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507" r:id="rId3"/>
    <p:sldId id="568" r:id="rId5"/>
    <p:sldId id="518" r:id="rId6"/>
    <p:sldId id="549" r:id="rId7"/>
    <p:sldId id="514" r:id="rId8"/>
    <p:sldId id="531" r:id="rId9"/>
    <p:sldId id="562" r:id="rId10"/>
    <p:sldId id="550" r:id="rId11"/>
    <p:sldId id="516" r:id="rId12"/>
    <p:sldId id="551" r:id="rId13"/>
    <p:sldId id="548" r:id="rId14"/>
    <p:sldId id="545" r:id="rId15"/>
    <p:sldId id="537" r:id="rId16"/>
    <p:sldId id="535" r:id="rId17"/>
    <p:sldId id="569" r:id="rId18"/>
    <p:sldId id="566" r:id="rId19"/>
    <p:sldId id="532" r:id="rId20"/>
    <p:sldId id="553" r:id="rId21"/>
    <p:sldId id="576" r:id="rId22"/>
    <p:sldId id="523" r:id="rId23"/>
    <p:sldId id="544" r:id="rId24"/>
    <p:sldId id="570" r:id="rId25"/>
    <p:sldId id="530" r:id="rId26"/>
    <p:sldId id="561" r:id="rId27"/>
    <p:sldId id="588" r:id="rId28"/>
    <p:sldId id="558" r:id="rId29"/>
    <p:sldId id="579" r:id="rId30"/>
    <p:sldId id="577" r:id="rId31"/>
    <p:sldId id="538" r:id="rId32"/>
    <p:sldId id="589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E4F2-E42B-4F97-B8E9-EA91BFC01D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993D6-FEB4-4104-A7A6-7676A2114A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Note: After insert your images click right button and choose the tab ‘Reset Slide’ for </a:t>
            </a:r>
            <a:r>
              <a:rPr lang="en-US" spc="0" dirty="0" err="1"/>
              <a:t>updatin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pc="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3709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pc="0" dirty="0"/>
              <a:t> </a:t>
            </a:r>
            <a:endParaRPr lang="en-US" spc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slide" Target="../slides/slide11.xml"/><Relationship Id="rId8" Type="http://schemas.openxmlformats.org/officeDocument/2006/relationships/slide" Target="../slides/slide12.xml"/><Relationship Id="rId7" Type="http://schemas.openxmlformats.org/officeDocument/2006/relationships/slide" Target="../slides/slide23.xml"/><Relationship Id="rId6" Type="http://schemas.openxmlformats.org/officeDocument/2006/relationships/slide" Target="../slides/slide14.xml"/><Relationship Id="rId5" Type="http://schemas.openxmlformats.org/officeDocument/2006/relationships/slide" Target="../slides/slide15.xml"/><Relationship Id="rId4" Type="http://schemas.openxmlformats.org/officeDocument/2006/relationships/slide" Target="../slides/slide27.xml"/><Relationship Id="rId3" Type="http://schemas.openxmlformats.org/officeDocument/2006/relationships/slide" Target="../slides/slide25.xml"/><Relationship Id="rId2" Type="http://schemas.openxmlformats.org/officeDocument/2006/relationships/slide" Target="../slides/slide17.xml"/><Relationship Id="rId12" Type="http://schemas.openxmlformats.org/officeDocument/2006/relationships/slide" Target="../slides/slide28.xml"/><Relationship Id="rId11" Type="http://schemas.openxmlformats.org/officeDocument/2006/relationships/slide" Target="../slides/slide10.xml"/><Relationship Id="rId10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41301" y="993245"/>
            <a:ext cx="7117745" cy="5627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23" hasCustomPrompt="1"/>
          </p:nvPr>
        </p:nvSpPr>
        <p:spPr>
          <a:xfrm>
            <a:off x="4838096" y="239592"/>
            <a:ext cx="7114721" cy="5509827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69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4838096" y="993245"/>
            <a:ext cx="2520950" cy="4756174"/>
          </a:xfrm>
          <a:solidFill>
            <a:schemeClr val="accent2"/>
          </a:solidFill>
        </p:spPr>
        <p:txBody>
          <a:bodyPr lIns="0" tIns="0" rIns="0" bIns="468000" anchor="b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tabLst>
                <a:tab pos="5559425" algn="l"/>
              </a:tabLst>
              <a:defRPr sz="13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23 December 2017    ―</a:t>
            </a:r>
            <a:endParaRPr lang="en-US" dirty="0"/>
          </a:p>
        </p:txBody>
      </p:sp>
      <p:sp>
        <p:nvSpPr>
          <p:cNvPr id="168" name="Текст 7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2677314" y="1256108"/>
            <a:ext cx="6843032" cy="2895512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3057677" y="5063927"/>
            <a:ext cx="1755623" cy="362369"/>
          </a:xfrm>
        </p:spPr>
        <p:txBody>
          <a:bodyPr lIns="0" tIns="0" rIns="252000" bIns="0" anchor="b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San Francisco, CA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7194559" y="-72"/>
            <a:ext cx="4997441" cy="5828473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Picture Placeholder 41"/>
          <p:cNvSpPr>
            <a:spLocks noGrp="1"/>
          </p:cNvSpPr>
          <p:nvPr>
            <p:ph type="pic" sz="quarter" idx="138" hasCustomPrompt="1"/>
          </p:nvPr>
        </p:nvSpPr>
        <p:spPr>
          <a:xfrm flipH="1">
            <a:off x="0" y="1029600"/>
            <a:ext cx="10314559" cy="5828401"/>
          </a:xfrm>
          <a:custGeom>
            <a:avLst/>
            <a:gdLst>
              <a:gd name="connsiteX0" fmla="*/ 0 w 4680000"/>
              <a:gd name="connsiteY0" fmla="*/ 0 h 7056000"/>
              <a:gd name="connsiteX1" fmla="*/ 4680000 w 4680000"/>
              <a:gd name="connsiteY1" fmla="*/ 0 h 7056000"/>
              <a:gd name="connsiteX2" fmla="*/ 4680000 w 4680000"/>
              <a:gd name="connsiteY2" fmla="*/ 7056000 h 7056000"/>
              <a:gd name="connsiteX3" fmla="*/ 0 w 4680000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0" h="7056000">
                <a:moveTo>
                  <a:pt x="0" y="0"/>
                </a:moveTo>
                <a:lnTo>
                  <a:pt x="4680000" y="0"/>
                </a:lnTo>
                <a:lnTo>
                  <a:pt x="4680000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20" hasCustomPrompt="1"/>
          </p:nvPr>
        </p:nvSpPr>
        <p:spPr>
          <a:xfrm>
            <a:off x="7194559" y="1029600"/>
            <a:ext cx="3120000" cy="4798801"/>
          </a:xfrm>
          <a:custGeom>
            <a:avLst/>
            <a:gdLst>
              <a:gd name="connsiteX0" fmla="*/ 0 w 4680000"/>
              <a:gd name="connsiteY0" fmla="*/ 0 h 7056000"/>
              <a:gd name="connsiteX1" fmla="*/ 4680000 w 4680000"/>
              <a:gd name="connsiteY1" fmla="*/ 0 h 7056000"/>
              <a:gd name="connsiteX2" fmla="*/ 4680000 w 4680000"/>
              <a:gd name="connsiteY2" fmla="*/ 7056000 h 7056000"/>
              <a:gd name="connsiteX3" fmla="*/ 0 w 4680000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0" h="7056000">
                <a:moveTo>
                  <a:pt x="0" y="0"/>
                </a:moveTo>
                <a:lnTo>
                  <a:pt x="4680000" y="0"/>
                </a:lnTo>
                <a:lnTo>
                  <a:pt x="4680000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5" name="Текст 7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1186065" y="1821111"/>
            <a:ext cx="3961514" cy="3215778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sz="1400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5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1_Ab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3427795"/>
            <a:ext cx="9828880" cy="34302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6720417" y="0"/>
            <a:ext cx="5471583" cy="3427795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7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99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6" name="Picture Placeholder 24"/>
          <p:cNvSpPr>
            <a:spLocks noGrp="1"/>
          </p:cNvSpPr>
          <p:nvPr>
            <p:ph type="pic" sz="quarter" idx="88" hasCustomPrompt="1"/>
          </p:nvPr>
        </p:nvSpPr>
        <p:spPr>
          <a:xfrm>
            <a:off x="6720417" y="1150234"/>
            <a:ext cx="3108463" cy="227929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10203328" y="1277060"/>
            <a:ext cx="1389975" cy="1912263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39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1" name="Freeform 40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2" name="Freeform 41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3" name="Straight Connector 42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Picture Placeholder 24"/>
          <p:cNvSpPr>
            <a:spLocks noGrp="1"/>
          </p:cNvSpPr>
          <p:nvPr>
            <p:ph type="pic" sz="quarter" idx="121" hasCustomPrompt="1"/>
          </p:nvPr>
        </p:nvSpPr>
        <p:spPr>
          <a:xfrm>
            <a:off x="6720417" y="3421444"/>
            <a:ext cx="3108463" cy="2275261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122" hasCustomPrompt="1"/>
          </p:nvPr>
        </p:nvSpPr>
        <p:spPr>
          <a:xfrm>
            <a:off x="10218447" y="3573727"/>
            <a:ext cx="1389975" cy="2122978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599017" y="4151619"/>
            <a:ext cx="4872567" cy="88527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tabLst>
                <a:tab pos="5559425" algn="l"/>
              </a:tabLst>
              <a:defRPr sz="13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599017" y="1821111"/>
            <a:ext cx="4872567" cy="2330508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2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2_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6723889" y="0"/>
            <a:ext cx="5468111" cy="596031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0" y="2684425"/>
            <a:ext cx="9789517" cy="4173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4" name="Freeform 33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47" name="Freeform 46"/>
          <p:cNvSpPr/>
          <p:nvPr userDrawn="1"/>
        </p:nvSpPr>
        <p:spPr>
          <a:xfrm>
            <a:off x="6651009" y="609800"/>
            <a:ext cx="1446663" cy="1659299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2" hasCustomPrompt="1"/>
          </p:nvPr>
        </p:nvSpPr>
        <p:spPr>
          <a:xfrm>
            <a:off x="6723889" y="695998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6655121" y="609800"/>
            <a:ext cx="1446663" cy="1659299"/>
          </a:xfrm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599017" y="3668676"/>
            <a:ext cx="2688167" cy="21597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52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8450329" y="609800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48" name="Picture Placeholder 24"/>
          <p:cNvSpPr>
            <a:spLocks noGrp="1"/>
          </p:cNvSpPr>
          <p:nvPr>
            <p:ph type="pic" sz="quarter" idx="135" hasCustomPrompt="1"/>
          </p:nvPr>
        </p:nvSpPr>
        <p:spPr>
          <a:xfrm>
            <a:off x="8519097" y="695998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10255697" y="609800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6" name="Picture Placeholder 24"/>
          <p:cNvSpPr>
            <a:spLocks noGrp="1"/>
          </p:cNvSpPr>
          <p:nvPr>
            <p:ph type="pic" sz="quarter" idx="138" hasCustomPrompt="1"/>
          </p:nvPr>
        </p:nvSpPr>
        <p:spPr>
          <a:xfrm>
            <a:off x="10324465" y="695998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8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6657722" y="2596177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7" name="Picture Placeholder 24"/>
          <p:cNvSpPr>
            <a:spLocks noGrp="1"/>
          </p:cNvSpPr>
          <p:nvPr>
            <p:ph type="pic" sz="quarter" idx="139" hasCustomPrompt="1"/>
          </p:nvPr>
        </p:nvSpPr>
        <p:spPr>
          <a:xfrm>
            <a:off x="6726491" y="2682375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9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8452930" y="2596177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70" name="Picture Placeholder 24"/>
          <p:cNvSpPr>
            <a:spLocks noGrp="1"/>
          </p:cNvSpPr>
          <p:nvPr>
            <p:ph type="pic" sz="quarter" idx="142" hasCustomPrompt="1"/>
          </p:nvPr>
        </p:nvSpPr>
        <p:spPr>
          <a:xfrm>
            <a:off x="8521699" y="2682375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1" name="Текст 7"/>
          <p:cNvSpPr>
            <a:spLocks noGrp="1"/>
          </p:cNvSpPr>
          <p:nvPr>
            <p:ph type="body" sz="quarter" idx="143" hasCustomPrompt="1"/>
          </p:nvPr>
        </p:nvSpPr>
        <p:spPr>
          <a:xfrm>
            <a:off x="10258298" y="2596177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72" name="Picture Placeholder 24"/>
          <p:cNvSpPr>
            <a:spLocks noGrp="1"/>
          </p:cNvSpPr>
          <p:nvPr>
            <p:ph type="pic" sz="quarter" idx="144" hasCustomPrompt="1"/>
          </p:nvPr>
        </p:nvSpPr>
        <p:spPr>
          <a:xfrm>
            <a:off x="10327067" y="2682375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3" name="Текст 7"/>
          <p:cNvSpPr>
            <a:spLocks noGrp="1"/>
          </p:cNvSpPr>
          <p:nvPr>
            <p:ph type="body" sz="quarter" idx="145" hasCustomPrompt="1"/>
          </p:nvPr>
        </p:nvSpPr>
        <p:spPr>
          <a:xfrm>
            <a:off x="6656258" y="4603892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74" name="Picture Placeholder 24"/>
          <p:cNvSpPr>
            <a:spLocks noGrp="1"/>
          </p:cNvSpPr>
          <p:nvPr>
            <p:ph type="pic" sz="quarter" idx="146" hasCustomPrompt="1"/>
          </p:nvPr>
        </p:nvSpPr>
        <p:spPr>
          <a:xfrm>
            <a:off x="6725027" y="4690090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5" name="Текст 7"/>
          <p:cNvSpPr>
            <a:spLocks noGrp="1"/>
          </p:cNvSpPr>
          <p:nvPr>
            <p:ph type="body" sz="quarter" idx="147" hasCustomPrompt="1"/>
          </p:nvPr>
        </p:nvSpPr>
        <p:spPr>
          <a:xfrm>
            <a:off x="8451466" y="4603892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76" name="Picture Placeholder 24"/>
          <p:cNvSpPr>
            <a:spLocks noGrp="1"/>
          </p:cNvSpPr>
          <p:nvPr>
            <p:ph type="pic" sz="quarter" idx="148" hasCustomPrompt="1"/>
          </p:nvPr>
        </p:nvSpPr>
        <p:spPr>
          <a:xfrm>
            <a:off x="8520235" y="4690090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7" name="Текст 7"/>
          <p:cNvSpPr>
            <a:spLocks noGrp="1"/>
          </p:cNvSpPr>
          <p:nvPr>
            <p:ph type="body" sz="quarter" idx="149" hasCustomPrompt="1"/>
          </p:nvPr>
        </p:nvSpPr>
        <p:spPr>
          <a:xfrm>
            <a:off x="10256834" y="4603892"/>
            <a:ext cx="1446663" cy="1659299"/>
          </a:xfrm>
          <a:noFill/>
        </p:spPr>
        <p:txBody>
          <a:bodyPr lIns="90000" tIns="0" rIns="252000" bIns="144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78" name="Picture Placeholder 24"/>
          <p:cNvSpPr>
            <a:spLocks noGrp="1"/>
          </p:cNvSpPr>
          <p:nvPr>
            <p:ph type="pic" sz="quarter" idx="150" hasCustomPrompt="1"/>
          </p:nvPr>
        </p:nvSpPr>
        <p:spPr>
          <a:xfrm>
            <a:off x="10325603" y="4690090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6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55" name="Shape 20"/>
          <p:cNvSpPr>
            <a:spLocks noGrp="1"/>
          </p:cNvSpPr>
          <p:nvPr>
            <p:ph type="body" sz="quarter" idx="152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6" name="Shape 20"/>
          <p:cNvSpPr>
            <a:spLocks noGrp="1"/>
          </p:cNvSpPr>
          <p:nvPr>
            <p:ph type="body" sz="quarter" idx="153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8" name="Shape 20"/>
          <p:cNvSpPr>
            <a:spLocks noGrp="1"/>
          </p:cNvSpPr>
          <p:nvPr>
            <p:ph type="body" sz="quarter" idx="154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5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3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34545" y="-73"/>
            <a:ext cx="4861455" cy="5040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096001" y="1825066"/>
            <a:ext cx="6096000" cy="321182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6" name="Picture Placeholder 65"/>
          <p:cNvSpPr>
            <a:spLocks noGrp="1"/>
          </p:cNvSpPr>
          <p:nvPr>
            <p:ph type="pic" sz="quarter" idx="136" hasCustomPrompt="1"/>
          </p:nvPr>
        </p:nvSpPr>
        <p:spPr>
          <a:xfrm flipH="1">
            <a:off x="1857787" y="1825066"/>
            <a:ext cx="4237040" cy="3211824"/>
          </a:xfrm>
          <a:custGeom>
            <a:avLst/>
            <a:gdLst>
              <a:gd name="connsiteX0" fmla="*/ 0 w 6701250"/>
              <a:gd name="connsiteY0" fmla="*/ 0 h 3636000"/>
              <a:gd name="connsiteX1" fmla="*/ 6701250 w 6701250"/>
              <a:gd name="connsiteY1" fmla="*/ 0 h 3636000"/>
              <a:gd name="connsiteX2" fmla="*/ 6701250 w 6701250"/>
              <a:gd name="connsiteY2" fmla="*/ 3636000 h 3636000"/>
              <a:gd name="connsiteX3" fmla="*/ 0 w 6701250"/>
              <a:gd name="connsiteY3" fmla="*/ 3636000 h 36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1250" h="3636000">
                <a:moveTo>
                  <a:pt x="0" y="0"/>
                </a:moveTo>
                <a:lnTo>
                  <a:pt x="6701250" y="0"/>
                </a:lnTo>
                <a:lnTo>
                  <a:pt x="6701250" y="3636000"/>
                </a:lnTo>
                <a:lnTo>
                  <a:pt x="0" y="363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97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99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8904818" y="2247553"/>
            <a:ext cx="2688485" cy="241262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39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35" hasCustomPrompt="1"/>
          </p:nvPr>
        </p:nvSpPr>
        <p:spPr>
          <a:xfrm>
            <a:off x="1993296" y="5145679"/>
            <a:ext cx="4102705" cy="235122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5" name="Picture Placeholder 65"/>
          <p:cNvSpPr>
            <a:spLocks noGrp="1"/>
          </p:cNvSpPr>
          <p:nvPr>
            <p:ph type="pic" sz="quarter" idx="137" hasCustomPrompt="1"/>
          </p:nvPr>
        </p:nvSpPr>
        <p:spPr>
          <a:xfrm flipH="1">
            <a:off x="2300" y="5040698"/>
            <a:ext cx="1844376" cy="1817302"/>
          </a:xfrm>
          <a:custGeom>
            <a:avLst/>
            <a:gdLst>
              <a:gd name="connsiteX0" fmla="*/ 0 w 6701250"/>
              <a:gd name="connsiteY0" fmla="*/ 0 h 3636000"/>
              <a:gd name="connsiteX1" fmla="*/ 6701250 w 6701250"/>
              <a:gd name="connsiteY1" fmla="*/ 0 h 3636000"/>
              <a:gd name="connsiteX2" fmla="*/ 6701250 w 6701250"/>
              <a:gd name="connsiteY2" fmla="*/ 3636000 h 3636000"/>
              <a:gd name="connsiteX3" fmla="*/ 0 w 6701250"/>
              <a:gd name="connsiteY3" fmla="*/ 3636000 h 36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1250" h="3636000">
                <a:moveTo>
                  <a:pt x="0" y="0"/>
                </a:moveTo>
                <a:lnTo>
                  <a:pt x="6701250" y="0"/>
                </a:lnTo>
                <a:lnTo>
                  <a:pt x="6701250" y="3636000"/>
                </a:lnTo>
                <a:lnTo>
                  <a:pt x="0" y="363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6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8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89187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3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16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4_Certifica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1" y="596808"/>
            <a:ext cx="5482695" cy="6261192"/>
          </a:xfrm>
          <a:custGeom>
            <a:avLst/>
            <a:gdLst>
              <a:gd name="connsiteX0" fmla="*/ 0 w 8224043"/>
              <a:gd name="connsiteY0" fmla="*/ 0 h 9393238"/>
              <a:gd name="connsiteX1" fmla="*/ 8224043 w 8224043"/>
              <a:gd name="connsiteY1" fmla="*/ 0 h 9393238"/>
              <a:gd name="connsiteX2" fmla="*/ 8224043 w 8224043"/>
              <a:gd name="connsiteY2" fmla="*/ 9393238 h 9393238"/>
              <a:gd name="connsiteX3" fmla="*/ 0 w 8224043"/>
              <a:gd name="connsiteY3" fmla="*/ 9393238 h 9393238"/>
              <a:gd name="connsiteX4" fmla="*/ 0 w 8224043"/>
              <a:gd name="connsiteY4" fmla="*/ 0 h 9393238"/>
              <a:gd name="connsiteX0-1" fmla="*/ 0 w 8224043"/>
              <a:gd name="connsiteY0-2" fmla="*/ 0 h 9393238"/>
              <a:gd name="connsiteX1-3" fmla="*/ 8224043 w 8224043"/>
              <a:gd name="connsiteY1-4" fmla="*/ 0 h 9393238"/>
              <a:gd name="connsiteX2-5" fmla="*/ 8224043 w 8224043"/>
              <a:gd name="connsiteY2-6" fmla="*/ 9393238 h 9393238"/>
              <a:gd name="connsiteX3-7" fmla="*/ 0 w 8224043"/>
              <a:gd name="connsiteY3-8" fmla="*/ 9393238 h 9393238"/>
              <a:gd name="connsiteX4-9" fmla="*/ 0 w 8224043"/>
              <a:gd name="connsiteY4-10" fmla="*/ 2138136 h 9393238"/>
              <a:gd name="connsiteX5" fmla="*/ 0 w 8224043"/>
              <a:gd name="connsiteY5" fmla="*/ 0 h 9393238"/>
              <a:gd name="connsiteX0-11" fmla="*/ 0 w 8224043"/>
              <a:gd name="connsiteY0-12" fmla="*/ 2138136 h 9393238"/>
              <a:gd name="connsiteX1-13" fmla="*/ 0 w 8224043"/>
              <a:gd name="connsiteY1-14" fmla="*/ 0 h 9393238"/>
              <a:gd name="connsiteX2-15" fmla="*/ 8224043 w 8224043"/>
              <a:gd name="connsiteY2-16" fmla="*/ 0 h 9393238"/>
              <a:gd name="connsiteX3-17" fmla="*/ 8224043 w 8224043"/>
              <a:gd name="connsiteY3-18" fmla="*/ 9393238 h 9393238"/>
              <a:gd name="connsiteX4-19" fmla="*/ 0 w 8224043"/>
              <a:gd name="connsiteY4-20" fmla="*/ 9393238 h 9393238"/>
              <a:gd name="connsiteX5-21" fmla="*/ 91440 w 8224043"/>
              <a:gd name="connsiteY5-22" fmla="*/ 2229576 h 9393238"/>
              <a:gd name="connsiteX0-23" fmla="*/ 0 w 8224043"/>
              <a:gd name="connsiteY0-24" fmla="*/ 2138136 h 9393238"/>
              <a:gd name="connsiteX1-25" fmla="*/ 0 w 8224043"/>
              <a:gd name="connsiteY1-26" fmla="*/ 0 h 9393238"/>
              <a:gd name="connsiteX2-27" fmla="*/ 8224043 w 8224043"/>
              <a:gd name="connsiteY2-28" fmla="*/ 0 h 9393238"/>
              <a:gd name="connsiteX3-29" fmla="*/ 8224043 w 8224043"/>
              <a:gd name="connsiteY3-30" fmla="*/ 9393238 h 9393238"/>
              <a:gd name="connsiteX4-31" fmla="*/ 0 w 8224043"/>
              <a:gd name="connsiteY4-32" fmla="*/ 9393238 h 9393238"/>
              <a:gd name="connsiteX0-33" fmla="*/ 0 w 8224043"/>
              <a:gd name="connsiteY0-34" fmla="*/ 0 h 9393238"/>
              <a:gd name="connsiteX1-35" fmla="*/ 8224043 w 8224043"/>
              <a:gd name="connsiteY1-36" fmla="*/ 0 h 9393238"/>
              <a:gd name="connsiteX2-37" fmla="*/ 8224043 w 8224043"/>
              <a:gd name="connsiteY2-38" fmla="*/ 9393238 h 9393238"/>
              <a:gd name="connsiteX3-39" fmla="*/ 0 w 8224043"/>
              <a:gd name="connsiteY3-40" fmla="*/ 9393238 h 9393238"/>
              <a:gd name="connsiteX0-41" fmla="*/ 0 w 8224043"/>
              <a:gd name="connsiteY0-42" fmla="*/ 0 h 9393238"/>
              <a:gd name="connsiteX1-43" fmla="*/ 8224043 w 8224043"/>
              <a:gd name="connsiteY1-44" fmla="*/ 0 h 9393238"/>
              <a:gd name="connsiteX2-45" fmla="*/ 8224043 w 8224043"/>
              <a:gd name="connsiteY2-46" fmla="*/ 9393238 h 93932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8224043" h="9393238">
                <a:moveTo>
                  <a:pt x="0" y="0"/>
                </a:moveTo>
                <a:lnTo>
                  <a:pt x="8224043" y="0"/>
                </a:lnTo>
                <a:lnTo>
                  <a:pt x="8224043" y="9393238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7454034" y="-71"/>
            <a:ext cx="4737966" cy="582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4" name="Freeform 33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Freeform 34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6" name="Straight Connector 35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 userDrawn="1"/>
        </p:nvCxnSpPr>
        <p:spPr>
          <a:xfrm>
            <a:off x="7830275" y="5013405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>
            <a:off x="7830275" y="439415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>
            <a:off x="7830275" y="3774899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7830275" y="253639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 userDrawn="1"/>
        </p:nvCxnSpPr>
        <p:spPr>
          <a:xfrm>
            <a:off x="7830275" y="3155646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hape 20"/>
          <p:cNvSpPr>
            <a:spLocks noGrp="1"/>
          </p:cNvSpPr>
          <p:nvPr userDrawn="1">
            <p:ph type="body" sz="quarter" idx="131" hasCustomPrompt="1"/>
          </p:nvPr>
        </p:nvSpPr>
        <p:spPr>
          <a:xfrm>
            <a:off x="8933892" y="2489985"/>
            <a:ext cx="441654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61" name="Shape 20"/>
          <p:cNvSpPr>
            <a:spLocks noGrp="1"/>
          </p:cNvSpPr>
          <p:nvPr userDrawn="1">
            <p:ph type="body" sz="quarter" idx="132" hasCustomPrompt="1"/>
          </p:nvPr>
        </p:nvSpPr>
        <p:spPr>
          <a:xfrm>
            <a:off x="8888152" y="3114318"/>
            <a:ext cx="53313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62" name="Shape 20"/>
          <p:cNvSpPr>
            <a:spLocks noGrp="1"/>
          </p:cNvSpPr>
          <p:nvPr userDrawn="1">
            <p:ph type="body" sz="quarter" idx="133" hasCustomPrompt="1"/>
          </p:nvPr>
        </p:nvSpPr>
        <p:spPr>
          <a:xfrm>
            <a:off x="8438171" y="3733571"/>
            <a:ext cx="143309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 &amp; LENGTH</a:t>
            </a:r>
            <a:endParaRPr lang="en-US" dirty="0"/>
          </a:p>
        </p:txBody>
      </p:sp>
      <p:sp>
        <p:nvSpPr>
          <p:cNvPr id="63" name="Shape 20"/>
          <p:cNvSpPr>
            <a:spLocks noGrp="1"/>
          </p:cNvSpPr>
          <p:nvPr userDrawn="1">
            <p:ph type="body" sz="quarter" idx="134" hasCustomPrompt="1"/>
          </p:nvPr>
        </p:nvSpPr>
        <p:spPr>
          <a:xfrm>
            <a:off x="8777027" y="4352824"/>
            <a:ext cx="755383" cy="82657"/>
          </a:xfrm>
          <a:prstGeom prst="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COLORS</a:t>
            </a:r>
            <a:endParaRPr lang="en-US" dirty="0"/>
          </a:p>
        </p:txBody>
      </p:sp>
      <p:sp>
        <p:nvSpPr>
          <p:cNvPr id="64" name="Shape 20"/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8374578" y="4972077"/>
            <a:ext cx="1560282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HEAD MEASUREMENT</a:t>
            </a:r>
            <a:endParaRPr lang="en-US" dirty="0"/>
          </a:p>
        </p:txBody>
      </p:sp>
      <p:sp>
        <p:nvSpPr>
          <p:cNvPr id="66" name="Shape 20"/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7830275" y="1418084"/>
            <a:ext cx="2648887" cy="22538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♡ ROB WINTERS ♡</a:t>
            </a:r>
            <a:endParaRPr lang="en-US" dirty="0"/>
          </a:p>
        </p:txBody>
      </p:sp>
      <p:sp>
        <p:nvSpPr>
          <p:cNvPr id="70" name="Текст 7"/>
          <p:cNvSpPr>
            <a:spLocks noGrp="1"/>
          </p:cNvSpPr>
          <p:nvPr userDrawn="1">
            <p:ph type="body" sz="quarter" idx="137" hasCustomPrompt="1"/>
          </p:nvPr>
        </p:nvSpPr>
        <p:spPr>
          <a:xfrm>
            <a:off x="7457482" y="2669446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71" name="Текст 7"/>
          <p:cNvSpPr>
            <a:spLocks noGrp="1"/>
          </p:cNvSpPr>
          <p:nvPr userDrawn="1">
            <p:ph type="body" sz="quarter" idx="138" hasCustomPrompt="1"/>
          </p:nvPr>
        </p:nvSpPr>
        <p:spPr>
          <a:xfrm>
            <a:off x="7457482" y="3288699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2016</a:t>
            </a:r>
            <a:endParaRPr lang="en-US" dirty="0"/>
          </a:p>
        </p:txBody>
      </p:sp>
      <p:sp>
        <p:nvSpPr>
          <p:cNvPr id="72" name="Текст 7"/>
          <p:cNvSpPr>
            <a:spLocks noGrp="1"/>
          </p:cNvSpPr>
          <p:nvPr userDrawn="1">
            <p:ph type="body" sz="quarter" idx="139" hasCustomPrompt="1"/>
          </p:nvPr>
        </p:nvSpPr>
        <p:spPr>
          <a:xfrm>
            <a:off x="7457482" y="3907952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7 </a:t>
            </a:r>
            <a:r>
              <a:rPr lang="en-US" dirty="0" err="1"/>
              <a:t>Lbs</a:t>
            </a:r>
            <a:r>
              <a:rPr lang="en-US" dirty="0"/>
              <a:t> &amp; </a:t>
            </a:r>
            <a:r>
              <a:rPr lang="ru-RU" dirty="0"/>
              <a:t>21 </a:t>
            </a:r>
            <a:r>
              <a:rPr lang="en-US" dirty="0"/>
              <a:t>inch</a:t>
            </a:r>
            <a:endParaRPr lang="en-US" dirty="0"/>
          </a:p>
        </p:txBody>
      </p:sp>
      <p:sp>
        <p:nvSpPr>
          <p:cNvPr id="73" name="Текст 7"/>
          <p:cNvSpPr>
            <a:spLocks noGrp="1"/>
          </p:cNvSpPr>
          <p:nvPr userDrawn="1">
            <p:ph type="body" sz="quarter" idx="140" hasCustomPrompt="1"/>
          </p:nvPr>
        </p:nvSpPr>
        <p:spPr>
          <a:xfrm>
            <a:off x="7457482" y="4527206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Gray Eyes &amp; Brown Hair</a:t>
            </a:r>
            <a:endParaRPr lang="en-US" dirty="0"/>
          </a:p>
        </p:txBody>
      </p:sp>
      <p:sp>
        <p:nvSpPr>
          <p:cNvPr id="74" name="Текст 7"/>
          <p:cNvSpPr>
            <a:spLocks noGrp="1"/>
          </p:cNvSpPr>
          <p:nvPr userDrawn="1">
            <p:ph type="body" sz="quarter" idx="141" hasCustomPrompt="1"/>
          </p:nvPr>
        </p:nvSpPr>
        <p:spPr>
          <a:xfrm>
            <a:off x="7457482" y="5146459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90" name="Shape 20"/>
          <p:cNvSpPr>
            <a:spLocks noGrp="1"/>
          </p:cNvSpPr>
          <p:nvPr>
            <p:ph type="body" sz="quarter" idx="142" hasCustomPrompt="1"/>
          </p:nvPr>
        </p:nvSpPr>
        <p:spPr>
          <a:xfrm>
            <a:off x="8612057" y="1789941"/>
            <a:ext cx="1085323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WAS BORN TO</a:t>
            </a:r>
            <a:endParaRPr lang="en-US" dirty="0"/>
          </a:p>
        </p:txBody>
      </p:sp>
      <p:sp>
        <p:nvSpPr>
          <p:cNvPr id="91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92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42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6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1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599017" y="4151619"/>
            <a:ext cx="4872567" cy="88527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tabLst>
                <a:tab pos="5559425" algn="l"/>
              </a:tabLst>
              <a:defRPr sz="13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599017" y="1821111"/>
            <a:ext cx="4872567" cy="2330508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39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5_Ab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6096000" y="-72"/>
            <a:ext cx="6096000" cy="685807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6096000" y="-72"/>
            <a:ext cx="4876697" cy="50369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6" hasCustomPrompt="1"/>
          </p:nvPr>
        </p:nvSpPr>
        <p:spPr>
          <a:xfrm>
            <a:off x="6100128" y="1820665"/>
            <a:ext cx="4872568" cy="3216224"/>
          </a:xfrm>
          <a:custGeom>
            <a:avLst/>
            <a:gdLst>
              <a:gd name="connsiteX0" fmla="*/ 0 w 6701250"/>
              <a:gd name="connsiteY0" fmla="*/ 0 h 3636000"/>
              <a:gd name="connsiteX1" fmla="*/ 6701250 w 6701250"/>
              <a:gd name="connsiteY1" fmla="*/ 0 h 3636000"/>
              <a:gd name="connsiteX2" fmla="*/ 6701250 w 6701250"/>
              <a:gd name="connsiteY2" fmla="*/ 3636000 h 3636000"/>
              <a:gd name="connsiteX3" fmla="*/ 0 w 6701250"/>
              <a:gd name="connsiteY3" fmla="*/ 3636000 h 36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1250" h="3636000">
                <a:moveTo>
                  <a:pt x="0" y="0"/>
                </a:moveTo>
                <a:lnTo>
                  <a:pt x="6701250" y="0"/>
                </a:lnTo>
                <a:lnTo>
                  <a:pt x="6701250" y="3636000"/>
                </a:lnTo>
                <a:lnTo>
                  <a:pt x="0" y="363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1820666"/>
            <a:ext cx="6100128" cy="3216056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13" name="Freeform 12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" name="Freeform 13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4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599017" y="2298430"/>
            <a:ext cx="3002703" cy="2260166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3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6_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46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media here</a:t>
            </a:r>
            <a:endParaRPr lang="en-US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62" hasCustomPrompt="1"/>
          </p:nvPr>
        </p:nvSpPr>
        <p:spPr>
          <a:xfrm>
            <a:off x="2116862" y="1861224"/>
            <a:ext cx="1845799" cy="3102022"/>
          </a:xfrm>
          <a:prstGeom prst="rect">
            <a:avLst/>
          </a:prstGeom>
          <a:solidFill>
            <a:schemeClr val="accent2"/>
          </a:solidFill>
        </p:spPr>
        <p:txBody>
          <a:bodyPr lIns="72000" tIns="72000" rIns="72000" bIns="180000" anchor="b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0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 WAS BORN</a:t>
            </a:r>
            <a:endParaRPr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999295" y="1210940"/>
            <a:ext cx="4080933" cy="3085577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14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6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7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18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7_Wish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133" name="Freeform 132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34" name="Freeform 133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35" name="Straight Connector 13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Текст 7"/>
          <p:cNvSpPr>
            <a:spLocks noGrp="1"/>
          </p:cNvSpPr>
          <p:nvPr>
            <p:ph type="body" sz="quarter" idx="93" hasCustomPrompt="1"/>
          </p:nvPr>
        </p:nvSpPr>
        <p:spPr>
          <a:xfrm>
            <a:off x="1808478" y="1569900"/>
            <a:ext cx="2548037" cy="1787203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146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147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120" hasCustomPrompt="1"/>
          </p:nvPr>
        </p:nvSpPr>
        <p:spPr>
          <a:xfrm>
            <a:off x="7847068" y="1569900"/>
            <a:ext cx="2548037" cy="1787203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62" name="Текст 7"/>
          <p:cNvSpPr>
            <a:spLocks noGrp="1"/>
          </p:cNvSpPr>
          <p:nvPr>
            <p:ph type="body" sz="quarter" idx="121" hasCustomPrompt="1"/>
          </p:nvPr>
        </p:nvSpPr>
        <p:spPr>
          <a:xfrm>
            <a:off x="7857710" y="3494765"/>
            <a:ext cx="2548037" cy="1787203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63" name="Текст 7"/>
          <p:cNvSpPr>
            <a:spLocks noGrp="1"/>
          </p:cNvSpPr>
          <p:nvPr>
            <p:ph type="body" sz="quarter" idx="122" hasCustomPrompt="1"/>
          </p:nvPr>
        </p:nvSpPr>
        <p:spPr>
          <a:xfrm>
            <a:off x="1808478" y="3494765"/>
            <a:ext cx="2548037" cy="1787203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67" name="Freeform 66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68" name="Freeform 67"/>
          <p:cNvSpPr/>
          <p:nvPr userDrawn="1"/>
        </p:nvSpPr>
        <p:spPr>
          <a:xfrm>
            <a:off x="6658804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1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9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8_Galle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6096001" y="3668676"/>
            <a:ext cx="3060859" cy="3189326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0" hasCustomPrompt="1"/>
          </p:nvPr>
        </p:nvSpPr>
        <p:spPr>
          <a:xfrm>
            <a:off x="3048000" y="3668676"/>
            <a:ext cx="3048000" cy="3189325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7" hasCustomPrompt="1"/>
          </p:nvPr>
        </p:nvSpPr>
        <p:spPr>
          <a:xfrm>
            <a:off x="3053080" y="0"/>
            <a:ext cx="6102562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9" name="Freeform 58"/>
          <p:cNvSpPr/>
          <p:nvPr userDrawn="1"/>
        </p:nvSpPr>
        <p:spPr>
          <a:xfrm>
            <a:off x="0" y="3189325"/>
            <a:ext cx="12192000" cy="47935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64" hasCustomPrompt="1"/>
          </p:nvPr>
        </p:nvSpPr>
        <p:spPr>
          <a:xfrm>
            <a:off x="1417243" y="1936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9_Galle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1"/>
          <p:cNvSpPr>
            <a:spLocks noGrp="1"/>
          </p:cNvSpPr>
          <p:nvPr>
            <p:ph type="pic" sz="quarter" idx="141" hasCustomPrompt="1"/>
          </p:nvPr>
        </p:nvSpPr>
        <p:spPr>
          <a:xfrm>
            <a:off x="1" y="3668676"/>
            <a:ext cx="3047999" cy="3189325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3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0" y="0"/>
            <a:ext cx="3058582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0" hasCustomPrompt="1"/>
          </p:nvPr>
        </p:nvSpPr>
        <p:spPr>
          <a:xfrm>
            <a:off x="3045986" y="3668676"/>
            <a:ext cx="3050015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3" hasCustomPrompt="1"/>
          </p:nvPr>
        </p:nvSpPr>
        <p:spPr>
          <a:xfrm>
            <a:off x="9155570" y="3668676"/>
            <a:ext cx="3036430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7" hasCustomPrompt="1"/>
          </p:nvPr>
        </p:nvSpPr>
        <p:spPr>
          <a:xfrm>
            <a:off x="6096001" y="0"/>
            <a:ext cx="6095999" cy="3192706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9" name="Freeform 58"/>
          <p:cNvSpPr/>
          <p:nvPr userDrawn="1"/>
        </p:nvSpPr>
        <p:spPr>
          <a:xfrm>
            <a:off x="0" y="3189325"/>
            <a:ext cx="12192000" cy="47935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7" name="Shape 20"/>
          <p:cNvSpPr>
            <a:spLocks noGrp="1"/>
          </p:cNvSpPr>
          <p:nvPr>
            <p:ph type="body" sz="quarter" idx="164" hasCustomPrompt="1"/>
          </p:nvPr>
        </p:nvSpPr>
        <p:spPr>
          <a:xfrm>
            <a:off x="1417243" y="1936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65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2_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/>
          <p:cNvSpPr/>
          <p:nvPr userDrawn="1"/>
        </p:nvSpPr>
        <p:spPr>
          <a:xfrm>
            <a:off x="1" y="0"/>
            <a:ext cx="6096000" cy="68657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4" name="Rectangle 123"/>
          <p:cNvSpPr/>
          <p:nvPr userDrawn="1"/>
        </p:nvSpPr>
        <p:spPr>
          <a:xfrm>
            <a:off x="1355668" y="-7818"/>
            <a:ext cx="4740333" cy="5836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  <a:endParaRPr lang="en-US" sz="1200" dirty="0"/>
          </a:p>
        </p:txBody>
      </p:sp>
      <p:sp>
        <p:nvSpPr>
          <p:cNvPr id="122" name="Rectangle 121"/>
          <p:cNvSpPr/>
          <p:nvPr userDrawn="1"/>
        </p:nvSpPr>
        <p:spPr>
          <a:xfrm>
            <a:off x="6096000" y="0"/>
            <a:ext cx="6096000" cy="6865746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3" name="Rectangle 122"/>
          <p:cNvSpPr/>
          <p:nvPr userDrawn="1"/>
        </p:nvSpPr>
        <p:spPr>
          <a:xfrm>
            <a:off x="7455041" y="1029600"/>
            <a:ext cx="4736685" cy="5836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0" name="Freeform 119"/>
          <p:cNvSpPr/>
          <p:nvPr userDrawn="1"/>
        </p:nvSpPr>
        <p:spPr>
          <a:xfrm>
            <a:off x="6540643" y="596807"/>
            <a:ext cx="5217553" cy="5718806"/>
          </a:xfrm>
          <a:custGeom>
            <a:avLst/>
            <a:gdLst>
              <a:gd name="connsiteX0" fmla="*/ 7719388 w 7826329"/>
              <a:gd name="connsiteY0" fmla="*/ 8471463 h 8579533"/>
              <a:gd name="connsiteX1" fmla="*/ 7735520 w 7826329"/>
              <a:gd name="connsiteY1" fmla="*/ 8477679 h 8579533"/>
              <a:gd name="connsiteX2" fmla="*/ 7753670 w 7826329"/>
              <a:gd name="connsiteY2" fmla="*/ 8510536 h 8579533"/>
              <a:gd name="connsiteX3" fmla="*/ 7746612 w 7826329"/>
              <a:gd name="connsiteY3" fmla="*/ 8531848 h 8579533"/>
              <a:gd name="connsiteX4" fmla="*/ 7726110 w 7826329"/>
              <a:gd name="connsiteY4" fmla="*/ 8551385 h 8579533"/>
              <a:gd name="connsiteX5" fmla="*/ 7706616 w 7826329"/>
              <a:gd name="connsiteY5" fmla="*/ 8557601 h 8579533"/>
              <a:gd name="connsiteX6" fmla="*/ 7686448 w 7826329"/>
              <a:gd name="connsiteY6" fmla="*/ 8546945 h 8579533"/>
              <a:gd name="connsiteX7" fmla="*/ 7677038 w 7826329"/>
              <a:gd name="connsiteY7" fmla="*/ 8522080 h 8579533"/>
              <a:gd name="connsiteX8" fmla="*/ 7699894 w 7826329"/>
              <a:gd name="connsiteY8" fmla="*/ 8482119 h 8579533"/>
              <a:gd name="connsiteX9" fmla="*/ 7719388 w 7826329"/>
              <a:gd name="connsiteY9" fmla="*/ 8471463 h 8579533"/>
              <a:gd name="connsiteX10" fmla="*/ 2294511 w 7826329"/>
              <a:gd name="connsiteY10" fmla="*/ 8440583 h 8579533"/>
              <a:gd name="connsiteX11" fmla="*/ 2343240 w 7826329"/>
              <a:gd name="connsiteY11" fmla="*/ 8469880 h 8579533"/>
              <a:gd name="connsiteX12" fmla="*/ 2358074 w 7826329"/>
              <a:gd name="connsiteY12" fmla="*/ 8497225 h 8579533"/>
              <a:gd name="connsiteX13" fmla="*/ 2353200 w 7826329"/>
              <a:gd name="connsiteY13" fmla="*/ 8521368 h 8579533"/>
              <a:gd name="connsiteX14" fmla="*/ 2318210 w 7826329"/>
              <a:gd name="connsiteY14" fmla="*/ 8551132 h 8579533"/>
              <a:gd name="connsiteX15" fmla="*/ 2292928 w 7826329"/>
              <a:gd name="connsiteY15" fmla="*/ 8542987 h 8579533"/>
              <a:gd name="connsiteX16" fmla="*/ 2267823 w 7826329"/>
              <a:gd name="connsiteY16" fmla="*/ 8515065 h 8579533"/>
              <a:gd name="connsiteX17" fmla="*/ 2258053 w 7826329"/>
              <a:gd name="connsiteY17" fmla="*/ 8487273 h 8579533"/>
              <a:gd name="connsiteX18" fmla="*/ 2267439 w 7826329"/>
              <a:gd name="connsiteY18" fmla="*/ 8456803 h 8579533"/>
              <a:gd name="connsiteX19" fmla="*/ 2294511 w 7826329"/>
              <a:gd name="connsiteY19" fmla="*/ 8440583 h 8579533"/>
              <a:gd name="connsiteX20" fmla="*/ 100689 w 7826329"/>
              <a:gd name="connsiteY20" fmla="*/ 8440105 h 8579533"/>
              <a:gd name="connsiteX21" fmla="*/ 126628 w 7826329"/>
              <a:gd name="connsiteY21" fmla="*/ 8454178 h 8579533"/>
              <a:gd name="connsiteX22" fmla="*/ 131698 w 7826329"/>
              <a:gd name="connsiteY22" fmla="*/ 8459009 h 8579533"/>
              <a:gd name="connsiteX23" fmla="*/ 136866 w 7826329"/>
              <a:gd name="connsiteY23" fmla="*/ 8464887 h 8579533"/>
              <a:gd name="connsiteX24" fmla="*/ 141971 w 7826329"/>
              <a:gd name="connsiteY24" fmla="*/ 8475521 h 8579533"/>
              <a:gd name="connsiteX25" fmla="*/ 145140 w 7826329"/>
              <a:gd name="connsiteY25" fmla="*/ 8487380 h 8579533"/>
              <a:gd name="connsiteX26" fmla="*/ 144290 w 7826329"/>
              <a:gd name="connsiteY26" fmla="*/ 8500121 h 8579533"/>
              <a:gd name="connsiteX27" fmla="*/ 139865 w 7826329"/>
              <a:gd name="connsiteY27" fmla="*/ 8518457 h 8579533"/>
              <a:gd name="connsiteX28" fmla="*/ 117429 w 7826329"/>
              <a:gd name="connsiteY28" fmla="*/ 8541547 h 8579533"/>
              <a:gd name="connsiteX29" fmla="*/ 87115 w 7826329"/>
              <a:gd name="connsiteY29" fmla="*/ 8546331 h 8579533"/>
              <a:gd name="connsiteX30" fmla="*/ 59716 w 7826329"/>
              <a:gd name="connsiteY30" fmla="*/ 8527636 h 8579533"/>
              <a:gd name="connsiteX31" fmla="*/ 45257 w 7826329"/>
              <a:gd name="connsiteY31" fmla="*/ 8499356 h 8579533"/>
              <a:gd name="connsiteX32" fmla="*/ 54190 w 7826329"/>
              <a:gd name="connsiteY32" fmla="*/ 8469011 h 8579533"/>
              <a:gd name="connsiteX33" fmla="*/ 72657 w 7826329"/>
              <a:gd name="connsiteY33" fmla="*/ 8447327 h 8579533"/>
              <a:gd name="connsiteX34" fmla="*/ 100689 w 7826329"/>
              <a:gd name="connsiteY34" fmla="*/ 8440105 h 8579533"/>
              <a:gd name="connsiteX35" fmla="*/ 5559709 w 7826329"/>
              <a:gd name="connsiteY35" fmla="*/ 8417599 h 8579533"/>
              <a:gd name="connsiteX36" fmla="*/ 5599028 w 7826329"/>
              <a:gd name="connsiteY36" fmla="*/ 8460147 h 8579533"/>
              <a:gd name="connsiteX37" fmla="*/ 5607745 w 7826329"/>
              <a:gd name="connsiteY37" fmla="*/ 8513153 h 8579533"/>
              <a:gd name="connsiteX38" fmla="*/ 5588019 w 7826329"/>
              <a:gd name="connsiteY38" fmla="*/ 8547259 h 8579533"/>
              <a:gd name="connsiteX39" fmla="*/ 5548644 w 7826329"/>
              <a:gd name="connsiteY39" fmla="*/ 8543180 h 8579533"/>
              <a:gd name="connsiteX40" fmla="*/ 5508592 w 7826329"/>
              <a:gd name="connsiteY40" fmla="*/ 8500565 h 8579533"/>
              <a:gd name="connsiteX41" fmla="*/ 5500277 w 7826329"/>
              <a:gd name="connsiteY41" fmla="*/ 8453702 h 8579533"/>
              <a:gd name="connsiteX42" fmla="*/ 5517142 w 7826329"/>
              <a:gd name="connsiteY42" fmla="*/ 8425390 h 8579533"/>
              <a:gd name="connsiteX43" fmla="*/ 5542248 w 7826329"/>
              <a:gd name="connsiteY43" fmla="*/ 8421396 h 8579533"/>
              <a:gd name="connsiteX44" fmla="*/ 5545957 w 7826329"/>
              <a:gd name="connsiteY44" fmla="*/ 8419738 h 8579533"/>
              <a:gd name="connsiteX45" fmla="*/ 5559709 w 7826329"/>
              <a:gd name="connsiteY45" fmla="*/ 8417599 h 8579533"/>
              <a:gd name="connsiteX46" fmla="*/ 1185186 w 7826329"/>
              <a:gd name="connsiteY46" fmla="*/ 8402323 h 8579533"/>
              <a:gd name="connsiteX47" fmla="*/ 1219871 w 7826329"/>
              <a:gd name="connsiteY47" fmla="*/ 8414755 h 8579533"/>
              <a:gd name="connsiteX48" fmla="*/ 1258893 w 7826329"/>
              <a:gd name="connsiteY48" fmla="*/ 8480469 h 8579533"/>
              <a:gd name="connsiteX49" fmla="*/ 1243718 w 7826329"/>
              <a:gd name="connsiteY49" fmla="*/ 8523093 h 8579533"/>
              <a:gd name="connsiteX50" fmla="*/ 1199638 w 7826329"/>
              <a:gd name="connsiteY50" fmla="*/ 8562166 h 8579533"/>
              <a:gd name="connsiteX51" fmla="*/ 1157726 w 7826329"/>
              <a:gd name="connsiteY51" fmla="*/ 8574598 h 8579533"/>
              <a:gd name="connsiteX52" fmla="*/ 1114369 w 7826329"/>
              <a:gd name="connsiteY52" fmla="*/ 8553286 h 8579533"/>
              <a:gd name="connsiteX53" fmla="*/ 1094136 w 7826329"/>
              <a:gd name="connsiteY53" fmla="*/ 8503557 h 8579533"/>
              <a:gd name="connsiteX54" fmla="*/ 1143274 w 7826329"/>
              <a:gd name="connsiteY54" fmla="*/ 8423635 h 8579533"/>
              <a:gd name="connsiteX55" fmla="*/ 1185186 w 7826329"/>
              <a:gd name="connsiteY55" fmla="*/ 8402323 h 8579533"/>
              <a:gd name="connsiteX56" fmla="*/ 3372486 w 7826329"/>
              <a:gd name="connsiteY56" fmla="*/ 8402147 h 8579533"/>
              <a:gd name="connsiteX57" fmla="*/ 3433001 w 7826329"/>
              <a:gd name="connsiteY57" fmla="*/ 8423274 h 8579533"/>
              <a:gd name="connsiteX58" fmla="*/ 3464851 w 7826329"/>
              <a:gd name="connsiteY58" fmla="*/ 8482249 h 8579533"/>
              <a:gd name="connsiteX59" fmla="*/ 3442101 w 7826329"/>
              <a:gd name="connsiteY59" fmla="*/ 8531543 h 8579533"/>
              <a:gd name="connsiteX60" fmla="*/ 3392962 w 7826329"/>
              <a:gd name="connsiteY60" fmla="*/ 8551788 h 8579533"/>
              <a:gd name="connsiteX61" fmla="*/ 3349280 w 7826329"/>
              <a:gd name="connsiteY61" fmla="*/ 8544746 h 8579533"/>
              <a:gd name="connsiteX62" fmla="*/ 3342000 w 7826329"/>
              <a:gd name="connsiteY62" fmla="*/ 8544746 h 8579533"/>
              <a:gd name="connsiteX63" fmla="*/ 3287399 w 7826329"/>
              <a:gd name="connsiteY63" fmla="*/ 8482249 h 8579533"/>
              <a:gd name="connsiteX64" fmla="*/ 3314244 w 7826329"/>
              <a:gd name="connsiteY64" fmla="*/ 8426794 h 8579533"/>
              <a:gd name="connsiteX65" fmla="*/ 3372486 w 7826329"/>
              <a:gd name="connsiteY65" fmla="*/ 8402147 h 8579533"/>
              <a:gd name="connsiteX66" fmla="*/ 6629804 w 7826329"/>
              <a:gd name="connsiteY66" fmla="*/ 8400595 h 8579533"/>
              <a:gd name="connsiteX67" fmla="*/ 6656850 w 7826329"/>
              <a:gd name="connsiteY67" fmla="*/ 8404750 h 8579533"/>
              <a:gd name="connsiteX68" fmla="*/ 6703510 w 7826329"/>
              <a:gd name="connsiteY68" fmla="*/ 8422683 h 8579533"/>
              <a:gd name="connsiteX69" fmla="*/ 6732317 w 7826329"/>
              <a:gd name="connsiteY69" fmla="*/ 8464107 h 8579533"/>
              <a:gd name="connsiteX70" fmla="*/ 6725030 w 7826329"/>
              <a:gd name="connsiteY70" fmla="*/ 8513908 h 8579533"/>
              <a:gd name="connsiteX71" fmla="*/ 6720204 w 7826329"/>
              <a:gd name="connsiteY71" fmla="*/ 8524792 h 8579533"/>
              <a:gd name="connsiteX72" fmla="*/ 6713726 w 7826329"/>
              <a:gd name="connsiteY72" fmla="*/ 8536414 h 8579533"/>
              <a:gd name="connsiteX73" fmla="*/ 6699434 w 7826329"/>
              <a:gd name="connsiteY73" fmla="*/ 8550560 h 8579533"/>
              <a:gd name="connsiteX74" fmla="*/ 6681959 w 7826329"/>
              <a:gd name="connsiteY74" fmla="*/ 8562248 h 8579533"/>
              <a:gd name="connsiteX75" fmla="*/ 6660606 w 7826329"/>
              <a:gd name="connsiteY75" fmla="*/ 8567912 h 8579533"/>
              <a:gd name="connsiteX76" fmla="*/ 6627938 w 7826329"/>
              <a:gd name="connsiteY76" fmla="*/ 8570877 h 8579533"/>
              <a:gd name="connsiteX77" fmla="*/ 6576574 w 7826329"/>
              <a:gd name="connsiteY77" fmla="*/ 8547290 h 8579533"/>
              <a:gd name="connsiteX78" fmla="*/ 6550369 w 7826329"/>
              <a:gd name="connsiteY78" fmla="*/ 8500823 h 8579533"/>
              <a:gd name="connsiteX79" fmla="*/ 6564326 w 7826329"/>
              <a:gd name="connsiteY79" fmla="*/ 8446101 h 8579533"/>
              <a:gd name="connsiteX80" fmla="*/ 6601810 w 7826329"/>
              <a:gd name="connsiteY80" fmla="*/ 8407046 h 8579533"/>
              <a:gd name="connsiteX81" fmla="*/ 6629804 w 7826329"/>
              <a:gd name="connsiteY81" fmla="*/ 8400595 h 8579533"/>
              <a:gd name="connsiteX82" fmla="*/ 4480179 w 7826329"/>
              <a:gd name="connsiteY82" fmla="*/ 8399418 h 8579533"/>
              <a:gd name="connsiteX83" fmla="*/ 4526240 w 7826329"/>
              <a:gd name="connsiteY83" fmla="*/ 8422756 h 8579533"/>
              <a:gd name="connsiteX84" fmla="*/ 4535222 w 7826329"/>
              <a:gd name="connsiteY84" fmla="*/ 8430803 h 8579533"/>
              <a:gd name="connsiteX85" fmla="*/ 4544370 w 7826329"/>
              <a:gd name="connsiteY85" fmla="*/ 8440603 h 8579533"/>
              <a:gd name="connsiteX86" fmla="*/ 4553354 w 7826329"/>
              <a:gd name="connsiteY86" fmla="*/ 8458372 h 8579533"/>
              <a:gd name="connsiteX87" fmla="*/ 4558881 w 7826329"/>
              <a:gd name="connsiteY87" fmla="*/ 8478214 h 8579533"/>
              <a:gd name="connsiteX88" fmla="*/ 4557238 w 7826329"/>
              <a:gd name="connsiteY88" fmla="*/ 8499572 h 8579533"/>
              <a:gd name="connsiteX89" fmla="*/ 4549174 w 7826329"/>
              <a:gd name="connsiteY89" fmla="*/ 8530336 h 8579533"/>
              <a:gd name="connsiteX90" fmla="*/ 4508978 w 7826329"/>
              <a:gd name="connsiteY90" fmla="*/ 8569237 h 8579533"/>
              <a:gd name="connsiteX91" fmla="*/ 4454935 w 7826329"/>
              <a:gd name="connsiteY91" fmla="*/ 8577538 h 8579533"/>
              <a:gd name="connsiteX92" fmla="*/ 4406318 w 7826329"/>
              <a:gd name="connsiteY92" fmla="*/ 8546470 h 8579533"/>
              <a:gd name="connsiteX93" fmla="*/ 4380846 w 7826329"/>
              <a:gd name="connsiteY93" fmla="*/ 8499219 h 8579533"/>
              <a:gd name="connsiteX94" fmla="*/ 4397061 w 7826329"/>
              <a:gd name="connsiteY94" fmla="*/ 8448292 h 8579533"/>
              <a:gd name="connsiteX95" fmla="*/ 4430173 w 7826329"/>
              <a:gd name="connsiteY95" fmla="*/ 8411784 h 8579533"/>
              <a:gd name="connsiteX96" fmla="*/ 4480179 w 7826329"/>
              <a:gd name="connsiteY96" fmla="*/ 8399418 h 8579533"/>
              <a:gd name="connsiteX97" fmla="*/ 7710870 w 7826329"/>
              <a:gd name="connsiteY97" fmla="*/ 7409789 h 8579533"/>
              <a:gd name="connsiteX98" fmla="*/ 7738438 w 7826329"/>
              <a:gd name="connsiteY98" fmla="*/ 7410141 h 8579533"/>
              <a:gd name="connsiteX99" fmla="*/ 7760034 w 7826329"/>
              <a:gd name="connsiteY99" fmla="*/ 7418458 h 8579533"/>
              <a:gd name="connsiteX100" fmla="*/ 7766000 w 7826329"/>
              <a:gd name="connsiteY100" fmla="*/ 7435005 h 8579533"/>
              <a:gd name="connsiteX101" fmla="*/ 7752228 w 7826329"/>
              <a:gd name="connsiteY101" fmla="*/ 7470246 h 8579533"/>
              <a:gd name="connsiteX102" fmla="*/ 7730586 w 7826329"/>
              <a:gd name="connsiteY102" fmla="*/ 7478454 h 8579533"/>
              <a:gd name="connsiteX103" fmla="*/ 7701276 w 7826329"/>
              <a:gd name="connsiteY103" fmla="*/ 7475060 h 8579533"/>
              <a:gd name="connsiteX104" fmla="*/ 7683196 w 7826329"/>
              <a:gd name="connsiteY104" fmla="*/ 7463889 h 8579533"/>
              <a:gd name="connsiteX105" fmla="*/ 7678728 w 7826329"/>
              <a:gd name="connsiteY105" fmla="*/ 7454593 h 8579533"/>
              <a:gd name="connsiteX106" fmla="*/ 7678026 w 7826329"/>
              <a:gd name="connsiteY106" fmla="*/ 7441349 h 8579533"/>
              <a:gd name="connsiteX107" fmla="*/ 7691366 w 7826329"/>
              <a:gd name="connsiteY107" fmla="*/ 7418045 h 8579533"/>
              <a:gd name="connsiteX108" fmla="*/ 7710870 w 7826329"/>
              <a:gd name="connsiteY108" fmla="*/ 7409789 h 8579533"/>
              <a:gd name="connsiteX109" fmla="*/ 110749 w 7826329"/>
              <a:gd name="connsiteY109" fmla="*/ 7400690 h 8579533"/>
              <a:gd name="connsiteX110" fmla="*/ 137794 w 7826329"/>
              <a:gd name="connsiteY110" fmla="*/ 7404845 h 8579533"/>
              <a:gd name="connsiteX111" fmla="*/ 184453 w 7826329"/>
              <a:gd name="connsiteY111" fmla="*/ 7422778 h 8579533"/>
              <a:gd name="connsiteX112" fmla="*/ 213263 w 7826329"/>
              <a:gd name="connsiteY112" fmla="*/ 7464203 h 8579533"/>
              <a:gd name="connsiteX113" fmla="*/ 205975 w 7826329"/>
              <a:gd name="connsiteY113" fmla="*/ 7514003 h 8579533"/>
              <a:gd name="connsiteX114" fmla="*/ 201150 w 7826329"/>
              <a:gd name="connsiteY114" fmla="*/ 7524887 h 8579533"/>
              <a:gd name="connsiteX115" fmla="*/ 194672 w 7826329"/>
              <a:gd name="connsiteY115" fmla="*/ 7536509 h 8579533"/>
              <a:gd name="connsiteX116" fmla="*/ 180378 w 7826329"/>
              <a:gd name="connsiteY116" fmla="*/ 7550655 h 8579533"/>
              <a:gd name="connsiteX117" fmla="*/ 162904 w 7826329"/>
              <a:gd name="connsiteY117" fmla="*/ 7562343 h 8579533"/>
              <a:gd name="connsiteX118" fmla="*/ 141551 w 7826329"/>
              <a:gd name="connsiteY118" fmla="*/ 7568007 h 8579533"/>
              <a:gd name="connsiteX119" fmla="*/ 108884 w 7826329"/>
              <a:gd name="connsiteY119" fmla="*/ 7570972 h 8579533"/>
              <a:gd name="connsiteX120" fmla="*/ 57520 w 7826329"/>
              <a:gd name="connsiteY120" fmla="*/ 7547385 h 8579533"/>
              <a:gd name="connsiteX121" fmla="*/ 31314 w 7826329"/>
              <a:gd name="connsiteY121" fmla="*/ 7500918 h 8579533"/>
              <a:gd name="connsiteX122" fmla="*/ 45272 w 7826329"/>
              <a:gd name="connsiteY122" fmla="*/ 7446196 h 8579533"/>
              <a:gd name="connsiteX123" fmla="*/ 82754 w 7826329"/>
              <a:gd name="connsiteY123" fmla="*/ 7407141 h 8579533"/>
              <a:gd name="connsiteX124" fmla="*/ 110749 w 7826329"/>
              <a:gd name="connsiteY124" fmla="*/ 7400690 h 8579533"/>
              <a:gd name="connsiteX125" fmla="*/ 100696 w 7826329"/>
              <a:gd name="connsiteY125" fmla="*/ 6353442 h 8579533"/>
              <a:gd name="connsiteX126" fmla="*/ 126635 w 7826329"/>
              <a:gd name="connsiteY126" fmla="*/ 6367515 h 8579533"/>
              <a:gd name="connsiteX127" fmla="*/ 131705 w 7826329"/>
              <a:gd name="connsiteY127" fmla="*/ 6372347 h 8579533"/>
              <a:gd name="connsiteX128" fmla="*/ 136874 w 7826329"/>
              <a:gd name="connsiteY128" fmla="*/ 6378225 h 8579533"/>
              <a:gd name="connsiteX129" fmla="*/ 141978 w 7826329"/>
              <a:gd name="connsiteY129" fmla="*/ 6388858 h 8579533"/>
              <a:gd name="connsiteX130" fmla="*/ 145148 w 7826329"/>
              <a:gd name="connsiteY130" fmla="*/ 6400717 h 8579533"/>
              <a:gd name="connsiteX131" fmla="*/ 144297 w 7826329"/>
              <a:gd name="connsiteY131" fmla="*/ 6413459 h 8579533"/>
              <a:gd name="connsiteX132" fmla="*/ 139873 w 7826329"/>
              <a:gd name="connsiteY132" fmla="*/ 6431795 h 8579533"/>
              <a:gd name="connsiteX133" fmla="*/ 117437 w 7826329"/>
              <a:gd name="connsiteY133" fmla="*/ 6454885 h 8579533"/>
              <a:gd name="connsiteX134" fmla="*/ 87123 w 7826329"/>
              <a:gd name="connsiteY134" fmla="*/ 6459669 h 8579533"/>
              <a:gd name="connsiteX135" fmla="*/ 59723 w 7826329"/>
              <a:gd name="connsiteY135" fmla="*/ 6440973 h 8579533"/>
              <a:gd name="connsiteX136" fmla="*/ 45265 w 7826329"/>
              <a:gd name="connsiteY136" fmla="*/ 6412693 h 8579533"/>
              <a:gd name="connsiteX137" fmla="*/ 54197 w 7826329"/>
              <a:gd name="connsiteY137" fmla="*/ 6382349 h 8579533"/>
              <a:gd name="connsiteX138" fmla="*/ 72664 w 7826329"/>
              <a:gd name="connsiteY138" fmla="*/ 6360664 h 8579533"/>
              <a:gd name="connsiteX139" fmla="*/ 100696 w 7826329"/>
              <a:gd name="connsiteY139" fmla="*/ 6353442 h 8579533"/>
              <a:gd name="connsiteX140" fmla="*/ 7728074 w 7826329"/>
              <a:gd name="connsiteY140" fmla="*/ 6307481 h 8579533"/>
              <a:gd name="connsiteX141" fmla="*/ 7761334 w 7826329"/>
              <a:gd name="connsiteY141" fmla="*/ 6310489 h 8579533"/>
              <a:gd name="connsiteX142" fmla="*/ 7806906 w 7826329"/>
              <a:gd name="connsiteY142" fmla="*/ 6345725 h 8579533"/>
              <a:gd name="connsiteX143" fmla="*/ 7784560 w 7826329"/>
              <a:gd name="connsiteY143" fmla="*/ 6445076 h 8579533"/>
              <a:gd name="connsiteX144" fmla="*/ 7744878 w 7826329"/>
              <a:gd name="connsiteY144" fmla="*/ 6486642 h 8579533"/>
              <a:gd name="connsiteX145" fmla="*/ 7698802 w 7826329"/>
              <a:gd name="connsiteY145" fmla="*/ 6493333 h 8579533"/>
              <a:gd name="connsiteX146" fmla="*/ 7624200 w 7826329"/>
              <a:gd name="connsiteY146" fmla="*/ 6453198 h 8579533"/>
              <a:gd name="connsiteX147" fmla="*/ 7623204 w 7826329"/>
              <a:gd name="connsiteY147" fmla="*/ 6405984 h 8579533"/>
              <a:gd name="connsiteX148" fmla="*/ 7657606 w 7826329"/>
              <a:gd name="connsiteY148" fmla="*/ 6346919 h 8579533"/>
              <a:gd name="connsiteX149" fmla="*/ 7701198 w 7826329"/>
              <a:gd name="connsiteY149" fmla="*/ 6313535 h 8579533"/>
              <a:gd name="connsiteX150" fmla="*/ 7728074 w 7826329"/>
              <a:gd name="connsiteY150" fmla="*/ 6307481 h 8579533"/>
              <a:gd name="connsiteX151" fmla="*/ 7725394 w 7826329"/>
              <a:gd name="connsiteY151" fmla="*/ 5317482 h 8579533"/>
              <a:gd name="connsiteX152" fmla="*/ 7742732 w 7826329"/>
              <a:gd name="connsiteY152" fmla="*/ 5317738 h 8579533"/>
              <a:gd name="connsiteX153" fmla="*/ 7765348 w 7826329"/>
              <a:gd name="connsiteY153" fmla="*/ 5332530 h 8579533"/>
              <a:gd name="connsiteX154" fmla="*/ 7749980 w 7826329"/>
              <a:gd name="connsiteY154" fmla="*/ 5379417 h 8579533"/>
              <a:gd name="connsiteX155" fmla="*/ 7727636 w 7826329"/>
              <a:gd name="connsiteY155" fmla="*/ 5400075 h 8579533"/>
              <a:gd name="connsiteX156" fmla="*/ 7703218 w 7826329"/>
              <a:gd name="connsiteY156" fmla="*/ 5404763 h 8579533"/>
              <a:gd name="connsiteX157" fmla="*/ 7665552 w 7826329"/>
              <a:gd name="connsiteY157" fmla="*/ 5388693 h 8579533"/>
              <a:gd name="connsiteX158" fmla="*/ 7666762 w 7826329"/>
              <a:gd name="connsiteY158" fmla="*/ 5366810 h 8579533"/>
              <a:gd name="connsiteX159" fmla="*/ 7686978 w 7826329"/>
              <a:gd name="connsiteY159" fmla="*/ 5338210 h 8579533"/>
              <a:gd name="connsiteX160" fmla="*/ 7711072 w 7826329"/>
              <a:gd name="connsiteY160" fmla="*/ 5321216 h 8579533"/>
              <a:gd name="connsiteX161" fmla="*/ 7725394 w 7826329"/>
              <a:gd name="connsiteY161" fmla="*/ 5317482 h 8579533"/>
              <a:gd name="connsiteX162" fmla="*/ 93939 w 7826329"/>
              <a:gd name="connsiteY162" fmla="*/ 5301990 h 8579533"/>
              <a:gd name="connsiteX163" fmla="*/ 119878 w 7826329"/>
              <a:gd name="connsiteY163" fmla="*/ 5316063 h 8579533"/>
              <a:gd name="connsiteX164" fmla="*/ 124948 w 7826329"/>
              <a:gd name="connsiteY164" fmla="*/ 5320895 h 8579533"/>
              <a:gd name="connsiteX165" fmla="*/ 130117 w 7826329"/>
              <a:gd name="connsiteY165" fmla="*/ 5326773 h 8579533"/>
              <a:gd name="connsiteX166" fmla="*/ 135221 w 7826329"/>
              <a:gd name="connsiteY166" fmla="*/ 5337406 h 8579533"/>
              <a:gd name="connsiteX167" fmla="*/ 138391 w 7826329"/>
              <a:gd name="connsiteY167" fmla="*/ 5349265 h 8579533"/>
              <a:gd name="connsiteX168" fmla="*/ 137540 w 7826329"/>
              <a:gd name="connsiteY168" fmla="*/ 5362007 h 8579533"/>
              <a:gd name="connsiteX169" fmla="*/ 133115 w 7826329"/>
              <a:gd name="connsiteY169" fmla="*/ 5380343 h 8579533"/>
              <a:gd name="connsiteX170" fmla="*/ 110679 w 7826329"/>
              <a:gd name="connsiteY170" fmla="*/ 5403433 h 8579533"/>
              <a:gd name="connsiteX171" fmla="*/ 80366 w 7826329"/>
              <a:gd name="connsiteY171" fmla="*/ 5408217 h 8579533"/>
              <a:gd name="connsiteX172" fmla="*/ 52966 w 7826329"/>
              <a:gd name="connsiteY172" fmla="*/ 5389521 h 8579533"/>
              <a:gd name="connsiteX173" fmla="*/ 38507 w 7826329"/>
              <a:gd name="connsiteY173" fmla="*/ 5361241 h 8579533"/>
              <a:gd name="connsiteX174" fmla="*/ 47440 w 7826329"/>
              <a:gd name="connsiteY174" fmla="*/ 5330897 h 8579533"/>
              <a:gd name="connsiteX175" fmla="*/ 65907 w 7826329"/>
              <a:gd name="connsiteY175" fmla="*/ 5309212 h 8579533"/>
              <a:gd name="connsiteX176" fmla="*/ 93939 w 7826329"/>
              <a:gd name="connsiteY176" fmla="*/ 5301990 h 8579533"/>
              <a:gd name="connsiteX177" fmla="*/ 100702 w 7826329"/>
              <a:gd name="connsiteY177" fmla="*/ 4251057 h 8579533"/>
              <a:gd name="connsiteX178" fmla="*/ 126641 w 7826329"/>
              <a:gd name="connsiteY178" fmla="*/ 4265130 h 8579533"/>
              <a:gd name="connsiteX179" fmla="*/ 131712 w 7826329"/>
              <a:gd name="connsiteY179" fmla="*/ 4269961 h 8579533"/>
              <a:gd name="connsiteX180" fmla="*/ 136879 w 7826329"/>
              <a:gd name="connsiteY180" fmla="*/ 4275839 h 8579533"/>
              <a:gd name="connsiteX181" fmla="*/ 141984 w 7826329"/>
              <a:gd name="connsiteY181" fmla="*/ 4286472 h 8579533"/>
              <a:gd name="connsiteX182" fmla="*/ 145153 w 7826329"/>
              <a:gd name="connsiteY182" fmla="*/ 4298331 h 8579533"/>
              <a:gd name="connsiteX183" fmla="*/ 144303 w 7826329"/>
              <a:gd name="connsiteY183" fmla="*/ 4311073 h 8579533"/>
              <a:gd name="connsiteX184" fmla="*/ 139878 w 7826329"/>
              <a:gd name="connsiteY184" fmla="*/ 4329409 h 8579533"/>
              <a:gd name="connsiteX185" fmla="*/ 117442 w 7826329"/>
              <a:gd name="connsiteY185" fmla="*/ 4352499 h 8579533"/>
              <a:gd name="connsiteX186" fmla="*/ 87129 w 7826329"/>
              <a:gd name="connsiteY186" fmla="*/ 4357283 h 8579533"/>
              <a:gd name="connsiteX187" fmla="*/ 59730 w 7826329"/>
              <a:gd name="connsiteY187" fmla="*/ 4338588 h 8579533"/>
              <a:gd name="connsiteX188" fmla="*/ 45270 w 7826329"/>
              <a:gd name="connsiteY188" fmla="*/ 4310307 h 8579533"/>
              <a:gd name="connsiteX189" fmla="*/ 54203 w 7826329"/>
              <a:gd name="connsiteY189" fmla="*/ 4279963 h 8579533"/>
              <a:gd name="connsiteX190" fmla="*/ 72670 w 7826329"/>
              <a:gd name="connsiteY190" fmla="*/ 4258278 h 8579533"/>
              <a:gd name="connsiteX191" fmla="*/ 100702 w 7826329"/>
              <a:gd name="connsiteY191" fmla="*/ 4251057 h 8579533"/>
              <a:gd name="connsiteX192" fmla="*/ 7722408 w 7826329"/>
              <a:gd name="connsiteY192" fmla="*/ 4174297 h 8579533"/>
              <a:gd name="connsiteX193" fmla="*/ 7749454 w 7826329"/>
              <a:gd name="connsiteY193" fmla="*/ 4178452 h 8579533"/>
              <a:gd name="connsiteX194" fmla="*/ 7796114 w 7826329"/>
              <a:gd name="connsiteY194" fmla="*/ 4196385 h 8579533"/>
              <a:gd name="connsiteX195" fmla="*/ 7824922 w 7826329"/>
              <a:gd name="connsiteY195" fmla="*/ 4237810 h 8579533"/>
              <a:gd name="connsiteX196" fmla="*/ 7817636 w 7826329"/>
              <a:gd name="connsiteY196" fmla="*/ 4287610 h 8579533"/>
              <a:gd name="connsiteX197" fmla="*/ 7812810 w 7826329"/>
              <a:gd name="connsiteY197" fmla="*/ 4298494 h 8579533"/>
              <a:gd name="connsiteX198" fmla="*/ 7806332 w 7826329"/>
              <a:gd name="connsiteY198" fmla="*/ 4310116 h 8579533"/>
              <a:gd name="connsiteX199" fmla="*/ 7792038 w 7826329"/>
              <a:gd name="connsiteY199" fmla="*/ 4324261 h 8579533"/>
              <a:gd name="connsiteX200" fmla="*/ 7774564 w 7826329"/>
              <a:gd name="connsiteY200" fmla="*/ 4335949 h 8579533"/>
              <a:gd name="connsiteX201" fmla="*/ 7753212 w 7826329"/>
              <a:gd name="connsiteY201" fmla="*/ 4341614 h 8579533"/>
              <a:gd name="connsiteX202" fmla="*/ 7720544 w 7826329"/>
              <a:gd name="connsiteY202" fmla="*/ 4344579 h 8579533"/>
              <a:gd name="connsiteX203" fmla="*/ 7669180 w 7826329"/>
              <a:gd name="connsiteY203" fmla="*/ 4320992 h 8579533"/>
              <a:gd name="connsiteX204" fmla="*/ 7642974 w 7826329"/>
              <a:gd name="connsiteY204" fmla="*/ 4274524 h 8579533"/>
              <a:gd name="connsiteX205" fmla="*/ 7656932 w 7826329"/>
              <a:gd name="connsiteY205" fmla="*/ 4219803 h 8579533"/>
              <a:gd name="connsiteX206" fmla="*/ 7694414 w 7826329"/>
              <a:gd name="connsiteY206" fmla="*/ 4180748 h 8579533"/>
              <a:gd name="connsiteX207" fmla="*/ 7722408 w 7826329"/>
              <a:gd name="connsiteY207" fmla="*/ 4174297 h 8579533"/>
              <a:gd name="connsiteX208" fmla="*/ 7716428 w 7826329"/>
              <a:gd name="connsiteY208" fmla="*/ 3206162 h 8579533"/>
              <a:gd name="connsiteX209" fmla="*/ 7746326 w 7826329"/>
              <a:gd name="connsiteY209" fmla="*/ 3216620 h 8579533"/>
              <a:gd name="connsiteX210" fmla="*/ 7761724 w 7826329"/>
              <a:gd name="connsiteY210" fmla="*/ 3243671 h 8579533"/>
              <a:gd name="connsiteX211" fmla="*/ 7753560 w 7826329"/>
              <a:gd name="connsiteY211" fmla="*/ 3273910 h 8579533"/>
              <a:gd name="connsiteX212" fmla="*/ 7724520 w 7826329"/>
              <a:gd name="connsiteY212" fmla="*/ 3292008 h 8579533"/>
              <a:gd name="connsiteX213" fmla="*/ 7697996 w 7826329"/>
              <a:gd name="connsiteY213" fmla="*/ 3283249 h 8579533"/>
              <a:gd name="connsiteX214" fmla="*/ 7685288 w 7826329"/>
              <a:gd name="connsiteY214" fmla="*/ 3260400 h 8579533"/>
              <a:gd name="connsiteX215" fmla="*/ 7686936 w 7826329"/>
              <a:gd name="connsiteY215" fmla="*/ 3238947 h 8579533"/>
              <a:gd name="connsiteX216" fmla="*/ 7686604 w 7826329"/>
              <a:gd name="connsiteY216" fmla="*/ 3235426 h 8579533"/>
              <a:gd name="connsiteX217" fmla="*/ 7716428 w 7826329"/>
              <a:gd name="connsiteY217" fmla="*/ 3206162 h 8579533"/>
              <a:gd name="connsiteX218" fmla="*/ 91051 w 7826329"/>
              <a:gd name="connsiteY218" fmla="*/ 3149932 h 8579533"/>
              <a:gd name="connsiteX219" fmla="*/ 125735 w 7826329"/>
              <a:gd name="connsiteY219" fmla="*/ 3162364 h 8579533"/>
              <a:gd name="connsiteX220" fmla="*/ 164757 w 7826329"/>
              <a:gd name="connsiteY220" fmla="*/ 3228078 h 8579533"/>
              <a:gd name="connsiteX221" fmla="*/ 149582 w 7826329"/>
              <a:gd name="connsiteY221" fmla="*/ 3270702 h 8579533"/>
              <a:gd name="connsiteX222" fmla="*/ 105502 w 7826329"/>
              <a:gd name="connsiteY222" fmla="*/ 3309775 h 8579533"/>
              <a:gd name="connsiteX223" fmla="*/ 63591 w 7826329"/>
              <a:gd name="connsiteY223" fmla="*/ 3322207 h 8579533"/>
              <a:gd name="connsiteX224" fmla="*/ 20233 w 7826329"/>
              <a:gd name="connsiteY224" fmla="*/ 3300895 h 8579533"/>
              <a:gd name="connsiteX225" fmla="*/ 0 w 7826329"/>
              <a:gd name="connsiteY225" fmla="*/ 3251166 h 8579533"/>
              <a:gd name="connsiteX226" fmla="*/ 49138 w 7826329"/>
              <a:gd name="connsiteY226" fmla="*/ 3171244 h 8579533"/>
              <a:gd name="connsiteX227" fmla="*/ 91051 w 7826329"/>
              <a:gd name="connsiteY227" fmla="*/ 3149932 h 8579533"/>
              <a:gd name="connsiteX228" fmla="*/ 101291 w 7826329"/>
              <a:gd name="connsiteY228" fmla="*/ 2164232 h 8579533"/>
              <a:gd name="connsiteX229" fmla="*/ 127230 w 7826329"/>
              <a:gd name="connsiteY229" fmla="*/ 2178306 h 8579533"/>
              <a:gd name="connsiteX230" fmla="*/ 132300 w 7826329"/>
              <a:gd name="connsiteY230" fmla="*/ 2183137 h 8579533"/>
              <a:gd name="connsiteX231" fmla="*/ 137469 w 7826329"/>
              <a:gd name="connsiteY231" fmla="*/ 2189014 h 8579533"/>
              <a:gd name="connsiteX232" fmla="*/ 142573 w 7826329"/>
              <a:gd name="connsiteY232" fmla="*/ 2199648 h 8579533"/>
              <a:gd name="connsiteX233" fmla="*/ 145743 w 7826329"/>
              <a:gd name="connsiteY233" fmla="*/ 2211509 h 8579533"/>
              <a:gd name="connsiteX234" fmla="*/ 144893 w 7826329"/>
              <a:gd name="connsiteY234" fmla="*/ 2224250 h 8579533"/>
              <a:gd name="connsiteX235" fmla="*/ 140468 w 7826329"/>
              <a:gd name="connsiteY235" fmla="*/ 2242584 h 8579533"/>
              <a:gd name="connsiteX236" fmla="*/ 118032 w 7826329"/>
              <a:gd name="connsiteY236" fmla="*/ 2265676 h 8579533"/>
              <a:gd name="connsiteX237" fmla="*/ 87718 w 7826329"/>
              <a:gd name="connsiteY237" fmla="*/ 2270460 h 8579533"/>
              <a:gd name="connsiteX238" fmla="*/ 60318 w 7826329"/>
              <a:gd name="connsiteY238" fmla="*/ 2251765 h 8579533"/>
              <a:gd name="connsiteX239" fmla="*/ 45860 w 7826329"/>
              <a:gd name="connsiteY239" fmla="*/ 2223484 h 8579533"/>
              <a:gd name="connsiteX240" fmla="*/ 54792 w 7826329"/>
              <a:gd name="connsiteY240" fmla="*/ 2193140 h 8579533"/>
              <a:gd name="connsiteX241" fmla="*/ 73259 w 7826329"/>
              <a:gd name="connsiteY241" fmla="*/ 2171455 h 8579533"/>
              <a:gd name="connsiteX242" fmla="*/ 101291 w 7826329"/>
              <a:gd name="connsiteY242" fmla="*/ 2164232 h 8579533"/>
              <a:gd name="connsiteX243" fmla="*/ 7728656 w 7826329"/>
              <a:gd name="connsiteY243" fmla="*/ 2118271 h 8579533"/>
              <a:gd name="connsiteX244" fmla="*/ 7761916 w 7826329"/>
              <a:gd name="connsiteY244" fmla="*/ 2121279 h 8579533"/>
              <a:gd name="connsiteX245" fmla="*/ 7807488 w 7826329"/>
              <a:gd name="connsiteY245" fmla="*/ 2156515 h 8579533"/>
              <a:gd name="connsiteX246" fmla="*/ 7785142 w 7826329"/>
              <a:gd name="connsiteY246" fmla="*/ 2255866 h 8579533"/>
              <a:gd name="connsiteX247" fmla="*/ 7745460 w 7826329"/>
              <a:gd name="connsiteY247" fmla="*/ 2297434 h 8579533"/>
              <a:gd name="connsiteX248" fmla="*/ 7699384 w 7826329"/>
              <a:gd name="connsiteY248" fmla="*/ 2304125 h 8579533"/>
              <a:gd name="connsiteX249" fmla="*/ 7624782 w 7826329"/>
              <a:gd name="connsiteY249" fmla="*/ 2263990 h 8579533"/>
              <a:gd name="connsiteX250" fmla="*/ 7623784 w 7826329"/>
              <a:gd name="connsiteY250" fmla="*/ 2216774 h 8579533"/>
              <a:gd name="connsiteX251" fmla="*/ 7658188 w 7826329"/>
              <a:gd name="connsiteY251" fmla="*/ 2157708 h 8579533"/>
              <a:gd name="connsiteX252" fmla="*/ 7701780 w 7826329"/>
              <a:gd name="connsiteY252" fmla="*/ 2124325 h 8579533"/>
              <a:gd name="connsiteX253" fmla="*/ 7728656 w 7826329"/>
              <a:gd name="connsiteY253" fmla="*/ 2118271 h 8579533"/>
              <a:gd name="connsiteX254" fmla="*/ 7710248 w 7826329"/>
              <a:gd name="connsiteY254" fmla="*/ 1104953 h 8579533"/>
              <a:gd name="connsiteX255" fmla="*/ 7736186 w 7826329"/>
              <a:gd name="connsiteY255" fmla="*/ 1119027 h 8579533"/>
              <a:gd name="connsiteX256" fmla="*/ 7741256 w 7826329"/>
              <a:gd name="connsiteY256" fmla="*/ 1123857 h 8579533"/>
              <a:gd name="connsiteX257" fmla="*/ 7746424 w 7826329"/>
              <a:gd name="connsiteY257" fmla="*/ 1129735 h 8579533"/>
              <a:gd name="connsiteX258" fmla="*/ 7751530 w 7826329"/>
              <a:gd name="connsiteY258" fmla="*/ 1140368 h 8579533"/>
              <a:gd name="connsiteX259" fmla="*/ 7754698 w 7826329"/>
              <a:gd name="connsiteY259" fmla="*/ 1152228 h 8579533"/>
              <a:gd name="connsiteX260" fmla="*/ 7753848 w 7826329"/>
              <a:gd name="connsiteY260" fmla="*/ 1164970 h 8579533"/>
              <a:gd name="connsiteX261" fmla="*/ 7749424 w 7826329"/>
              <a:gd name="connsiteY261" fmla="*/ 1183304 h 8579533"/>
              <a:gd name="connsiteX262" fmla="*/ 7726988 w 7826329"/>
              <a:gd name="connsiteY262" fmla="*/ 1206395 h 8579533"/>
              <a:gd name="connsiteX263" fmla="*/ 7696674 w 7826329"/>
              <a:gd name="connsiteY263" fmla="*/ 1211179 h 8579533"/>
              <a:gd name="connsiteX264" fmla="*/ 7669276 w 7826329"/>
              <a:gd name="connsiteY264" fmla="*/ 1192484 h 8579533"/>
              <a:gd name="connsiteX265" fmla="*/ 7654816 w 7826329"/>
              <a:gd name="connsiteY265" fmla="*/ 1164204 h 8579533"/>
              <a:gd name="connsiteX266" fmla="*/ 7663748 w 7826329"/>
              <a:gd name="connsiteY266" fmla="*/ 1133859 h 8579533"/>
              <a:gd name="connsiteX267" fmla="*/ 7682216 w 7826329"/>
              <a:gd name="connsiteY267" fmla="*/ 1112176 h 8579533"/>
              <a:gd name="connsiteX268" fmla="*/ 7710248 w 7826329"/>
              <a:gd name="connsiteY268" fmla="*/ 1104953 h 8579533"/>
              <a:gd name="connsiteX269" fmla="*/ 97149 w 7826329"/>
              <a:gd name="connsiteY269" fmla="*/ 1075480 h 8579533"/>
              <a:gd name="connsiteX270" fmla="*/ 131835 w 7826329"/>
              <a:gd name="connsiteY270" fmla="*/ 1087913 h 8579533"/>
              <a:gd name="connsiteX271" fmla="*/ 170857 w 7826329"/>
              <a:gd name="connsiteY271" fmla="*/ 1153626 h 8579533"/>
              <a:gd name="connsiteX272" fmla="*/ 155681 w 7826329"/>
              <a:gd name="connsiteY272" fmla="*/ 1196250 h 8579533"/>
              <a:gd name="connsiteX273" fmla="*/ 111602 w 7826329"/>
              <a:gd name="connsiteY273" fmla="*/ 1235323 h 8579533"/>
              <a:gd name="connsiteX274" fmla="*/ 69689 w 7826329"/>
              <a:gd name="connsiteY274" fmla="*/ 1247755 h 8579533"/>
              <a:gd name="connsiteX275" fmla="*/ 26332 w 7826329"/>
              <a:gd name="connsiteY275" fmla="*/ 1226443 h 8579533"/>
              <a:gd name="connsiteX276" fmla="*/ 6099 w 7826329"/>
              <a:gd name="connsiteY276" fmla="*/ 1176714 h 8579533"/>
              <a:gd name="connsiteX277" fmla="*/ 55237 w 7826329"/>
              <a:gd name="connsiteY277" fmla="*/ 1096793 h 8579533"/>
              <a:gd name="connsiteX278" fmla="*/ 97149 w 7826329"/>
              <a:gd name="connsiteY278" fmla="*/ 1075480 h 8579533"/>
              <a:gd name="connsiteX279" fmla="*/ 2294506 w 7826329"/>
              <a:gd name="connsiteY279" fmla="*/ 51160 h 8579533"/>
              <a:gd name="connsiteX280" fmla="*/ 2343234 w 7826329"/>
              <a:gd name="connsiteY280" fmla="*/ 80457 h 8579533"/>
              <a:gd name="connsiteX281" fmla="*/ 2358069 w 7826329"/>
              <a:gd name="connsiteY281" fmla="*/ 107802 h 8579533"/>
              <a:gd name="connsiteX282" fmla="*/ 2353194 w 7826329"/>
              <a:gd name="connsiteY282" fmla="*/ 131946 h 8579533"/>
              <a:gd name="connsiteX283" fmla="*/ 2318205 w 7826329"/>
              <a:gd name="connsiteY283" fmla="*/ 161709 h 8579533"/>
              <a:gd name="connsiteX284" fmla="*/ 2292923 w 7826329"/>
              <a:gd name="connsiteY284" fmla="*/ 153564 h 8579533"/>
              <a:gd name="connsiteX285" fmla="*/ 2267818 w 7826329"/>
              <a:gd name="connsiteY285" fmla="*/ 125642 h 8579533"/>
              <a:gd name="connsiteX286" fmla="*/ 2258048 w 7826329"/>
              <a:gd name="connsiteY286" fmla="*/ 97850 h 8579533"/>
              <a:gd name="connsiteX287" fmla="*/ 2267434 w 7826329"/>
              <a:gd name="connsiteY287" fmla="*/ 67380 h 8579533"/>
              <a:gd name="connsiteX288" fmla="*/ 2294506 w 7826329"/>
              <a:gd name="connsiteY288" fmla="*/ 51160 h 8579533"/>
              <a:gd name="connsiteX289" fmla="*/ 100683 w 7826329"/>
              <a:gd name="connsiteY289" fmla="*/ 50681 h 8579533"/>
              <a:gd name="connsiteX290" fmla="*/ 126623 w 7826329"/>
              <a:gd name="connsiteY290" fmla="*/ 64755 h 8579533"/>
              <a:gd name="connsiteX291" fmla="*/ 131693 w 7826329"/>
              <a:gd name="connsiteY291" fmla="*/ 69586 h 8579533"/>
              <a:gd name="connsiteX292" fmla="*/ 136862 w 7826329"/>
              <a:gd name="connsiteY292" fmla="*/ 75463 h 8579533"/>
              <a:gd name="connsiteX293" fmla="*/ 141966 w 7826329"/>
              <a:gd name="connsiteY293" fmla="*/ 86097 h 8579533"/>
              <a:gd name="connsiteX294" fmla="*/ 145135 w 7826329"/>
              <a:gd name="connsiteY294" fmla="*/ 97956 h 8579533"/>
              <a:gd name="connsiteX295" fmla="*/ 144285 w 7826329"/>
              <a:gd name="connsiteY295" fmla="*/ 110698 h 8579533"/>
              <a:gd name="connsiteX296" fmla="*/ 139860 w 7826329"/>
              <a:gd name="connsiteY296" fmla="*/ 129033 h 8579533"/>
              <a:gd name="connsiteX297" fmla="*/ 117425 w 7826329"/>
              <a:gd name="connsiteY297" fmla="*/ 152123 h 8579533"/>
              <a:gd name="connsiteX298" fmla="*/ 87111 w 7826329"/>
              <a:gd name="connsiteY298" fmla="*/ 156908 h 8579533"/>
              <a:gd name="connsiteX299" fmla="*/ 59711 w 7826329"/>
              <a:gd name="connsiteY299" fmla="*/ 138212 h 8579533"/>
              <a:gd name="connsiteX300" fmla="*/ 45251 w 7826329"/>
              <a:gd name="connsiteY300" fmla="*/ 109931 h 8579533"/>
              <a:gd name="connsiteX301" fmla="*/ 54185 w 7826329"/>
              <a:gd name="connsiteY301" fmla="*/ 79587 h 8579533"/>
              <a:gd name="connsiteX302" fmla="*/ 72651 w 7826329"/>
              <a:gd name="connsiteY302" fmla="*/ 57903 h 8579533"/>
              <a:gd name="connsiteX303" fmla="*/ 100683 w 7826329"/>
              <a:gd name="connsiteY303" fmla="*/ 50681 h 8579533"/>
              <a:gd name="connsiteX304" fmla="*/ 4493036 w 7826329"/>
              <a:gd name="connsiteY304" fmla="*/ 42255 h 8579533"/>
              <a:gd name="connsiteX305" fmla="*/ 4532354 w 7826329"/>
              <a:gd name="connsiteY305" fmla="*/ 84803 h 8579533"/>
              <a:gd name="connsiteX306" fmla="*/ 4541071 w 7826329"/>
              <a:gd name="connsiteY306" fmla="*/ 137808 h 8579533"/>
              <a:gd name="connsiteX307" fmla="*/ 4521344 w 7826329"/>
              <a:gd name="connsiteY307" fmla="*/ 171915 h 8579533"/>
              <a:gd name="connsiteX308" fmla="*/ 4481972 w 7826329"/>
              <a:gd name="connsiteY308" fmla="*/ 167835 h 8579533"/>
              <a:gd name="connsiteX309" fmla="*/ 4441919 w 7826329"/>
              <a:gd name="connsiteY309" fmla="*/ 125221 h 8579533"/>
              <a:gd name="connsiteX310" fmla="*/ 4433604 w 7826329"/>
              <a:gd name="connsiteY310" fmla="*/ 78358 h 8579533"/>
              <a:gd name="connsiteX311" fmla="*/ 4450469 w 7826329"/>
              <a:gd name="connsiteY311" fmla="*/ 50046 h 8579533"/>
              <a:gd name="connsiteX312" fmla="*/ 4475575 w 7826329"/>
              <a:gd name="connsiteY312" fmla="*/ 46051 h 8579533"/>
              <a:gd name="connsiteX313" fmla="*/ 4479285 w 7826329"/>
              <a:gd name="connsiteY313" fmla="*/ 44394 h 8579533"/>
              <a:gd name="connsiteX314" fmla="*/ 4493036 w 7826329"/>
              <a:gd name="connsiteY314" fmla="*/ 42255 h 8579533"/>
              <a:gd name="connsiteX315" fmla="*/ 6637716 w 7826329"/>
              <a:gd name="connsiteY315" fmla="*/ 30453 h 8579533"/>
              <a:gd name="connsiteX316" fmla="*/ 6660520 w 7826329"/>
              <a:gd name="connsiteY316" fmla="*/ 33956 h 8579533"/>
              <a:gd name="connsiteX317" fmla="*/ 6699863 w 7826329"/>
              <a:gd name="connsiteY317" fmla="*/ 49078 h 8579533"/>
              <a:gd name="connsiteX318" fmla="*/ 6724154 w 7826329"/>
              <a:gd name="connsiteY318" fmla="*/ 84006 h 8579533"/>
              <a:gd name="connsiteX319" fmla="*/ 6718008 w 7826329"/>
              <a:gd name="connsiteY319" fmla="*/ 125997 h 8579533"/>
              <a:gd name="connsiteX320" fmla="*/ 6713941 w 7826329"/>
              <a:gd name="connsiteY320" fmla="*/ 135174 h 8579533"/>
              <a:gd name="connsiteX321" fmla="*/ 6708479 w 7826329"/>
              <a:gd name="connsiteY321" fmla="*/ 144974 h 8579533"/>
              <a:gd name="connsiteX322" fmla="*/ 6696425 w 7826329"/>
              <a:gd name="connsiteY322" fmla="*/ 156901 h 8579533"/>
              <a:gd name="connsiteX323" fmla="*/ 6681692 w 7826329"/>
              <a:gd name="connsiteY323" fmla="*/ 166756 h 8579533"/>
              <a:gd name="connsiteX324" fmla="*/ 6663687 w 7826329"/>
              <a:gd name="connsiteY324" fmla="*/ 171533 h 8579533"/>
              <a:gd name="connsiteX325" fmla="*/ 6636142 w 7826329"/>
              <a:gd name="connsiteY325" fmla="*/ 174032 h 8579533"/>
              <a:gd name="connsiteX326" fmla="*/ 6592834 w 7826329"/>
              <a:gd name="connsiteY326" fmla="*/ 154144 h 8579533"/>
              <a:gd name="connsiteX327" fmla="*/ 6570736 w 7826329"/>
              <a:gd name="connsiteY327" fmla="*/ 114963 h 8579533"/>
              <a:gd name="connsiteX328" fmla="*/ 6582507 w 7826329"/>
              <a:gd name="connsiteY328" fmla="*/ 68823 h 8579533"/>
              <a:gd name="connsiteX329" fmla="*/ 6614111 w 7826329"/>
              <a:gd name="connsiteY329" fmla="*/ 35893 h 8579533"/>
              <a:gd name="connsiteX330" fmla="*/ 6637716 w 7826329"/>
              <a:gd name="connsiteY330" fmla="*/ 30453 h 8579533"/>
              <a:gd name="connsiteX331" fmla="*/ 1185181 w 7826329"/>
              <a:gd name="connsiteY331" fmla="*/ 12899 h 8579533"/>
              <a:gd name="connsiteX332" fmla="*/ 1219867 w 7826329"/>
              <a:gd name="connsiteY332" fmla="*/ 25331 h 8579533"/>
              <a:gd name="connsiteX333" fmla="*/ 1258889 w 7826329"/>
              <a:gd name="connsiteY333" fmla="*/ 91045 h 8579533"/>
              <a:gd name="connsiteX334" fmla="*/ 1243713 w 7826329"/>
              <a:gd name="connsiteY334" fmla="*/ 133669 h 8579533"/>
              <a:gd name="connsiteX335" fmla="*/ 1199634 w 7826329"/>
              <a:gd name="connsiteY335" fmla="*/ 172742 h 8579533"/>
              <a:gd name="connsiteX336" fmla="*/ 1157721 w 7826329"/>
              <a:gd name="connsiteY336" fmla="*/ 185175 h 8579533"/>
              <a:gd name="connsiteX337" fmla="*/ 1114364 w 7826329"/>
              <a:gd name="connsiteY337" fmla="*/ 163862 h 8579533"/>
              <a:gd name="connsiteX338" fmla="*/ 1094130 w 7826329"/>
              <a:gd name="connsiteY338" fmla="*/ 114133 h 8579533"/>
              <a:gd name="connsiteX339" fmla="*/ 1143269 w 7826329"/>
              <a:gd name="connsiteY339" fmla="*/ 34211 h 8579533"/>
              <a:gd name="connsiteX340" fmla="*/ 1185181 w 7826329"/>
              <a:gd name="connsiteY340" fmla="*/ 12899 h 8579533"/>
              <a:gd name="connsiteX341" fmla="*/ 3372480 w 7826329"/>
              <a:gd name="connsiteY341" fmla="*/ 12725 h 8579533"/>
              <a:gd name="connsiteX342" fmla="*/ 3432996 w 7826329"/>
              <a:gd name="connsiteY342" fmla="*/ 33851 h 8579533"/>
              <a:gd name="connsiteX343" fmla="*/ 3464845 w 7826329"/>
              <a:gd name="connsiteY343" fmla="*/ 92826 h 8579533"/>
              <a:gd name="connsiteX344" fmla="*/ 3442096 w 7826329"/>
              <a:gd name="connsiteY344" fmla="*/ 142120 h 8579533"/>
              <a:gd name="connsiteX345" fmla="*/ 3392954 w 7826329"/>
              <a:gd name="connsiteY345" fmla="*/ 162365 h 8579533"/>
              <a:gd name="connsiteX346" fmla="*/ 3349274 w 7826329"/>
              <a:gd name="connsiteY346" fmla="*/ 155323 h 8579533"/>
              <a:gd name="connsiteX347" fmla="*/ 3341995 w 7826329"/>
              <a:gd name="connsiteY347" fmla="*/ 155323 h 8579533"/>
              <a:gd name="connsiteX348" fmla="*/ 3287394 w 7826329"/>
              <a:gd name="connsiteY348" fmla="*/ 92826 h 8579533"/>
              <a:gd name="connsiteX349" fmla="*/ 3314238 w 7826329"/>
              <a:gd name="connsiteY349" fmla="*/ 37371 h 8579533"/>
              <a:gd name="connsiteX350" fmla="*/ 3372480 w 7826329"/>
              <a:gd name="connsiteY350" fmla="*/ 12725 h 8579533"/>
              <a:gd name="connsiteX351" fmla="*/ 5533254 w 7826329"/>
              <a:gd name="connsiteY351" fmla="*/ 9992 h 8579533"/>
              <a:gd name="connsiteX352" fmla="*/ 5579315 w 7826329"/>
              <a:gd name="connsiteY352" fmla="*/ 33331 h 8579533"/>
              <a:gd name="connsiteX353" fmla="*/ 5588296 w 7826329"/>
              <a:gd name="connsiteY353" fmla="*/ 41379 h 8579533"/>
              <a:gd name="connsiteX354" fmla="*/ 5597444 w 7826329"/>
              <a:gd name="connsiteY354" fmla="*/ 51178 h 8579533"/>
              <a:gd name="connsiteX355" fmla="*/ 5606431 w 7826329"/>
              <a:gd name="connsiteY355" fmla="*/ 68948 h 8579533"/>
              <a:gd name="connsiteX356" fmla="*/ 5611956 w 7826329"/>
              <a:gd name="connsiteY356" fmla="*/ 88789 h 8579533"/>
              <a:gd name="connsiteX357" fmla="*/ 5610313 w 7826329"/>
              <a:gd name="connsiteY357" fmla="*/ 110147 h 8579533"/>
              <a:gd name="connsiteX358" fmla="*/ 5602248 w 7826329"/>
              <a:gd name="connsiteY358" fmla="*/ 140911 h 8579533"/>
              <a:gd name="connsiteX359" fmla="*/ 5562052 w 7826329"/>
              <a:gd name="connsiteY359" fmla="*/ 179812 h 8579533"/>
              <a:gd name="connsiteX360" fmla="*/ 5508008 w 7826329"/>
              <a:gd name="connsiteY360" fmla="*/ 188113 h 8579533"/>
              <a:gd name="connsiteX361" fmla="*/ 5459391 w 7826329"/>
              <a:gd name="connsiteY361" fmla="*/ 157046 h 8579533"/>
              <a:gd name="connsiteX362" fmla="*/ 5433920 w 7826329"/>
              <a:gd name="connsiteY362" fmla="*/ 109794 h 8579533"/>
              <a:gd name="connsiteX363" fmla="*/ 5450138 w 7826329"/>
              <a:gd name="connsiteY363" fmla="*/ 58866 h 8579533"/>
              <a:gd name="connsiteX364" fmla="*/ 5483247 w 7826329"/>
              <a:gd name="connsiteY364" fmla="*/ 22358 h 8579533"/>
              <a:gd name="connsiteX365" fmla="*/ 5533254 w 7826329"/>
              <a:gd name="connsiteY365" fmla="*/ 9992 h 8579533"/>
              <a:gd name="connsiteX366" fmla="*/ 7711156 w 7826329"/>
              <a:gd name="connsiteY366" fmla="*/ 753 h 8579533"/>
              <a:gd name="connsiteX367" fmla="*/ 7757218 w 7826329"/>
              <a:gd name="connsiteY367" fmla="*/ 24091 h 8579533"/>
              <a:gd name="connsiteX368" fmla="*/ 7766200 w 7826329"/>
              <a:gd name="connsiteY368" fmla="*/ 32138 h 8579533"/>
              <a:gd name="connsiteX369" fmla="*/ 7775348 w 7826329"/>
              <a:gd name="connsiteY369" fmla="*/ 41938 h 8579533"/>
              <a:gd name="connsiteX370" fmla="*/ 7784334 w 7826329"/>
              <a:gd name="connsiteY370" fmla="*/ 59708 h 8579533"/>
              <a:gd name="connsiteX371" fmla="*/ 7789860 w 7826329"/>
              <a:gd name="connsiteY371" fmla="*/ 79550 h 8579533"/>
              <a:gd name="connsiteX372" fmla="*/ 7788216 w 7826329"/>
              <a:gd name="connsiteY372" fmla="*/ 100907 h 8579533"/>
              <a:gd name="connsiteX373" fmla="*/ 7780152 w 7826329"/>
              <a:gd name="connsiteY373" fmla="*/ 131671 h 8579533"/>
              <a:gd name="connsiteX374" fmla="*/ 7739956 w 7826329"/>
              <a:gd name="connsiteY374" fmla="*/ 170571 h 8579533"/>
              <a:gd name="connsiteX375" fmla="*/ 7685912 w 7826329"/>
              <a:gd name="connsiteY375" fmla="*/ 178873 h 8579533"/>
              <a:gd name="connsiteX376" fmla="*/ 7637296 w 7826329"/>
              <a:gd name="connsiteY376" fmla="*/ 147805 h 8579533"/>
              <a:gd name="connsiteX377" fmla="*/ 7611824 w 7826329"/>
              <a:gd name="connsiteY377" fmla="*/ 100554 h 8579533"/>
              <a:gd name="connsiteX378" fmla="*/ 7628040 w 7826329"/>
              <a:gd name="connsiteY378" fmla="*/ 49626 h 8579533"/>
              <a:gd name="connsiteX379" fmla="*/ 7661152 w 7826329"/>
              <a:gd name="connsiteY379" fmla="*/ 13118 h 8579533"/>
              <a:gd name="connsiteX380" fmla="*/ 7711156 w 7826329"/>
              <a:gd name="connsiteY380" fmla="*/ 753 h 857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7826329" h="8579533">
                <a:moveTo>
                  <a:pt x="7719388" y="8471463"/>
                </a:moveTo>
                <a:cubicBezTo>
                  <a:pt x="7721628" y="8471463"/>
                  <a:pt x="7727006" y="8473535"/>
                  <a:pt x="7735520" y="8477679"/>
                </a:cubicBezTo>
                <a:cubicBezTo>
                  <a:pt x="7747620" y="8487151"/>
                  <a:pt x="7753670" y="8498104"/>
                  <a:pt x="7753670" y="8510536"/>
                </a:cubicBezTo>
                <a:cubicBezTo>
                  <a:pt x="7753670" y="8517640"/>
                  <a:pt x="7751318" y="8524744"/>
                  <a:pt x="7746612" y="8531848"/>
                </a:cubicBezTo>
                <a:cubicBezTo>
                  <a:pt x="7741908" y="8538953"/>
                  <a:pt x="7735072" y="8545464"/>
                  <a:pt x="7726110" y="8551385"/>
                </a:cubicBezTo>
                <a:cubicBezTo>
                  <a:pt x="7717596" y="8555528"/>
                  <a:pt x="7711098" y="8557601"/>
                  <a:pt x="7706616" y="8557601"/>
                </a:cubicBezTo>
                <a:cubicBezTo>
                  <a:pt x="7700342" y="8557601"/>
                  <a:pt x="7693620" y="8554048"/>
                  <a:pt x="7686448" y="8546945"/>
                </a:cubicBezTo>
                <a:cubicBezTo>
                  <a:pt x="7680176" y="8538657"/>
                  <a:pt x="7677038" y="8530368"/>
                  <a:pt x="7677038" y="8522080"/>
                </a:cubicBezTo>
                <a:cubicBezTo>
                  <a:pt x="7677038" y="8509055"/>
                  <a:pt x="7684656" y="8495736"/>
                  <a:pt x="7699894" y="8482119"/>
                </a:cubicBezTo>
                <a:cubicBezTo>
                  <a:pt x="7708856" y="8475015"/>
                  <a:pt x="7715356" y="8471463"/>
                  <a:pt x="7719388" y="8471463"/>
                </a:cubicBezTo>
                <a:close/>
                <a:moveTo>
                  <a:pt x="2294511" y="8440583"/>
                </a:moveTo>
                <a:cubicBezTo>
                  <a:pt x="2309370" y="8439273"/>
                  <a:pt x="2325612" y="8449038"/>
                  <a:pt x="2343240" y="8469880"/>
                </a:cubicBezTo>
                <a:cubicBezTo>
                  <a:pt x="2352576" y="8482230"/>
                  <a:pt x="2357520" y="8491345"/>
                  <a:pt x="2358074" y="8497225"/>
                </a:cubicBezTo>
                <a:cubicBezTo>
                  <a:pt x="2358382" y="8500491"/>
                  <a:pt x="2356757" y="8508539"/>
                  <a:pt x="2353200" y="8521368"/>
                </a:cubicBezTo>
                <a:cubicBezTo>
                  <a:pt x="2344057" y="8539960"/>
                  <a:pt x="2332394" y="8549881"/>
                  <a:pt x="2318210" y="8551132"/>
                </a:cubicBezTo>
                <a:cubicBezTo>
                  <a:pt x="2310107" y="8551847"/>
                  <a:pt x="2301679" y="8549132"/>
                  <a:pt x="2292928" y="8542987"/>
                </a:cubicBezTo>
                <a:cubicBezTo>
                  <a:pt x="2284176" y="8536843"/>
                  <a:pt x="2275810" y="8527535"/>
                  <a:pt x="2267823" y="8515065"/>
                </a:cubicBezTo>
                <a:cubicBezTo>
                  <a:pt x="2261926" y="8503070"/>
                  <a:pt x="2258670" y="8493805"/>
                  <a:pt x="2258053" y="8487273"/>
                </a:cubicBezTo>
                <a:cubicBezTo>
                  <a:pt x="2257192" y="8478128"/>
                  <a:pt x="2260320" y="8467971"/>
                  <a:pt x="2267439" y="8456803"/>
                </a:cubicBezTo>
                <a:cubicBezTo>
                  <a:pt x="2276031" y="8446824"/>
                  <a:pt x="2285056" y="8441417"/>
                  <a:pt x="2294511" y="8440583"/>
                </a:cubicBezTo>
                <a:close/>
                <a:moveTo>
                  <a:pt x="100689" y="8440105"/>
                </a:moveTo>
                <a:cubicBezTo>
                  <a:pt x="110412" y="8441710"/>
                  <a:pt x="119058" y="8446402"/>
                  <a:pt x="126628" y="8454178"/>
                </a:cubicBezTo>
                <a:cubicBezTo>
                  <a:pt x="128115" y="8455454"/>
                  <a:pt x="129805" y="8457065"/>
                  <a:pt x="131698" y="8459009"/>
                </a:cubicBezTo>
                <a:cubicBezTo>
                  <a:pt x="133590" y="8460953"/>
                  <a:pt x="135313" y="8462912"/>
                  <a:pt x="136866" y="8464887"/>
                </a:cubicBezTo>
                <a:cubicBezTo>
                  <a:pt x="140170" y="8470929"/>
                  <a:pt x="141872" y="8474473"/>
                  <a:pt x="141971" y="8475521"/>
                </a:cubicBezTo>
                <a:cubicBezTo>
                  <a:pt x="142069" y="8476567"/>
                  <a:pt x="143126" y="8480520"/>
                  <a:pt x="145140" y="8487380"/>
                </a:cubicBezTo>
                <a:cubicBezTo>
                  <a:pt x="145666" y="8492964"/>
                  <a:pt x="145382" y="8497211"/>
                  <a:pt x="144290" y="8500121"/>
                </a:cubicBezTo>
                <a:cubicBezTo>
                  <a:pt x="143591" y="8507220"/>
                  <a:pt x="142116" y="8513332"/>
                  <a:pt x="139865" y="8518457"/>
                </a:cubicBezTo>
                <a:cubicBezTo>
                  <a:pt x="135296" y="8528008"/>
                  <a:pt x="127818" y="8535705"/>
                  <a:pt x="117429" y="8541547"/>
                </a:cubicBezTo>
                <a:cubicBezTo>
                  <a:pt x="107041" y="8547389"/>
                  <a:pt x="96937" y="8548984"/>
                  <a:pt x="87115" y="8546331"/>
                </a:cubicBezTo>
                <a:cubicBezTo>
                  <a:pt x="75194" y="8543160"/>
                  <a:pt x="66061" y="8536929"/>
                  <a:pt x="59716" y="8527636"/>
                </a:cubicBezTo>
                <a:cubicBezTo>
                  <a:pt x="50856" y="8520677"/>
                  <a:pt x="46036" y="8511250"/>
                  <a:pt x="45257" y="8499356"/>
                </a:cubicBezTo>
                <a:cubicBezTo>
                  <a:pt x="44478" y="8487460"/>
                  <a:pt x="47455" y="8477346"/>
                  <a:pt x="54190" y="8469011"/>
                </a:cubicBezTo>
                <a:cubicBezTo>
                  <a:pt x="61339" y="8457825"/>
                  <a:pt x="67495" y="8450597"/>
                  <a:pt x="72657" y="8447327"/>
                </a:cubicBezTo>
                <a:cubicBezTo>
                  <a:pt x="81622" y="8440906"/>
                  <a:pt x="90967" y="8438500"/>
                  <a:pt x="100689" y="8440105"/>
                </a:cubicBezTo>
                <a:close/>
                <a:moveTo>
                  <a:pt x="5559709" y="8417599"/>
                </a:moveTo>
                <a:cubicBezTo>
                  <a:pt x="5573299" y="8419542"/>
                  <a:pt x="5586406" y="8433724"/>
                  <a:pt x="5599028" y="8460147"/>
                </a:cubicBezTo>
                <a:cubicBezTo>
                  <a:pt x="5607324" y="8477514"/>
                  <a:pt x="5610229" y="8495183"/>
                  <a:pt x="5607745" y="8513153"/>
                </a:cubicBezTo>
                <a:cubicBezTo>
                  <a:pt x="5605262" y="8531124"/>
                  <a:pt x="5598686" y="8542492"/>
                  <a:pt x="5588019" y="8547259"/>
                </a:cubicBezTo>
                <a:cubicBezTo>
                  <a:pt x="5577352" y="8552027"/>
                  <a:pt x="5564228" y="8550667"/>
                  <a:pt x="5548644" y="8543180"/>
                </a:cubicBezTo>
                <a:cubicBezTo>
                  <a:pt x="5529766" y="8531145"/>
                  <a:pt x="5516415" y="8516940"/>
                  <a:pt x="5508592" y="8500565"/>
                </a:cubicBezTo>
                <a:cubicBezTo>
                  <a:pt x="5500770" y="8484191"/>
                  <a:pt x="5498000" y="8468569"/>
                  <a:pt x="5500277" y="8453702"/>
                </a:cubicBezTo>
                <a:cubicBezTo>
                  <a:pt x="5502553" y="8438834"/>
                  <a:pt x="5508176" y="8429397"/>
                  <a:pt x="5517142" y="8425390"/>
                </a:cubicBezTo>
                <a:cubicBezTo>
                  <a:pt x="5526109" y="8421383"/>
                  <a:pt x="5534476" y="8420051"/>
                  <a:pt x="5542248" y="8421396"/>
                </a:cubicBezTo>
                <a:lnTo>
                  <a:pt x="5545957" y="8419738"/>
                </a:lnTo>
                <a:cubicBezTo>
                  <a:pt x="5550595" y="8417665"/>
                  <a:pt x="5555180" y="8416952"/>
                  <a:pt x="5559709" y="8417599"/>
                </a:cubicBezTo>
                <a:close/>
                <a:moveTo>
                  <a:pt x="1185186" y="8402323"/>
                </a:moveTo>
                <a:cubicBezTo>
                  <a:pt x="1190003" y="8402323"/>
                  <a:pt x="1201566" y="8406466"/>
                  <a:pt x="1219871" y="8414755"/>
                </a:cubicBezTo>
                <a:cubicBezTo>
                  <a:pt x="1245886" y="8433699"/>
                  <a:pt x="1258893" y="8455604"/>
                  <a:pt x="1258893" y="8480469"/>
                </a:cubicBezTo>
                <a:cubicBezTo>
                  <a:pt x="1258893" y="8494676"/>
                  <a:pt x="1253834" y="8508885"/>
                  <a:pt x="1243718" y="8523093"/>
                </a:cubicBezTo>
                <a:cubicBezTo>
                  <a:pt x="1233601" y="8537302"/>
                  <a:pt x="1218908" y="8550326"/>
                  <a:pt x="1199638" y="8562166"/>
                </a:cubicBezTo>
                <a:cubicBezTo>
                  <a:pt x="1181332" y="8570454"/>
                  <a:pt x="1167362" y="8574598"/>
                  <a:pt x="1157726" y="8574598"/>
                </a:cubicBezTo>
                <a:cubicBezTo>
                  <a:pt x="1144237" y="8574598"/>
                  <a:pt x="1129784" y="8567495"/>
                  <a:pt x="1114369" y="8553286"/>
                </a:cubicBezTo>
                <a:cubicBezTo>
                  <a:pt x="1100880" y="8536710"/>
                  <a:pt x="1094136" y="8520134"/>
                  <a:pt x="1094136" y="8503557"/>
                </a:cubicBezTo>
                <a:cubicBezTo>
                  <a:pt x="1094136" y="8477508"/>
                  <a:pt x="1110515" y="8450868"/>
                  <a:pt x="1143274" y="8423635"/>
                </a:cubicBezTo>
                <a:cubicBezTo>
                  <a:pt x="1162544" y="8409427"/>
                  <a:pt x="1176514" y="8402323"/>
                  <a:pt x="1185186" y="8402323"/>
                </a:cubicBezTo>
                <a:close/>
                <a:moveTo>
                  <a:pt x="3372486" y="8402147"/>
                </a:moveTo>
                <a:cubicBezTo>
                  <a:pt x="3393415" y="8402147"/>
                  <a:pt x="3413587" y="8409190"/>
                  <a:pt x="3433001" y="8423274"/>
                </a:cubicBezTo>
                <a:cubicBezTo>
                  <a:pt x="3454235" y="8443226"/>
                  <a:pt x="3464851" y="8462885"/>
                  <a:pt x="3464851" y="8482249"/>
                </a:cubicBezTo>
                <a:cubicBezTo>
                  <a:pt x="3464851" y="8501615"/>
                  <a:pt x="3457268" y="8518046"/>
                  <a:pt x="3442101" y="8531543"/>
                </a:cubicBezTo>
                <a:cubicBezTo>
                  <a:pt x="3426934" y="8545040"/>
                  <a:pt x="3410554" y="8551788"/>
                  <a:pt x="3392962" y="8551788"/>
                </a:cubicBezTo>
                <a:cubicBezTo>
                  <a:pt x="3375368" y="8551788"/>
                  <a:pt x="3360806" y="8549441"/>
                  <a:pt x="3349280" y="8544746"/>
                </a:cubicBezTo>
                <a:lnTo>
                  <a:pt x="3342000" y="8544746"/>
                </a:lnTo>
                <a:cubicBezTo>
                  <a:pt x="3305599" y="8544746"/>
                  <a:pt x="3287399" y="8523914"/>
                  <a:pt x="3287399" y="8482249"/>
                </a:cubicBezTo>
                <a:cubicBezTo>
                  <a:pt x="3287399" y="8461710"/>
                  <a:pt x="3296347" y="8443226"/>
                  <a:pt x="3314244" y="8426794"/>
                </a:cubicBezTo>
                <a:cubicBezTo>
                  <a:pt x="3332142" y="8410364"/>
                  <a:pt x="3351556" y="8402147"/>
                  <a:pt x="3372486" y="8402147"/>
                </a:cubicBezTo>
                <a:close/>
                <a:moveTo>
                  <a:pt x="6629804" y="8400595"/>
                </a:moveTo>
                <a:cubicBezTo>
                  <a:pt x="6638977" y="8400212"/>
                  <a:pt x="6647992" y="8401598"/>
                  <a:pt x="6656850" y="8404750"/>
                </a:cubicBezTo>
                <a:cubicBezTo>
                  <a:pt x="6679478" y="8410150"/>
                  <a:pt x="6695032" y="8416128"/>
                  <a:pt x="6703510" y="8422683"/>
                </a:cubicBezTo>
                <a:cubicBezTo>
                  <a:pt x="6719446" y="8433660"/>
                  <a:pt x="6729048" y="8447468"/>
                  <a:pt x="6732317" y="8464107"/>
                </a:cubicBezTo>
                <a:cubicBezTo>
                  <a:pt x="6735588" y="8480746"/>
                  <a:pt x="6733159" y="8497347"/>
                  <a:pt x="6725030" y="8513908"/>
                </a:cubicBezTo>
                <a:cubicBezTo>
                  <a:pt x="6723846" y="8517023"/>
                  <a:pt x="6722238" y="8520652"/>
                  <a:pt x="6720204" y="8524792"/>
                </a:cubicBezTo>
                <a:cubicBezTo>
                  <a:pt x="6718172" y="8528932"/>
                  <a:pt x="6716014" y="8532806"/>
                  <a:pt x="6713726" y="8536414"/>
                </a:cubicBezTo>
                <a:cubicBezTo>
                  <a:pt x="6705848" y="8545106"/>
                  <a:pt x="6701084" y="8549821"/>
                  <a:pt x="6699434" y="8550560"/>
                </a:cubicBezTo>
                <a:cubicBezTo>
                  <a:pt x="6697780" y="8551298"/>
                  <a:pt x="6691956" y="8555194"/>
                  <a:pt x="6681959" y="8562248"/>
                </a:cubicBezTo>
                <a:cubicBezTo>
                  <a:pt x="6673148" y="8566186"/>
                  <a:pt x="6666030" y="8568074"/>
                  <a:pt x="6660606" y="8567912"/>
                </a:cubicBezTo>
                <a:cubicBezTo>
                  <a:pt x="6648575" y="8570704"/>
                  <a:pt x="6637686" y="8571692"/>
                  <a:pt x="6627938" y="8570877"/>
                </a:cubicBezTo>
                <a:cubicBezTo>
                  <a:pt x="6609548" y="8568753"/>
                  <a:pt x="6592428" y="8560890"/>
                  <a:pt x="6576574" y="8547290"/>
                </a:cubicBezTo>
                <a:cubicBezTo>
                  <a:pt x="6560722" y="8533689"/>
                  <a:pt x="6551986" y="8518200"/>
                  <a:pt x="6550369" y="8500823"/>
                </a:cubicBezTo>
                <a:cubicBezTo>
                  <a:pt x="6548326" y="8479756"/>
                  <a:pt x="6552978" y="8461516"/>
                  <a:pt x="6564326" y="8446101"/>
                </a:cubicBezTo>
                <a:cubicBezTo>
                  <a:pt x="6570336" y="8427901"/>
                  <a:pt x="6582830" y="8414883"/>
                  <a:pt x="6601810" y="8407046"/>
                </a:cubicBezTo>
                <a:cubicBezTo>
                  <a:pt x="6611300" y="8403129"/>
                  <a:pt x="6620632" y="8400978"/>
                  <a:pt x="6629804" y="8400595"/>
                </a:cubicBezTo>
                <a:close/>
                <a:moveTo>
                  <a:pt x="4480179" y="8399418"/>
                </a:moveTo>
                <a:cubicBezTo>
                  <a:pt x="4497480" y="8402017"/>
                  <a:pt x="4512836" y="8409797"/>
                  <a:pt x="4526240" y="8422756"/>
                </a:cubicBezTo>
                <a:cubicBezTo>
                  <a:pt x="4528876" y="8424880"/>
                  <a:pt x="4531872" y="8427563"/>
                  <a:pt x="4535222" y="8430803"/>
                </a:cubicBezTo>
                <a:cubicBezTo>
                  <a:pt x="4538574" y="8434043"/>
                  <a:pt x="4541624" y="8437310"/>
                  <a:pt x="4544370" y="8440603"/>
                </a:cubicBezTo>
                <a:cubicBezTo>
                  <a:pt x="4550194" y="8450696"/>
                  <a:pt x="4553190" y="8456619"/>
                  <a:pt x="4553354" y="8458372"/>
                </a:cubicBezTo>
                <a:cubicBezTo>
                  <a:pt x="4553520" y="8460125"/>
                  <a:pt x="4555362" y="8466740"/>
                  <a:pt x="4558881" y="8478214"/>
                </a:cubicBezTo>
                <a:cubicBezTo>
                  <a:pt x="4559762" y="8487565"/>
                  <a:pt x="4559214" y="8494685"/>
                  <a:pt x="4557238" y="8499572"/>
                </a:cubicBezTo>
                <a:cubicBezTo>
                  <a:pt x="4555924" y="8511474"/>
                  <a:pt x="4553236" y="8521728"/>
                  <a:pt x="4549174" y="8530336"/>
                </a:cubicBezTo>
                <a:cubicBezTo>
                  <a:pt x="4540938" y="8546383"/>
                  <a:pt x="4527540" y="8559350"/>
                  <a:pt x="4508978" y="8569237"/>
                </a:cubicBezTo>
                <a:cubicBezTo>
                  <a:pt x="4490416" y="8579124"/>
                  <a:pt x="4472402" y="8581890"/>
                  <a:pt x="4454935" y="8577538"/>
                </a:cubicBezTo>
                <a:cubicBezTo>
                  <a:pt x="4433730" y="8572337"/>
                  <a:pt x="4417527" y="8561981"/>
                  <a:pt x="4406318" y="8546470"/>
                </a:cubicBezTo>
                <a:cubicBezTo>
                  <a:pt x="4390605" y="8534893"/>
                  <a:pt x="4382116" y="8519142"/>
                  <a:pt x="4380846" y="8499219"/>
                </a:cubicBezTo>
                <a:cubicBezTo>
                  <a:pt x="4379578" y="8479296"/>
                  <a:pt x="4384983" y="8462320"/>
                  <a:pt x="4397061" y="8448292"/>
                </a:cubicBezTo>
                <a:cubicBezTo>
                  <a:pt x="4409909" y="8429480"/>
                  <a:pt x="4420948" y="8417312"/>
                  <a:pt x="4430173" y="8411784"/>
                </a:cubicBezTo>
                <a:cubicBezTo>
                  <a:pt x="4446207" y="8400941"/>
                  <a:pt x="4462878" y="8396820"/>
                  <a:pt x="4480179" y="8399418"/>
                </a:cubicBezTo>
                <a:close/>
                <a:moveTo>
                  <a:pt x="7710870" y="7409789"/>
                </a:moveTo>
                <a:cubicBezTo>
                  <a:pt x="7718716" y="7408472"/>
                  <a:pt x="7727904" y="7408590"/>
                  <a:pt x="7738438" y="7410141"/>
                </a:cubicBezTo>
                <a:cubicBezTo>
                  <a:pt x="7750112" y="7412548"/>
                  <a:pt x="7757312" y="7415319"/>
                  <a:pt x="7760034" y="7418458"/>
                </a:cubicBezTo>
                <a:cubicBezTo>
                  <a:pt x="7761546" y="7420201"/>
                  <a:pt x="7763536" y="7425717"/>
                  <a:pt x="7766000" y="7435005"/>
                </a:cubicBezTo>
                <a:cubicBezTo>
                  <a:pt x="7766664" y="7450507"/>
                  <a:pt x="7762074" y="7462255"/>
                  <a:pt x="7752228" y="7470246"/>
                </a:cubicBezTo>
                <a:cubicBezTo>
                  <a:pt x="7746604" y="7474813"/>
                  <a:pt x="7739388" y="7477548"/>
                  <a:pt x="7730586" y="7478454"/>
                </a:cubicBezTo>
                <a:cubicBezTo>
                  <a:pt x="7721784" y="7479359"/>
                  <a:pt x="7712014" y="7478228"/>
                  <a:pt x="7701276" y="7475060"/>
                </a:cubicBezTo>
                <a:cubicBezTo>
                  <a:pt x="7692248" y="7471099"/>
                  <a:pt x="7686222" y="7467375"/>
                  <a:pt x="7683196" y="7463889"/>
                </a:cubicBezTo>
                <a:cubicBezTo>
                  <a:pt x="7681080" y="7461448"/>
                  <a:pt x="7679590" y="7458349"/>
                  <a:pt x="7678728" y="7454593"/>
                </a:cubicBezTo>
                <a:cubicBezTo>
                  <a:pt x="7677866" y="7450836"/>
                  <a:pt x="7677632" y="7446422"/>
                  <a:pt x="7678026" y="7441349"/>
                </a:cubicBezTo>
                <a:cubicBezTo>
                  <a:pt x="7680356" y="7431140"/>
                  <a:pt x="7684802" y="7423373"/>
                  <a:pt x="7691366" y="7418045"/>
                </a:cubicBezTo>
                <a:cubicBezTo>
                  <a:pt x="7696522" y="7413859"/>
                  <a:pt x="7703024" y="7411107"/>
                  <a:pt x="7710870" y="7409789"/>
                </a:cubicBezTo>
                <a:close/>
                <a:moveTo>
                  <a:pt x="110749" y="7400690"/>
                </a:moveTo>
                <a:cubicBezTo>
                  <a:pt x="119921" y="7400307"/>
                  <a:pt x="128937" y="7401693"/>
                  <a:pt x="137794" y="7404845"/>
                </a:cubicBezTo>
                <a:cubicBezTo>
                  <a:pt x="160423" y="7410246"/>
                  <a:pt x="175976" y="7416224"/>
                  <a:pt x="184453" y="7422778"/>
                </a:cubicBezTo>
                <a:cubicBezTo>
                  <a:pt x="200390" y="7433756"/>
                  <a:pt x="209993" y="7447563"/>
                  <a:pt x="213263" y="7464203"/>
                </a:cubicBezTo>
                <a:cubicBezTo>
                  <a:pt x="216532" y="7480842"/>
                  <a:pt x="214104" y="7497442"/>
                  <a:pt x="205975" y="7514003"/>
                </a:cubicBezTo>
                <a:cubicBezTo>
                  <a:pt x="204790" y="7517119"/>
                  <a:pt x="203182" y="7520747"/>
                  <a:pt x="201150" y="7524887"/>
                </a:cubicBezTo>
                <a:cubicBezTo>
                  <a:pt x="199117" y="7529027"/>
                  <a:pt x="196958" y="7532901"/>
                  <a:pt x="194672" y="7536509"/>
                </a:cubicBezTo>
                <a:cubicBezTo>
                  <a:pt x="186794" y="7545201"/>
                  <a:pt x="182029" y="7549917"/>
                  <a:pt x="180378" y="7550655"/>
                </a:cubicBezTo>
                <a:cubicBezTo>
                  <a:pt x="178725" y="7551393"/>
                  <a:pt x="172901" y="7555289"/>
                  <a:pt x="162904" y="7562343"/>
                </a:cubicBezTo>
                <a:cubicBezTo>
                  <a:pt x="154092" y="7566281"/>
                  <a:pt x="146975" y="7568169"/>
                  <a:pt x="141551" y="7568007"/>
                </a:cubicBezTo>
                <a:cubicBezTo>
                  <a:pt x="129519" y="7570799"/>
                  <a:pt x="118630" y="7571787"/>
                  <a:pt x="108884" y="7570972"/>
                </a:cubicBezTo>
                <a:cubicBezTo>
                  <a:pt x="90493" y="7568848"/>
                  <a:pt x="73372" y="7560985"/>
                  <a:pt x="57520" y="7547385"/>
                </a:cubicBezTo>
                <a:cubicBezTo>
                  <a:pt x="41666" y="7533784"/>
                  <a:pt x="32931" y="7518295"/>
                  <a:pt x="31314" y="7500918"/>
                </a:cubicBezTo>
                <a:cubicBezTo>
                  <a:pt x="29270" y="7479852"/>
                  <a:pt x="33922" y="7461611"/>
                  <a:pt x="45272" y="7446196"/>
                </a:cubicBezTo>
                <a:cubicBezTo>
                  <a:pt x="51281" y="7427996"/>
                  <a:pt x="63775" y="7414978"/>
                  <a:pt x="82754" y="7407141"/>
                </a:cubicBezTo>
                <a:cubicBezTo>
                  <a:pt x="92243" y="7403224"/>
                  <a:pt x="101575" y="7401073"/>
                  <a:pt x="110749" y="7400690"/>
                </a:cubicBezTo>
                <a:close/>
                <a:moveTo>
                  <a:pt x="100696" y="6353442"/>
                </a:moveTo>
                <a:cubicBezTo>
                  <a:pt x="110420" y="6355048"/>
                  <a:pt x="119066" y="6359739"/>
                  <a:pt x="126635" y="6367515"/>
                </a:cubicBezTo>
                <a:cubicBezTo>
                  <a:pt x="128122" y="6368792"/>
                  <a:pt x="129813" y="6370402"/>
                  <a:pt x="131705" y="6372347"/>
                </a:cubicBezTo>
                <a:cubicBezTo>
                  <a:pt x="133597" y="6374291"/>
                  <a:pt x="135320" y="6376250"/>
                  <a:pt x="136874" y="6378225"/>
                </a:cubicBezTo>
                <a:cubicBezTo>
                  <a:pt x="140178" y="6384266"/>
                  <a:pt x="141880" y="6387811"/>
                  <a:pt x="141978" y="6388858"/>
                </a:cubicBezTo>
                <a:cubicBezTo>
                  <a:pt x="142077" y="6389904"/>
                  <a:pt x="143134" y="6393858"/>
                  <a:pt x="145148" y="6400717"/>
                </a:cubicBezTo>
                <a:cubicBezTo>
                  <a:pt x="145674" y="6406301"/>
                  <a:pt x="145390" y="6410548"/>
                  <a:pt x="144297" y="6413459"/>
                </a:cubicBezTo>
                <a:cubicBezTo>
                  <a:pt x="143599" y="6420558"/>
                  <a:pt x="142124" y="6426670"/>
                  <a:pt x="139873" y="6431795"/>
                </a:cubicBezTo>
                <a:cubicBezTo>
                  <a:pt x="135303" y="6441346"/>
                  <a:pt x="127825" y="6449042"/>
                  <a:pt x="117437" y="6454885"/>
                </a:cubicBezTo>
                <a:cubicBezTo>
                  <a:pt x="107049" y="6460727"/>
                  <a:pt x="96945" y="6462322"/>
                  <a:pt x="87123" y="6459669"/>
                </a:cubicBezTo>
                <a:cubicBezTo>
                  <a:pt x="75202" y="6456498"/>
                  <a:pt x="66069" y="6450266"/>
                  <a:pt x="59723" y="6440973"/>
                </a:cubicBezTo>
                <a:cubicBezTo>
                  <a:pt x="50864" y="6434014"/>
                  <a:pt x="46044" y="6424587"/>
                  <a:pt x="45265" y="6412693"/>
                </a:cubicBezTo>
                <a:cubicBezTo>
                  <a:pt x="44486" y="6400798"/>
                  <a:pt x="47463" y="6390684"/>
                  <a:pt x="54197" y="6382349"/>
                </a:cubicBezTo>
                <a:cubicBezTo>
                  <a:pt x="61347" y="6371163"/>
                  <a:pt x="67502" y="6363935"/>
                  <a:pt x="72664" y="6360664"/>
                </a:cubicBezTo>
                <a:cubicBezTo>
                  <a:pt x="81630" y="6354244"/>
                  <a:pt x="90974" y="6351837"/>
                  <a:pt x="100696" y="6353442"/>
                </a:cubicBezTo>
                <a:close/>
                <a:moveTo>
                  <a:pt x="7728074" y="6307481"/>
                </a:moveTo>
                <a:cubicBezTo>
                  <a:pt x="7738096" y="6306974"/>
                  <a:pt x="7749182" y="6307976"/>
                  <a:pt x="7761334" y="6310489"/>
                </a:cubicBezTo>
                <a:cubicBezTo>
                  <a:pt x="7784420" y="6318705"/>
                  <a:pt x="7799610" y="6330451"/>
                  <a:pt x="7806906" y="6345725"/>
                </a:cubicBezTo>
                <a:cubicBezTo>
                  <a:pt x="7818372" y="6369727"/>
                  <a:pt x="7810924" y="6402843"/>
                  <a:pt x="7784560" y="6445076"/>
                </a:cubicBezTo>
                <a:cubicBezTo>
                  <a:pt x="7768256" y="6468250"/>
                  <a:pt x="7755030" y="6482105"/>
                  <a:pt x="7744878" y="6486642"/>
                </a:cubicBezTo>
                <a:cubicBezTo>
                  <a:pt x="7739240" y="6489162"/>
                  <a:pt x="7723880" y="6491393"/>
                  <a:pt x="7698802" y="6493333"/>
                </a:cubicBezTo>
                <a:cubicBezTo>
                  <a:pt x="7660012" y="6489488"/>
                  <a:pt x="7635144" y="6476110"/>
                  <a:pt x="7624200" y="6453198"/>
                </a:cubicBezTo>
                <a:cubicBezTo>
                  <a:pt x="7617946" y="6440107"/>
                  <a:pt x="7617614" y="6424369"/>
                  <a:pt x="7623204" y="6405984"/>
                </a:cubicBezTo>
                <a:cubicBezTo>
                  <a:pt x="7628792" y="6387600"/>
                  <a:pt x="7640260" y="6367911"/>
                  <a:pt x="7657606" y="6346919"/>
                </a:cubicBezTo>
                <a:cubicBezTo>
                  <a:pt x="7675388" y="6329705"/>
                  <a:pt x="7689920" y="6318576"/>
                  <a:pt x="7701198" y="6313535"/>
                </a:cubicBezTo>
                <a:cubicBezTo>
                  <a:pt x="7709092" y="6310007"/>
                  <a:pt x="7718052" y="6307988"/>
                  <a:pt x="7728074" y="6307481"/>
                </a:cubicBezTo>
                <a:close/>
                <a:moveTo>
                  <a:pt x="7725394" y="5317482"/>
                </a:moveTo>
                <a:cubicBezTo>
                  <a:pt x="7730672" y="5316903"/>
                  <a:pt x="7736450" y="5316988"/>
                  <a:pt x="7742732" y="5317738"/>
                </a:cubicBezTo>
                <a:cubicBezTo>
                  <a:pt x="7754542" y="5320759"/>
                  <a:pt x="7762080" y="5325690"/>
                  <a:pt x="7765348" y="5332530"/>
                </a:cubicBezTo>
                <a:cubicBezTo>
                  <a:pt x="7770482" y="5343278"/>
                  <a:pt x="7765360" y="5358907"/>
                  <a:pt x="7749980" y="5379417"/>
                </a:cubicBezTo>
                <a:cubicBezTo>
                  <a:pt x="7740576" y="5390734"/>
                  <a:pt x="7733128" y="5397620"/>
                  <a:pt x="7727636" y="5400075"/>
                </a:cubicBezTo>
                <a:cubicBezTo>
                  <a:pt x="7724584" y="5401438"/>
                  <a:pt x="7716446" y="5403001"/>
                  <a:pt x="7703218" y="5404763"/>
                </a:cubicBezTo>
                <a:cubicBezTo>
                  <a:pt x="7683008" y="5404310"/>
                  <a:pt x="7670452" y="5398953"/>
                  <a:pt x="7665552" y="5388693"/>
                </a:cubicBezTo>
                <a:cubicBezTo>
                  <a:pt x="7662752" y="5382830"/>
                  <a:pt x="7663154" y="5375536"/>
                  <a:pt x="7666762" y="5366810"/>
                </a:cubicBezTo>
                <a:cubicBezTo>
                  <a:pt x="7670368" y="5358083"/>
                  <a:pt x="7677108" y="5348550"/>
                  <a:pt x="7686978" y="5338210"/>
                </a:cubicBezTo>
                <a:cubicBezTo>
                  <a:pt x="7696938" y="5329608"/>
                  <a:pt x="7704970" y="5323943"/>
                  <a:pt x="7711072" y="5321216"/>
                </a:cubicBezTo>
                <a:cubicBezTo>
                  <a:pt x="7715344" y="5319307"/>
                  <a:pt x="7720118" y="5318062"/>
                  <a:pt x="7725394" y="5317482"/>
                </a:cubicBezTo>
                <a:close/>
                <a:moveTo>
                  <a:pt x="93939" y="5301990"/>
                </a:moveTo>
                <a:cubicBezTo>
                  <a:pt x="103662" y="5303596"/>
                  <a:pt x="112308" y="5308287"/>
                  <a:pt x="119878" y="5316063"/>
                </a:cubicBezTo>
                <a:cubicBezTo>
                  <a:pt x="121365" y="5317340"/>
                  <a:pt x="123055" y="5318950"/>
                  <a:pt x="124948" y="5320895"/>
                </a:cubicBezTo>
                <a:cubicBezTo>
                  <a:pt x="126840" y="5322839"/>
                  <a:pt x="128563" y="5324798"/>
                  <a:pt x="130117" y="5326773"/>
                </a:cubicBezTo>
                <a:cubicBezTo>
                  <a:pt x="133421" y="5332815"/>
                  <a:pt x="135123" y="5336359"/>
                  <a:pt x="135221" y="5337406"/>
                </a:cubicBezTo>
                <a:cubicBezTo>
                  <a:pt x="135319" y="5338452"/>
                  <a:pt x="136377" y="5342406"/>
                  <a:pt x="138391" y="5349265"/>
                </a:cubicBezTo>
                <a:cubicBezTo>
                  <a:pt x="138916" y="5354849"/>
                  <a:pt x="138633" y="5359096"/>
                  <a:pt x="137540" y="5362007"/>
                </a:cubicBezTo>
                <a:cubicBezTo>
                  <a:pt x="136841" y="5369106"/>
                  <a:pt x="135367" y="5375218"/>
                  <a:pt x="133115" y="5380343"/>
                </a:cubicBezTo>
                <a:cubicBezTo>
                  <a:pt x="128546" y="5389894"/>
                  <a:pt x="121068" y="5397590"/>
                  <a:pt x="110679" y="5403433"/>
                </a:cubicBezTo>
                <a:cubicBezTo>
                  <a:pt x="100291" y="5409275"/>
                  <a:pt x="90187" y="5410870"/>
                  <a:pt x="80366" y="5408217"/>
                </a:cubicBezTo>
                <a:cubicBezTo>
                  <a:pt x="68444" y="5405046"/>
                  <a:pt x="59312" y="5398814"/>
                  <a:pt x="52966" y="5389521"/>
                </a:cubicBezTo>
                <a:cubicBezTo>
                  <a:pt x="44106" y="5382562"/>
                  <a:pt x="39287" y="5373135"/>
                  <a:pt x="38507" y="5361241"/>
                </a:cubicBezTo>
                <a:cubicBezTo>
                  <a:pt x="37728" y="5349346"/>
                  <a:pt x="40705" y="5339232"/>
                  <a:pt x="47440" y="5330897"/>
                </a:cubicBezTo>
                <a:cubicBezTo>
                  <a:pt x="54590" y="5319711"/>
                  <a:pt x="60745" y="5312483"/>
                  <a:pt x="65907" y="5309212"/>
                </a:cubicBezTo>
                <a:cubicBezTo>
                  <a:pt x="74872" y="5302792"/>
                  <a:pt x="84217" y="5300385"/>
                  <a:pt x="93939" y="5301990"/>
                </a:cubicBezTo>
                <a:close/>
                <a:moveTo>
                  <a:pt x="100702" y="4251057"/>
                </a:moveTo>
                <a:cubicBezTo>
                  <a:pt x="110425" y="4252662"/>
                  <a:pt x="119071" y="4257354"/>
                  <a:pt x="126641" y="4265130"/>
                </a:cubicBezTo>
                <a:cubicBezTo>
                  <a:pt x="128129" y="4266406"/>
                  <a:pt x="129819" y="4268017"/>
                  <a:pt x="131712" y="4269961"/>
                </a:cubicBezTo>
                <a:cubicBezTo>
                  <a:pt x="133604" y="4271905"/>
                  <a:pt x="135326" y="4273864"/>
                  <a:pt x="136879" y="4275839"/>
                </a:cubicBezTo>
                <a:cubicBezTo>
                  <a:pt x="140184" y="4281881"/>
                  <a:pt x="141885" y="4285425"/>
                  <a:pt x="141984" y="4286472"/>
                </a:cubicBezTo>
                <a:cubicBezTo>
                  <a:pt x="142083" y="4287518"/>
                  <a:pt x="143140" y="4291472"/>
                  <a:pt x="145153" y="4298331"/>
                </a:cubicBezTo>
                <a:cubicBezTo>
                  <a:pt x="145679" y="4303915"/>
                  <a:pt x="145396" y="4308163"/>
                  <a:pt x="144303" y="4311073"/>
                </a:cubicBezTo>
                <a:cubicBezTo>
                  <a:pt x="143605" y="4318172"/>
                  <a:pt x="142130" y="4324284"/>
                  <a:pt x="139878" y="4329409"/>
                </a:cubicBezTo>
                <a:cubicBezTo>
                  <a:pt x="135309" y="4338960"/>
                  <a:pt x="127831" y="4346657"/>
                  <a:pt x="117442" y="4352499"/>
                </a:cubicBezTo>
                <a:cubicBezTo>
                  <a:pt x="107054" y="4358341"/>
                  <a:pt x="96950" y="4359936"/>
                  <a:pt x="87129" y="4357283"/>
                </a:cubicBezTo>
                <a:cubicBezTo>
                  <a:pt x="75207" y="4354112"/>
                  <a:pt x="66074" y="4347880"/>
                  <a:pt x="59730" y="4338588"/>
                </a:cubicBezTo>
                <a:cubicBezTo>
                  <a:pt x="50869" y="4331629"/>
                  <a:pt x="46049" y="4322201"/>
                  <a:pt x="45270" y="4310307"/>
                </a:cubicBezTo>
                <a:cubicBezTo>
                  <a:pt x="44491" y="4298412"/>
                  <a:pt x="47468" y="4288298"/>
                  <a:pt x="54203" y="4279963"/>
                </a:cubicBezTo>
                <a:cubicBezTo>
                  <a:pt x="61352" y="4268777"/>
                  <a:pt x="67508" y="4261549"/>
                  <a:pt x="72670" y="4258278"/>
                </a:cubicBezTo>
                <a:cubicBezTo>
                  <a:pt x="81635" y="4251858"/>
                  <a:pt x="90980" y="4249451"/>
                  <a:pt x="100702" y="4251057"/>
                </a:cubicBezTo>
                <a:close/>
                <a:moveTo>
                  <a:pt x="7722408" y="4174297"/>
                </a:moveTo>
                <a:cubicBezTo>
                  <a:pt x="7731582" y="4173914"/>
                  <a:pt x="7740596" y="4175299"/>
                  <a:pt x="7749454" y="4178452"/>
                </a:cubicBezTo>
                <a:cubicBezTo>
                  <a:pt x="7772082" y="4183853"/>
                  <a:pt x="7787636" y="4189830"/>
                  <a:pt x="7796114" y="4196385"/>
                </a:cubicBezTo>
                <a:cubicBezTo>
                  <a:pt x="7812050" y="4207362"/>
                  <a:pt x="7821652" y="4221170"/>
                  <a:pt x="7824922" y="4237810"/>
                </a:cubicBezTo>
                <a:cubicBezTo>
                  <a:pt x="7828192" y="4254449"/>
                  <a:pt x="7825764" y="4271048"/>
                  <a:pt x="7817636" y="4287610"/>
                </a:cubicBezTo>
                <a:cubicBezTo>
                  <a:pt x="7816450" y="4290725"/>
                  <a:pt x="7814842" y="4294353"/>
                  <a:pt x="7812810" y="4298494"/>
                </a:cubicBezTo>
                <a:cubicBezTo>
                  <a:pt x="7810776" y="4302634"/>
                  <a:pt x="7808618" y="4306508"/>
                  <a:pt x="7806332" y="4310116"/>
                </a:cubicBezTo>
                <a:cubicBezTo>
                  <a:pt x="7798454" y="4318807"/>
                  <a:pt x="7793688" y="4323523"/>
                  <a:pt x="7792038" y="4324261"/>
                </a:cubicBezTo>
                <a:cubicBezTo>
                  <a:pt x="7790384" y="4325000"/>
                  <a:pt x="7784560" y="4328897"/>
                  <a:pt x="7774564" y="4335949"/>
                </a:cubicBezTo>
                <a:cubicBezTo>
                  <a:pt x="7765752" y="4339888"/>
                  <a:pt x="7758636" y="4341776"/>
                  <a:pt x="7753212" y="4341614"/>
                </a:cubicBezTo>
                <a:cubicBezTo>
                  <a:pt x="7741180" y="4344406"/>
                  <a:pt x="7730290" y="4345394"/>
                  <a:pt x="7720544" y="4344579"/>
                </a:cubicBezTo>
                <a:cubicBezTo>
                  <a:pt x="7702152" y="4342455"/>
                  <a:pt x="7685032" y="4334593"/>
                  <a:pt x="7669180" y="4320992"/>
                </a:cubicBezTo>
                <a:cubicBezTo>
                  <a:pt x="7653326" y="4307391"/>
                  <a:pt x="7644590" y="4291901"/>
                  <a:pt x="7642974" y="4274524"/>
                </a:cubicBezTo>
                <a:cubicBezTo>
                  <a:pt x="7640930" y="4253459"/>
                  <a:pt x="7645582" y="4235218"/>
                  <a:pt x="7656932" y="4219803"/>
                </a:cubicBezTo>
                <a:cubicBezTo>
                  <a:pt x="7662940" y="4201603"/>
                  <a:pt x="7675436" y="4188584"/>
                  <a:pt x="7694414" y="4180748"/>
                </a:cubicBezTo>
                <a:cubicBezTo>
                  <a:pt x="7703904" y="4176831"/>
                  <a:pt x="7713236" y="4174680"/>
                  <a:pt x="7722408" y="4174297"/>
                </a:cubicBezTo>
                <a:close/>
                <a:moveTo>
                  <a:pt x="7716428" y="3206162"/>
                </a:moveTo>
                <a:cubicBezTo>
                  <a:pt x="7727048" y="3205225"/>
                  <a:pt x="7737014" y="3208711"/>
                  <a:pt x="7746326" y="3216620"/>
                </a:cubicBezTo>
                <a:cubicBezTo>
                  <a:pt x="7755636" y="3224528"/>
                  <a:pt x="7760770" y="3233546"/>
                  <a:pt x="7761724" y="3243671"/>
                </a:cubicBezTo>
                <a:cubicBezTo>
                  <a:pt x="7762680" y="3253796"/>
                  <a:pt x="7759958" y="3263876"/>
                  <a:pt x="7753560" y="3273910"/>
                </a:cubicBezTo>
                <a:cubicBezTo>
                  <a:pt x="7744212" y="3285092"/>
                  <a:pt x="7734532" y="3291125"/>
                  <a:pt x="7724520" y="3292008"/>
                </a:cubicBezTo>
                <a:cubicBezTo>
                  <a:pt x="7714508" y="3292891"/>
                  <a:pt x="7705666" y="3289971"/>
                  <a:pt x="7697996" y="3283249"/>
                </a:cubicBezTo>
                <a:cubicBezTo>
                  <a:pt x="7690326" y="3276528"/>
                  <a:pt x="7686090" y="3268911"/>
                  <a:pt x="7685288" y="3260400"/>
                </a:cubicBezTo>
                <a:cubicBezTo>
                  <a:pt x="7684486" y="3251889"/>
                  <a:pt x="7685036" y="3244737"/>
                  <a:pt x="7686936" y="3238947"/>
                </a:cubicBezTo>
                <a:lnTo>
                  <a:pt x="7686604" y="3235426"/>
                </a:lnTo>
                <a:cubicBezTo>
                  <a:pt x="7684944" y="3217816"/>
                  <a:pt x="7694886" y="3208062"/>
                  <a:pt x="7716428" y="3206162"/>
                </a:cubicBezTo>
                <a:close/>
                <a:moveTo>
                  <a:pt x="91051" y="3149932"/>
                </a:moveTo>
                <a:cubicBezTo>
                  <a:pt x="95867" y="3149932"/>
                  <a:pt x="107430" y="3154075"/>
                  <a:pt x="125735" y="3162364"/>
                </a:cubicBezTo>
                <a:cubicBezTo>
                  <a:pt x="151751" y="3181309"/>
                  <a:pt x="164757" y="3203213"/>
                  <a:pt x="164757" y="3228078"/>
                </a:cubicBezTo>
                <a:cubicBezTo>
                  <a:pt x="164757" y="3242286"/>
                  <a:pt x="159699" y="3256494"/>
                  <a:pt x="149582" y="3270702"/>
                </a:cubicBezTo>
                <a:cubicBezTo>
                  <a:pt x="139466" y="3284911"/>
                  <a:pt x="124772" y="3297935"/>
                  <a:pt x="105502" y="3309775"/>
                </a:cubicBezTo>
                <a:cubicBezTo>
                  <a:pt x="87196" y="3318063"/>
                  <a:pt x="73226" y="3322207"/>
                  <a:pt x="63591" y="3322207"/>
                </a:cubicBezTo>
                <a:cubicBezTo>
                  <a:pt x="50101" y="3322207"/>
                  <a:pt x="35650" y="3315104"/>
                  <a:pt x="20233" y="3300895"/>
                </a:cubicBezTo>
                <a:cubicBezTo>
                  <a:pt x="6746" y="3284319"/>
                  <a:pt x="0" y="3267743"/>
                  <a:pt x="0" y="3251166"/>
                </a:cubicBezTo>
                <a:cubicBezTo>
                  <a:pt x="0" y="3225117"/>
                  <a:pt x="16379" y="3198478"/>
                  <a:pt x="49138" y="3171244"/>
                </a:cubicBezTo>
                <a:cubicBezTo>
                  <a:pt x="68409" y="3157037"/>
                  <a:pt x="82379" y="3149932"/>
                  <a:pt x="91051" y="3149932"/>
                </a:cubicBezTo>
                <a:close/>
                <a:moveTo>
                  <a:pt x="101291" y="2164232"/>
                </a:moveTo>
                <a:cubicBezTo>
                  <a:pt x="111015" y="2165838"/>
                  <a:pt x="119661" y="2170529"/>
                  <a:pt x="127230" y="2178306"/>
                </a:cubicBezTo>
                <a:cubicBezTo>
                  <a:pt x="128717" y="2179582"/>
                  <a:pt x="130408" y="2181192"/>
                  <a:pt x="132300" y="2183137"/>
                </a:cubicBezTo>
                <a:cubicBezTo>
                  <a:pt x="134193" y="2185081"/>
                  <a:pt x="135915" y="2187041"/>
                  <a:pt x="137469" y="2189014"/>
                </a:cubicBezTo>
                <a:cubicBezTo>
                  <a:pt x="140773" y="2195056"/>
                  <a:pt x="142475" y="2198602"/>
                  <a:pt x="142573" y="2199648"/>
                </a:cubicBezTo>
                <a:cubicBezTo>
                  <a:pt x="142672" y="2200694"/>
                  <a:pt x="143729" y="2204648"/>
                  <a:pt x="145743" y="2211509"/>
                </a:cubicBezTo>
                <a:cubicBezTo>
                  <a:pt x="146269" y="2217091"/>
                  <a:pt x="145985" y="2221339"/>
                  <a:pt x="144893" y="2224250"/>
                </a:cubicBezTo>
                <a:cubicBezTo>
                  <a:pt x="144194" y="2231349"/>
                  <a:pt x="142719" y="2237461"/>
                  <a:pt x="140468" y="2242584"/>
                </a:cubicBezTo>
                <a:cubicBezTo>
                  <a:pt x="135898" y="2252136"/>
                  <a:pt x="128421" y="2259834"/>
                  <a:pt x="118032" y="2265676"/>
                </a:cubicBezTo>
                <a:cubicBezTo>
                  <a:pt x="107643" y="2271518"/>
                  <a:pt x="97540" y="2273112"/>
                  <a:pt x="87718" y="2270460"/>
                </a:cubicBezTo>
                <a:cubicBezTo>
                  <a:pt x="75797" y="2267289"/>
                  <a:pt x="66664" y="2261058"/>
                  <a:pt x="60318" y="2251765"/>
                </a:cubicBezTo>
                <a:cubicBezTo>
                  <a:pt x="51459" y="2244805"/>
                  <a:pt x="46639" y="2235378"/>
                  <a:pt x="45860" y="2223484"/>
                </a:cubicBezTo>
                <a:cubicBezTo>
                  <a:pt x="45080" y="2211589"/>
                  <a:pt x="48058" y="2201475"/>
                  <a:pt x="54792" y="2193140"/>
                </a:cubicBezTo>
                <a:cubicBezTo>
                  <a:pt x="61942" y="2181953"/>
                  <a:pt x="68098" y="2174725"/>
                  <a:pt x="73259" y="2171455"/>
                </a:cubicBezTo>
                <a:cubicBezTo>
                  <a:pt x="82225" y="2165034"/>
                  <a:pt x="91569" y="2162627"/>
                  <a:pt x="101291" y="2164232"/>
                </a:cubicBezTo>
                <a:close/>
                <a:moveTo>
                  <a:pt x="7728656" y="2118271"/>
                </a:moveTo>
                <a:cubicBezTo>
                  <a:pt x="7738678" y="2117764"/>
                  <a:pt x="7749764" y="2118766"/>
                  <a:pt x="7761916" y="2121279"/>
                </a:cubicBezTo>
                <a:cubicBezTo>
                  <a:pt x="7785000" y="2129495"/>
                  <a:pt x="7800192" y="2141240"/>
                  <a:pt x="7807488" y="2156515"/>
                </a:cubicBezTo>
                <a:cubicBezTo>
                  <a:pt x="7818952" y="2180517"/>
                  <a:pt x="7811504" y="2213634"/>
                  <a:pt x="7785142" y="2255866"/>
                </a:cubicBezTo>
                <a:cubicBezTo>
                  <a:pt x="7768838" y="2279040"/>
                  <a:pt x="7755612" y="2292896"/>
                  <a:pt x="7745460" y="2297434"/>
                </a:cubicBezTo>
                <a:cubicBezTo>
                  <a:pt x="7739820" y="2299954"/>
                  <a:pt x="7724462" y="2302184"/>
                  <a:pt x="7699384" y="2304125"/>
                </a:cubicBezTo>
                <a:cubicBezTo>
                  <a:pt x="7660592" y="2300280"/>
                  <a:pt x="7635726" y="2286901"/>
                  <a:pt x="7624782" y="2263990"/>
                </a:cubicBezTo>
                <a:cubicBezTo>
                  <a:pt x="7618528" y="2250896"/>
                  <a:pt x="7618196" y="2235159"/>
                  <a:pt x="7623784" y="2216774"/>
                </a:cubicBezTo>
                <a:cubicBezTo>
                  <a:pt x="7629374" y="2198389"/>
                  <a:pt x="7640842" y="2178702"/>
                  <a:pt x="7658188" y="2157708"/>
                </a:cubicBezTo>
                <a:cubicBezTo>
                  <a:pt x="7675970" y="2140494"/>
                  <a:pt x="7690500" y="2129367"/>
                  <a:pt x="7701780" y="2124325"/>
                </a:cubicBezTo>
                <a:cubicBezTo>
                  <a:pt x="7709674" y="2120797"/>
                  <a:pt x="7718634" y="2118778"/>
                  <a:pt x="7728656" y="2118271"/>
                </a:cubicBezTo>
                <a:close/>
                <a:moveTo>
                  <a:pt x="7710248" y="1104953"/>
                </a:moveTo>
                <a:cubicBezTo>
                  <a:pt x="7719970" y="1106558"/>
                  <a:pt x="7728616" y="1111250"/>
                  <a:pt x="7736186" y="1119027"/>
                </a:cubicBezTo>
                <a:cubicBezTo>
                  <a:pt x="7737674" y="1120303"/>
                  <a:pt x="7739364" y="1121913"/>
                  <a:pt x="7741256" y="1123857"/>
                </a:cubicBezTo>
                <a:cubicBezTo>
                  <a:pt x="7743148" y="1125802"/>
                  <a:pt x="7744872" y="1127760"/>
                  <a:pt x="7746424" y="1129735"/>
                </a:cubicBezTo>
                <a:cubicBezTo>
                  <a:pt x="7749728" y="1135777"/>
                  <a:pt x="7751430" y="1139321"/>
                  <a:pt x="7751530" y="1140368"/>
                </a:cubicBezTo>
                <a:cubicBezTo>
                  <a:pt x="7751628" y="1141415"/>
                  <a:pt x="7752684" y="1145368"/>
                  <a:pt x="7754698" y="1152228"/>
                </a:cubicBezTo>
                <a:cubicBezTo>
                  <a:pt x="7755224" y="1157812"/>
                  <a:pt x="7754940" y="1162059"/>
                  <a:pt x="7753848" y="1164970"/>
                </a:cubicBezTo>
                <a:cubicBezTo>
                  <a:pt x="7753150" y="1172068"/>
                  <a:pt x="7751676" y="1178180"/>
                  <a:pt x="7749424" y="1183304"/>
                </a:cubicBezTo>
                <a:cubicBezTo>
                  <a:pt x="7744854" y="1192855"/>
                  <a:pt x="7737376" y="1200553"/>
                  <a:pt x="7726988" y="1206395"/>
                </a:cubicBezTo>
                <a:cubicBezTo>
                  <a:pt x="7716600" y="1212237"/>
                  <a:pt x="7706496" y="1213831"/>
                  <a:pt x="7696674" y="1211179"/>
                </a:cubicBezTo>
                <a:cubicBezTo>
                  <a:pt x="7684752" y="1208008"/>
                  <a:pt x="7675620" y="1201777"/>
                  <a:pt x="7669276" y="1192484"/>
                </a:cubicBezTo>
                <a:cubicBezTo>
                  <a:pt x="7660414" y="1185525"/>
                  <a:pt x="7655594" y="1176098"/>
                  <a:pt x="7654816" y="1164204"/>
                </a:cubicBezTo>
                <a:cubicBezTo>
                  <a:pt x="7654036" y="1152309"/>
                  <a:pt x="7657014" y="1142195"/>
                  <a:pt x="7663748" y="1133859"/>
                </a:cubicBezTo>
                <a:cubicBezTo>
                  <a:pt x="7670898" y="1122673"/>
                  <a:pt x="7677054" y="1115445"/>
                  <a:pt x="7682216" y="1112176"/>
                </a:cubicBezTo>
                <a:cubicBezTo>
                  <a:pt x="7691180" y="1105755"/>
                  <a:pt x="7700526" y="1103347"/>
                  <a:pt x="7710248" y="1104953"/>
                </a:cubicBezTo>
                <a:close/>
                <a:moveTo>
                  <a:pt x="97149" y="1075480"/>
                </a:moveTo>
                <a:cubicBezTo>
                  <a:pt x="101966" y="1075480"/>
                  <a:pt x="113529" y="1079624"/>
                  <a:pt x="131835" y="1087913"/>
                </a:cubicBezTo>
                <a:cubicBezTo>
                  <a:pt x="157849" y="1106856"/>
                  <a:pt x="170857" y="1128760"/>
                  <a:pt x="170857" y="1153626"/>
                </a:cubicBezTo>
                <a:cubicBezTo>
                  <a:pt x="170857" y="1167834"/>
                  <a:pt x="165798" y="1182043"/>
                  <a:pt x="155681" y="1196250"/>
                </a:cubicBezTo>
                <a:cubicBezTo>
                  <a:pt x="145565" y="1210460"/>
                  <a:pt x="130871" y="1223483"/>
                  <a:pt x="111602" y="1235323"/>
                </a:cubicBezTo>
                <a:cubicBezTo>
                  <a:pt x="93295" y="1243611"/>
                  <a:pt x="79325" y="1247755"/>
                  <a:pt x="69689" y="1247755"/>
                </a:cubicBezTo>
                <a:cubicBezTo>
                  <a:pt x="56201" y="1247755"/>
                  <a:pt x="41748" y="1240652"/>
                  <a:pt x="26332" y="1226443"/>
                </a:cubicBezTo>
                <a:cubicBezTo>
                  <a:pt x="12844" y="1209867"/>
                  <a:pt x="6099" y="1193291"/>
                  <a:pt x="6099" y="1176714"/>
                </a:cubicBezTo>
                <a:cubicBezTo>
                  <a:pt x="6099" y="1150665"/>
                  <a:pt x="22478" y="1124025"/>
                  <a:pt x="55237" y="1096793"/>
                </a:cubicBezTo>
                <a:cubicBezTo>
                  <a:pt x="74507" y="1082585"/>
                  <a:pt x="88478" y="1075480"/>
                  <a:pt x="97149" y="1075480"/>
                </a:cubicBezTo>
                <a:close/>
                <a:moveTo>
                  <a:pt x="2294506" y="51160"/>
                </a:moveTo>
                <a:cubicBezTo>
                  <a:pt x="2309365" y="49850"/>
                  <a:pt x="2325607" y="59615"/>
                  <a:pt x="2343234" y="80457"/>
                </a:cubicBezTo>
                <a:cubicBezTo>
                  <a:pt x="2352570" y="92807"/>
                  <a:pt x="2357515" y="101923"/>
                  <a:pt x="2358069" y="107802"/>
                </a:cubicBezTo>
                <a:cubicBezTo>
                  <a:pt x="2358377" y="111068"/>
                  <a:pt x="2356753" y="119116"/>
                  <a:pt x="2353194" y="131946"/>
                </a:cubicBezTo>
                <a:cubicBezTo>
                  <a:pt x="2344052" y="150537"/>
                  <a:pt x="2332388" y="160458"/>
                  <a:pt x="2318205" y="161709"/>
                </a:cubicBezTo>
                <a:cubicBezTo>
                  <a:pt x="2310102" y="162424"/>
                  <a:pt x="2301674" y="159709"/>
                  <a:pt x="2292923" y="153564"/>
                </a:cubicBezTo>
                <a:cubicBezTo>
                  <a:pt x="2284171" y="147420"/>
                  <a:pt x="2275804" y="138112"/>
                  <a:pt x="2267818" y="125642"/>
                </a:cubicBezTo>
                <a:cubicBezTo>
                  <a:pt x="2261920" y="113647"/>
                  <a:pt x="2258665" y="104382"/>
                  <a:pt x="2258048" y="97850"/>
                </a:cubicBezTo>
                <a:cubicBezTo>
                  <a:pt x="2257186" y="88704"/>
                  <a:pt x="2260314" y="78548"/>
                  <a:pt x="2267434" y="67380"/>
                </a:cubicBezTo>
                <a:cubicBezTo>
                  <a:pt x="2276027" y="57401"/>
                  <a:pt x="2285051" y="51994"/>
                  <a:pt x="2294506" y="51160"/>
                </a:cubicBezTo>
                <a:close/>
                <a:moveTo>
                  <a:pt x="100683" y="50681"/>
                </a:moveTo>
                <a:cubicBezTo>
                  <a:pt x="110407" y="52286"/>
                  <a:pt x="119054" y="56978"/>
                  <a:pt x="126623" y="64755"/>
                </a:cubicBezTo>
                <a:cubicBezTo>
                  <a:pt x="128110" y="66031"/>
                  <a:pt x="129801" y="67641"/>
                  <a:pt x="131693" y="69586"/>
                </a:cubicBezTo>
                <a:cubicBezTo>
                  <a:pt x="133585" y="71530"/>
                  <a:pt x="135308" y="73488"/>
                  <a:pt x="136862" y="75463"/>
                </a:cubicBezTo>
                <a:cubicBezTo>
                  <a:pt x="140166" y="81505"/>
                  <a:pt x="141868" y="85049"/>
                  <a:pt x="141966" y="86097"/>
                </a:cubicBezTo>
                <a:cubicBezTo>
                  <a:pt x="142065" y="87142"/>
                  <a:pt x="143121" y="91096"/>
                  <a:pt x="145135" y="97956"/>
                </a:cubicBezTo>
                <a:cubicBezTo>
                  <a:pt x="145661" y="103539"/>
                  <a:pt x="145378" y="107787"/>
                  <a:pt x="144285" y="110698"/>
                </a:cubicBezTo>
                <a:cubicBezTo>
                  <a:pt x="143587" y="117796"/>
                  <a:pt x="142112" y="123908"/>
                  <a:pt x="139860" y="129033"/>
                </a:cubicBezTo>
                <a:cubicBezTo>
                  <a:pt x="135291" y="138584"/>
                  <a:pt x="127812" y="146281"/>
                  <a:pt x="117425" y="152123"/>
                </a:cubicBezTo>
                <a:cubicBezTo>
                  <a:pt x="107037" y="157965"/>
                  <a:pt x="96932" y="159560"/>
                  <a:pt x="87111" y="156908"/>
                </a:cubicBezTo>
                <a:cubicBezTo>
                  <a:pt x="75190" y="153736"/>
                  <a:pt x="66055" y="147505"/>
                  <a:pt x="59711" y="138212"/>
                </a:cubicBezTo>
                <a:cubicBezTo>
                  <a:pt x="50850" y="131253"/>
                  <a:pt x="46031" y="121826"/>
                  <a:pt x="45251" y="109931"/>
                </a:cubicBezTo>
                <a:cubicBezTo>
                  <a:pt x="44473" y="98037"/>
                  <a:pt x="47450" y="87923"/>
                  <a:pt x="54185" y="79587"/>
                </a:cubicBezTo>
                <a:cubicBezTo>
                  <a:pt x="61335" y="68401"/>
                  <a:pt x="67490" y="61173"/>
                  <a:pt x="72651" y="57903"/>
                </a:cubicBezTo>
                <a:cubicBezTo>
                  <a:pt x="81616" y="51482"/>
                  <a:pt x="90961" y="49075"/>
                  <a:pt x="100683" y="50681"/>
                </a:cubicBezTo>
                <a:close/>
                <a:moveTo>
                  <a:pt x="4493036" y="42255"/>
                </a:moveTo>
                <a:cubicBezTo>
                  <a:pt x="4506626" y="44197"/>
                  <a:pt x="4519732" y="58380"/>
                  <a:pt x="4532354" y="84803"/>
                </a:cubicBezTo>
                <a:cubicBezTo>
                  <a:pt x="4540648" y="102170"/>
                  <a:pt x="4543556" y="119839"/>
                  <a:pt x="4541071" y="137808"/>
                </a:cubicBezTo>
                <a:cubicBezTo>
                  <a:pt x="4538586" y="155779"/>
                  <a:pt x="4532011" y="167148"/>
                  <a:pt x="4521344" y="171915"/>
                </a:cubicBezTo>
                <a:cubicBezTo>
                  <a:pt x="4510678" y="176683"/>
                  <a:pt x="4497553" y="175323"/>
                  <a:pt x="4481972" y="167835"/>
                </a:cubicBezTo>
                <a:cubicBezTo>
                  <a:pt x="4463092" y="155801"/>
                  <a:pt x="4449740" y="141596"/>
                  <a:pt x="4441919" y="125221"/>
                </a:cubicBezTo>
                <a:cubicBezTo>
                  <a:pt x="4434098" y="108846"/>
                  <a:pt x="4431325" y="93225"/>
                  <a:pt x="4433604" y="78358"/>
                </a:cubicBezTo>
                <a:cubicBezTo>
                  <a:pt x="4435881" y="63491"/>
                  <a:pt x="4441503" y="54053"/>
                  <a:pt x="4450469" y="50046"/>
                </a:cubicBezTo>
                <a:cubicBezTo>
                  <a:pt x="4459436" y="46039"/>
                  <a:pt x="4467804" y="44707"/>
                  <a:pt x="4475575" y="46051"/>
                </a:cubicBezTo>
                <a:lnTo>
                  <a:pt x="4479285" y="44394"/>
                </a:lnTo>
                <a:cubicBezTo>
                  <a:pt x="4483922" y="42321"/>
                  <a:pt x="4488505" y="41608"/>
                  <a:pt x="4493036" y="42255"/>
                </a:cubicBezTo>
                <a:close/>
                <a:moveTo>
                  <a:pt x="6637716" y="30453"/>
                </a:moveTo>
                <a:cubicBezTo>
                  <a:pt x="6645450" y="30131"/>
                  <a:pt x="6653050" y="31299"/>
                  <a:pt x="6660520" y="33956"/>
                </a:cubicBezTo>
                <a:cubicBezTo>
                  <a:pt x="6679600" y="38510"/>
                  <a:pt x="6692712" y="43551"/>
                  <a:pt x="6699863" y="49078"/>
                </a:cubicBezTo>
                <a:cubicBezTo>
                  <a:pt x="6713300" y="58333"/>
                  <a:pt x="6721396" y="69976"/>
                  <a:pt x="6724154" y="84006"/>
                </a:cubicBezTo>
                <a:cubicBezTo>
                  <a:pt x="6726910" y="98036"/>
                  <a:pt x="6724862" y="112033"/>
                  <a:pt x="6718008" y="125997"/>
                </a:cubicBezTo>
                <a:cubicBezTo>
                  <a:pt x="6717010" y="128624"/>
                  <a:pt x="6715653" y="131683"/>
                  <a:pt x="6713941" y="135174"/>
                </a:cubicBezTo>
                <a:cubicBezTo>
                  <a:pt x="6712227" y="138666"/>
                  <a:pt x="6710406" y="141931"/>
                  <a:pt x="6708479" y="144974"/>
                </a:cubicBezTo>
                <a:cubicBezTo>
                  <a:pt x="6701836" y="152303"/>
                  <a:pt x="6697818" y="156279"/>
                  <a:pt x="6696425" y="156901"/>
                </a:cubicBezTo>
                <a:cubicBezTo>
                  <a:pt x="6695032" y="157523"/>
                  <a:pt x="6690121" y="160809"/>
                  <a:pt x="6681692" y="166756"/>
                </a:cubicBezTo>
                <a:cubicBezTo>
                  <a:pt x="6674262" y="170077"/>
                  <a:pt x="6668261" y="171669"/>
                  <a:pt x="6663687" y="171533"/>
                </a:cubicBezTo>
                <a:cubicBezTo>
                  <a:pt x="6653543" y="173887"/>
                  <a:pt x="6644360" y="174720"/>
                  <a:pt x="6636142" y="174032"/>
                </a:cubicBezTo>
                <a:cubicBezTo>
                  <a:pt x="6620636" y="172241"/>
                  <a:pt x="6606200" y="165612"/>
                  <a:pt x="6592834" y="154144"/>
                </a:cubicBezTo>
                <a:cubicBezTo>
                  <a:pt x="6579466" y="142676"/>
                  <a:pt x="6572100" y="129616"/>
                  <a:pt x="6570736" y="114963"/>
                </a:cubicBezTo>
                <a:cubicBezTo>
                  <a:pt x="6569014" y="97202"/>
                  <a:pt x="6572936" y="81821"/>
                  <a:pt x="6582507" y="68823"/>
                </a:cubicBezTo>
                <a:cubicBezTo>
                  <a:pt x="6587572" y="53477"/>
                  <a:pt x="6598107" y="42500"/>
                  <a:pt x="6614111" y="35893"/>
                </a:cubicBezTo>
                <a:cubicBezTo>
                  <a:pt x="6622112" y="32590"/>
                  <a:pt x="6629981" y="30776"/>
                  <a:pt x="6637716" y="30453"/>
                </a:cubicBezTo>
                <a:close/>
                <a:moveTo>
                  <a:pt x="1185181" y="12899"/>
                </a:moveTo>
                <a:cubicBezTo>
                  <a:pt x="1189998" y="12899"/>
                  <a:pt x="1201561" y="17042"/>
                  <a:pt x="1219867" y="25331"/>
                </a:cubicBezTo>
                <a:cubicBezTo>
                  <a:pt x="1245881" y="44276"/>
                  <a:pt x="1258889" y="66180"/>
                  <a:pt x="1258889" y="91045"/>
                </a:cubicBezTo>
                <a:cubicBezTo>
                  <a:pt x="1258889" y="105253"/>
                  <a:pt x="1253830" y="119461"/>
                  <a:pt x="1243713" y="133669"/>
                </a:cubicBezTo>
                <a:cubicBezTo>
                  <a:pt x="1233597" y="147878"/>
                  <a:pt x="1218904" y="160902"/>
                  <a:pt x="1199634" y="172742"/>
                </a:cubicBezTo>
                <a:cubicBezTo>
                  <a:pt x="1181327" y="181031"/>
                  <a:pt x="1167356" y="185175"/>
                  <a:pt x="1157721" y="185175"/>
                </a:cubicBezTo>
                <a:cubicBezTo>
                  <a:pt x="1144233" y="185175"/>
                  <a:pt x="1129780" y="178071"/>
                  <a:pt x="1114364" y="163862"/>
                </a:cubicBezTo>
                <a:cubicBezTo>
                  <a:pt x="1100876" y="147286"/>
                  <a:pt x="1094130" y="130710"/>
                  <a:pt x="1094130" y="114133"/>
                </a:cubicBezTo>
                <a:cubicBezTo>
                  <a:pt x="1094130" y="88084"/>
                  <a:pt x="1110510" y="61444"/>
                  <a:pt x="1143269" y="34211"/>
                </a:cubicBezTo>
                <a:cubicBezTo>
                  <a:pt x="1162539" y="20003"/>
                  <a:pt x="1176510" y="12899"/>
                  <a:pt x="1185181" y="12899"/>
                </a:cubicBezTo>
                <a:close/>
                <a:moveTo>
                  <a:pt x="3372480" y="12725"/>
                </a:moveTo>
                <a:cubicBezTo>
                  <a:pt x="3393410" y="12725"/>
                  <a:pt x="3413582" y="19767"/>
                  <a:pt x="3432996" y="33851"/>
                </a:cubicBezTo>
                <a:cubicBezTo>
                  <a:pt x="3454229" y="53803"/>
                  <a:pt x="3464845" y="73462"/>
                  <a:pt x="3464845" y="92826"/>
                </a:cubicBezTo>
                <a:cubicBezTo>
                  <a:pt x="3464845" y="112192"/>
                  <a:pt x="3457264" y="128623"/>
                  <a:pt x="3442096" y="142120"/>
                </a:cubicBezTo>
                <a:cubicBezTo>
                  <a:pt x="3426929" y="155617"/>
                  <a:pt x="3410549" y="162365"/>
                  <a:pt x="3392954" y="162365"/>
                </a:cubicBezTo>
                <a:cubicBezTo>
                  <a:pt x="3375362" y="162365"/>
                  <a:pt x="3360802" y="160018"/>
                  <a:pt x="3349274" y="155323"/>
                </a:cubicBezTo>
                <a:lnTo>
                  <a:pt x="3341995" y="155323"/>
                </a:lnTo>
                <a:cubicBezTo>
                  <a:pt x="3305594" y="155323"/>
                  <a:pt x="3287394" y="134491"/>
                  <a:pt x="3287394" y="92826"/>
                </a:cubicBezTo>
                <a:cubicBezTo>
                  <a:pt x="3287394" y="72287"/>
                  <a:pt x="3296342" y="53803"/>
                  <a:pt x="3314238" y="37371"/>
                </a:cubicBezTo>
                <a:cubicBezTo>
                  <a:pt x="3332137" y="20941"/>
                  <a:pt x="3351550" y="12725"/>
                  <a:pt x="3372480" y="12725"/>
                </a:cubicBezTo>
                <a:close/>
                <a:moveTo>
                  <a:pt x="5533254" y="9992"/>
                </a:moveTo>
                <a:cubicBezTo>
                  <a:pt x="5550556" y="12592"/>
                  <a:pt x="5565910" y="20371"/>
                  <a:pt x="5579315" y="33331"/>
                </a:cubicBezTo>
                <a:cubicBezTo>
                  <a:pt x="5581951" y="35456"/>
                  <a:pt x="5584946" y="38138"/>
                  <a:pt x="5588296" y="41379"/>
                </a:cubicBezTo>
                <a:cubicBezTo>
                  <a:pt x="5591650" y="44617"/>
                  <a:pt x="5594698" y="47885"/>
                  <a:pt x="5597444" y="51178"/>
                </a:cubicBezTo>
                <a:cubicBezTo>
                  <a:pt x="5603270" y="61271"/>
                  <a:pt x="5606264" y="67194"/>
                  <a:pt x="5606431" y="68948"/>
                </a:cubicBezTo>
                <a:cubicBezTo>
                  <a:pt x="5606596" y="70700"/>
                  <a:pt x="5608437" y="77315"/>
                  <a:pt x="5611956" y="88789"/>
                </a:cubicBezTo>
                <a:cubicBezTo>
                  <a:pt x="5612836" y="98140"/>
                  <a:pt x="5612288" y="105259"/>
                  <a:pt x="5610313" y="110147"/>
                </a:cubicBezTo>
                <a:cubicBezTo>
                  <a:pt x="5608998" y="122049"/>
                  <a:pt x="5606310" y="132303"/>
                  <a:pt x="5602248" y="140911"/>
                </a:cubicBezTo>
                <a:cubicBezTo>
                  <a:pt x="5594012" y="156958"/>
                  <a:pt x="5580616" y="169924"/>
                  <a:pt x="5562052" y="179812"/>
                </a:cubicBezTo>
                <a:cubicBezTo>
                  <a:pt x="5543491" y="189698"/>
                  <a:pt x="5525476" y="192465"/>
                  <a:pt x="5508008" y="188113"/>
                </a:cubicBezTo>
                <a:cubicBezTo>
                  <a:pt x="5486806" y="182912"/>
                  <a:pt x="5470600" y="172557"/>
                  <a:pt x="5459391" y="157046"/>
                </a:cubicBezTo>
                <a:cubicBezTo>
                  <a:pt x="5443680" y="145467"/>
                  <a:pt x="5435190" y="129717"/>
                  <a:pt x="5433920" y="109794"/>
                </a:cubicBezTo>
                <a:cubicBezTo>
                  <a:pt x="5432652" y="89871"/>
                  <a:pt x="5438058" y="72895"/>
                  <a:pt x="5450138" y="58866"/>
                </a:cubicBezTo>
                <a:cubicBezTo>
                  <a:pt x="5462984" y="40055"/>
                  <a:pt x="5474022" y="27886"/>
                  <a:pt x="5483247" y="22358"/>
                </a:cubicBezTo>
                <a:cubicBezTo>
                  <a:pt x="5499282" y="11516"/>
                  <a:pt x="5515951" y="7394"/>
                  <a:pt x="5533254" y="9992"/>
                </a:cubicBezTo>
                <a:close/>
                <a:moveTo>
                  <a:pt x="7711156" y="753"/>
                </a:moveTo>
                <a:cubicBezTo>
                  <a:pt x="7728460" y="3352"/>
                  <a:pt x="7743814" y="11132"/>
                  <a:pt x="7757218" y="24091"/>
                </a:cubicBezTo>
                <a:cubicBezTo>
                  <a:pt x="7759856" y="26215"/>
                  <a:pt x="7762848" y="28897"/>
                  <a:pt x="7766200" y="32138"/>
                </a:cubicBezTo>
                <a:cubicBezTo>
                  <a:pt x="7769552" y="35378"/>
                  <a:pt x="7772600" y="38645"/>
                  <a:pt x="7775348" y="41938"/>
                </a:cubicBezTo>
                <a:cubicBezTo>
                  <a:pt x="7781172" y="52031"/>
                  <a:pt x="7784168" y="57954"/>
                  <a:pt x="7784334" y="59708"/>
                </a:cubicBezTo>
                <a:cubicBezTo>
                  <a:pt x="7784500" y="61460"/>
                  <a:pt x="7786340" y="68075"/>
                  <a:pt x="7789860" y="79550"/>
                </a:cubicBezTo>
                <a:cubicBezTo>
                  <a:pt x="7790740" y="88900"/>
                  <a:pt x="7790192" y="96020"/>
                  <a:pt x="7788216" y="100907"/>
                </a:cubicBezTo>
                <a:cubicBezTo>
                  <a:pt x="7786902" y="112809"/>
                  <a:pt x="7784214" y="123063"/>
                  <a:pt x="7780152" y="131671"/>
                </a:cubicBezTo>
                <a:cubicBezTo>
                  <a:pt x="7771916" y="147718"/>
                  <a:pt x="7758520" y="160684"/>
                  <a:pt x="7739956" y="170571"/>
                </a:cubicBezTo>
                <a:cubicBezTo>
                  <a:pt x="7721396" y="180459"/>
                  <a:pt x="7703380" y="183225"/>
                  <a:pt x="7685912" y="178873"/>
                </a:cubicBezTo>
                <a:cubicBezTo>
                  <a:pt x="7664708" y="173672"/>
                  <a:pt x="7648504" y="163316"/>
                  <a:pt x="7637296" y="147805"/>
                </a:cubicBezTo>
                <a:cubicBezTo>
                  <a:pt x="7621584" y="136227"/>
                  <a:pt x="7613092" y="120477"/>
                  <a:pt x="7611824" y="100554"/>
                </a:cubicBezTo>
                <a:cubicBezTo>
                  <a:pt x="7610556" y="80630"/>
                  <a:pt x="7615960" y="63655"/>
                  <a:pt x="7628040" y="49626"/>
                </a:cubicBezTo>
                <a:cubicBezTo>
                  <a:pt x="7640888" y="30815"/>
                  <a:pt x="7651926" y="18646"/>
                  <a:pt x="7661152" y="13118"/>
                </a:cubicBezTo>
                <a:cubicBezTo>
                  <a:pt x="7677186" y="2276"/>
                  <a:pt x="7693856" y="-1845"/>
                  <a:pt x="7711156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119" name="Freeform 118"/>
          <p:cNvSpPr/>
          <p:nvPr userDrawn="1"/>
        </p:nvSpPr>
        <p:spPr>
          <a:xfrm>
            <a:off x="447208" y="624417"/>
            <a:ext cx="5217553" cy="5718806"/>
          </a:xfrm>
          <a:custGeom>
            <a:avLst/>
            <a:gdLst>
              <a:gd name="connsiteX0" fmla="*/ 7719388 w 7826329"/>
              <a:gd name="connsiteY0" fmla="*/ 8471463 h 8579533"/>
              <a:gd name="connsiteX1" fmla="*/ 7735521 w 7826329"/>
              <a:gd name="connsiteY1" fmla="*/ 8477679 h 8579533"/>
              <a:gd name="connsiteX2" fmla="*/ 7753671 w 7826329"/>
              <a:gd name="connsiteY2" fmla="*/ 8510536 h 8579533"/>
              <a:gd name="connsiteX3" fmla="*/ 7746613 w 7826329"/>
              <a:gd name="connsiteY3" fmla="*/ 8531848 h 8579533"/>
              <a:gd name="connsiteX4" fmla="*/ 7726111 w 7826329"/>
              <a:gd name="connsiteY4" fmla="*/ 8551385 h 8579533"/>
              <a:gd name="connsiteX5" fmla="*/ 7706616 w 7826329"/>
              <a:gd name="connsiteY5" fmla="*/ 8557601 h 8579533"/>
              <a:gd name="connsiteX6" fmla="*/ 7686449 w 7826329"/>
              <a:gd name="connsiteY6" fmla="*/ 8546945 h 8579533"/>
              <a:gd name="connsiteX7" fmla="*/ 7677039 w 7826329"/>
              <a:gd name="connsiteY7" fmla="*/ 8522080 h 8579533"/>
              <a:gd name="connsiteX8" fmla="*/ 7699894 w 7826329"/>
              <a:gd name="connsiteY8" fmla="*/ 8482119 h 8579533"/>
              <a:gd name="connsiteX9" fmla="*/ 7719388 w 7826329"/>
              <a:gd name="connsiteY9" fmla="*/ 8471463 h 8579533"/>
              <a:gd name="connsiteX10" fmla="*/ 2294511 w 7826329"/>
              <a:gd name="connsiteY10" fmla="*/ 8440583 h 8579533"/>
              <a:gd name="connsiteX11" fmla="*/ 2343240 w 7826329"/>
              <a:gd name="connsiteY11" fmla="*/ 8469880 h 8579533"/>
              <a:gd name="connsiteX12" fmla="*/ 2358075 w 7826329"/>
              <a:gd name="connsiteY12" fmla="*/ 8497225 h 8579533"/>
              <a:gd name="connsiteX13" fmla="*/ 2353200 w 7826329"/>
              <a:gd name="connsiteY13" fmla="*/ 8521368 h 8579533"/>
              <a:gd name="connsiteX14" fmla="*/ 2318211 w 7826329"/>
              <a:gd name="connsiteY14" fmla="*/ 8551132 h 8579533"/>
              <a:gd name="connsiteX15" fmla="*/ 2292928 w 7826329"/>
              <a:gd name="connsiteY15" fmla="*/ 8542987 h 8579533"/>
              <a:gd name="connsiteX16" fmla="*/ 2267824 w 7826329"/>
              <a:gd name="connsiteY16" fmla="*/ 8515065 h 8579533"/>
              <a:gd name="connsiteX17" fmla="*/ 2258054 w 7826329"/>
              <a:gd name="connsiteY17" fmla="*/ 8487273 h 8579533"/>
              <a:gd name="connsiteX18" fmla="*/ 2267439 w 7826329"/>
              <a:gd name="connsiteY18" fmla="*/ 8456803 h 8579533"/>
              <a:gd name="connsiteX19" fmla="*/ 2294511 w 7826329"/>
              <a:gd name="connsiteY19" fmla="*/ 8440583 h 8579533"/>
              <a:gd name="connsiteX20" fmla="*/ 100689 w 7826329"/>
              <a:gd name="connsiteY20" fmla="*/ 8440105 h 8579533"/>
              <a:gd name="connsiteX21" fmla="*/ 126628 w 7826329"/>
              <a:gd name="connsiteY21" fmla="*/ 8454178 h 8579533"/>
              <a:gd name="connsiteX22" fmla="*/ 131699 w 7826329"/>
              <a:gd name="connsiteY22" fmla="*/ 8459009 h 8579533"/>
              <a:gd name="connsiteX23" fmla="*/ 136866 w 7826329"/>
              <a:gd name="connsiteY23" fmla="*/ 8464887 h 8579533"/>
              <a:gd name="connsiteX24" fmla="*/ 141971 w 7826329"/>
              <a:gd name="connsiteY24" fmla="*/ 8475521 h 8579533"/>
              <a:gd name="connsiteX25" fmla="*/ 145140 w 7826329"/>
              <a:gd name="connsiteY25" fmla="*/ 8487380 h 8579533"/>
              <a:gd name="connsiteX26" fmla="*/ 144290 w 7826329"/>
              <a:gd name="connsiteY26" fmla="*/ 8500121 h 8579533"/>
              <a:gd name="connsiteX27" fmla="*/ 139865 w 7826329"/>
              <a:gd name="connsiteY27" fmla="*/ 8518457 h 8579533"/>
              <a:gd name="connsiteX28" fmla="*/ 117429 w 7826329"/>
              <a:gd name="connsiteY28" fmla="*/ 8541547 h 8579533"/>
              <a:gd name="connsiteX29" fmla="*/ 87116 w 7826329"/>
              <a:gd name="connsiteY29" fmla="*/ 8546331 h 8579533"/>
              <a:gd name="connsiteX30" fmla="*/ 59717 w 7826329"/>
              <a:gd name="connsiteY30" fmla="*/ 8527636 h 8579533"/>
              <a:gd name="connsiteX31" fmla="*/ 45257 w 7826329"/>
              <a:gd name="connsiteY31" fmla="*/ 8499356 h 8579533"/>
              <a:gd name="connsiteX32" fmla="*/ 54190 w 7826329"/>
              <a:gd name="connsiteY32" fmla="*/ 8469011 h 8579533"/>
              <a:gd name="connsiteX33" fmla="*/ 72657 w 7826329"/>
              <a:gd name="connsiteY33" fmla="*/ 8447327 h 8579533"/>
              <a:gd name="connsiteX34" fmla="*/ 100689 w 7826329"/>
              <a:gd name="connsiteY34" fmla="*/ 8440105 h 8579533"/>
              <a:gd name="connsiteX35" fmla="*/ 5559709 w 7826329"/>
              <a:gd name="connsiteY35" fmla="*/ 8417599 h 8579533"/>
              <a:gd name="connsiteX36" fmla="*/ 5599028 w 7826329"/>
              <a:gd name="connsiteY36" fmla="*/ 8460147 h 8579533"/>
              <a:gd name="connsiteX37" fmla="*/ 5607745 w 7826329"/>
              <a:gd name="connsiteY37" fmla="*/ 8513153 h 8579533"/>
              <a:gd name="connsiteX38" fmla="*/ 5588019 w 7826329"/>
              <a:gd name="connsiteY38" fmla="*/ 8547259 h 8579533"/>
              <a:gd name="connsiteX39" fmla="*/ 5548645 w 7826329"/>
              <a:gd name="connsiteY39" fmla="*/ 8543180 h 8579533"/>
              <a:gd name="connsiteX40" fmla="*/ 5508592 w 7826329"/>
              <a:gd name="connsiteY40" fmla="*/ 8500565 h 8579533"/>
              <a:gd name="connsiteX41" fmla="*/ 5500277 w 7826329"/>
              <a:gd name="connsiteY41" fmla="*/ 8453702 h 8579533"/>
              <a:gd name="connsiteX42" fmla="*/ 5517142 w 7826329"/>
              <a:gd name="connsiteY42" fmla="*/ 8425390 h 8579533"/>
              <a:gd name="connsiteX43" fmla="*/ 5542248 w 7826329"/>
              <a:gd name="connsiteY43" fmla="*/ 8421396 h 8579533"/>
              <a:gd name="connsiteX44" fmla="*/ 5545957 w 7826329"/>
              <a:gd name="connsiteY44" fmla="*/ 8419738 h 8579533"/>
              <a:gd name="connsiteX45" fmla="*/ 5559709 w 7826329"/>
              <a:gd name="connsiteY45" fmla="*/ 8417599 h 8579533"/>
              <a:gd name="connsiteX46" fmla="*/ 1185186 w 7826329"/>
              <a:gd name="connsiteY46" fmla="*/ 8402323 h 8579533"/>
              <a:gd name="connsiteX47" fmla="*/ 1219871 w 7826329"/>
              <a:gd name="connsiteY47" fmla="*/ 8414755 h 8579533"/>
              <a:gd name="connsiteX48" fmla="*/ 1258893 w 7826329"/>
              <a:gd name="connsiteY48" fmla="*/ 8480469 h 8579533"/>
              <a:gd name="connsiteX49" fmla="*/ 1243718 w 7826329"/>
              <a:gd name="connsiteY49" fmla="*/ 8523093 h 8579533"/>
              <a:gd name="connsiteX50" fmla="*/ 1199638 w 7826329"/>
              <a:gd name="connsiteY50" fmla="*/ 8562166 h 8579533"/>
              <a:gd name="connsiteX51" fmla="*/ 1157727 w 7826329"/>
              <a:gd name="connsiteY51" fmla="*/ 8574598 h 8579533"/>
              <a:gd name="connsiteX52" fmla="*/ 1114369 w 7826329"/>
              <a:gd name="connsiteY52" fmla="*/ 8553286 h 8579533"/>
              <a:gd name="connsiteX53" fmla="*/ 1094136 w 7826329"/>
              <a:gd name="connsiteY53" fmla="*/ 8503557 h 8579533"/>
              <a:gd name="connsiteX54" fmla="*/ 1143274 w 7826329"/>
              <a:gd name="connsiteY54" fmla="*/ 8423635 h 8579533"/>
              <a:gd name="connsiteX55" fmla="*/ 1185186 w 7826329"/>
              <a:gd name="connsiteY55" fmla="*/ 8402323 h 8579533"/>
              <a:gd name="connsiteX56" fmla="*/ 3372486 w 7826329"/>
              <a:gd name="connsiteY56" fmla="*/ 8402147 h 8579533"/>
              <a:gd name="connsiteX57" fmla="*/ 3433001 w 7826329"/>
              <a:gd name="connsiteY57" fmla="*/ 8423274 h 8579533"/>
              <a:gd name="connsiteX58" fmla="*/ 3464851 w 7826329"/>
              <a:gd name="connsiteY58" fmla="*/ 8482249 h 8579533"/>
              <a:gd name="connsiteX59" fmla="*/ 3442101 w 7826329"/>
              <a:gd name="connsiteY59" fmla="*/ 8531543 h 8579533"/>
              <a:gd name="connsiteX60" fmla="*/ 3392962 w 7826329"/>
              <a:gd name="connsiteY60" fmla="*/ 8551788 h 8579533"/>
              <a:gd name="connsiteX61" fmla="*/ 3349280 w 7826329"/>
              <a:gd name="connsiteY61" fmla="*/ 8544746 h 8579533"/>
              <a:gd name="connsiteX62" fmla="*/ 3342001 w 7826329"/>
              <a:gd name="connsiteY62" fmla="*/ 8544746 h 8579533"/>
              <a:gd name="connsiteX63" fmla="*/ 3287399 w 7826329"/>
              <a:gd name="connsiteY63" fmla="*/ 8482249 h 8579533"/>
              <a:gd name="connsiteX64" fmla="*/ 3314244 w 7826329"/>
              <a:gd name="connsiteY64" fmla="*/ 8426794 h 8579533"/>
              <a:gd name="connsiteX65" fmla="*/ 3372486 w 7826329"/>
              <a:gd name="connsiteY65" fmla="*/ 8402147 h 8579533"/>
              <a:gd name="connsiteX66" fmla="*/ 6629805 w 7826329"/>
              <a:gd name="connsiteY66" fmla="*/ 8400595 h 8579533"/>
              <a:gd name="connsiteX67" fmla="*/ 6656851 w 7826329"/>
              <a:gd name="connsiteY67" fmla="*/ 8404750 h 8579533"/>
              <a:gd name="connsiteX68" fmla="*/ 6703510 w 7826329"/>
              <a:gd name="connsiteY68" fmla="*/ 8422683 h 8579533"/>
              <a:gd name="connsiteX69" fmla="*/ 6732317 w 7826329"/>
              <a:gd name="connsiteY69" fmla="*/ 8464107 h 8579533"/>
              <a:gd name="connsiteX70" fmla="*/ 6725030 w 7826329"/>
              <a:gd name="connsiteY70" fmla="*/ 8513908 h 8579533"/>
              <a:gd name="connsiteX71" fmla="*/ 6720205 w 7826329"/>
              <a:gd name="connsiteY71" fmla="*/ 8524792 h 8579533"/>
              <a:gd name="connsiteX72" fmla="*/ 6713727 w 7826329"/>
              <a:gd name="connsiteY72" fmla="*/ 8536414 h 8579533"/>
              <a:gd name="connsiteX73" fmla="*/ 6699434 w 7826329"/>
              <a:gd name="connsiteY73" fmla="*/ 8550560 h 8579533"/>
              <a:gd name="connsiteX74" fmla="*/ 6681959 w 7826329"/>
              <a:gd name="connsiteY74" fmla="*/ 8562248 h 8579533"/>
              <a:gd name="connsiteX75" fmla="*/ 6660606 w 7826329"/>
              <a:gd name="connsiteY75" fmla="*/ 8567912 h 8579533"/>
              <a:gd name="connsiteX76" fmla="*/ 6627939 w 7826329"/>
              <a:gd name="connsiteY76" fmla="*/ 8570877 h 8579533"/>
              <a:gd name="connsiteX77" fmla="*/ 6576575 w 7826329"/>
              <a:gd name="connsiteY77" fmla="*/ 8547290 h 8579533"/>
              <a:gd name="connsiteX78" fmla="*/ 6550369 w 7826329"/>
              <a:gd name="connsiteY78" fmla="*/ 8500823 h 8579533"/>
              <a:gd name="connsiteX79" fmla="*/ 6564327 w 7826329"/>
              <a:gd name="connsiteY79" fmla="*/ 8446101 h 8579533"/>
              <a:gd name="connsiteX80" fmla="*/ 6601811 w 7826329"/>
              <a:gd name="connsiteY80" fmla="*/ 8407046 h 8579533"/>
              <a:gd name="connsiteX81" fmla="*/ 6629805 w 7826329"/>
              <a:gd name="connsiteY81" fmla="*/ 8400595 h 8579533"/>
              <a:gd name="connsiteX82" fmla="*/ 4480179 w 7826329"/>
              <a:gd name="connsiteY82" fmla="*/ 8399418 h 8579533"/>
              <a:gd name="connsiteX83" fmla="*/ 4526240 w 7826329"/>
              <a:gd name="connsiteY83" fmla="*/ 8422756 h 8579533"/>
              <a:gd name="connsiteX84" fmla="*/ 4535223 w 7826329"/>
              <a:gd name="connsiteY84" fmla="*/ 8430803 h 8579533"/>
              <a:gd name="connsiteX85" fmla="*/ 4544370 w 7826329"/>
              <a:gd name="connsiteY85" fmla="*/ 8440603 h 8579533"/>
              <a:gd name="connsiteX86" fmla="*/ 4553355 w 7826329"/>
              <a:gd name="connsiteY86" fmla="*/ 8458372 h 8579533"/>
              <a:gd name="connsiteX87" fmla="*/ 4558881 w 7826329"/>
              <a:gd name="connsiteY87" fmla="*/ 8478214 h 8579533"/>
              <a:gd name="connsiteX88" fmla="*/ 4557239 w 7826329"/>
              <a:gd name="connsiteY88" fmla="*/ 8499572 h 8579533"/>
              <a:gd name="connsiteX89" fmla="*/ 4549174 w 7826329"/>
              <a:gd name="connsiteY89" fmla="*/ 8530336 h 8579533"/>
              <a:gd name="connsiteX90" fmla="*/ 4508978 w 7826329"/>
              <a:gd name="connsiteY90" fmla="*/ 8569237 h 8579533"/>
              <a:gd name="connsiteX91" fmla="*/ 4454935 w 7826329"/>
              <a:gd name="connsiteY91" fmla="*/ 8577538 h 8579533"/>
              <a:gd name="connsiteX92" fmla="*/ 4406318 w 7826329"/>
              <a:gd name="connsiteY92" fmla="*/ 8546470 h 8579533"/>
              <a:gd name="connsiteX93" fmla="*/ 4380846 w 7826329"/>
              <a:gd name="connsiteY93" fmla="*/ 8499219 h 8579533"/>
              <a:gd name="connsiteX94" fmla="*/ 4397061 w 7826329"/>
              <a:gd name="connsiteY94" fmla="*/ 8448292 h 8579533"/>
              <a:gd name="connsiteX95" fmla="*/ 4430173 w 7826329"/>
              <a:gd name="connsiteY95" fmla="*/ 8411784 h 8579533"/>
              <a:gd name="connsiteX96" fmla="*/ 4480179 w 7826329"/>
              <a:gd name="connsiteY96" fmla="*/ 8399418 h 8579533"/>
              <a:gd name="connsiteX97" fmla="*/ 7710870 w 7826329"/>
              <a:gd name="connsiteY97" fmla="*/ 7409789 h 8579533"/>
              <a:gd name="connsiteX98" fmla="*/ 7738438 w 7826329"/>
              <a:gd name="connsiteY98" fmla="*/ 7410141 h 8579533"/>
              <a:gd name="connsiteX99" fmla="*/ 7760035 w 7826329"/>
              <a:gd name="connsiteY99" fmla="*/ 7418458 h 8579533"/>
              <a:gd name="connsiteX100" fmla="*/ 7766000 w 7826329"/>
              <a:gd name="connsiteY100" fmla="*/ 7435005 h 8579533"/>
              <a:gd name="connsiteX101" fmla="*/ 7752229 w 7826329"/>
              <a:gd name="connsiteY101" fmla="*/ 7470246 h 8579533"/>
              <a:gd name="connsiteX102" fmla="*/ 7730587 w 7826329"/>
              <a:gd name="connsiteY102" fmla="*/ 7478454 h 8579533"/>
              <a:gd name="connsiteX103" fmla="*/ 7701277 w 7826329"/>
              <a:gd name="connsiteY103" fmla="*/ 7475060 h 8579533"/>
              <a:gd name="connsiteX104" fmla="*/ 7683197 w 7826329"/>
              <a:gd name="connsiteY104" fmla="*/ 7463888 h 8579533"/>
              <a:gd name="connsiteX105" fmla="*/ 7678729 w 7826329"/>
              <a:gd name="connsiteY105" fmla="*/ 7454593 h 8579533"/>
              <a:gd name="connsiteX106" fmla="*/ 7678026 w 7826329"/>
              <a:gd name="connsiteY106" fmla="*/ 7441349 h 8579533"/>
              <a:gd name="connsiteX107" fmla="*/ 7691366 w 7826329"/>
              <a:gd name="connsiteY107" fmla="*/ 7418045 h 8579533"/>
              <a:gd name="connsiteX108" fmla="*/ 7710870 w 7826329"/>
              <a:gd name="connsiteY108" fmla="*/ 7409789 h 8579533"/>
              <a:gd name="connsiteX109" fmla="*/ 110749 w 7826329"/>
              <a:gd name="connsiteY109" fmla="*/ 7400690 h 8579533"/>
              <a:gd name="connsiteX110" fmla="*/ 137794 w 7826329"/>
              <a:gd name="connsiteY110" fmla="*/ 7404845 h 8579533"/>
              <a:gd name="connsiteX111" fmla="*/ 184453 w 7826329"/>
              <a:gd name="connsiteY111" fmla="*/ 7422778 h 8579533"/>
              <a:gd name="connsiteX112" fmla="*/ 213263 w 7826329"/>
              <a:gd name="connsiteY112" fmla="*/ 7464202 h 8579533"/>
              <a:gd name="connsiteX113" fmla="*/ 205975 w 7826329"/>
              <a:gd name="connsiteY113" fmla="*/ 7514003 h 8579533"/>
              <a:gd name="connsiteX114" fmla="*/ 201150 w 7826329"/>
              <a:gd name="connsiteY114" fmla="*/ 7524886 h 8579533"/>
              <a:gd name="connsiteX115" fmla="*/ 194672 w 7826329"/>
              <a:gd name="connsiteY115" fmla="*/ 7536509 h 8579533"/>
              <a:gd name="connsiteX116" fmla="*/ 180378 w 7826329"/>
              <a:gd name="connsiteY116" fmla="*/ 7550654 h 8579533"/>
              <a:gd name="connsiteX117" fmla="*/ 162904 w 7826329"/>
              <a:gd name="connsiteY117" fmla="*/ 7562342 h 8579533"/>
              <a:gd name="connsiteX118" fmla="*/ 141551 w 7826329"/>
              <a:gd name="connsiteY118" fmla="*/ 7568007 h 8579533"/>
              <a:gd name="connsiteX119" fmla="*/ 108884 w 7826329"/>
              <a:gd name="connsiteY119" fmla="*/ 7570972 h 8579533"/>
              <a:gd name="connsiteX120" fmla="*/ 57520 w 7826329"/>
              <a:gd name="connsiteY120" fmla="*/ 7547385 h 8579533"/>
              <a:gd name="connsiteX121" fmla="*/ 31314 w 7826329"/>
              <a:gd name="connsiteY121" fmla="*/ 7500918 h 8579533"/>
              <a:gd name="connsiteX122" fmla="*/ 45272 w 7826329"/>
              <a:gd name="connsiteY122" fmla="*/ 7446196 h 8579533"/>
              <a:gd name="connsiteX123" fmla="*/ 82754 w 7826329"/>
              <a:gd name="connsiteY123" fmla="*/ 7407141 h 8579533"/>
              <a:gd name="connsiteX124" fmla="*/ 110749 w 7826329"/>
              <a:gd name="connsiteY124" fmla="*/ 7400690 h 8579533"/>
              <a:gd name="connsiteX125" fmla="*/ 100696 w 7826329"/>
              <a:gd name="connsiteY125" fmla="*/ 6353442 h 8579533"/>
              <a:gd name="connsiteX126" fmla="*/ 126635 w 7826329"/>
              <a:gd name="connsiteY126" fmla="*/ 6367515 h 8579533"/>
              <a:gd name="connsiteX127" fmla="*/ 131706 w 7826329"/>
              <a:gd name="connsiteY127" fmla="*/ 6372347 h 8579533"/>
              <a:gd name="connsiteX128" fmla="*/ 136874 w 7826329"/>
              <a:gd name="connsiteY128" fmla="*/ 6378225 h 8579533"/>
              <a:gd name="connsiteX129" fmla="*/ 141978 w 7826329"/>
              <a:gd name="connsiteY129" fmla="*/ 6388858 h 8579533"/>
              <a:gd name="connsiteX130" fmla="*/ 145148 w 7826329"/>
              <a:gd name="connsiteY130" fmla="*/ 6400717 h 8579533"/>
              <a:gd name="connsiteX131" fmla="*/ 144297 w 7826329"/>
              <a:gd name="connsiteY131" fmla="*/ 6413459 h 8579533"/>
              <a:gd name="connsiteX132" fmla="*/ 139873 w 7826329"/>
              <a:gd name="connsiteY132" fmla="*/ 6431795 h 8579533"/>
              <a:gd name="connsiteX133" fmla="*/ 117437 w 7826329"/>
              <a:gd name="connsiteY133" fmla="*/ 6454885 h 8579533"/>
              <a:gd name="connsiteX134" fmla="*/ 87123 w 7826329"/>
              <a:gd name="connsiteY134" fmla="*/ 6459669 h 8579533"/>
              <a:gd name="connsiteX135" fmla="*/ 59724 w 7826329"/>
              <a:gd name="connsiteY135" fmla="*/ 6440973 h 8579533"/>
              <a:gd name="connsiteX136" fmla="*/ 45265 w 7826329"/>
              <a:gd name="connsiteY136" fmla="*/ 6412693 h 8579533"/>
              <a:gd name="connsiteX137" fmla="*/ 54197 w 7826329"/>
              <a:gd name="connsiteY137" fmla="*/ 6382349 h 8579533"/>
              <a:gd name="connsiteX138" fmla="*/ 72664 w 7826329"/>
              <a:gd name="connsiteY138" fmla="*/ 6360664 h 8579533"/>
              <a:gd name="connsiteX139" fmla="*/ 100696 w 7826329"/>
              <a:gd name="connsiteY139" fmla="*/ 6353442 h 8579533"/>
              <a:gd name="connsiteX140" fmla="*/ 7728074 w 7826329"/>
              <a:gd name="connsiteY140" fmla="*/ 6307481 h 8579533"/>
              <a:gd name="connsiteX141" fmla="*/ 7761333 w 7826329"/>
              <a:gd name="connsiteY141" fmla="*/ 6310489 h 8579533"/>
              <a:gd name="connsiteX142" fmla="*/ 7806906 w 7826329"/>
              <a:gd name="connsiteY142" fmla="*/ 6345725 h 8579533"/>
              <a:gd name="connsiteX143" fmla="*/ 7784561 w 7826329"/>
              <a:gd name="connsiteY143" fmla="*/ 6445076 h 8579533"/>
              <a:gd name="connsiteX144" fmla="*/ 7744878 w 7826329"/>
              <a:gd name="connsiteY144" fmla="*/ 6486642 h 8579533"/>
              <a:gd name="connsiteX145" fmla="*/ 7698803 w 7826329"/>
              <a:gd name="connsiteY145" fmla="*/ 6493333 h 8579533"/>
              <a:gd name="connsiteX146" fmla="*/ 7624200 w 7826329"/>
              <a:gd name="connsiteY146" fmla="*/ 6453198 h 8579533"/>
              <a:gd name="connsiteX147" fmla="*/ 7623203 w 7826329"/>
              <a:gd name="connsiteY147" fmla="*/ 6405984 h 8579533"/>
              <a:gd name="connsiteX148" fmla="*/ 7657606 w 7826329"/>
              <a:gd name="connsiteY148" fmla="*/ 6346919 h 8579533"/>
              <a:gd name="connsiteX149" fmla="*/ 7701198 w 7826329"/>
              <a:gd name="connsiteY149" fmla="*/ 6313535 h 8579533"/>
              <a:gd name="connsiteX150" fmla="*/ 7728074 w 7826329"/>
              <a:gd name="connsiteY150" fmla="*/ 6307481 h 8579533"/>
              <a:gd name="connsiteX151" fmla="*/ 7725394 w 7826329"/>
              <a:gd name="connsiteY151" fmla="*/ 5317482 h 8579533"/>
              <a:gd name="connsiteX152" fmla="*/ 7742732 w 7826329"/>
              <a:gd name="connsiteY152" fmla="*/ 5317738 h 8579533"/>
              <a:gd name="connsiteX153" fmla="*/ 7765349 w 7826329"/>
              <a:gd name="connsiteY153" fmla="*/ 5332530 h 8579533"/>
              <a:gd name="connsiteX154" fmla="*/ 7749979 w 7826329"/>
              <a:gd name="connsiteY154" fmla="*/ 5379417 h 8579533"/>
              <a:gd name="connsiteX155" fmla="*/ 7727636 w 7826329"/>
              <a:gd name="connsiteY155" fmla="*/ 5400075 h 8579533"/>
              <a:gd name="connsiteX156" fmla="*/ 7703218 w 7826329"/>
              <a:gd name="connsiteY156" fmla="*/ 5404763 h 8579533"/>
              <a:gd name="connsiteX157" fmla="*/ 7665552 w 7826329"/>
              <a:gd name="connsiteY157" fmla="*/ 5388693 h 8579533"/>
              <a:gd name="connsiteX158" fmla="*/ 7666762 w 7826329"/>
              <a:gd name="connsiteY158" fmla="*/ 5366810 h 8579533"/>
              <a:gd name="connsiteX159" fmla="*/ 7686978 w 7826329"/>
              <a:gd name="connsiteY159" fmla="*/ 5338210 h 8579533"/>
              <a:gd name="connsiteX160" fmla="*/ 7711072 w 7826329"/>
              <a:gd name="connsiteY160" fmla="*/ 5321216 h 8579533"/>
              <a:gd name="connsiteX161" fmla="*/ 7725394 w 7826329"/>
              <a:gd name="connsiteY161" fmla="*/ 5317482 h 8579533"/>
              <a:gd name="connsiteX162" fmla="*/ 93939 w 7826329"/>
              <a:gd name="connsiteY162" fmla="*/ 5301990 h 8579533"/>
              <a:gd name="connsiteX163" fmla="*/ 119878 w 7826329"/>
              <a:gd name="connsiteY163" fmla="*/ 5316063 h 8579533"/>
              <a:gd name="connsiteX164" fmla="*/ 124949 w 7826329"/>
              <a:gd name="connsiteY164" fmla="*/ 5320895 h 8579533"/>
              <a:gd name="connsiteX165" fmla="*/ 130117 w 7826329"/>
              <a:gd name="connsiteY165" fmla="*/ 5326773 h 8579533"/>
              <a:gd name="connsiteX166" fmla="*/ 135221 w 7826329"/>
              <a:gd name="connsiteY166" fmla="*/ 5337406 h 8579533"/>
              <a:gd name="connsiteX167" fmla="*/ 138391 w 7826329"/>
              <a:gd name="connsiteY167" fmla="*/ 5349265 h 8579533"/>
              <a:gd name="connsiteX168" fmla="*/ 137540 w 7826329"/>
              <a:gd name="connsiteY168" fmla="*/ 5362007 h 8579533"/>
              <a:gd name="connsiteX169" fmla="*/ 133115 w 7826329"/>
              <a:gd name="connsiteY169" fmla="*/ 5380343 h 8579533"/>
              <a:gd name="connsiteX170" fmla="*/ 110679 w 7826329"/>
              <a:gd name="connsiteY170" fmla="*/ 5403433 h 8579533"/>
              <a:gd name="connsiteX171" fmla="*/ 80366 w 7826329"/>
              <a:gd name="connsiteY171" fmla="*/ 5408217 h 8579533"/>
              <a:gd name="connsiteX172" fmla="*/ 52966 w 7826329"/>
              <a:gd name="connsiteY172" fmla="*/ 5389521 h 8579533"/>
              <a:gd name="connsiteX173" fmla="*/ 38507 w 7826329"/>
              <a:gd name="connsiteY173" fmla="*/ 5361241 h 8579533"/>
              <a:gd name="connsiteX174" fmla="*/ 47440 w 7826329"/>
              <a:gd name="connsiteY174" fmla="*/ 5330897 h 8579533"/>
              <a:gd name="connsiteX175" fmla="*/ 65907 w 7826329"/>
              <a:gd name="connsiteY175" fmla="*/ 5309212 h 8579533"/>
              <a:gd name="connsiteX176" fmla="*/ 93939 w 7826329"/>
              <a:gd name="connsiteY176" fmla="*/ 5301990 h 8579533"/>
              <a:gd name="connsiteX177" fmla="*/ 100702 w 7826329"/>
              <a:gd name="connsiteY177" fmla="*/ 4251057 h 8579533"/>
              <a:gd name="connsiteX178" fmla="*/ 126641 w 7826329"/>
              <a:gd name="connsiteY178" fmla="*/ 4265130 h 8579533"/>
              <a:gd name="connsiteX179" fmla="*/ 131712 w 7826329"/>
              <a:gd name="connsiteY179" fmla="*/ 4269961 h 8579533"/>
              <a:gd name="connsiteX180" fmla="*/ 136880 w 7826329"/>
              <a:gd name="connsiteY180" fmla="*/ 4275839 h 8579533"/>
              <a:gd name="connsiteX181" fmla="*/ 141985 w 7826329"/>
              <a:gd name="connsiteY181" fmla="*/ 4286472 h 8579533"/>
              <a:gd name="connsiteX182" fmla="*/ 145153 w 7826329"/>
              <a:gd name="connsiteY182" fmla="*/ 4298331 h 8579533"/>
              <a:gd name="connsiteX183" fmla="*/ 144303 w 7826329"/>
              <a:gd name="connsiteY183" fmla="*/ 4311073 h 8579533"/>
              <a:gd name="connsiteX184" fmla="*/ 139878 w 7826329"/>
              <a:gd name="connsiteY184" fmla="*/ 4329409 h 8579533"/>
              <a:gd name="connsiteX185" fmla="*/ 117442 w 7826329"/>
              <a:gd name="connsiteY185" fmla="*/ 4352499 h 8579533"/>
              <a:gd name="connsiteX186" fmla="*/ 87129 w 7826329"/>
              <a:gd name="connsiteY186" fmla="*/ 4357283 h 8579533"/>
              <a:gd name="connsiteX187" fmla="*/ 59730 w 7826329"/>
              <a:gd name="connsiteY187" fmla="*/ 4338588 h 8579533"/>
              <a:gd name="connsiteX188" fmla="*/ 45270 w 7826329"/>
              <a:gd name="connsiteY188" fmla="*/ 4310307 h 8579533"/>
              <a:gd name="connsiteX189" fmla="*/ 54203 w 7826329"/>
              <a:gd name="connsiteY189" fmla="*/ 4279963 h 8579533"/>
              <a:gd name="connsiteX190" fmla="*/ 72670 w 7826329"/>
              <a:gd name="connsiteY190" fmla="*/ 4258278 h 8579533"/>
              <a:gd name="connsiteX191" fmla="*/ 100702 w 7826329"/>
              <a:gd name="connsiteY191" fmla="*/ 4251057 h 8579533"/>
              <a:gd name="connsiteX192" fmla="*/ 7722409 w 7826329"/>
              <a:gd name="connsiteY192" fmla="*/ 4174297 h 8579533"/>
              <a:gd name="connsiteX193" fmla="*/ 7749453 w 7826329"/>
              <a:gd name="connsiteY193" fmla="*/ 4178452 h 8579533"/>
              <a:gd name="connsiteX194" fmla="*/ 7796113 w 7826329"/>
              <a:gd name="connsiteY194" fmla="*/ 4196385 h 8579533"/>
              <a:gd name="connsiteX195" fmla="*/ 7824922 w 7826329"/>
              <a:gd name="connsiteY195" fmla="*/ 4237810 h 8579533"/>
              <a:gd name="connsiteX196" fmla="*/ 7817635 w 7826329"/>
              <a:gd name="connsiteY196" fmla="*/ 4287610 h 8579533"/>
              <a:gd name="connsiteX197" fmla="*/ 7812809 w 7826329"/>
              <a:gd name="connsiteY197" fmla="*/ 4298494 h 8579533"/>
              <a:gd name="connsiteX198" fmla="*/ 7806333 w 7826329"/>
              <a:gd name="connsiteY198" fmla="*/ 4310116 h 8579533"/>
              <a:gd name="connsiteX199" fmla="*/ 7792037 w 7826329"/>
              <a:gd name="connsiteY199" fmla="*/ 4324261 h 8579533"/>
              <a:gd name="connsiteX200" fmla="*/ 7774563 w 7826329"/>
              <a:gd name="connsiteY200" fmla="*/ 4335949 h 8579533"/>
              <a:gd name="connsiteX201" fmla="*/ 7753211 w 7826329"/>
              <a:gd name="connsiteY201" fmla="*/ 4341614 h 8579533"/>
              <a:gd name="connsiteX202" fmla="*/ 7720543 w 7826329"/>
              <a:gd name="connsiteY202" fmla="*/ 4344579 h 8579533"/>
              <a:gd name="connsiteX203" fmla="*/ 7669180 w 7826329"/>
              <a:gd name="connsiteY203" fmla="*/ 4320992 h 8579533"/>
              <a:gd name="connsiteX204" fmla="*/ 7642974 w 7826329"/>
              <a:gd name="connsiteY204" fmla="*/ 4274524 h 8579533"/>
              <a:gd name="connsiteX205" fmla="*/ 7656932 w 7826329"/>
              <a:gd name="connsiteY205" fmla="*/ 4219803 h 8579533"/>
              <a:gd name="connsiteX206" fmla="*/ 7694414 w 7826329"/>
              <a:gd name="connsiteY206" fmla="*/ 4180748 h 8579533"/>
              <a:gd name="connsiteX207" fmla="*/ 7722409 w 7826329"/>
              <a:gd name="connsiteY207" fmla="*/ 4174297 h 8579533"/>
              <a:gd name="connsiteX208" fmla="*/ 7716429 w 7826329"/>
              <a:gd name="connsiteY208" fmla="*/ 3206162 h 8579533"/>
              <a:gd name="connsiteX209" fmla="*/ 7746325 w 7826329"/>
              <a:gd name="connsiteY209" fmla="*/ 3216620 h 8579533"/>
              <a:gd name="connsiteX210" fmla="*/ 7761725 w 7826329"/>
              <a:gd name="connsiteY210" fmla="*/ 3243671 h 8579533"/>
              <a:gd name="connsiteX211" fmla="*/ 7753561 w 7826329"/>
              <a:gd name="connsiteY211" fmla="*/ 3273910 h 8579533"/>
              <a:gd name="connsiteX212" fmla="*/ 7724521 w 7826329"/>
              <a:gd name="connsiteY212" fmla="*/ 3292008 h 8579533"/>
              <a:gd name="connsiteX213" fmla="*/ 7697996 w 7826329"/>
              <a:gd name="connsiteY213" fmla="*/ 3283249 h 8579533"/>
              <a:gd name="connsiteX214" fmla="*/ 7685288 w 7826329"/>
              <a:gd name="connsiteY214" fmla="*/ 3260400 h 8579533"/>
              <a:gd name="connsiteX215" fmla="*/ 7686937 w 7826329"/>
              <a:gd name="connsiteY215" fmla="*/ 3238947 h 8579533"/>
              <a:gd name="connsiteX216" fmla="*/ 7686605 w 7826329"/>
              <a:gd name="connsiteY216" fmla="*/ 3235426 h 8579533"/>
              <a:gd name="connsiteX217" fmla="*/ 7716429 w 7826329"/>
              <a:gd name="connsiteY217" fmla="*/ 3206162 h 8579533"/>
              <a:gd name="connsiteX218" fmla="*/ 91051 w 7826329"/>
              <a:gd name="connsiteY218" fmla="*/ 3149932 h 8579533"/>
              <a:gd name="connsiteX219" fmla="*/ 125736 w 7826329"/>
              <a:gd name="connsiteY219" fmla="*/ 3162364 h 8579533"/>
              <a:gd name="connsiteX220" fmla="*/ 164758 w 7826329"/>
              <a:gd name="connsiteY220" fmla="*/ 3228078 h 8579533"/>
              <a:gd name="connsiteX221" fmla="*/ 149583 w 7826329"/>
              <a:gd name="connsiteY221" fmla="*/ 3270702 h 8579533"/>
              <a:gd name="connsiteX222" fmla="*/ 105503 w 7826329"/>
              <a:gd name="connsiteY222" fmla="*/ 3309775 h 8579533"/>
              <a:gd name="connsiteX223" fmla="*/ 63591 w 7826329"/>
              <a:gd name="connsiteY223" fmla="*/ 3322207 h 8579533"/>
              <a:gd name="connsiteX224" fmla="*/ 20233 w 7826329"/>
              <a:gd name="connsiteY224" fmla="*/ 3300895 h 8579533"/>
              <a:gd name="connsiteX225" fmla="*/ 0 w 7826329"/>
              <a:gd name="connsiteY225" fmla="*/ 3251166 h 8579533"/>
              <a:gd name="connsiteX226" fmla="*/ 49138 w 7826329"/>
              <a:gd name="connsiteY226" fmla="*/ 3171244 h 8579533"/>
              <a:gd name="connsiteX227" fmla="*/ 91051 w 7826329"/>
              <a:gd name="connsiteY227" fmla="*/ 3149932 h 8579533"/>
              <a:gd name="connsiteX228" fmla="*/ 101291 w 7826329"/>
              <a:gd name="connsiteY228" fmla="*/ 2164232 h 8579533"/>
              <a:gd name="connsiteX229" fmla="*/ 127230 w 7826329"/>
              <a:gd name="connsiteY229" fmla="*/ 2178306 h 8579533"/>
              <a:gd name="connsiteX230" fmla="*/ 132301 w 7826329"/>
              <a:gd name="connsiteY230" fmla="*/ 2183137 h 8579533"/>
              <a:gd name="connsiteX231" fmla="*/ 137469 w 7826329"/>
              <a:gd name="connsiteY231" fmla="*/ 2189014 h 8579533"/>
              <a:gd name="connsiteX232" fmla="*/ 142573 w 7826329"/>
              <a:gd name="connsiteY232" fmla="*/ 2199648 h 8579533"/>
              <a:gd name="connsiteX233" fmla="*/ 145743 w 7826329"/>
              <a:gd name="connsiteY233" fmla="*/ 2211508 h 8579533"/>
              <a:gd name="connsiteX234" fmla="*/ 144893 w 7826329"/>
              <a:gd name="connsiteY234" fmla="*/ 2224250 h 8579533"/>
              <a:gd name="connsiteX235" fmla="*/ 140468 w 7826329"/>
              <a:gd name="connsiteY235" fmla="*/ 2242585 h 8579533"/>
              <a:gd name="connsiteX236" fmla="*/ 118032 w 7826329"/>
              <a:gd name="connsiteY236" fmla="*/ 2265676 h 8579533"/>
              <a:gd name="connsiteX237" fmla="*/ 87718 w 7826329"/>
              <a:gd name="connsiteY237" fmla="*/ 2270460 h 8579533"/>
              <a:gd name="connsiteX238" fmla="*/ 60319 w 7826329"/>
              <a:gd name="connsiteY238" fmla="*/ 2251765 h 8579533"/>
              <a:gd name="connsiteX239" fmla="*/ 45860 w 7826329"/>
              <a:gd name="connsiteY239" fmla="*/ 2223484 h 8579533"/>
              <a:gd name="connsiteX240" fmla="*/ 54792 w 7826329"/>
              <a:gd name="connsiteY240" fmla="*/ 2193140 h 8579533"/>
              <a:gd name="connsiteX241" fmla="*/ 73259 w 7826329"/>
              <a:gd name="connsiteY241" fmla="*/ 2171455 h 8579533"/>
              <a:gd name="connsiteX242" fmla="*/ 101291 w 7826329"/>
              <a:gd name="connsiteY242" fmla="*/ 2164232 h 8579533"/>
              <a:gd name="connsiteX243" fmla="*/ 7728656 w 7826329"/>
              <a:gd name="connsiteY243" fmla="*/ 2118271 h 8579533"/>
              <a:gd name="connsiteX244" fmla="*/ 7761915 w 7826329"/>
              <a:gd name="connsiteY244" fmla="*/ 2121279 h 8579533"/>
              <a:gd name="connsiteX245" fmla="*/ 7807488 w 7826329"/>
              <a:gd name="connsiteY245" fmla="*/ 2156515 h 8579533"/>
              <a:gd name="connsiteX246" fmla="*/ 7785143 w 7826329"/>
              <a:gd name="connsiteY246" fmla="*/ 2255866 h 8579533"/>
              <a:gd name="connsiteX247" fmla="*/ 7745460 w 7826329"/>
              <a:gd name="connsiteY247" fmla="*/ 2297434 h 8579533"/>
              <a:gd name="connsiteX248" fmla="*/ 7699384 w 7826329"/>
              <a:gd name="connsiteY248" fmla="*/ 2304125 h 8579533"/>
              <a:gd name="connsiteX249" fmla="*/ 7624782 w 7826329"/>
              <a:gd name="connsiteY249" fmla="*/ 2263990 h 8579533"/>
              <a:gd name="connsiteX250" fmla="*/ 7623785 w 7826329"/>
              <a:gd name="connsiteY250" fmla="*/ 2216775 h 8579533"/>
              <a:gd name="connsiteX251" fmla="*/ 7658188 w 7826329"/>
              <a:gd name="connsiteY251" fmla="*/ 2157708 h 8579533"/>
              <a:gd name="connsiteX252" fmla="*/ 7701779 w 7826329"/>
              <a:gd name="connsiteY252" fmla="*/ 2124325 h 8579533"/>
              <a:gd name="connsiteX253" fmla="*/ 7728656 w 7826329"/>
              <a:gd name="connsiteY253" fmla="*/ 2118271 h 8579533"/>
              <a:gd name="connsiteX254" fmla="*/ 7710248 w 7826329"/>
              <a:gd name="connsiteY254" fmla="*/ 1104953 h 8579533"/>
              <a:gd name="connsiteX255" fmla="*/ 7736187 w 7826329"/>
              <a:gd name="connsiteY255" fmla="*/ 1119027 h 8579533"/>
              <a:gd name="connsiteX256" fmla="*/ 7741257 w 7826329"/>
              <a:gd name="connsiteY256" fmla="*/ 1123857 h 8579533"/>
              <a:gd name="connsiteX257" fmla="*/ 7746425 w 7826329"/>
              <a:gd name="connsiteY257" fmla="*/ 1129735 h 8579533"/>
              <a:gd name="connsiteX258" fmla="*/ 7751530 w 7826329"/>
              <a:gd name="connsiteY258" fmla="*/ 1140368 h 8579533"/>
              <a:gd name="connsiteX259" fmla="*/ 7754699 w 7826329"/>
              <a:gd name="connsiteY259" fmla="*/ 1152228 h 8579533"/>
              <a:gd name="connsiteX260" fmla="*/ 7753849 w 7826329"/>
              <a:gd name="connsiteY260" fmla="*/ 1164970 h 8579533"/>
              <a:gd name="connsiteX261" fmla="*/ 7749423 w 7826329"/>
              <a:gd name="connsiteY261" fmla="*/ 1183304 h 8579533"/>
              <a:gd name="connsiteX262" fmla="*/ 7726988 w 7826329"/>
              <a:gd name="connsiteY262" fmla="*/ 1206395 h 8579533"/>
              <a:gd name="connsiteX263" fmla="*/ 7696674 w 7826329"/>
              <a:gd name="connsiteY263" fmla="*/ 1211179 h 8579533"/>
              <a:gd name="connsiteX264" fmla="*/ 7669275 w 7826329"/>
              <a:gd name="connsiteY264" fmla="*/ 1192484 h 8579533"/>
              <a:gd name="connsiteX265" fmla="*/ 7654816 w 7826329"/>
              <a:gd name="connsiteY265" fmla="*/ 1164204 h 8579533"/>
              <a:gd name="connsiteX266" fmla="*/ 7663749 w 7826329"/>
              <a:gd name="connsiteY266" fmla="*/ 1133859 h 8579533"/>
              <a:gd name="connsiteX267" fmla="*/ 7682216 w 7826329"/>
              <a:gd name="connsiteY267" fmla="*/ 1112176 h 8579533"/>
              <a:gd name="connsiteX268" fmla="*/ 7710248 w 7826329"/>
              <a:gd name="connsiteY268" fmla="*/ 1104953 h 8579533"/>
              <a:gd name="connsiteX269" fmla="*/ 97149 w 7826329"/>
              <a:gd name="connsiteY269" fmla="*/ 1075480 h 8579533"/>
              <a:gd name="connsiteX270" fmla="*/ 131835 w 7826329"/>
              <a:gd name="connsiteY270" fmla="*/ 1087913 h 8579533"/>
              <a:gd name="connsiteX271" fmla="*/ 170857 w 7826329"/>
              <a:gd name="connsiteY271" fmla="*/ 1153626 h 8579533"/>
              <a:gd name="connsiteX272" fmla="*/ 155681 w 7826329"/>
              <a:gd name="connsiteY272" fmla="*/ 1196250 h 8579533"/>
              <a:gd name="connsiteX273" fmla="*/ 111602 w 7826329"/>
              <a:gd name="connsiteY273" fmla="*/ 1235323 h 8579533"/>
              <a:gd name="connsiteX274" fmla="*/ 69689 w 7826329"/>
              <a:gd name="connsiteY274" fmla="*/ 1247756 h 8579533"/>
              <a:gd name="connsiteX275" fmla="*/ 26332 w 7826329"/>
              <a:gd name="connsiteY275" fmla="*/ 1226443 h 8579533"/>
              <a:gd name="connsiteX276" fmla="*/ 6099 w 7826329"/>
              <a:gd name="connsiteY276" fmla="*/ 1176714 h 8579533"/>
              <a:gd name="connsiteX277" fmla="*/ 55237 w 7826329"/>
              <a:gd name="connsiteY277" fmla="*/ 1096793 h 8579533"/>
              <a:gd name="connsiteX278" fmla="*/ 97149 w 7826329"/>
              <a:gd name="connsiteY278" fmla="*/ 1075480 h 8579533"/>
              <a:gd name="connsiteX279" fmla="*/ 2294506 w 7826329"/>
              <a:gd name="connsiteY279" fmla="*/ 51160 h 8579533"/>
              <a:gd name="connsiteX280" fmla="*/ 2343235 w 7826329"/>
              <a:gd name="connsiteY280" fmla="*/ 80457 h 8579533"/>
              <a:gd name="connsiteX281" fmla="*/ 2358069 w 7826329"/>
              <a:gd name="connsiteY281" fmla="*/ 107802 h 8579533"/>
              <a:gd name="connsiteX282" fmla="*/ 2353195 w 7826329"/>
              <a:gd name="connsiteY282" fmla="*/ 131946 h 8579533"/>
              <a:gd name="connsiteX283" fmla="*/ 2318205 w 7826329"/>
              <a:gd name="connsiteY283" fmla="*/ 161709 h 8579533"/>
              <a:gd name="connsiteX284" fmla="*/ 2292923 w 7826329"/>
              <a:gd name="connsiteY284" fmla="*/ 153564 h 8579533"/>
              <a:gd name="connsiteX285" fmla="*/ 2267818 w 7826329"/>
              <a:gd name="connsiteY285" fmla="*/ 125642 h 8579533"/>
              <a:gd name="connsiteX286" fmla="*/ 2258048 w 7826329"/>
              <a:gd name="connsiteY286" fmla="*/ 97850 h 8579533"/>
              <a:gd name="connsiteX287" fmla="*/ 2267434 w 7826329"/>
              <a:gd name="connsiteY287" fmla="*/ 67380 h 8579533"/>
              <a:gd name="connsiteX288" fmla="*/ 2294506 w 7826329"/>
              <a:gd name="connsiteY288" fmla="*/ 51160 h 8579533"/>
              <a:gd name="connsiteX289" fmla="*/ 100684 w 7826329"/>
              <a:gd name="connsiteY289" fmla="*/ 50681 h 8579533"/>
              <a:gd name="connsiteX290" fmla="*/ 126623 w 7826329"/>
              <a:gd name="connsiteY290" fmla="*/ 64755 h 8579533"/>
              <a:gd name="connsiteX291" fmla="*/ 131693 w 7826329"/>
              <a:gd name="connsiteY291" fmla="*/ 69586 h 8579533"/>
              <a:gd name="connsiteX292" fmla="*/ 136862 w 7826329"/>
              <a:gd name="connsiteY292" fmla="*/ 75463 h 8579533"/>
              <a:gd name="connsiteX293" fmla="*/ 141966 w 7826329"/>
              <a:gd name="connsiteY293" fmla="*/ 86097 h 8579533"/>
              <a:gd name="connsiteX294" fmla="*/ 145136 w 7826329"/>
              <a:gd name="connsiteY294" fmla="*/ 97956 h 8579533"/>
              <a:gd name="connsiteX295" fmla="*/ 144285 w 7826329"/>
              <a:gd name="connsiteY295" fmla="*/ 110698 h 8579533"/>
              <a:gd name="connsiteX296" fmla="*/ 139860 w 7826329"/>
              <a:gd name="connsiteY296" fmla="*/ 129033 h 8579533"/>
              <a:gd name="connsiteX297" fmla="*/ 117425 w 7826329"/>
              <a:gd name="connsiteY297" fmla="*/ 152123 h 8579533"/>
              <a:gd name="connsiteX298" fmla="*/ 87111 w 7826329"/>
              <a:gd name="connsiteY298" fmla="*/ 156908 h 8579533"/>
              <a:gd name="connsiteX299" fmla="*/ 59711 w 7826329"/>
              <a:gd name="connsiteY299" fmla="*/ 138212 h 8579533"/>
              <a:gd name="connsiteX300" fmla="*/ 45251 w 7826329"/>
              <a:gd name="connsiteY300" fmla="*/ 109931 h 8579533"/>
              <a:gd name="connsiteX301" fmla="*/ 54185 w 7826329"/>
              <a:gd name="connsiteY301" fmla="*/ 79587 h 8579533"/>
              <a:gd name="connsiteX302" fmla="*/ 72651 w 7826329"/>
              <a:gd name="connsiteY302" fmla="*/ 57903 h 8579533"/>
              <a:gd name="connsiteX303" fmla="*/ 100684 w 7826329"/>
              <a:gd name="connsiteY303" fmla="*/ 50681 h 8579533"/>
              <a:gd name="connsiteX304" fmla="*/ 4493036 w 7826329"/>
              <a:gd name="connsiteY304" fmla="*/ 42255 h 8579533"/>
              <a:gd name="connsiteX305" fmla="*/ 4532354 w 7826329"/>
              <a:gd name="connsiteY305" fmla="*/ 84803 h 8579533"/>
              <a:gd name="connsiteX306" fmla="*/ 4541071 w 7826329"/>
              <a:gd name="connsiteY306" fmla="*/ 137808 h 8579533"/>
              <a:gd name="connsiteX307" fmla="*/ 4521345 w 7826329"/>
              <a:gd name="connsiteY307" fmla="*/ 171915 h 8579533"/>
              <a:gd name="connsiteX308" fmla="*/ 4481972 w 7826329"/>
              <a:gd name="connsiteY308" fmla="*/ 167835 h 8579533"/>
              <a:gd name="connsiteX309" fmla="*/ 4441919 w 7826329"/>
              <a:gd name="connsiteY309" fmla="*/ 125221 h 8579533"/>
              <a:gd name="connsiteX310" fmla="*/ 4433604 w 7826329"/>
              <a:gd name="connsiteY310" fmla="*/ 78358 h 8579533"/>
              <a:gd name="connsiteX311" fmla="*/ 4450469 w 7826329"/>
              <a:gd name="connsiteY311" fmla="*/ 50046 h 8579533"/>
              <a:gd name="connsiteX312" fmla="*/ 4475575 w 7826329"/>
              <a:gd name="connsiteY312" fmla="*/ 46051 h 8579533"/>
              <a:gd name="connsiteX313" fmla="*/ 4479285 w 7826329"/>
              <a:gd name="connsiteY313" fmla="*/ 44394 h 8579533"/>
              <a:gd name="connsiteX314" fmla="*/ 4493036 w 7826329"/>
              <a:gd name="connsiteY314" fmla="*/ 42255 h 8579533"/>
              <a:gd name="connsiteX315" fmla="*/ 6637716 w 7826329"/>
              <a:gd name="connsiteY315" fmla="*/ 30453 h 8579533"/>
              <a:gd name="connsiteX316" fmla="*/ 6660521 w 7826329"/>
              <a:gd name="connsiteY316" fmla="*/ 33956 h 8579533"/>
              <a:gd name="connsiteX317" fmla="*/ 6699863 w 7826329"/>
              <a:gd name="connsiteY317" fmla="*/ 49078 h 8579533"/>
              <a:gd name="connsiteX318" fmla="*/ 6724154 w 7826329"/>
              <a:gd name="connsiteY318" fmla="*/ 84006 h 8579533"/>
              <a:gd name="connsiteX319" fmla="*/ 6718008 w 7826329"/>
              <a:gd name="connsiteY319" fmla="*/ 125997 h 8579533"/>
              <a:gd name="connsiteX320" fmla="*/ 6713941 w 7826329"/>
              <a:gd name="connsiteY320" fmla="*/ 135174 h 8579533"/>
              <a:gd name="connsiteX321" fmla="*/ 6708479 w 7826329"/>
              <a:gd name="connsiteY321" fmla="*/ 144974 h 8579533"/>
              <a:gd name="connsiteX322" fmla="*/ 6696425 w 7826329"/>
              <a:gd name="connsiteY322" fmla="*/ 156901 h 8579533"/>
              <a:gd name="connsiteX323" fmla="*/ 6681692 w 7826329"/>
              <a:gd name="connsiteY323" fmla="*/ 166756 h 8579533"/>
              <a:gd name="connsiteX324" fmla="*/ 6663687 w 7826329"/>
              <a:gd name="connsiteY324" fmla="*/ 171533 h 8579533"/>
              <a:gd name="connsiteX325" fmla="*/ 6636142 w 7826329"/>
              <a:gd name="connsiteY325" fmla="*/ 174032 h 8579533"/>
              <a:gd name="connsiteX326" fmla="*/ 6592834 w 7826329"/>
              <a:gd name="connsiteY326" fmla="*/ 154144 h 8579533"/>
              <a:gd name="connsiteX327" fmla="*/ 6570737 w 7826329"/>
              <a:gd name="connsiteY327" fmla="*/ 114963 h 8579533"/>
              <a:gd name="connsiteX328" fmla="*/ 6582507 w 7826329"/>
              <a:gd name="connsiteY328" fmla="*/ 68823 h 8579533"/>
              <a:gd name="connsiteX329" fmla="*/ 6614111 w 7826329"/>
              <a:gd name="connsiteY329" fmla="*/ 35893 h 8579533"/>
              <a:gd name="connsiteX330" fmla="*/ 6637716 w 7826329"/>
              <a:gd name="connsiteY330" fmla="*/ 30453 h 8579533"/>
              <a:gd name="connsiteX331" fmla="*/ 1185181 w 7826329"/>
              <a:gd name="connsiteY331" fmla="*/ 12899 h 8579533"/>
              <a:gd name="connsiteX332" fmla="*/ 1219867 w 7826329"/>
              <a:gd name="connsiteY332" fmla="*/ 25331 h 8579533"/>
              <a:gd name="connsiteX333" fmla="*/ 1258889 w 7826329"/>
              <a:gd name="connsiteY333" fmla="*/ 91045 h 8579533"/>
              <a:gd name="connsiteX334" fmla="*/ 1243713 w 7826329"/>
              <a:gd name="connsiteY334" fmla="*/ 133669 h 8579533"/>
              <a:gd name="connsiteX335" fmla="*/ 1199634 w 7826329"/>
              <a:gd name="connsiteY335" fmla="*/ 172742 h 8579533"/>
              <a:gd name="connsiteX336" fmla="*/ 1157721 w 7826329"/>
              <a:gd name="connsiteY336" fmla="*/ 185175 h 8579533"/>
              <a:gd name="connsiteX337" fmla="*/ 1114364 w 7826329"/>
              <a:gd name="connsiteY337" fmla="*/ 163862 h 8579533"/>
              <a:gd name="connsiteX338" fmla="*/ 1094131 w 7826329"/>
              <a:gd name="connsiteY338" fmla="*/ 114133 h 8579533"/>
              <a:gd name="connsiteX339" fmla="*/ 1143270 w 7826329"/>
              <a:gd name="connsiteY339" fmla="*/ 34211 h 8579533"/>
              <a:gd name="connsiteX340" fmla="*/ 1185181 w 7826329"/>
              <a:gd name="connsiteY340" fmla="*/ 12899 h 8579533"/>
              <a:gd name="connsiteX341" fmla="*/ 3372481 w 7826329"/>
              <a:gd name="connsiteY341" fmla="*/ 12724 h 8579533"/>
              <a:gd name="connsiteX342" fmla="*/ 3432996 w 7826329"/>
              <a:gd name="connsiteY342" fmla="*/ 33851 h 8579533"/>
              <a:gd name="connsiteX343" fmla="*/ 3464846 w 7826329"/>
              <a:gd name="connsiteY343" fmla="*/ 92826 h 8579533"/>
              <a:gd name="connsiteX344" fmla="*/ 3442096 w 7826329"/>
              <a:gd name="connsiteY344" fmla="*/ 142120 h 8579533"/>
              <a:gd name="connsiteX345" fmla="*/ 3392955 w 7826329"/>
              <a:gd name="connsiteY345" fmla="*/ 162365 h 8579533"/>
              <a:gd name="connsiteX346" fmla="*/ 3349275 w 7826329"/>
              <a:gd name="connsiteY346" fmla="*/ 155323 h 8579533"/>
              <a:gd name="connsiteX347" fmla="*/ 3341995 w 7826329"/>
              <a:gd name="connsiteY347" fmla="*/ 155323 h 8579533"/>
              <a:gd name="connsiteX348" fmla="*/ 3287394 w 7826329"/>
              <a:gd name="connsiteY348" fmla="*/ 92826 h 8579533"/>
              <a:gd name="connsiteX349" fmla="*/ 3314238 w 7826329"/>
              <a:gd name="connsiteY349" fmla="*/ 37371 h 8579533"/>
              <a:gd name="connsiteX350" fmla="*/ 3372481 w 7826329"/>
              <a:gd name="connsiteY350" fmla="*/ 12724 h 8579533"/>
              <a:gd name="connsiteX351" fmla="*/ 5533254 w 7826329"/>
              <a:gd name="connsiteY351" fmla="*/ 9992 h 8579533"/>
              <a:gd name="connsiteX352" fmla="*/ 5579315 w 7826329"/>
              <a:gd name="connsiteY352" fmla="*/ 33331 h 8579533"/>
              <a:gd name="connsiteX353" fmla="*/ 5588296 w 7826329"/>
              <a:gd name="connsiteY353" fmla="*/ 41379 h 8579533"/>
              <a:gd name="connsiteX354" fmla="*/ 5597445 w 7826329"/>
              <a:gd name="connsiteY354" fmla="*/ 51178 h 8579533"/>
              <a:gd name="connsiteX355" fmla="*/ 5606431 w 7826329"/>
              <a:gd name="connsiteY355" fmla="*/ 68948 h 8579533"/>
              <a:gd name="connsiteX356" fmla="*/ 5611956 w 7826329"/>
              <a:gd name="connsiteY356" fmla="*/ 88789 h 8579533"/>
              <a:gd name="connsiteX357" fmla="*/ 5610313 w 7826329"/>
              <a:gd name="connsiteY357" fmla="*/ 110147 h 8579533"/>
              <a:gd name="connsiteX358" fmla="*/ 5602248 w 7826329"/>
              <a:gd name="connsiteY358" fmla="*/ 140911 h 8579533"/>
              <a:gd name="connsiteX359" fmla="*/ 5562053 w 7826329"/>
              <a:gd name="connsiteY359" fmla="*/ 179812 h 8579533"/>
              <a:gd name="connsiteX360" fmla="*/ 5508009 w 7826329"/>
              <a:gd name="connsiteY360" fmla="*/ 188113 h 8579533"/>
              <a:gd name="connsiteX361" fmla="*/ 5459391 w 7826329"/>
              <a:gd name="connsiteY361" fmla="*/ 157046 h 8579533"/>
              <a:gd name="connsiteX362" fmla="*/ 5433921 w 7826329"/>
              <a:gd name="connsiteY362" fmla="*/ 109794 h 8579533"/>
              <a:gd name="connsiteX363" fmla="*/ 5450138 w 7826329"/>
              <a:gd name="connsiteY363" fmla="*/ 58866 h 8579533"/>
              <a:gd name="connsiteX364" fmla="*/ 5483247 w 7826329"/>
              <a:gd name="connsiteY364" fmla="*/ 22358 h 8579533"/>
              <a:gd name="connsiteX365" fmla="*/ 5533254 w 7826329"/>
              <a:gd name="connsiteY365" fmla="*/ 9992 h 8579533"/>
              <a:gd name="connsiteX366" fmla="*/ 7711157 w 7826329"/>
              <a:gd name="connsiteY366" fmla="*/ 753 h 8579533"/>
              <a:gd name="connsiteX367" fmla="*/ 7757218 w 7826329"/>
              <a:gd name="connsiteY367" fmla="*/ 24091 h 8579533"/>
              <a:gd name="connsiteX368" fmla="*/ 7766201 w 7826329"/>
              <a:gd name="connsiteY368" fmla="*/ 32138 h 8579533"/>
              <a:gd name="connsiteX369" fmla="*/ 7775349 w 7826329"/>
              <a:gd name="connsiteY369" fmla="*/ 41938 h 8579533"/>
              <a:gd name="connsiteX370" fmla="*/ 7784334 w 7826329"/>
              <a:gd name="connsiteY370" fmla="*/ 59708 h 8579533"/>
              <a:gd name="connsiteX371" fmla="*/ 7789859 w 7826329"/>
              <a:gd name="connsiteY371" fmla="*/ 79550 h 8579533"/>
              <a:gd name="connsiteX372" fmla="*/ 7788217 w 7826329"/>
              <a:gd name="connsiteY372" fmla="*/ 100907 h 8579533"/>
              <a:gd name="connsiteX373" fmla="*/ 7780151 w 7826329"/>
              <a:gd name="connsiteY373" fmla="*/ 131671 h 8579533"/>
              <a:gd name="connsiteX374" fmla="*/ 7739957 w 7826329"/>
              <a:gd name="connsiteY374" fmla="*/ 170571 h 8579533"/>
              <a:gd name="connsiteX375" fmla="*/ 7685913 w 7826329"/>
              <a:gd name="connsiteY375" fmla="*/ 178873 h 8579533"/>
              <a:gd name="connsiteX376" fmla="*/ 7637295 w 7826329"/>
              <a:gd name="connsiteY376" fmla="*/ 147805 h 8579533"/>
              <a:gd name="connsiteX377" fmla="*/ 7611825 w 7826329"/>
              <a:gd name="connsiteY377" fmla="*/ 100554 h 8579533"/>
              <a:gd name="connsiteX378" fmla="*/ 7628041 w 7826329"/>
              <a:gd name="connsiteY378" fmla="*/ 49626 h 8579533"/>
              <a:gd name="connsiteX379" fmla="*/ 7661152 w 7826329"/>
              <a:gd name="connsiteY379" fmla="*/ 13118 h 8579533"/>
              <a:gd name="connsiteX380" fmla="*/ 7711157 w 7826329"/>
              <a:gd name="connsiteY380" fmla="*/ 753 h 857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7826329" h="8579533">
                <a:moveTo>
                  <a:pt x="7719388" y="8471463"/>
                </a:moveTo>
                <a:cubicBezTo>
                  <a:pt x="7721629" y="8471463"/>
                  <a:pt x="7727007" y="8473535"/>
                  <a:pt x="7735521" y="8477679"/>
                </a:cubicBezTo>
                <a:cubicBezTo>
                  <a:pt x="7747621" y="8487151"/>
                  <a:pt x="7753671" y="8498104"/>
                  <a:pt x="7753671" y="8510536"/>
                </a:cubicBezTo>
                <a:cubicBezTo>
                  <a:pt x="7753671" y="8517640"/>
                  <a:pt x="7751317" y="8524744"/>
                  <a:pt x="7746613" y="8531848"/>
                </a:cubicBezTo>
                <a:cubicBezTo>
                  <a:pt x="7741907" y="8538953"/>
                  <a:pt x="7735073" y="8545464"/>
                  <a:pt x="7726111" y="8551385"/>
                </a:cubicBezTo>
                <a:cubicBezTo>
                  <a:pt x="7717595" y="8555528"/>
                  <a:pt x="7711098" y="8557601"/>
                  <a:pt x="7706616" y="8557601"/>
                </a:cubicBezTo>
                <a:cubicBezTo>
                  <a:pt x="7700342" y="8557601"/>
                  <a:pt x="7693620" y="8554048"/>
                  <a:pt x="7686449" y="8546945"/>
                </a:cubicBezTo>
                <a:cubicBezTo>
                  <a:pt x="7680176" y="8538657"/>
                  <a:pt x="7677039" y="8530368"/>
                  <a:pt x="7677039" y="8522080"/>
                </a:cubicBezTo>
                <a:cubicBezTo>
                  <a:pt x="7677039" y="8509055"/>
                  <a:pt x="7684657" y="8495736"/>
                  <a:pt x="7699894" y="8482119"/>
                </a:cubicBezTo>
                <a:cubicBezTo>
                  <a:pt x="7708857" y="8475015"/>
                  <a:pt x="7715355" y="8471463"/>
                  <a:pt x="7719388" y="8471463"/>
                </a:cubicBezTo>
                <a:close/>
                <a:moveTo>
                  <a:pt x="2294511" y="8440583"/>
                </a:moveTo>
                <a:cubicBezTo>
                  <a:pt x="2309370" y="8439273"/>
                  <a:pt x="2325612" y="8449038"/>
                  <a:pt x="2343240" y="8469880"/>
                </a:cubicBezTo>
                <a:cubicBezTo>
                  <a:pt x="2352576" y="8482230"/>
                  <a:pt x="2357521" y="8491345"/>
                  <a:pt x="2358075" y="8497225"/>
                </a:cubicBezTo>
                <a:cubicBezTo>
                  <a:pt x="2358382" y="8500491"/>
                  <a:pt x="2356757" y="8508539"/>
                  <a:pt x="2353200" y="8521368"/>
                </a:cubicBezTo>
                <a:cubicBezTo>
                  <a:pt x="2344057" y="8539960"/>
                  <a:pt x="2332394" y="8549881"/>
                  <a:pt x="2318211" y="8551132"/>
                </a:cubicBezTo>
                <a:cubicBezTo>
                  <a:pt x="2310107" y="8551847"/>
                  <a:pt x="2301680" y="8549132"/>
                  <a:pt x="2292928" y="8542987"/>
                </a:cubicBezTo>
                <a:cubicBezTo>
                  <a:pt x="2284177" y="8536843"/>
                  <a:pt x="2275810" y="8527535"/>
                  <a:pt x="2267824" y="8515065"/>
                </a:cubicBezTo>
                <a:cubicBezTo>
                  <a:pt x="2261926" y="8503070"/>
                  <a:pt x="2258670" y="8493805"/>
                  <a:pt x="2258054" y="8487273"/>
                </a:cubicBezTo>
                <a:cubicBezTo>
                  <a:pt x="2257192" y="8478128"/>
                  <a:pt x="2260320" y="8467971"/>
                  <a:pt x="2267439" y="8456803"/>
                </a:cubicBezTo>
                <a:cubicBezTo>
                  <a:pt x="2276032" y="8446824"/>
                  <a:pt x="2285056" y="8441417"/>
                  <a:pt x="2294511" y="8440583"/>
                </a:cubicBezTo>
                <a:close/>
                <a:moveTo>
                  <a:pt x="100689" y="8440105"/>
                </a:moveTo>
                <a:cubicBezTo>
                  <a:pt x="110412" y="8441710"/>
                  <a:pt x="119058" y="8446402"/>
                  <a:pt x="126628" y="8454178"/>
                </a:cubicBezTo>
                <a:cubicBezTo>
                  <a:pt x="128115" y="8455454"/>
                  <a:pt x="129806" y="8457065"/>
                  <a:pt x="131699" y="8459009"/>
                </a:cubicBezTo>
                <a:cubicBezTo>
                  <a:pt x="133590" y="8460953"/>
                  <a:pt x="135313" y="8462912"/>
                  <a:pt x="136866" y="8464887"/>
                </a:cubicBezTo>
                <a:cubicBezTo>
                  <a:pt x="140170" y="8470929"/>
                  <a:pt x="141872" y="8474473"/>
                  <a:pt x="141971" y="8475521"/>
                </a:cubicBezTo>
                <a:cubicBezTo>
                  <a:pt x="142070" y="8476567"/>
                  <a:pt x="143127" y="8480520"/>
                  <a:pt x="145140" y="8487380"/>
                </a:cubicBezTo>
                <a:cubicBezTo>
                  <a:pt x="145666" y="8492964"/>
                  <a:pt x="145383" y="8497211"/>
                  <a:pt x="144290" y="8500121"/>
                </a:cubicBezTo>
                <a:cubicBezTo>
                  <a:pt x="143591" y="8507220"/>
                  <a:pt x="142116" y="8513332"/>
                  <a:pt x="139865" y="8518457"/>
                </a:cubicBezTo>
                <a:cubicBezTo>
                  <a:pt x="135296" y="8528008"/>
                  <a:pt x="127818" y="8535705"/>
                  <a:pt x="117429" y="8541547"/>
                </a:cubicBezTo>
                <a:cubicBezTo>
                  <a:pt x="107041" y="8547389"/>
                  <a:pt x="96937" y="8548984"/>
                  <a:pt x="87116" y="8546331"/>
                </a:cubicBezTo>
                <a:cubicBezTo>
                  <a:pt x="75194" y="8543160"/>
                  <a:pt x="66061" y="8536929"/>
                  <a:pt x="59717" y="8527636"/>
                </a:cubicBezTo>
                <a:cubicBezTo>
                  <a:pt x="50856" y="8520677"/>
                  <a:pt x="46036" y="8511250"/>
                  <a:pt x="45257" y="8499356"/>
                </a:cubicBezTo>
                <a:cubicBezTo>
                  <a:pt x="44478" y="8487460"/>
                  <a:pt x="47455" y="8477346"/>
                  <a:pt x="54190" y="8469011"/>
                </a:cubicBezTo>
                <a:cubicBezTo>
                  <a:pt x="61339" y="8457825"/>
                  <a:pt x="67495" y="8450597"/>
                  <a:pt x="72657" y="8447327"/>
                </a:cubicBezTo>
                <a:cubicBezTo>
                  <a:pt x="81622" y="8440906"/>
                  <a:pt x="90967" y="8438500"/>
                  <a:pt x="100689" y="8440105"/>
                </a:cubicBezTo>
                <a:close/>
                <a:moveTo>
                  <a:pt x="5559709" y="8417599"/>
                </a:moveTo>
                <a:cubicBezTo>
                  <a:pt x="5573299" y="8419542"/>
                  <a:pt x="5586406" y="8433724"/>
                  <a:pt x="5599028" y="8460147"/>
                </a:cubicBezTo>
                <a:cubicBezTo>
                  <a:pt x="5607324" y="8477514"/>
                  <a:pt x="5610229" y="8495183"/>
                  <a:pt x="5607745" y="8513153"/>
                </a:cubicBezTo>
                <a:cubicBezTo>
                  <a:pt x="5605262" y="8531124"/>
                  <a:pt x="5598686" y="8542492"/>
                  <a:pt x="5588019" y="8547259"/>
                </a:cubicBezTo>
                <a:cubicBezTo>
                  <a:pt x="5577352" y="8552027"/>
                  <a:pt x="5564228" y="8550667"/>
                  <a:pt x="5548645" y="8543180"/>
                </a:cubicBezTo>
                <a:cubicBezTo>
                  <a:pt x="5529767" y="8531145"/>
                  <a:pt x="5516415" y="8516940"/>
                  <a:pt x="5508592" y="8500565"/>
                </a:cubicBezTo>
                <a:cubicBezTo>
                  <a:pt x="5500770" y="8484191"/>
                  <a:pt x="5498000" y="8468569"/>
                  <a:pt x="5500277" y="8453702"/>
                </a:cubicBezTo>
                <a:cubicBezTo>
                  <a:pt x="5502553" y="8438834"/>
                  <a:pt x="5508176" y="8429397"/>
                  <a:pt x="5517142" y="8425390"/>
                </a:cubicBezTo>
                <a:cubicBezTo>
                  <a:pt x="5526109" y="8421383"/>
                  <a:pt x="5534477" y="8420051"/>
                  <a:pt x="5542248" y="8421396"/>
                </a:cubicBezTo>
                <a:lnTo>
                  <a:pt x="5545957" y="8419738"/>
                </a:lnTo>
                <a:cubicBezTo>
                  <a:pt x="5550595" y="8417665"/>
                  <a:pt x="5555180" y="8416952"/>
                  <a:pt x="5559709" y="8417599"/>
                </a:cubicBezTo>
                <a:close/>
                <a:moveTo>
                  <a:pt x="1185186" y="8402323"/>
                </a:moveTo>
                <a:cubicBezTo>
                  <a:pt x="1190003" y="8402323"/>
                  <a:pt x="1201566" y="8406466"/>
                  <a:pt x="1219871" y="8414755"/>
                </a:cubicBezTo>
                <a:cubicBezTo>
                  <a:pt x="1245886" y="8433699"/>
                  <a:pt x="1258893" y="8455604"/>
                  <a:pt x="1258893" y="8480469"/>
                </a:cubicBezTo>
                <a:cubicBezTo>
                  <a:pt x="1258893" y="8494676"/>
                  <a:pt x="1253834" y="8508885"/>
                  <a:pt x="1243718" y="8523093"/>
                </a:cubicBezTo>
                <a:cubicBezTo>
                  <a:pt x="1233601" y="8537302"/>
                  <a:pt x="1218908" y="8550326"/>
                  <a:pt x="1199638" y="8562166"/>
                </a:cubicBezTo>
                <a:cubicBezTo>
                  <a:pt x="1181332" y="8570454"/>
                  <a:pt x="1167362" y="8574598"/>
                  <a:pt x="1157727" y="8574598"/>
                </a:cubicBezTo>
                <a:cubicBezTo>
                  <a:pt x="1144237" y="8574598"/>
                  <a:pt x="1129785" y="8567495"/>
                  <a:pt x="1114369" y="8553286"/>
                </a:cubicBezTo>
                <a:cubicBezTo>
                  <a:pt x="1100881" y="8536710"/>
                  <a:pt x="1094136" y="8520134"/>
                  <a:pt x="1094136" y="8503557"/>
                </a:cubicBezTo>
                <a:cubicBezTo>
                  <a:pt x="1094136" y="8477508"/>
                  <a:pt x="1110515" y="8450868"/>
                  <a:pt x="1143274" y="8423635"/>
                </a:cubicBezTo>
                <a:cubicBezTo>
                  <a:pt x="1162544" y="8409427"/>
                  <a:pt x="1176515" y="8402323"/>
                  <a:pt x="1185186" y="8402323"/>
                </a:cubicBezTo>
                <a:close/>
                <a:moveTo>
                  <a:pt x="3372486" y="8402147"/>
                </a:moveTo>
                <a:cubicBezTo>
                  <a:pt x="3393415" y="8402147"/>
                  <a:pt x="3413587" y="8409190"/>
                  <a:pt x="3433001" y="8423274"/>
                </a:cubicBezTo>
                <a:cubicBezTo>
                  <a:pt x="3454235" y="8443226"/>
                  <a:pt x="3464851" y="8462885"/>
                  <a:pt x="3464851" y="8482249"/>
                </a:cubicBezTo>
                <a:cubicBezTo>
                  <a:pt x="3464851" y="8501615"/>
                  <a:pt x="3457269" y="8518046"/>
                  <a:pt x="3442101" y="8531543"/>
                </a:cubicBezTo>
                <a:cubicBezTo>
                  <a:pt x="3426934" y="8545040"/>
                  <a:pt x="3410555" y="8551788"/>
                  <a:pt x="3392962" y="8551788"/>
                </a:cubicBezTo>
                <a:cubicBezTo>
                  <a:pt x="3375368" y="8551788"/>
                  <a:pt x="3360807" y="8549441"/>
                  <a:pt x="3349280" y="8544746"/>
                </a:cubicBezTo>
                <a:lnTo>
                  <a:pt x="3342001" y="8544746"/>
                </a:lnTo>
                <a:cubicBezTo>
                  <a:pt x="3305599" y="8544746"/>
                  <a:pt x="3287399" y="8523914"/>
                  <a:pt x="3287399" y="8482249"/>
                </a:cubicBezTo>
                <a:cubicBezTo>
                  <a:pt x="3287399" y="8461710"/>
                  <a:pt x="3296347" y="8443226"/>
                  <a:pt x="3314244" y="8426794"/>
                </a:cubicBezTo>
                <a:cubicBezTo>
                  <a:pt x="3332142" y="8410364"/>
                  <a:pt x="3351556" y="8402147"/>
                  <a:pt x="3372486" y="8402147"/>
                </a:cubicBezTo>
                <a:close/>
                <a:moveTo>
                  <a:pt x="6629805" y="8400595"/>
                </a:moveTo>
                <a:cubicBezTo>
                  <a:pt x="6638977" y="8400212"/>
                  <a:pt x="6647993" y="8401598"/>
                  <a:pt x="6656851" y="8404750"/>
                </a:cubicBezTo>
                <a:cubicBezTo>
                  <a:pt x="6679479" y="8410150"/>
                  <a:pt x="6695032" y="8416128"/>
                  <a:pt x="6703510" y="8422683"/>
                </a:cubicBezTo>
                <a:cubicBezTo>
                  <a:pt x="6719446" y="8433660"/>
                  <a:pt x="6729049" y="8447468"/>
                  <a:pt x="6732317" y="8464107"/>
                </a:cubicBezTo>
                <a:cubicBezTo>
                  <a:pt x="6735588" y="8480746"/>
                  <a:pt x="6733159" y="8497347"/>
                  <a:pt x="6725030" y="8513908"/>
                </a:cubicBezTo>
                <a:cubicBezTo>
                  <a:pt x="6723846" y="8517023"/>
                  <a:pt x="6722238" y="8520652"/>
                  <a:pt x="6720205" y="8524792"/>
                </a:cubicBezTo>
                <a:cubicBezTo>
                  <a:pt x="6718172" y="8528932"/>
                  <a:pt x="6716014" y="8532806"/>
                  <a:pt x="6713727" y="8536414"/>
                </a:cubicBezTo>
                <a:cubicBezTo>
                  <a:pt x="6705849" y="8545106"/>
                  <a:pt x="6701085" y="8549821"/>
                  <a:pt x="6699434" y="8550560"/>
                </a:cubicBezTo>
                <a:cubicBezTo>
                  <a:pt x="6697781" y="8551298"/>
                  <a:pt x="6691957" y="8555194"/>
                  <a:pt x="6681959" y="8562248"/>
                </a:cubicBezTo>
                <a:cubicBezTo>
                  <a:pt x="6673148" y="8566186"/>
                  <a:pt x="6666031" y="8568074"/>
                  <a:pt x="6660606" y="8567912"/>
                </a:cubicBezTo>
                <a:cubicBezTo>
                  <a:pt x="6648575" y="8570704"/>
                  <a:pt x="6637686" y="8571692"/>
                  <a:pt x="6627939" y="8570877"/>
                </a:cubicBezTo>
                <a:cubicBezTo>
                  <a:pt x="6609548" y="8568753"/>
                  <a:pt x="6592428" y="8560890"/>
                  <a:pt x="6576575" y="8547290"/>
                </a:cubicBezTo>
                <a:cubicBezTo>
                  <a:pt x="6560722" y="8533689"/>
                  <a:pt x="6551987" y="8518200"/>
                  <a:pt x="6550369" y="8500823"/>
                </a:cubicBezTo>
                <a:cubicBezTo>
                  <a:pt x="6548327" y="8479756"/>
                  <a:pt x="6552978" y="8461516"/>
                  <a:pt x="6564327" y="8446101"/>
                </a:cubicBezTo>
                <a:cubicBezTo>
                  <a:pt x="6570336" y="8427901"/>
                  <a:pt x="6582831" y="8414883"/>
                  <a:pt x="6601811" y="8407046"/>
                </a:cubicBezTo>
                <a:cubicBezTo>
                  <a:pt x="6611300" y="8403129"/>
                  <a:pt x="6620632" y="8400978"/>
                  <a:pt x="6629805" y="8400595"/>
                </a:cubicBezTo>
                <a:close/>
                <a:moveTo>
                  <a:pt x="4480179" y="8399418"/>
                </a:moveTo>
                <a:cubicBezTo>
                  <a:pt x="4497481" y="8402017"/>
                  <a:pt x="4512836" y="8409797"/>
                  <a:pt x="4526240" y="8422756"/>
                </a:cubicBezTo>
                <a:cubicBezTo>
                  <a:pt x="4528876" y="8424880"/>
                  <a:pt x="4531872" y="8427563"/>
                  <a:pt x="4535223" y="8430803"/>
                </a:cubicBezTo>
                <a:cubicBezTo>
                  <a:pt x="4538575" y="8434043"/>
                  <a:pt x="4541624" y="8437310"/>
                  <a:pt x="4544370" y="8440603"/>
                </a:cubicBezTo>
                <a:cubicBezTo>
                  <a:pt x="4550194" y="8450696"/>
                  <a:pt x="4553190" y="8456619"/>
                  <a:pt x="4553355" y="8458372"/>
                </a:cubicBezTo>
                <a:cubicBezTo>
                  <a:pt x="4553520" y="8460125"/>
                  <a:pt x="4555363" y="8466740"/>
                  <a:pt x="4558881" y="8478214"/>
                </a:cubicBezTo>
                <a:cubicBezTo>
                  <a:pt x="4559762" y="8487565"/>
                  <a:pt x="4559215" y="8494685"/>
                  <a:pt x="4557239" y="8499572"/>
                </a:cubicBezTo>
                <a:cubicBezTo>
                  <a:pt x="4555924" y="8511474"/>
                  <a:pt x="4553236" y="8521728"/>
                  <a:pt x="4549174" y="8530336"/>
                </a:cubicBezTo>
                <a:cubicBezTo>
                  <a:pt x="4540938" y="8546383"/>
                  <a:pt x="4527540" y="8559350"/>
                  <a:pt x="4508978" y="8569237"/>
                </a:cubicBezTo>
                <a:cubicBezTo>
                  <a:pt x="4490417" y="8579124"/>
                  <a:pt x="4472402" y="8581890"/>
                  <a:pt x="4454935" y="8577538"/>
                </a:cubicBezTo>
                <a:cubicBezTo>
                  <a:pt x="4433731" y="8572337"/>
                  <a:pt x="4417527" y="8561981"/>
                  <a:pt x="4406318" y="8546470"/>
                </a:cubicBezTo>
                <a:cubicBezTo>
                  <a:pt x="4390605" y="8534893"/>
                  <a:pt x="4382116" y="8519142"/>
                  <a:pt x="4380846" y="8499219"/>
                </a:cubicBezTo>
                <a:cubicBezTo>
                  <a:pt x="4379578" y="8479296"/>
                  <a:pt x="4384983" y="8462320"/>
                  <a:pt x="4397061" y="8448292"/>
                </a:cubicBezTo>
                <a:cubicBezTo>
                  <a:pt x="4409909" y="8429480"/>
                  <a:pt x="4420948" y="8417312"/>
                  <a:pt x="4430173" y="8411784"/>
                </a:cubicBezTo>
                <a:cubicBezTo>
                  <a:pt x="4446207" y="8400941"/>
                  <a:pt x="4462878" y="8396820"/>
                  <a:pt x="4480179" y="8399418"/>
                </a:cubicBezTo>
                <a:close/>
                <a:moveTo>
                  <a:pt x="7710870" y="7409789"/>
                </a:moveTo>
                <a:cubicBezTo>
                  <a:pt x="7718715" y="7408472"/>
                  <a:pt x="7727905" y="7408590"/>
                  <a:pt x="7738438" y="7410141"/>
                </a:cubicBezTo>
                <a:cubicBezTo>
                  <a:pt x="7750113" y="7412548"/>
                  <a:pt x="7757312" y="7415319"/>
                  <a:pt x="7760035" y="7418458"/>
                </a:cubicBezTo>
                <a:cubicBezTo>
                  <a:pt x="7761547" y="7420201"/>
                  <a:pt x="7763535" y="7425717"/>
                  <a:pt x="7766000" y="7435005"/>
                </a:cubicBezTo>
                <a:cubicBezTo>
                  <a:pt x="7766665" y="7450507"/>
                  <a:pt x="7762075" y="7462254"/>
                  <a:pt x="7752229" y="7470246"/>
                </a:cubicBezTo>
                <a:cubicBezTo>
                  <a:pt x="7746603" y="7474812"/>
                  <a:pt x="7739388" y="7477548"/>
                  <a:pt x="7730587" y="7478454"/>
                </a:cubicBezTo>
                <a:cubicBezTo>
                  <a:pt x="7721785" y="7479359"/>
                  <a:pt x="7712015" y="7478228"/>
                  <a:pt x="7701277" y="7475060"/>
                </a:cubicBezTo>
                <a:cubicBezTo>
                  <a:pt x="7692248" y="7471099"/>
                  <a:pt x="7686222" y="7467375"/>
                  <a:pt x="7683197" y="7463888"/>
                </a:cubicBezTo>
                <a:cubicBezTo>
                  <a:pt x="7681081" y="7461448"/>
                  <a:pt x="7679591" y="7458349"/>
                  <a:pt x="7678729" y="7454593"/>
                </a:cubicBezTo>
                <a:cubicBezTo>
                  <a:pt x="7677867" y="7450836"/>
                  <a:pt x="7677633" y="7446422"/>
                  <a:pt x="7678026" y="7441349"/>
                </a:cubicBezTo>
                <a:cubicBezTo>
                  <a:pt x="7680355" y="7431140"/>
                  <a:pt x="7684802" y="7423373"/>
                  <a:pt x="7691366" y="7418045"/>
                </a:cubicBezTo>
                <a:cubicBezTo>
                  <a:pt x="7696523" y="7413859"/>
                  <a:pt x="7703024" y="7411107"/>
                  <a:pt x="7710870" y="7409789"/>
                </a:cubicBezTo>
                <a:close/>
                <a:moveTo>
                  <a:pt x="110749" y="7400690"/>
                </a:moveTo>
                <a:cubicBezTo>
                  <a:pt x="119921" y="7400307"/>
                  <a:pt x="128937" y="7401693"/>
                  <a:pt x="137794" y="7404845"/>
                </a:cubicBezTo>
                <a:cubicBezTo>
                  <a:pt x="160423" y="7410246"/>
                  <a:pt x="175976" y="7416224"/>
                  <a:pt x="184453" y="7422778"/>
                </a:cubicBezTo>
                <a:cubicBezTo>
                  <a:pt x="200390" y="7433756"/>
                  <a:pt x="209993" y="7447563"/>
                  <a:pt x="213263" y="7464202"/>
                </a:cubicBezTo>
                <a:cubicBezTo>
                  <a:pt x="216532" y="7480842"/>
                  <a:pt x="214104" y="7497442"/>
                  <a:pt x="205975" y="7514003"/>
                </a:cubicBezTo>
                <a:cubicBezTo>
                  <a:pt x="204790" y="7517118"/>
                  <a:pt x="203182" y="7520747"/>
                  <a:pt x="201150" y="7524886"/>
                </a:cubicBezTo>
                <a:cubicBezTo>
                  <a:pt x="199117" y="7529028"/>
                  <a:pt x="196958" y="7532901"/>
                  <a:pt x="194672" y="7536509"/>
                </a:cubicBezTo>
                <a:cubicBezTo>
                  <a:pt x="186794" y="7545201"/>
                  <a:pt x="182029" y="7549916"/>
                  <a:pt x="180378" y="7550654"/>
                </a:cubicBezTo>
                <a:cubicBezTo>
                  <a:pt x="178725" y="7551393"/>
                  <a:pt x="172901" y="7555290"/>
                  <a:pt x="162904" y="7562342"/>
                </a:cubicBezTo>
                <a:cubicBezTo>
                  <a:pt x="154093" y="7566282"/>
                  <a:pt x="146975" y="7568169"/>
                  <a:pt x="141551" y="7568007"/>
                </a:cubicBezTo>
                <a:cubicBezTo>
                  <a:pt x="129520" y="7570799"/>
                  <a:pt x="118631" y="7571787"/>
                  <a:pt x="108884" y="7570972"/>
                </a:cubicBezTo>
                <a:cubicBezTo>
                  <a:pt x="90493" y="7568848"/>
                  <a:pt x="73372" y="7560986"/>
                  <a:pt x="57520" y="7547385"/>
                </a:cubicBezTo>
                <a:cubicBezTo>
                  <a:pt x="41666" y="7533784"/>
                  <a:pt x="32931" y="7518295"/>
                  <a:pt x="31314" y="7500918"/>
                </a:cubicBezTo>
                <a:cubicBezTo>
                  <a:pt x="29270" y="7479852"/>
                  <a:pt x="33923" y="7461611"/>
                  <a:pt x="45272" y="7446196"/>
                </a:cubicBezTo>
                <a:cubicBezTo>
                  <a:pt x="51281" y="7427996"/>
                  <a:pt x="63775" y="7414978"/>
                  <a:pt x="82754" y="7407141"/>
                </a:cubicBezTo>
                <a:cubicBezTo>
                  <a:pt x="92244" y="7403224"/>
                  <a:pt x="101575" y="7401073"/>
                  <a:pt x="110749" y="7400690"/>
                </a:cubicBezTo>
                <a:close/>
                <a:moveTo>
                  <a:pt x="100696" y="6353442"/>
                </a:moveTo>
                <a:cubicBezTo>
                  <a:pt x="110420" y="6355048"/>
                  <a:pt x="119066" y="6359739"/>
                  <a:pt x="126635" y="6367515"/>
                </a:cubicBezTo>
                <a:cubicBezTo>
                  <a:pt x="128123" y="6368792"/>
                  <a:pt x="129814" y="6370402"/>
                  <a:pt x="131706" y="6372347"/>
                </a:cubicBezTo>
                <a:cubicBezTo>
                  <a:pt x="133598" y="6374291"/>
                  <a:pt x="135320" y="6376250"/>
                  <a:pt x="136874" y="6378225"/>
                </a:cubicBezTo>
                <a:cubicBezTo>
                  <a:pt x="140178" y="6384266"/>
                  <a:pt x="141880" y="6387811"/>
                  <a:pt x="141978" y="6388858"/>
                </a:cubicBezTo>
                <a:cubicBezTo>
                  <a:pt x="142077" y="6389904"/>
                  <a:pt x="143134" y="6393858"/>
                  <a:pt x="145148" y="6400717"/>
                </a:cubicBezTo>
                <a:cubicBezTo>
                  <a:pt x="145674" y="6406301"/>
                  <a:pt x="145390" y="6410548"/>
                  <a:pt x="144297" y="6413459"/>
                </a:cubicBezTo>
                <a:cubicBezTo>
                  <a:pt x="143599" y="6420558"/>
                  <a:pt x="142124" y="6426670"/>
                  <a:pt x="139873" y="6431795"/>
                </a:cubicBezTo>
                <a:cubicBezTo>
                  <a:pt x="135304" y="6441346"/>
                  <a:pt x="127825" y="6449042"/>
                  <a:pt x="117437" y="6454885"/>
                </a:cubicBezTo>
                <a:cubicBezTo>
                  <a:pt x="107049" y="6460727"/>
                  <a:pt x="96945" y="6462322"/>
                  <a:pt x="87123" y="6459669"/>
                </a:cubicBezTo>
                <a:cubicBezTo>
                  <a:pt x="75202" y="6456498"/>
                  <a:pt x="66069" y="6450266"/>
                  <a:pt x="59724" y="6440973"/>
                </a:cubicBezTo>
                <a:cubicBezTo>
                  <a:pt x="50864" y="6434014"/>
                  <a:pt x="46044" y="6424587"/>
                  <a:pt x="45265" y="6412693"/>
                </a:cubicBezTo>
                <a:cubicBezTo>
                  <a:pt x="44486" y="6400798"/>
                  <a:pt x="47463" y="6390684"/>
                  <a:pt x="54197" y="6382349"/>
                </a:cubicBezTo>
                <a:cubicBezTo>
                  <a:pt x="61347" y="6371163"/>
                  <a:pt x="67502" y="6363935"/>
                  <a:pt x="72664" y="6360664"/>
                </a:cubicBezTo>
                <a:cubicBezTo>
                  <a:pt x="81630" y="6354244"/>
                  <a:pt x="90974" y="6351837"/>
                  <a:pt x="100696" y="6353442"/>
                </a:cubicBezTo>
                <a:close/>
                <a:moveTo>
                  <a:pt x="7728074" y="6307481"/>
                </a:moveTo>
                <a:cubicBezTo>
                  <a:pt x="7738097" y="6306974"/>
                  <a:pt x="7749183" y="6307976"/>
                  <a:pt x="7761333" y="6310489"/>
                </a:cubicBezTo>
                <a:cubicBezTo>
                  <a:pt x="7784419" y="6318705"/>
                  <a:pt x="7799610" y="6330451"/>
                  <a:pt x="7806906" y="6345725"/>
                </a:cubicBezTo>
                <a:cubicBezTo>
                  <a:pt x="7818371" y="6369727"/>
                  <a:pt x="7810923" y="6402843"/>
                  <a:pt x="7784561" y="6445076"/>
                </a:cubicBezTo>
                <a:cubicBezTo>
                  <a:pt x="7768257" y="6468250"/>
                  <a:pt x="7755029" y="6482105"/>
                  <a:pt x="7744878" y="6486642"/>
                </a:cubicBezTo>
                <a:cubicBezTo>
                  <a:pt x="7739239" y="6489162"/>
                  <a:pt x="7723881" y="6491393"/>
                  <a:pt x="7698803" y="6493333"/>
                </a:cubicBezTo>
                <a:cubicBezTo>
                  <a:pt x="7660012" y="6489488"/>
                  <a:pt x="7635144" y="6476110"/>
                  <a:pt x="7624200" y="6453198"/>
                </a:cubicBezTo>
                <a:cubicBezTo>
                  <a:pt x="7617946" y="6440107"/>
                  <a:pt x="7617615" y="6424369"/>
                  <a:pt x="7623203" y="6405984"/>
                </a:cubicBezTo>
                <a:cubicBezTo>
                  <a:pt x="7628792" y="6387600"/>
                  <a:pt x="7640260" y="6367911"/>
                  <a:pt x="7657606" y="6346919"/>
                </a:cubicBezTo>
                <a:cubicBezTo>
                  <a:pt x="7675389" y="6329705"/>
                  <a:pt x="7689919" y="6318576"/>
                  <a:pt x="7701198" y="6313535"/>
                </a:cubicBezTo>
                <a:cubicBezTo>
                  <a:pt x="7709093" y="6310007"/>
                  <a:pt x="7718052" y="6307988"/>
                  <a:pt x="7728074" y="6307481"/>
                </a:cubicBezTo>
                <a:close/>
                <a:moveTo>
                  <a:pt x="7725394" y="5317482"/>
                </a:moveTo>
                <a:cubicBezTo>
                  <a:pt x="7730671" y="5316903"/>
                  <a:pt x="7736451" y="5316988"/>
                  <a:pt x="7742732" y="5317738"/>
                </a:cubicBezTo>
                <a:cubicBezTo>
                  <a:pt x="7754543" y="5320759"/>
                  <a:pt x="7762081" y="5325690"/>
                  <a:pt x="7765349" y="5332530"/>
                </a:cubicBezTo>
                <a:cubicBezTo>
                  <a:pt x="7770483" y="5343278"/>
                  <a:pt x="7765360" y="5358907"/>
                  <a:pt x="7749979" y="5379417"/>
                </a:cubicBezTo>
                <a:cubicBezTo>
                  <a:pt x="7740576" y="5390734"/>
                  <a:pt x="7733129" y="5397620"/>
                  <a:pt x="7727636" y="5400075"/>
                </a:cubicBezTo>
                <a:cubicBezTo>
                  <a:pt x="7724585" y="5401438"/>
                  <a:pt x="7716446" y="5403001"/>
                  <a:pt x="7703218" y="5404763"/>
                </a:cubicBezTo>
                <a:cubicBezTo>
                  <a:pt x="7683009" y="5404310"/>
                  <a:pt x="7670453" y="5398953"/>
                  <a:pt x="7665552" y="5388693"/>
                </a:cubicBezTo>
                <a:cubicBezTo>
                  <a:pt x="7662751" y="5382830"/>
                  <a:pt x="7663155" y="5375536"/>
                  <a:pt x="7666762" y="5366810"/>
                </a:cubicBezTo>
                <a:cubicBezTo>
                  <a:pt x="7670369" y="5358083"/>
                  <a:pt x="7677107" y="5348550"/>
                  <a:pt x="7686978" y="5338210"/>
                </a:cubicBezTo>
                <a:cubicBezTo>
                  <a:pt x="7696938" y="5329608"/>
                  <a:pt x="7704970" y="5323943"/>
                  <a:pt x="7711072" y="5321216"/>
                </a:cubicBezTo>
                <a:cubicBezTo>
                  <a:pt x="7715344" y="5319307"/>
                  <a:pt x="7720117" y="5318062"/>
                  <a:pt x="7725394" y="5317482"/>
                </a:cubicBezTo>
                <a:close/>
                <a:moveTo>
                  <a:pt x="93939" y="5301990"/>
                </a:moveTo>
                <a:cubicBezTo>
                  <a:pt x="103662" y="5303596"/>
                  <a:pt x="112308" y="5308287"/>
                  <a:pt x="119878" y="5316063"/>
                </a:cubicBezTo>
                <a:cubicBezTo>
                  <a:pt x="121366" y="5317340"/>
                  <a:pt x="123056" y="5318950"/>
                  <a:pt x="124949" y="5320895"/>
                </a:cubicBezTo>
                <a:cubicBezTo>
                  <a:pt x="126841" y="5322839"/>
                  <a:pt x="128563" y="5324798"/>
                  <a:pt x="130117" y="5326773"/>
                </a:cubicBezTo>
                <a:cubicBezTo>
                  <a:pt x="133421" y="5332815"/>
                  <a:pt x="135123" y="5336359"/>
                  <a:pt x="135221" y="5337406"/>
                </a:cubicBezTo>
                <a:cubicBezTo>
                  <a:pt x="135319" y="5338452"/>
                  <a:pt x="136377" y="5342406"/>
                  <a:pt x="138391" y="5349265"/>
                </a:cubicBezTo>
                <a:cubicBezTo>
                  <a:pt x="138916" y="5354849"/>
                  <a:pt x="138634" y="5359096"/>
                  <a:pt x="137540" y="5362007"/>
                </a:cubicBezTo>
                <a:cubicBezTo>
                  <a:pt x="136842" y="5369106"/>
                  <a:pt x="135367" y="5375218"/>
                  <a:pt x="133115" y="5380343"/>
                </a:cubicBezTo>
                <a:cubicBezTo>
                  <a:pt x="128546" y="5389894"/>
                  <a:pt x="121068" y="5397590"/>
                  <a:pt x="110679" y="5403433"/>
                </a:cubicBezTo>
                <a:cubicBezTo>
                  <a:pt x="100291" y="5409275"/>
                  <a:pt x="90187" y="5410870"/>
                  <a:pt x="80366" y="5408217"/>
                </a:cubicBezTo>
                <a:cubicBezTo>
                  <a:pt x="68444" y="5405046"/>
                  <a:pt x="59312" y="5398814"/>
                  <a:pt x="52966" y="5389521"/>
                </a:cubicBezTo>
                <a:cubicBezTo>
                  <a:pt x="44106" y="5382562"/>
                  <a:pt x="39287" y="5373135"/>
                  <a:pt x="38507" y="5361241"/>
                </a:cubicBezTo>
                <a:cubicBezTo>
                  <a:pt x="37728" y="5349346"/>
                  <a:pt x="40705" y="5339232"/>
                  <a:pt x="47440" y="5330897"/>
                </a:cubicBezTo>
                <a:cubicBezTo>
                  <a:pt x="54590" y="5319711"/>
                  <a:pt x="60745" y="5312483"/>
                  <a:pt x="65907" y="5309212"/>
                </a:cubicBezTo>
                <a:cubicBezTo>
                  <a:pt x="74872" y="5302792"/>
                  <a:pt x="84217" y="5300385"/>
                  <a:pt x="93939" y="5301990"/>
                </a:cubicBezTo>
                <a:close/>
                <a:moveTo>
                  <a:pt x="100702" y="4251057"/>
                </a:moveTo>
                <a:cubicBezTo>
                  <a:pt x="110425" y="4252662"/>
                  <a:pt x="119072" y="4257354"/>
                  <a:pt x="126641" y="4265130"/>
                </a:cubicBezTo>
                <a:cubicBezTo>
                  <a:pt x="128129" y="4266406"/>
                  <a:pt x="129819" y="4268017"/>
                  <a:pt x="131712" y="4269961"/>
                </a:cubicBezTo>
                <a:cubicBezTo>
                  <a:pt x="133604" y="4271905"/>
                  <a:pt x="135327" y="4273864"/>
                  <a:pt x="136880" y="4275839"/>
                </a:cubicBezTo>
                <a:cubicBezTo>
                  <a:pt x="140184" y="4281881"/>
                  <a:pt x="141885" y="4285425"/>
                  <a:pt x="141985" y="4286472"/>
                </a:cubicBezTo>
                <a:cubicBezTo>
                  <a:pt x="142083" y="4287518"/>
                  <a:pt x="143140" y="4291472"/>
                  <a:pt x="145153" y="4298331"/>
                </a:cubicBezTo>
                <a:cubicBezTo>
                  <a:pt x="145679" y="4303915"/>
                  <a:pt x="145396" y="4308163"/>
                  <a:pt x="144303" y="4311073"/>
                </a:cubicBezTo>
                <a:cubicBezTo>
                  <a:pt x="143605" y="4318172"/>
                  <a:pt x="142130" y="4324284"/>
                  <a:pt x="139878" y="4329409"/>
                </a:cubicBezTo>
                <a:cubicBezTo>
                  <a:pt x="135309" y="4338960"/>
                  <a:pt x="127831" y="4346657"/>
                  <a:pt x="117442" y="4352499"/>
                </a:cubicBezTo>
                <a:cubicBezTo>
                  <a:pt x="107055" y="4358341"/>
                  <a:pt x="96950" y="4359936"/>
                  <a:pt x="87129" y="4357283"/>
                </a:cubicBezTo>
                <a:cubicBezTo>
                  <a:pt x="75208" y="4354112"/>
                  <a:pt x="66074" y="4347880"/>
                  <a:pt x="59730" y="4338588"/>
                </a:cubicBezTo>
                <a:cubicBezTo>
                  <a:pt x="50869" y="4331629"/>
                  <a:pt x="46049" y="4322201"/>
                  <a:pt x="45270" y="4310307"/>
                </a:cubicBezTo>
                <a:cubicBezTo>
                  <a:pt x="44491" y="4298412"/>
                  <a:pt x="47468" y="4288298"/>
                  <a:pt x="54203" y="4279963"/>
                </a:cubicBezTo>
                <a:cubicBezTo>
                  <a:pt x="61353" y="4268777"/>
                  <a:pt x="67508" y="4261549"/>
                  <a:pt x="72670" y="4258278"/>
                </a:cubicBezTo>
                <a:cubicBezTo>
                  <a:pt x="81635" y="4251858"/>
                  <a:pt x="90980" y="4249451"/>
                  <a:pt x="100702" y="4251057"/>
                </a:cubicBezTo>
                <a:close/>
                <a:moveTo>
                  <a:pt x="7722409" y="4174297"/>
                </a:moveTo>
                <a:cubicBezTo>
                  <a:pt x="7731582" y="4173914"/>
                  <a:pt x="7740597" y="4175299"/>
                  <a:pt x="7749453" y="4178452"/>
                </a:cubicBezTo>
                <a:cubicBezTo>
                  <a:pt x="7772083" y="4183853"/>
                  <a:pt x="7787635" y="4189830"/>
                  <a:pt x="7796113" y="4196385"/>
                </a:cubicBezTo>
                <a:cubicBezTo>
                  <a:pt x="7812050" y="4207362"/>
                  <a:pt x="7821653" y="4221170"/>
                  <a:pt x="7824922" y="4237810"/>
                </a:cubicBezTo>
                <a:cubicBezTo>
                  <a:pt x="7828192" y="4254449"/>
                  <a:pt x="7825763" y="4271048"/>
                  <a:pt x="7817635" y="4287610"/>
                </a:cubicBezTo>
                <a:cubicBezTo>
                  <a:pt x="7816449" y="4290725"/>
                  <a:pt x="7814841" y="4294353"/>
                  <a:pt x="7812809" y="4298494"/>
                </a:cubicBezTo>
                <a:cubicBezTo>
                  <a:pt x="7810777" y="4302634"/>
                  <a:pt x="7808617" y="4306508"/>
                  <a:pt x="7806333" y="4310116"/>
                </a:cubicBezTo>
                <a:cubicBezTo>
                  <a:pt x="7798453" y="4318807"/>
                  <a:pt x="7793689" y="4323523"/>
                  <a:pt x="7792037" y="4324261"/>
                </a:cubicBezTo>
                <a:cubicBezTo>
                  <a:pt x="7790385" y="4325000"/>
                  <a:pt x="7784561" y="4328897"/>
                  <a:pt x="7774563" y="4335949"/>
                </a:cubicBezTo>
                <a:cubicBezTo>
                  <a:pt x="7765753" y="4339888"/>
                  <a:pt x="7758635" y="4341776"/>
                  <a:pt x="7753211" y="4341614"/>
                </a:cubicBezTo>
                <a:cubicBezTo>
                  <a:pt x="7741179" y="4344406"/>
                  <a:pt x="7730290" y="4345394"/>
                  <a:pt x="7720543" y="4344579"/>
                </a:cubicBezTo>
                <a:cubicBezTo>
                  <a:pt x="7702153" y="4342455"/>
                  <a:pt x="7685032" y="4334593"/>
                  <a:pt x="7669180" y="4320992"/>
                </a:cubicBezTo>
                <a:cubicBezTo>
                  <a:pt x="7653326" y="4307391"/>
                  <a:pt x="7644591" y="4291901"/>
                  <a:pt x="7642974" y="4274524"/>
                </a:cubicBezTo>
                <a:cubicBezTo>
                  <a:pt x="7640930" y="4253459"/>
                  <a:pt x="7645582" y="4235218"/>
                  <a:pt x="7656932" y="4219803"/>
                </a:cubicBezTo>
                <a:cubicBezTo>
                  <a:pt x="7662941" y="4201603"/>
                  <a:pt x="7675436" y="4188584"/>
                  <a:pt x="7694414" y="4180748"/>
                </a:cubicBezTo>
                <a:cubicBezTo>
                  <a:pt x="7703903" y="4176831"/>
                  <a:pt x="7713236" y="4174680"/>
                  <a:pt x="7722409" y="4174297"/>
                </a:cubicBezTo>
                <a:close/>
                <a:moveTo>
                  <a:pt x="7716429" y="3206162"/>
                </a:moveTo>
                <a:cubicBezTo>
                  <a:pt x="7727048" y="3205225"/>
                  <a:pt x="7737013" y="3208712"/>
                  <a:pt x="7746325" y="3216620"/>
                </a:cubicBezTo>
                <a:cubicBezTo>
                  <a:pt x="7755637" y="3224528"/>
                  <a:pt x="7760770" y="3233546"/>
                  <a:pt x="7761725" y="3243671"/>
                </a:cubicBezTo>
                <a:cubicBezTo>
                  <a:pt x="7762679" y="3253796"/>
                  <a:pt x="7759959" y="3263876"/>
                  <a:pt x="7753561" y="3273910"/>
                </a:cubicBezTo>
                <a:cubicBezTo>
                  <a:pt x="7744213" y="3285092"/>
                  <a:pt x="7734533" y="3291125"/>
                  <a:pt x="7724521" y="3292008"/>
                </a:cubicBezTo>
                <a:cubicBezTo>
                  <a:pt x="7714508" y="3292890"/>
                  <a:pt x="7705667" y="3289971"/>
                  <a:pt x="7697996" y="3283249"/>
                </a:cubicBezTo>
                <a:cubicBezTo>
                  <a:pt x="7690326" y="3276528"/>
                  <a:pt x="7686090" y="3268911"/>
                  <a:pt x="7685288" y="3260400"/>
                </a:cubicBezTo>
                <a:cubicBezTo>
                  <a:pt x="7684486" y="3251889"/>
                  <a:pt x="7685035" y="3244737"/>
                  <a:pt x="7686937" y="3238947"/>
                </a:cubicBezTo>
                <a:lnTo>
                  <a:pt x="7686605" y="3235426"/>
                </a:lnTo>
                <a:cubicBezTo>
                  <a:pt x="7684945" y="3217817"/>
                  <a:pt x="7694886" y="3208062"/>
                  <a:pt x="7716429" y="3206162"/>
                </a:cubicBezTo>
                <a:close/>
                <a:moveTo>
                  <a:pt x="91051" y="3149932"/>
                </a:moveTo>
                <a:cubicBezTo>
                  <a:pt x="95867" y="3149932"/>
                  <a:pt x="107430" y="3154075"/>
                  <a:pt x="125736" y="3162364"/>
                </a:cubicBezTo>
                <a:cubicBezTo>
                  <a:pt x="151751" y="3181308"/>
                  <a:pt x="164758" y="3203213"/>
                  <a:pt x="164758" y="3228078"/>
                </a:cubicBezTo>
                <a:cubicBezTo>
                  <a:pt x="164758" y="3242286"/>
                  <a:pt x="159699" y="3256494"/>
                  <a:pt x="149583" y="3270702"/>
                </a:cubicBezTo>
                <a:cubicBezTo>
                  <a:pt x="139466" y="3284911"/>
                  <a:pt x="124772" y="3297935"/>
                  <a:pt x="105503" y="3309775"/>
                </a:cubicBezTo>
                <a:cubicBezTo>
                  <a:pt x="87196" y="3318063"/>
                  <a:pt x="73226" y="3322207"/>
                  <a:pt x="63591" y="3322207"/>
                </a:cubicBezTo>
                <a:cubicBezTo>
                  <a:pt x="50102" y="3322207"/>
                  <a:pt x="35650" y="3315104"/>
                  <a:pt x="20233" y="3300895"/>
                </a:cubicBezTo>
                <a:cubicBezTo>
                  <a:pt x="6746" y="3284319"/>
                  <a:pt x="0" y="3267742"/>
                  <a:pt x="0" y="3251166"/>
                </a:cubicBezTo>
                <a:cubicBezTo>
                  <a:pt x="0" y="3225117"/>
                  <a:pt x="16379" y="3198478"/>
                  <a:pt x="49138" y="3171244"/>
                </a:cubicBezTo>
                <a:cubicBezTo>
                  <a:pt x="68409" y="3157037"/>
                  <a:pt x="82379" y="3149932"/>
                  <a:pt x="91051" y="3149932"/>
                </a:cubicBezTo>
                <a:close/>
                <a:moveTo>
                  <a:pt x="101291" y="2164232"/>
                </a:moveTo>
                <a:cubicBezTo>
                  <a:pt x="111015" y="2165838"/>
                  <a:pt x="119661" y="2170529"/>
                  <a:pt x="127230" y="2178306"/>
                </a:cubicBezTo>
                <a:cubicBezTo>
                  <a:pt x="128717" y="2179582"/>
                  <a:pt x="130409" y="2181192"/>
                  <a:pt x="132301" y="2183137"/>
                </a:cubicBezTo>
                <a:cubicBezTo>
                  <a:pt x="134193" y="2185081"/>
                  <a:pt x="135915" y="2187040"/>
                  <a:pt x="137469" y="2189014"/>
                </a:cubicBezTo>
                <a:cubicBezTo>
                  <a:pt x="140773" y="2195056"/>
                  <a:pt x="142475" y="2198602"/>
                  <a:pt x="142573" y="2199648"/>
                </a:cubicBezTo>
                <a:cubicBezTo>
                  <a:pt x="142672" y="2200694"/>
                  <a:pt x="143729" y="2204648"/>
                  <a:pt x="145743" y="2211508"/>
                </a:cubicBezTo>
                <a:cubicBezTo>
                  <a:pt x="146269" y="2217091"/>
                  <a:pt x="145985" y="2221339"/>
                  <a:pt x="144893" y="2224250"/>
                </a:cubicBezTo>
                <a:cubicBezTo>
                  <a:pt x="144194" y="2231349"/>
                  <a:pt x="142719" y="2237461"/>
                  <a:pt x="140468" y="2242585"/>
                </a:cubicBezTo>
                <a:cubicBezTo>
                  <a:pt x="135899" y="2252136"/>
                  <a:pt x="128421" y="2259834"/>
                  <a:pt x="118032" y="2265676"/>
                </a:cubicBezTo>
                <a:cubicBezTo>
                  <a:pt x="107643" y="2271518"/>
                  <a:pt x="97540" y="2273112"/>
                  <a:pt x="87718" y="2270460"/>
                </a:cubicBezTo>
                <a:cubicBezTo>
                  <a:pt x="75797" y="2267289"/>
                  <a:pt x="66664" y="2261058"/>
                  <a:pt x="60319" y="2251765"/>
                </a:cubicBezTo>
                <a:cubicBezTo>
                  <a:pt x="51459" y="2244805"/>
                  <a:pt x="46639" y="2235378"/>
                  <a:pt x="45860" y="2223484"/>
                </a:cubicBezTo>
                <a:cubicBezTo>
                  <a:pt x="45081" y="2211589"/>
                  <a:pt x="48058" y="2201475"/>
                  <a:pt x="54792" y="2193140"/>
                </a:cubicBezTo>
                <a:cubicBezTo>
                  <a:pt x="61942" y="2181953"/>
                  <a:pt x="68098" y="2174726"/>
                  <a:pt x="73259" y="2171455"/>
                </a:cubicBezTo>
                <a:cubicBezTo>
                  <a:pt x="82225" y="2165034"/>
                  <a:pt x="91569" y="2162627"/>
                  <a:pt x="101291" y="2164232"/>
                </a:cubicBezTo>
                <a:close/>
                <a:moveTo>
                  <a:pt x="7728656" y="2118271"/>
                </a:moveTo>
                <a:cubicBezTo>
                  <a:pt x="7738678" y="2117764"/>
                  <a:pt x="7749765" y="2118765"/>
                  <a:pt x="7761915" y="2121279"/>
                </a:cubicBezTo>
                <a:cubicBezTo>
                  <a:pt x="7785001" y="2129495"/>
                  <a:pt x="7800191" y="2141240"/>
                  <a:pt x="7807488" y="2156515"/>
                </a:cubicBezTo>
                <a:cubicBezTo>
                  <a:pt x="7818953" y="2180517"/>
                  <a:pt x="7811505" y="2213634"/>
                  <a:pt x="7785143" y="2255866"/>
                </a:cubicBezTo>
                <a:cubicBezTo>
                  <a:pt x="7768839" y="2279040"/>
                  <a:pt x="7755611" y="2292896"/>
                  <a:pt x="7745460" y="2297434"/>
                </a:cubicBezTo>
                <a:cubicBezTo>
                  <a:pt x="7739821" y="2299954"/>
                  <a:pt x="7724463" y="2302184"/>
                  <a:pt x="7699384" y="2304125"/>
                </a:cubicBezTo>
                <a:cubicBezTo>
                  <a:pt x="7660593" y="2300280"/>
                  <a:pt x="7635726" y="2286901"/>
                  <a:pt x="7624782" y="2263990"/>
                </a:cubicBezTo>
                <a:cubicBezTo>
                  <a:pt x="7618528" y="2250896"/>
                  <a:pt x="7618196" y="2235159"/>
                  <a:pt x="7623785" y="2216775"/>
                </a:cubicBezTo>
                <a:cubicBezTo>
                  <a:pt x="7629374" y="2198389"/>
                  <a:pt x="7640842" y="2178702"/>
                  <a:pt x="7658188" y="2157708"/>
                </a:cubicBezTo>
                <a:cubicBezTo>
                  <a:pt x="7675970" y="2140494"/>
                  <a:pt x="7690501" y="2129367"/>
                  <a:pt x="7701779" y="2124325"/>
                </a:cubicBezTo>
                <a:cubicBezTo>
                  <a:pt x="7709675" y="2120797"/>
                  <a:pt x="7718633" y="2118778"/>
                  <a:pt x="7728656" y="2118271"/>
                </a:cubicBezTo>
                <a:close/>
                <a:moveTo>
                  <a:pt x="7710248" y="1104953"/>
                </a:moveTo>
                <a:cubicBezTo>
                  <a:pt x="7719971" y="1106558"/>
                  <a:pt x="7728617" y="1111250"/>
                  <a:pt x="7736187" y="1119027"/>
                </a:cubicBezTo>
                <a:cubicBezTo>
                  <a:pt x="7737674" y="1120303"/>
                  <a:pt x="7739364" y="1121913"/>
                  <a:pt x="7741257" y="1123857"/>
                </a:cubicBezTo>
                <a:cubicBezTo>
                  <a:pt x="7743149" y="1125802"/>
                  <a:pt x="7744872" y="1127760"/>
                  <a:pt x="7746425" y="1129735"/>
                </a:cubicBezTo>
                <a:cubicBezTo>
                  <a:pt x="7749729" y="1135777"/>
                  <a:pt x="7751431" y="1139321"/>
                  <a:pt x="7751530" y="1140368"/>
                </a:cubicBezTo>
                <a:cubicBezTo>
                  <a:pt x="7751628" y="1141415"/>
                  <a:pt x="7752685" y="1145368"/>
                  <a:pt x="7754699" y="1152228"/>
                </a:cubicBezTo>
                <a:cubicBezTo>
                  <a:pt x="7755225" y="1157812"/>
                  <a:pt x="7754941" y="1162059"/>
                  <a:pt x="7753849" y="1164970"/>
                </a:cubicBezTo>
                <a:cubicBezTo>
                  <a:pt x="7753150" y="1172068"/>
                  <a:pt x="7751676" y="1178180"/>
                  <a:pt x="7749423" y="1183304"/>
                </a:cubicBezTo>
                <a:cubicBezTo>
                  <a:pt x="7744854" y="1192856"/>
                  <a:pt x="7737377" y="1200553"/>
                  <a:pt x="7726988" y="1206395"/>
                </a:cubicBezTo>
                <a:cubicBezTo>
                  <a:pt x="7716600" y="1212237"/>
                  <a:pt x="7706496" y="1213831"/>
                  <a:pt x="7696674" y="1211179"/>
                </a:cubicBezTo>
                <a:cubicBezTo>
                  <a:pt x="7684753" y="1208008"/>
                  <a:pt x="7675620" y="1201777"/>
                  <a:pt x="7669275" y="1192484"/>
                </a:cubicBezTo>
                <a:cubicBezTo>
                  <a:pt x="7660415" y="1185525"/>
                  <a:pt x="7655595" y="1176098"/>
                  <a:pt x="7654816" y="1164204"/>
                </a:cubicBezTo>
                <a:cubicBezTo>
                  <a:pt x="7654037" y="1152309"/>
                  <a:pt x="7657014" y="1142195"/>
                  <a:pt x="7663749" y="1133859"/>
                </a:cubicBezTo>
                <a:cubicBezTo>
                  <a:pt x="7670898" y="1122673"/>
                  <a:pt x="7677054" y="1115445"/>
                  <a:pt x="7682216" y="1112176"/>
                </a:cubicBezTo>
                <a:cubicBezTo>
                  <a:pt x="7691181" y="1105755"/>
                  <a:pt x="7700526" y="1103347"/>
                  <a:pt x="7710248" y="1104953"/>
                </a:cubicBezTo>
                <a:close/>
                <a:moveTo>
                  <a:pt x="97149" y="1075480"/>
                </a:moveTo>
                <a:cubicBezTo>
                  <a:pt x="101966" y="1075480"/>
                  <a:pt x="113529" y="1079624"/>
                  <a:pt x="131835" y="1087913"/>
                </a:cubicBezTo>
                <a:cubicBezTo>
                  <a:pt x="157849" y="1106856"/>
                  <a:pt x="170857" y="1128760"/>
                  <a:pt x="170857" y="1153626"/>
                </a:cubicBezTo>
                <a:cubicBezTo>
                  <a:pt x="170857" y="1167834"/>
                  <a:pt x="165798" y="1182043"/>
                  <a:pt x="155681" y="1196250"/>
                </a:cubicBezTo>
                <a:cubicBezTo>
                  <a:pt x="145565" y="1210460"/>
                  <a:pt x="130872" y="1223483"/>
                  <a:pt x="111602" y="1235323"/>
                </a:cubicBezTo>
                <a:cubicBezTo>
                  <a:pt x="93295" y="1243611"/>
                  <a:pt x="79325" y="1247756"/>
                  <a:pt x="69689" y="1247756"/>
                </a:cubicBezTo>
                <a:cubicBezTo>
                  <a:pt x="56201" y="1247756"/>
                  <a:pt x="41748" y="1240652"/>
                  <a:pt x="26332" y="1226443"/>
                </a:cubicBezTo>
                <a:cubicBezTo>
                  <a:pt x="12844" y="1209867"/>
                  <a:pt x="6099" y="1193291"/>
                  <a:pt x="6099" y="1176714"/>
                </a:cubicBezTo>
                <a:cubicBezTo>
                  <a:pt x="6099" y="1150665"/>
                  <a:pt x="22478" y="1124025"/>
                  <a:pt x="55237" y="1096793"/>
                </a:cubicBezTo>
                <a:cubicBezTo>
                  <a:pt x="74507" y="1082585"/>
                  <a:pt x="88478" y="1075480"/>
                  <a:pt x="97149" y="1075480"/>
                </a:cubicBezTo>
                <a:close/>
                <a:moveTo>
                  <a:pt x="2294506" y="51160"/>
                </a:moveTo>
                <a:cubicBezTo>
                  <a:pt x="2309365" y="49850"/>
                  <a:pt x="2325607" y="59615"/>
                  <a:pt x="2343235" y="80457"/>
                </a:cubicBezTo>
                <a:cubicBezTo>
                  <a:pt x="2352571" y="92807"/>
                  <a:pt x="2357515" y="101923"/>
                  <a:pt x="2358069" y="107802"/>
                </a:cubicBezTo>
                <a:cubicBezTo>
                  <a:pt x="2358377" y="111068"/>
                  <a:pt x="2356753" y="119116"/>
                  <a:pt x="2353195" y="131946"/>
                </a:cubicBezTo>
                <a:cubicBezTo>
                  <a:pt x="2344052" y="150537"/>
                  <a:pt x="2332389" y="160458"/>
                  <a:pt x="2318205" y="161709"/>
                </a:cubicBezTo>
                <a:cubicBezTo>
                  <a:pt x="2310102" y="162424"/>
                  <a:pt x="2301674" y="159709"/>
                  <a:pt x="2292923" y="153564"/>
                </a:cubicBezTo>
                <a:cubicBezTo>
                  <a:pt x="2284171" y="147420"/>
                  <a:pt x="2275804" y="138112"/>
                  <a:pt x="2267818" y="125642"/>
                </a:cubicBezTo>
                <a:cubicBezTo>
                  <a:pt x="2261921" y="113647"/>
                  <a:pt x="2258665" y="104383"/>
                  <a:pt x="2258048" y="97850"/>
                </a:cubicBezTo>
                <a:cubicBezTo>
                  <a:pt x="2257187" y="88704"/>
                  <a:pt x="2260315" y="78548"/>
                  <a:pt x="2267434" y="67380"/>
                </a:cubicBezTo>
                <a:cubicBezTo>
                  <a:pt x="2276027" y="57401"/>
                  <a:pt x="2285052" y="51994"/>
                  <a:pt x="2294506" y="51160"/>
                </a:cubicBezTo>
                <a:close/>
                <a:moveTo>
                  <a:pt x="100684" y="50681"/>
                </a:moveTo>
                <a:cubicBezTo>
                  <a:pt x="110407" y="52286"/>
                  <a:pt x="119054" y="56978"/>
                  <a:pt x="126623" y="64755"/>
                </a:cubicBezTo>
                <a:cubicBezTo>
                  <a:pt x="128110" y="66031"/>
                  <a:pt x="129801" y="67641"/>
                  <a:pt x="131693" y="69586"/>
                </a:cubicBezTo>
                <a:cubicBezTo>
                  <a:pt x="133585" y="71530"/>
                  <a:pt x="135308" y="73488"/>
                  <a:pt x="136862" y="75463"/>
                </a:cubicBezTo>
                <a:cubicBezTo>
                  <a:pt x="140166" y="81505"/>
                  <a:pt x="141868" y="85049"/>
                  <a:pt x="141966" y="86097"/>
                </a:cubicBezTo>
                <a:cubicBezTo>
                  <a:pt x="142065" y="87142"/>
                  <a:pt x="143121" y="91096"/>
                  <a:pt x="145136" y="97956"/>
                </a:cubicBezTo>
                <a:cubicBezTo>
                  <a:pt x="145661" y="103539"/>
                  <a:pt x="145378" y="107787"/>
                  <a:pt x="144285" y="110698"/>
                </a:cubicBezTo>
                <a:cubicBezTo>
                  <a:pt x="143587" y="117796"/>
                  <a:pt x="142112" y="123908"/>
                  <a:pt x="139860" y="129033"/>
                </a:cubicBezTo>
                <a:cubicBezTo>
                  <a:pt x="135291" y="138584"/>
                  <a:pt x="127813" y="146281"/>
                  <a:pt x="117425" y="152123"/>
                </a:cubicBezTo>
                <a:cubicBezTo>
                  <a:pt x="107037" y="157965"/>
                  <a:pt x="96932" y="159560"/>
                  <a:pt x="87111" y="156908"/>
                </a:cubicBezTo>
                <a:cubicBezTo>
                  <a:pt x="75190" y="153736"/>
                  <a:pt x="66056" y="147505"/>
                  <a:pt x="59711" y="138212"/>
                </a:cubicBezTo>
                <a:cubicBezTo>
                  <a:pt x="50850" y="131253"/>
                  <a:pt x="46032" y="121826"/>
                  <a:pt x="45251" y="109931"/>
                </a:cubicBezTo>
                <a:cubicBezTo>
                  <a:pt x="44473" y="98037"/>
                  <a:pt x="47450" y="87923"/>
                  <a:pt x="54185" y="79587"/>
                </a:cubicBezTo>
                <a:cubicBezTo>
                  <a:pt x="61335" y="68401"/>
                  <a:pt x="67490" y="61173"/>
                  <a:pt x="72651" y="57903"/>
                </a:cubicBezTo>
                <a:cubicBezTo>
                  <a:pt x="81617" y="51482"/>
                  <a:pt x="90961" y="49075"/>
                  <a:pt x="100684" y="50681"/>
                </a:cubicBezTo>
                <a:close/>
                <a:moveTo>
                  <a:pt x="4493036" y="42255"/>
                </a:moveTo>
                <a:cubicBezTo>
                  <a:pt x="4506627" y="44197"/>
                  <a:pt x="4519732" y="58380"/>
                  <a:pt x="4532354" y="84803"/>
                </a:cubicBezTo>
                <a:cubicBezTo>
                  <a:pt x="4540649" y="102170"/>
                  <a:pt x="4543556" y="119839"/>
                  <a:pt x="4541071" y="137808"/>
                </a:cubicBezTo>
                <a:cubicBezTo>
                  <a:pt x="4538587" y="155779"/>
                  <a:pt x="4532011" y="167148"/>
                  <a:pt x="4521345" y="171915"/>
                </a:cubicBezTo>
                <a:cubicBezTo>
                  <a:pt x="4510679" y="176683"/>
                  <a:pt x="4497553" y="175323"/>
                  <a:pt x="4481972" y="167835"/>
                </a:cubicBezTo>
                <a:cubicBezTo>
                  <a:pt x="4463092" y="155801"/>
                  <a:pt x="4449741" y="141596"/>
                  <a:pt x="4441919" y="125221"/>
                </a:cubicBezTo>
                <a:cubicBezTo>
                  <a:pt x="4434098" y="108846"/>
                  <a:pt x="4431325" y="93225"/>
                  <a:pt x="4433604" y="78358"/>
                </a:cubicBezTo>
                <a:cubicBezTo>
                  <a:pt x="4435881" y="63491"/>
                  <a:pt x="4441503" y="54053"/>
                  <a:pt x="4450469" y="50046"/>
                </a:cubicBezTo>
                <a:cubicBezTo>
                  <a:pt x="4459436" y="46039"/>
                  <a:pt x="4467805" y="44707"/>
                  <a:pt x="4475575" y="46051"/>
                </a:cubicBezTo>
                <a:lnTo>
                  <a:pt x="4479285" y="44394"/>
                </a:lnTo>
                <a:cubicBezTo>
                  <a:pt x="4483922" y="42321"/>
                  <a:pt x="4488505" y="41608"/>
                  <a:pt x="4493036" y="42255"/>
                </a:cubicBezTo>
                <a:close/>
                <a:moveTo>
                  <a:pt x="6637716" y="30453"/>
                </a:moveTo>
                <a:cubicBezTo>
                  <a:pt x="6645451" y="30131"/>
                  <a:pt x="6653051" y="31299"/>
                  <a:pt x="6660521" y="33956"/>
                </a:cubicBezTo>
                <a:cubicBezTo>
                  <a:pt x="6679601" y="38510"/>
                  <a:pt x="6692713" y="43551"/>
                  <a:pt x="6699863" y="49078"/>
                </a:cubicBezTo>
                <a:cubicBezTo>
                  <a:pt x="6713300" y="58333"/>
                  <a:pt x="6721397" y="69976"/>
                  <a:pt x="6724154" y="84006"/>
                </a:cubicBezTo>
                <a:cubicBezTo>
                  <a:pt x="6726910" y="98036"/>
                  <a:pt x="6724862" y="112033"/>
                  <a:pt x="6718008" y="125997"/>
                </a:cubicBezTo>
                <a:cubicBezTo>
                  <a:pt x="6717010" y="128624"/>
                  <a:pt x="6715653" y="131683"/>
                  <a:pt x="6713941" y="135174"/>
                </a:cubicBezTo>
                <a:cubicBezTo>
                  <a:pt x="6712227" y="138666"/>
                  <a:pt x="6710406" y="141931"/>
                  <a:pt x="6708479" y="144974"/>
                </a:cubicBezTo>
                <a:cubicBezTo>
                  <a:pt x="6701836" y="152303"/>
                  <a:pt x="6697819" y="156279"/>
                  <a:pt x="6696425" y="156901"/>
                </a:cubicBezTo>
                <a:cubicBezTo>
                  <a:pt x="6695032" y="157523"/>
                  <a:pt x="6690121" y="160809"/>
                  <a:pt x="6681692" y="166756"/>
                </a:cubicBezTo>
                <a:cubicBezTo>
                  <a:pt x="6674262" y="170077"/>
                  <a:pt x="6668261" y="171669"/>
                  <a:pt x="6663687" y="171533"/>
                </a:cubicBezTo>
                <a:cubicBezTo>
                  <a:pt x="6653543" y="173887"/>
                  <a:pt x="6644360" y="174720"/>
                  <a:pt x="6636142" y="174032"/>
                </a:cubicBezTo>
                <a:cubicBezTo>
                  <a:pt x="6620636" y="172241"/>
                  <a:pt x="6606200" y="165612"/>
                  <a:pt x="6592834" y="154144"/>
                </a:cubicBezTo>
                <a:cubicBezTo>
                  <a:pt x="6579466" y="142676"/>
                  <a:pt x="6572100" y="129616"/>
                  <a:pt x="6570737" y="114963"/>
                </a:cubicBezTo>
                <a:cubicBezTo>
                  <a:pt x="6569015" y="97202"/>
                  <a:pt x="6572937" y="81821"/>
                  <a:pt x="6582507" y="68823"/>
                </a:cubicBezTo>
                <a:cubicBezTo>
                  <a:pt x="6587573" y="53477"/>
                  <a:pt x="6598107" y="42500"/>
                  <a:pt x="6614111" y="35893"/>
                </a:cubicBezTo>
                <a:cubicBezTo>
                  <a:pt x="6622113" y="32590"/>
                  <a:pt x="6629981" y="30776"/>
                  <a:pt x="6637716" y="30453"/>
                </a:cubicBezTo>
                <a:close/>
                <a:moveTo>
                  <a:pt x="1185181" y="12899"/>
                </a:moveTo>
                <a:cubicBezTo>
                  <a:pt x="1189999" y="12899"/>
                  <a:pt x="1201561" y="17042"/>
                  <a:pt x="1219867" y="25331"/>
                </a:cubicBezTo>
                <a:cubicBezTo>
                  <a:pt x="1245881" y="44276"/>
                  <a:pt x="1258889" y="66180"/>
                  <a:pt x="1258889" y="91045"/>
                </a:cubicBezTo>
                <a:cubicBezTo>
                  <a:pt x="1258889" y="105253"/>
                  <a:pt x="1253830" y="119461"/>
                  <a:pt x="1243713" y="133669"/>
                </a:cubicBezTo>
                <a:cubicBezTo>
                  <a:pt x="1233597" y="147878"/>
                  <a:pt x="1218904" y="160902"/>
                  <a:pt x="1199634" y="172742"/>
                </a:cubicBezTo>
                <a:cubicBezTo>
                  <a:pt x="1181327" y="181031"/>
                  <a:pt x="1167357" y="185175"/>
                  <a:pt x="1157721" y="185175"/>
                </a:cubicBezTo>
                <a:cubicBezTo>
                  <a:pt x="1144233" y="185175"/>
                  <a:pt x="1129780" y="178071"/>
                  <a:pt x="1114364" y="163862"/>
                </a:cubicBezTo>
                <a:cubicBezTo>
                  <a:pt x="1100876" y="147286"/>
                  <a:pt x="1094131" y="130710"/>
                  <a:pt x="1094131" y="114133"/>
                </a:cubicBezTo>
                <a:cubicBezTo>
                  <a:pt x="1094131" y="88084"/>
                  <a:pt x="1110511" y="61444"/>
                  <a:pt x="1143270" y="34211"/>
                </a:cubicBezTo>
                <a:cubicBezTo>
                  <a:pt x="1162539" y="20003"/>
                  <a:pt x="1176510" y="12899"/>
                  <a:pt x="1185181" y="12899"/>
                </a:cubicBezTo>
                <a:close/>
                <a:moveTo>
                  <a:pt x="3372481" y="12724"/>
                </a:moveTo>
                <a:cubicBezTo>
                  <a:pt x="3393411" y="12724"/>
                  <a:pt x="3413583" y="19767"/>
                  <a:pt x="3432996" y="33851"/>
                </a:cubicBezTo>
                <a:cubicBezTo>
                  <a:pt x="3454229" y="53803"/>
                  <a:pt x="3464846" y="73462"/>
                  <a:pt x="3464846" y="92826"/>
                </a:cubicBezTo>
                <a:cubicBezTo>
                  <a:pt x="3464846" y="112192"/>
                  <a:pt x="3457264" y="128623"/>
                  <a:pt x="3442096" y="142120"/>
                </a:cubicBezTo>
                <a:cubicBezTo>
                  <a:pt x="3426929" y="155617"/>
                  <a:pt x="3410549" y="162365"/>
                  <a:pt x="3392955" y="162365"/>
                </a:cubicBezTo>
                <a:cubicBezTo>
                  <a:pt x="3375363" y="162365"/>
                  <a:pt x="3360802" y="160018"/>
                  <a:pt x="3349275" y="155323"/>
                </a:cubicBezTo>
                <a:lnTo>
                  <a:pt x="3341995" y="155323"/>
                </a:lnTo>
                <a:cubicBezTo>
                  <a:pt x="3305594" y="155323"/>
                  <a:pt x="3287394" y="134491"/>
                  <a:pt x="3287394" y="92826"/>
                </a:cubicBezTo>
                <a:cubicBezTo>
                  <a:pt x="3287394" y="72287"/>
                  <a:pt x="3296342" y="53803"/>
                  <a:pt x="3314238" y="37371"/>
                </a:cubicBezTo>
                <a:cubicBezTo>
                  <a:pt x="3332137" y="20941"/>
                  <a:pt x="3351550" y="12724"/>
                  <a:pt x="3372481" y="12724"/>
                </a:cubicBezTo>
                <a:close/>
                <a:moveTo>
                  <a:pt x="5533254" y="9992"/>
                </a:moveTo>
                <a:cubicBezTo>
                  <a:pt x="5550556" y="12592"/>
                  <a:pt x="5565910" y="20371"/>
                  <a:pt x="5579315" y="33331"/>
                </a:cubicBezTo>
                <a:cubicBezTo>
                  <a:pt x="5581951" y="35456"/>
                  <a:pt x="5584946" y="38138"/>
                  <a:pt x="5588296" y="41379"/>
                </a:cubicBezTo>
                <a:cubicBezTo>
                  <a:pt x="5591650" y="44617"/>
                  <a:pt x="5594698" y="47884"/>
                  <a:pt x="5597445" y="51178"/>
                </a:cubicBezTo>
                <a:cubicBezTo>
                  <a:pt x="5603270" y="61271"/>
                  <a:pt x="5606265" y="67194"/>
                  <a:pt x="5606431" y="68948"/>
                </a:cubicBezTo>
                <a:cubicBezTo>
                  <a:pt x="5606597" y="70700"/>
                  <a:pt x="5608437" y="77315"/>
                  <a:pt x="5611956" y="88789"/>
                </a:cubicBezTo>
                <a:cubicBezTo>
                  <a:pt x="5612837" y="98140"/>
                  <a:pt x="5612289" y="105259"/>
                  <a:pt x="5610313" y="110147"/>
                </a:cubicBezTo>
                <a:cubicBezTo>
                  <a:pt x="5608999" y="122049"/>
                  <a:pt x="5606310" y="132303"/>
                  <a:pt x="5602248" y="140911"/>
                </a:cubicBezTo>
                <a:cubicBezTo>
                  <a:pt x="5594012" y="156958"/>
                  <a:pt x="5580616" y="169924"/>
                  <a:pt x="5562053" y="179812"/>
                </a:cubicBezTo>
                <a:cubicBezTo>
                  <a:pt x="5543491" y="189698"/>
                  <a:pt x="5525476" y="192465"/>
                  <a:pt x="5508009" y="188113"/>
                </a:cubicBezTo>
                <a:cubicBezTo>
                  <a:pt x="5486806" y="182912"/>
                  <a:pt x="5470601" y="172557"/>
                  <a:pt x="5459391" y="157046"/>
                </a:cubicBezTo>
                <a:cubicBezTo>
                  <a:pt x="5443680" y="145467"/>
                  <a:pt x="5435190" y="129717"/>
                  <a:pt x="5433921" y="109794"/>
                </a:cubicBezTo>
                <a:cubicBezTo>
                  <a:pt x="5432653" y="89871"/>
                  <a:pt x="5438058" y="72895"/>
                  <a:pt x="5450138" y="58866"/>
                </a:cubicBezTo>
                <a:cubicBezTo>
                  <a:pt x="5462984" y="40055"/>
                  <a:pt x="5474022" y="27886"/>
                  <a:pt x="5483247" y="22358"/>
                </a:cubicBezTo>
                <a:cubicBezTo>
                  <a:pt x="5499282" y="11516"/>
                  <a:pt x="5515951" y="7394"/>
                  <a:pt x="5533254" y="9992"/>
                </a:cubicBezTo>
                <a:close/>
                <a:moveTo>
                  <a:pt x="7711157" y="753"/>
                </a:moveTo>
                <a:cubicBezTo>
                  <a:pt x="7728459" y="3352"/>
                  <a:pt x="7743814" y="11132"/>
                  <a:pt x="7757218" y="24091"/>
                </a:cubicBezTo>
                <a:cubicBezTo>
                  <a:pt x="7759855" y="26215"/>
                  <a:pt x="7762849" y="28897"/>
                  <a:pt x="7766201" y="32138"/>
                </a:cubicBezTo>
                <a:cubicBezTo>
                  <a:pt x="7769552" y="35378"/>
                  <a:pt x="7772601" y="38645"/>
                  <a:pt x="7775349" y="41938"/>
                </a:cubicBezTo>
                <a:cubicBezTo>
                  <a:pt x="7781173" y="52031"/>
                  <a:pt x="7784169" y="57954"/>
                  <a:pt x="7784334" y="59708"/>
                </a:cubicBezTo>
                <a:cubicBezTo>
                  <a:pt x="7784499" y="61460"/>
                  <a:pt x="7786341" y="68075"/>
                  <a:pt x="7789859" y="79550"/>
                </a:cubicBezTo>
                <a:cubicBezTo>
                  <a:pt x="7790741" y="88900"/>
                  <a:pt x="7790193" y="96020"/>
                  <a:pt x="7788217" y="100907"/>
                </a:cubicBezTo>
                <a:cubicBezTo>
                  <a:pt x="7786903" y="112809"/>
                  <a:pt x="7784215" y="123063"/>
                  <a:pt x="7780151" y="131671"/>
                </a:cubicBezTo>
                <a:cubicBezTo>
                  <a:pt x="7771917" y="147718"/>
                  <a:pt x="7758519" y="160684"/>
                  <a:pt x="7739957" y="170571"/>
                </a:cubicBezTo>
                <a:cubicBezTo>
                  <a:pt x="7721395" y="180458"/>
                  <a:pt x="7703380" y="183225"/>
                  <a:pt x="7685913" y="178873"/>
                </a:cubicBezTo>
                <a:cubicBezTo>
                  <a:pt x="7664709" y="173672"/>
                  <a:pt x="7648504" y="163316"/>
                  <a:pt x="7637295" y="147805"/>
                </a:cubicBezTo>
                <a:cubicBezTo>
                  <a:pt x="7621584" y="136227"/>
                  <a:pt x="7613093" y="120477"/>
                  <a:pt x="7611825" y="100554"/>
                </a:cubicBezTo>
                <a:cubicBezTo>
                  <a:pt x="7610557" y="80630"/>
                  <a:pt x="7615961" y="63655"/>
                  <a:pt x="7628041" y="49626"/>
                </a:cubicBezTo>
                <a:cubicBezTo>
                  <a:pt x="7640888" y="30815"/>
                  <a:pt x="7651926" y="18646"/>
                  <a:pt x="7661152" y="13118"/>
                </a:cubicBezTo>
                <a:cubicBezTo>
                  <a:pt x="7677186" y="2276"/>
                  <a:pt x="7693856" y="-1845"/>
                  <a:pt x="7711157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2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cxnSp>
        <p:nvCxnSpPr>
          <p:cNvPr id="61" name="Straight Connector 60">
            <a:hlinkClick r:id="rId2" action="ppaction://hlinksldjump"/>
          </p:cNvPr>
          <p:cNvCxnSpPr/>
          <p:nvPr userDrawn="1"/>
        </p:nvCxnSpPr>
        <p:spPr>
          <a:xfrm>
            <a:off x="7832381" y="4172780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hlinkClick r:id="rId3" action="ppaction://hlinksldjump"/>
          </p:cNvPr>
          <p:cNvCxnSpPr/>
          <p:nvPr userDrawn="1"/>
        </p:nvCxnSpPr>
        <p:spPr>
          <a:xfrm>
            <a:off x="7832381" y="4639018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hlinkClick r:id="" action="ppaction://noaction"/>
          </p:cNvPr>
          <p:cNvCxnSpPr/>
          <p:nvPr userDrawn="1"/>
        </p:nvCxnSpPr>
        <p:spPr>
          <a:xfrm>
            <a:off x="7832381" y="370654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hlinkClick r:id="rId4" action="ppaction://hlinksldjump"/>
          </p:cNvPr>
          <p:cNvCxnSpPr/>
          <p:nvPr userDrawn="1"/>
        </p:nvCxnSpPr>
        <p:spPr>
          <a:xfrm>
            <a:off x="7832381" y="3240304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hlinkClick r:id="rId5" action="ppaction://hlinksldjump"/>
          </p:cNvPr>
          <p:cNvCxnSpPr/>
          <p:nvPr userDrawn="1"/>
        </p:nvCxnSpPr>
        <p:spPr>
          <a:xfrm>
            <a:off x="7832381" y="2307828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hlinkClick r:id="" action="ppaction://noaction"/>
          </p:cNvPr>
          <p:cNvCxnSpPr/>
          <p:nvPr userDrawn="1"/>
        </p:nvCxnSpPr>
        <p:spPr>
          <a:xfrm>
            <a:off x="7832381" y="2774066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Shape 20"/>
          <p:cNvSpPr>
            <a:spLocks noGrp="1"/>
          </p:cNvSpPr>
          <p:nvPr>
            <p:ph type="body" sz="quarter" idx="136" hasCustomPrompt="1"/>
          </p:nvPr>
        </p:nvSpPr>
        <p:spPr>
          <a:xfrm>
            <a:off x="7459588" y="1684743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sp>
        <p:nvSpPr>
          <p:cNvPr id="76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8330268" y="2131292"/>
            <a:ext cx="1653112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77" name="Текст 7"/>
          <p:cNvSpPr>
            <a:spLocks noGrp="1"/>
          </p:cNvSpPr>
          <p:nvPr>
            <p:ph type="body" sz="quarter" idx="138" hasCustomPrompt="1"/>
          </p:nvPr>
        </p:nvSpPr>
        <p:spPr>
          <a:xfrm>
            <a:off x="8320693" y="2596752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78" name="Текст 7"/>
          <p:cNvSpPr>
            <a:spLocks noGrp="1"/>
          </p:cNvSpPr>
          <p:nvPr>
            <p:ph type="body" sz="quarter" idx="139" hasCustomPrompt="1"/>
          </p:nvPr>
        </p:nvSpPr>
        <p:spPr>
          <a:xfrm>
            <a:off x="8320693" y="3062211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79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8320693" y="3527671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80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8320693" y="3993130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5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86" name="Shape 20"/>
          <p:cNvSpPr>
            <a:spLocks noGrp="1"/>
          </p:cNvSpPr>
          <p:nvPr>
            <p:ph type="body" sz="quarter" idx="148" hasCustomPrompt="1"/>
          </p:nvPr>
        </p:nvSpPr>
        <p:spPr>
          <a:xfrm>
            <a:off x="1358968" y="1684743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sp>
        <p:nvSpPr>
          <p:cNvPr id="96" name="Текст 7"/>
          <p:cNvSpPr>
            <a:spLocks noGrp="1"/>
          </p:cNvSpPr>
          <p:nvPr>
            <p:ph type="body" sz="quarter" idx="155" hasCustomPrompt="1"/>
          </p:nvPr>
        </p:nvSpPr>
        <p:spPr>
          <a:xfrm>
            <a:off x="8320693" y="4458589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cxnSp>
        <p:nvCxnSpPr>
          <p:cNvPr id="97" name="Straight Connector 96">
            <a:hlinkClick r:id="" action="ppaction://noaction"/>
          </p:cNvPr>
          <p:cNvCxnSpPr/>
          <p:nvPr userDrawn="1"/>
        </p:nvCxnSpPr>
        <p:spPr>
          <a:xfrm>
            <a:off x="7832381" y="5105258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Текст 7"/>
          <p:cNvSpPr>
            <a:spLocks noGrp="1"/>
          </p:cNvSpPr>
          <p:nvPr>
            <p:ph type="body" sz="quarter" idx="156" hasCustomPrompt="1"/>
          </p:nvPr>
        </p:nvSpPr>
        <p:spPr>
          <a:xfrm>
            <a:off x="8320693" y="4924048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cxnSp>
        <p:nvCxnSpPr>
          <p:cNvPr id="99" name="Straight Connector 98">
            <a:hlinkClick r:id="rId6" action="ppaction://hlinksldjump"/>
          </p:cNvPr>
          <p:cNvCxnSpPr/>
          <p:nvPr userDrawn="1"/>
        </p:nvCxnSpPr>
        <p:spPr>
          <a:xfrm>
            <a:off x="1731541" y="416794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hlinkClick r:id="rId7" action="ppaction://hlinksldjump"/>
          </p:cNvPr>
          <p:cNvCxnSpPr/>
          <p:nvPr userDrawn="1"/>
        </p:nvCxnSpPr>
        <p:spPr>
          <a:xfrm>
            <a:off x="1731541" y="4634180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hlinkClick r:id="rId8" action="ppaction://hlinksldjump"/>
          </p:cNvPr>
          <p:cNvCxnSpPr/>
          <p:nvPr userDrawn="1"/>
        </p:nvCxnSpPr>
        <p:spPr>
          <a:xfrm>
            <a:off x="1731541" y="3701704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hlinkClick r:id="rId9" action="ppaction://hlinksldjump"/>
          </p:cNvPr>
          <p:cNvCxnSpPr/>
          <p:nvPr userDrawn="1"/>
        </p:nvCxnSpPr>
        <p:spPr>
          <a:xfrm>
            <a:off x="1731541" y="3235466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hlinkClick r:id="rId10" action="ppaction://hlinksldjump"/>
          </p:cNvPr>
          <p:cNvCxnSpPr/>
          <p:nvPr userDrawn="1"/>
        </p:nvCxnSpPr>
        <p:spPr>
          <a:xfrm>
            <a:off x="1731541" y="2302990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hlinkClick r:id="rId11" action="ppaction://hlinksldjump"/>
          </p:cNvPr>
          <p:cNvCxnSpPr/>
          <p:nvPr userDrawn="1"/>
        </p:nvCxnSpPr>
        <p:spPr>
          <a:xfrm>
            <a:off x="1731541" y="2769228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Текст 7"/>
          <p:cNvSpPr>
            <a:spLocks noGrp="1"/>
          </p:cNvSpPr>
          <p:nvPr>
            <p:ph type="body" sz="quarter" idx="157" hasCustomPrompt="1"/>
          </p:nvPr>
        </p:nvSpPr>
        <p:spPr>
          <a:xfrm>
            <a:off x="2229428" y="2126454"/>
            <a:ext cx="1653112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106" name="Текст 7"/>
          <p:cNvSpPr>
            <a:spLocks noGrp="1"/>
          </p:cNvSpPr>
          <p:nvPr>
            <p:ph type="body" sz="quarter" idx="158" hasCustomPrompt="1"/>
          </p:nvPr>
        </p:nvSpPr>
        <p:spPr>
          <a:xfrm>
            <a:off x="2219853" y="2591914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107" name="Текст 7"/>
          <p:cNvSpPr>
            <a:spLocks noGrp="1"/>
          </p:cNvSpPr>
          <p:nvPr>
            <p:ph type="body" sz="quarter" idx="159" hasCustomPrompt="1"/>
          </p:nvPr>
        </p:nvSpPr>
        <p:spPr>
          <a:xfrm>
            <a:off x="2219853" y="3057373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108" name="Текст 7"/>
          <p:cNvSpPr>
            <a:spLocks noGrp="1"/>
          </p:cNvSpPr>
          <p:nvPr>
            <p:ph type="body" sz="quarter" idx="160" hasCustomPrompt="1"/>
          </p:nvPr>
        </p:nvSpPr>
        <p:spPr>
          <a:xfrm>
            <a:off x="2219853" y="3522833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109" name="Текст 7"/>
          <p:cNvSpPr>
            <a:spLocks noGrp="1"/>
          </p:cNvSpPr>
          <p:nvPr>
            <p:ph type="body" sz="quarter" idx="161" hasCustomPrompt="1"/>
          </p:nvPr>
        </p:nvSpPr>
        <p:spPr>
          <a:xfrm>
            <a:off x="2219853" y="3988292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110" name="Текст 7"/>
          <p:cNvSpPr>
            <a:spLocks noGrp="1"/>
          </p:cNvSpPr>
          <p:nvPr>
            <p:ph type="body" sz="quarter" idx="162" hasCustomPrompt="1"/>
          </p:nvPr>
        </p:nvSpPr>
        <p:spPr>
          <a:xfrm>
            <a:off x="2219853" y="4453752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cxnSp>
        <p:nvCxnSpPr>
          <p:cNvPr id="111" name="Straight Connector 110">
            <a:hlinkClick r:id="rId12" action="ppaction://hlinksldjump"/>
          </p:cNvPr>
          <p:cNvCxnSpPr/>
          <p:nvPr userDrawn="1"/>
        </p:nvCxnSpPr>
        <p:spPr>
          <a:xfrm>
            <a:off x="1731541" y="5100420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Текст 7"/>
          <p:cNvSpPr>
            <a:spLocks noGrp="1"/>
          </p:cNvSpPr>
          <p:nvPr>
            <p:ph type="body" sz="quarter" idx="163" hasCustomPrompt="1"/>
          </p:nvPr>
        </p:nvSpPr>
        <p:spPr>
          <a:xfrm>
            <a:off x="2219853" y="4919210"/>
            <a:ext cx="1672263" cy="353146"/>
          </a:xfrm>
          <a:solidFill>
            <a:schemeClr val="bg1"/>
          </a:solidFill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Category name</a:t>
            </a:r>
            <a:endParaRPr lang="en-US" dirty="0"/>
          </a:p>
        </p:txBody>
      </p:sp>
      <p:sp>
        <p:nvSpPr>
          <p:cNvPr id="53" name="Shape 20"/>
          <p:cNvSpPr>
            <a:spLocks noGrp="1"/>
          </p:cNvSpPr>
          <p:nvPr>
            <p:ph type="body" sz="quarter" idx="164" hasCustomPrompt="1"/>
          </p:nvPr>
        </p:nvSpPr>
        <p:spPr>
          <a:xfrm>
            <a:off x="1417243" y="1936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0_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0" y="0"/>
            <a:ext cx="3058582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7" hasCustomPrompt="1"/>
          </p:nvPr>
        </p:nvSpPr>
        <p:spPr>
          <a:xfrm>
            <a:off x="6096001" y="-5157"/>
            <a:ext cx="6096000" cy="3194481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1" hasCustomPrompt="1"/>
          </p:nvPr>
        </p:nvSpPr>
        <p:spPr>
          <a:xfrm>
            <a:off x="0" y="3668676"/>
            <a:ext cx="6096000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9" name="Freeform 58"/>
          <p:cNvSpPr/>
          <p:nvPr userDrawn="1"/>
        </p:nvSpPr>
        <p:spPr>
          <a:xfrm>
            <a:off x="0" y="3189325"/>
            <a:ext cx="12192000" cy="47935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64" hasCustomPrompt="1"/>
          </p:nvPr>
        </p:nvSpPr>
        <p:spPr>
          <a:xfrm>
            <a:off x="1417243" y="1936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1_Galle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0" y="0"/>
            <a:ext cx="3058582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7" hasCustomPrompt="1"/>
          </p:nvPr>
        </p:nvSpPr>
        <p:spPr>
          <a:xfrm>
            <a:off x="3059570" y="0"/>
            <a:ext cx="6096072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9" hasCustomPrompt="1"/>
          </p:nvPr>
        </p:nvSpPr>
        <p:spPr>
          <a:xfrm>
            <a:off x="6097468" y="3668676"/>
            <a:ext cx="6102468" cy="3197998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0" hasCustomPrompt="1"/>
          </p:nvPr>
        </p:nvSpPr>
        <p:spPr>
          <a:xfrm>
            <a:off x="3048000" y="3668676"/>
            <a:ext cx="3048000" cy="3197998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9" name="Freeform 58"/>
          <p:cNvSpPr/>
          <p:nvPr userDrawn="1"/>
        </p:nvSpPr>
        <p:spPr>
          <a:xfrm>
            <a:off x="0" y="3189325"/>
            <a:ext cx="12192000" cy="47935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64" hasCustomPrompt="1"/>
          </p:nvPr>
        </p:nvSpPr>
        <p:spPr>
          <a:xfrm>
            <a:off x="1417243" y="1936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6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2_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0" hasCustomPrompt="1"/>
          </p:nvPr>
        </p:nvSpPr>
        <p:spPr>
          <a:xfrm>
            <a:off x="3048000" y="3668676"/>
            <a:ext cx="3045781" cy="3189326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1" hasCustomPrompt="1"/>
          </p:nvPr>
        </p:nvSpPr>
        <p:spPr>
          <a:xfrm>
            <a:off x="1" y="3668676"/>
            <a:ext cx="3047999" cy="3189325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7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0" y="0"/>
            <a:ext cx="3058582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137" hasCustomPrompt="1"/>
          </p:nvPr>
        </p:nvSpPr>
        <p:spPr>
          <a:xfrm>
            <a:off x="3059570" y="0"/>
            <a:ext cx="3038474" cy="318932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9" name="Freeform 58"/>
          <p:cNvSpPr/>
          <p:nvPr userDrawn="1"/>
        </p:nvSpPr>
        <p:spPr>
          <a:xfrm>
            <a:off x="0" y="3189325"/>
            <a:ext cx="12192000" cy="47935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64" hasCustomPrompt="1"/>
          </p:nvPr>
        </p:nvSpPr>
        <p:spPr>
          <a:xfrm>
            <a:off x="1417243" y="1936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3_Family ro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" y="1029600"/>
            <a:ext cx="6095999" cy="582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098643" y="-73"/>
            <a:ext cx="5496984" cy="44845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7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599017" y="1029600"/>
            <a:ext cx="5496983" cy="3454923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4" name="Picture Placeholder 16"/>
          <p:cNvSpPr>
            <a:spLocks noGrp="1"/>
          </p:cNvSpPr>
          <p:nvPr>
            <p:ph type="pic" sz="quarter" idx="153" hasCustomPrompt="1"/>
          </p:nvPr>
        </p:nvSpPr>
        <p:spPr>
          <a:xfrm>
            <a:off x="6107111" y="1029600"/>
            <a:ext cx="5488517" cy="3454923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8" name="Freeform 3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142" hasCustomPrompt="1"/>
          </p:nvPr>
        </p:nvSpPr>
        <p:spPr>
          <a:xfrm>
            <a:off x="1733184" y="4986246"/>
            <a:ext cx="2648887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♡ ROB WINTERS ♡</a:t>
            </a:r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733184" y="4787323"/>
            <a:ext cx="2648887" cy="616346"/>
            <a:chOff x="8208947" y="537688"/>
            <a:chExt cx="1872000" cy="9215912"/>
          </a:xfrm>
        </p:grpSpPr>
        <p:cxnSp>
          <p:nvCxnSpPr>
            <p:cNvPr id="34" name="Straight Connector 33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7842035" y="4979504"/>
            <a:ext cx="2648887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♡ ROB WINTERS ♡</a:t>
            </a:r>
            <a:endParaRPr lang="en-US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7842035" y="4780581"/>
            <a:ext cx="2648887" cy="616346"/>
            <a:chOff x="8208947" y="537688"/>
            <a:chExt cx="1872000" cy="9215912"/>
          </a:xfrm>
        </p:grpSpPr>
        <p:cxnSp>
          <p:nvCxnSpPr>
            <p:cNvPr id="44" name="Straight Connector 43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hape 20"/>
          <p:cNvSpPr>
            <a:spLocks noGrp="1"/>
          </p:cNvSpPr>
          <p:nvPr>
            <p:ph type="body" sz="quarter" idx="135" hasCustomPrompt="1"/>
          </p:nvPr>
        </p:nvSpPr>
        <p:spPr>
          <a:xfrm>
            <a:off x="2625726" y="5362445"/>
            <a:ext cx="847650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WAS BORN</a:t>
            </a:r>
            <a:endParaRPr lang="en-US" dirty="0"/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1352790" y="5527152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55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8754534" y="5355215"/>
            <a:ext cx="804333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WAS BORN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2" hasCustomPrompt="1"/>
          </p:nvPr>
        </p:nvSpPr>
        <p:spPr>
          <a:xfrm>
            <a:off x="7461641" y="5519922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2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MOTHER</a:t>
            </a:r>
            <a:endParaRPr dirty="0"/>
          </a:p>
        </p:txBody>
      </p:sp>
      <p:sp>
        <p:nvSpPr>
          <p:cNvPr id="60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FATHER</a:t>
            </a:r>
            <a:endParaRPr dirty="0"/>
          </a:p>
        </p:txBody>
      </p:sp>
      <p:sp>
        <p:nvSpPr>
          <p:cNvPr id="3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4_Family ro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/>
          <p:cNvSpPr/>
          <p:nvPr userDrawn="1"/>
        </p:nvSpPr>
        <p:spPr>
          <a:xfrm flipH="1">
            <a:off x="7832152" y="1590269"/>
            <a:ext cx="4359846" cy="5307715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1" y="0"/>
            <a:ext cx="6095999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7" name="Freeform 46"/>
          <p:cNvSpPr/>
          <p:nvPr userDrawn="1"/>
        </p:nvSpPr>
        <p:spPr>
          <a:xfrm flipH="1">
            <a:off x="-1" y="1"/>
            <a:ext cx="4360885" cy="528523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96" name="Group 9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97" name="Freeform 96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98" name="Freeform 97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99" name="Straight Connector 98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11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4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40" hasCustomPrompt="1"/>
          </p:nvPr>
        </p:nvSpPr>
        <p:spPr>
          <a:xfrm>
            <a:off x="2003986" y="1851708"/>
            <a:ext cx="2098337" cy="3163158"/>
          </a:xfrm>
          <a:custGeom>
            <a:avLst/>
            <a:gdLst>
              <a:gd name="connsiteX0" fmla="*/ 0 w 4680000"/>
              <a:gd name="connsiteY0" fmla="*/ 0 h 7056000"/>
              <a:gd name="connsiteX1" fmla="*/ 4680000 w 4680000"/>
              <a:gd name="connsiteY1" fmla="*/ 0 h 7056000"/>
              <a:gd name="connsiteX2" fmla="*/ 4680000 w 4680000"/>
              <a:gd name="connsiteY2" fmla="*/ 7056000 h 7056000"/>
              <a:gd name="connsiteX3" fmla="*/ 0 w 4680000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0" h="7056000">
                <a:moveTo>
                  <a:pt x="0" y="0"/>
                </a:moveTo>
                <a:lnTo>
                  <a:pt x="4680000" y="0"/>
                </a:lnTo>
                <a:lnTo>
                  <a:pt x="4680000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1" name="Shape 20"/>
          <p:cNvSpPr>
            <a:spLocks noGrp="1"/>
          </p:cNvSpPr>
          <p:nvPr>
            <p:ph type="body" sz="quarter" idx="142" hasCustomPrompt="1"/>
          </p:nvPr>
        </p:nvSpPr>
        <p:spPr>
          <a:xfrm>
            <a:off x="1733184" y="922477"/>
            <a:ext cx="2648887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♡ ROB WINTERS ♡</a:t>
            </a:r>
            <a:endParaRPr lang="en-US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853104" y="723554"/>
            <a:ext cx="2400000" cy="616346"/>
            <a:chOff x="8208947" y="537688"/>
            <a:chExt cx="1872000" cy="9215912"/>
          </a:xfrm>
        </p:grpSpPr>
        <p:cxnSp>
          <p:nvCxnSpPr>
            <p:cNvPr id="44" name="Straight Connector 43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2481894" y="682378"/>
            <a:ext cx="1151467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GRANDMOTHER</a:t>
            </a:r>
            <a:endParaRPr lang="en-US" dirty="0"/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1845503" y="5730413"/>
            <a:ext cx="240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hape 20"/>
          <p:cNvSpPr>
            <a:spLocks noGrp="1"/>
          </p:cNvSpPr>
          <p:nvPr>
            <p:ph type="body" sz="quarter" idx="135" hasCustomPrompt="1"/>
          </p:nvPr>
        </p:nvSpPr>
        <p:spPr>
          <a:xfrm>
            <a:off x="2625726" y="5689086"/>
            <a:ext cx="847650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WAS BORN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1352790" y="5863467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47" hasCustomPrompt="1"/>
          </p:nvPr>
        </p:nvSpPr>
        <p:spPr>
          <a:xfrm>
            <a:off x="8112836" y="1851226"/>
            <a:ext cx="2098337" cy="3163158"/>
          </a:xfrm>
          <a:custGeom>
            <a:avLst/>
            <a:gdLst>
              <a:gd name="connsiteX0" fmla="*/ 0 w 4680000"/>
              <a:gd name="connsiteY0" fmla="*/ 0 h 7056000"/>
              <a:gd name="connsiteX1" fmla="*/ 4680000 w 4680000"/>
              <a:gd name="connsiteY1" fmla="*/ 0 h 7056000"/>
              <a:gd name="connsiteX2" fmla="*/ 4680000 w 4680000"/>
              <a:gd name="connsiteY2" fmla="*/ 7056000 h 7056000"/>
              <a:gd name="connsiteX3" fmla="*/ 0 w 4680000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0" h="7056000">
                <a:moveTo>
                  <a:pt x="0" y="0"/>
                </a:moveTo>
                <a:lnTo>
                  <a:pt x="4680000" y="0"/>
                </a:lnTo>
                <a:lnTo>
                  <a:pt x="4680000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0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7842035" y="931987"/>
            <a:ext cx="2648887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♡ ROB WINTERS ♡</a:t>
            </a:r>
            <a:endParaRPr lang="en-US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7961955" y="733065"/>
            <a:ext cx="2400000" cy="616346"/>
            <a:chOff x="8208947" y="537688"/>
            <a:chExt cx="1872000" cy="9215912"/>
          </a:xfrm>
        </p:grpSpPr>
        <p:cxnSp>
          <p:nvCxnSpPr>
            <p:cNvPr id="62" name="Straight Connector 61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Shape 20"/>
          <p:cNvSpPr>
            <a:spLocks noGrp="1"/>
          </p:cNvSpPr>
          <p:nvPr>
            <p:ph type="body" sz="quarter" idx="150" hasCustomPrompt="1"/>
          </p:nvPr>
        </p:nvSpPr>
        <p:spPr>
          <a:xfrm>
            <a:off x="8647366" y="691888"/>
            <a:ext cx="103822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GRANDFATHER</a:t>
            </a:r>
            <a:endParaRPr lang="en-US" dirty="0"/>
          </a:p>
        </p:txBody>
      </p:sp>
      <p:cxnSp>
        <p:nvCxnSpPr>
          <p:cNvPr id="65" name="Straight Connector 64"/>
          <p:cNvCxnSpPr/>
          <p:nvPr userDrawn="1"/>
        </p:nvCxnSpPr>
        <p:spPr>
          <a:xfrm>
            <a:off x="7974341" y="5739924"/>
            <a:ext cx="240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8754534" y="5698596"/>
            <a:ext cx="804333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WAS BORN</a:t>
            </a:r>
            <a:endParaRPr lang="en-US" dirty="0"/>
          </a:p>
        </p:txBody>
      </p:sp>
      <p:sp>
        <p:nvSpPr>
          <p:cNvPr id="68" name="Текст 7"/>
          <p:cNvSpPr>
            <a:spLocks noGrp="1"/>
          </p:cNvSpPr>
          <p:nvPr>
            <p:ph type="body" sz="quarter" idx="152" hasCustomPrompt="1"/>
          </p:nvPr>
        </p:nvSpPr>
        <p:spPr>
          <a:xfrm>
            <a:off x="7461641" y="5872978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4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5_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 userDrawn="1"/>
        </p:nvSpPr>
        <p:spPr>
          <a:xfrm>
            <a:off x="6096000" y="-73"/>
            <a:ext cx="6096000" cy="582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1" y="1029600"/>
            <a:ext cx="6095999" cy="58284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7" name="Picture Placeholder 16"/>
          <p:cNvSpPr>
            <a:spLocks noGrp="1"/>
          </p:cNvSpPr>
          <p:nvPr>
            <p:ph type="pic" sz="quarter" idx="131" hasCustomPrompt="1"/>
          </p:nvPr>
        </p:nvSpPr>
        <p:spPr>
          <a:xfrm>
            <a:off x="599017" y="1029600"/>
            <a:ext cx="10994287" cy="4798801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8" name="Picture Placeholder 16"/>
          <p:cNvSpPr>
            <a:spLocks noGrp="1"/>
          </p:cNvSpPr>
          <p:nvPr>
            <p:ph type="pic" sz="quarter" idx="135" hasCustomPrompt="1"/>
          </p:nvPr>
        </p:nvSpPr>
        <p:spPr>
          <a:xfrm>
            <a:off x="6095999" y="3428471"/>
            <a:ext cx="5496984" cy="2399930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8" name="Freeform 3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1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2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6_Big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 userDrawn="1"/>
        </p:nvSpPr>
        <p:spPr>
          <a:xfrm>
            <a:off x="1" y="1029600"/>
            <a:ext cx="5482695" cy="58284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720417" y="-71"/>
            <a:ext cx="5471583" cy="54929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4" name="Picture Placeholder 24"/>
          <p:cNvSpPr>
            <a:spLocks noGrp="1"/>
          </p:cNvSpPr>
          <p:nvPr>
            <p:ph type="pic" sz="quarter" idx="139" hasCustomPrompt="1"/>
          </p:nvPr>
        </p:nvSpPr>
        <p:spPr>
          <a:xfrm>
            <a:off x="6720417" y="1029600"/>
            <a:ext cx="4872567" cy="446324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3" name="Picture Placeholder 24"/>
          <p:cNvSpPr>
            <a:spLocks noGrp="1"/>
          </p:cNvSpPr>
          <p:nvPr>
            <p:ph type="pic" sz="quarter" idx="127" hasCustomPrompt="1"/>
          </p:nvPr>
        </p:nvSpPr>
        <p:spPr>
          <a:xfrm>
            <a:off x="599017" y="1029600"/>
            <a:ext cx="4883678" cy="4421259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1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3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7_Family ro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 userDrawn="1"/>
        </p:nvSpPr>
        <p:spPr>
          <a:xfrm>
            <a:off x="0" y="1987735"/>
            <a:ext cx="5855758" cy="4870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7020203" y="-72"/>
            <a:ext cx="5171797" cy="582847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8" name="Freeform 3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24"/>
          <p:cNvSpPr>
            <a:spLocks noGrp="1"/>
          </p:cNvSpPr>
          <p:nvPr>
            <p:ph type="pic" sz="quarter" idx="117" hasCustomPrompt="1"/>
          </p:nvPr>
        </p:nvSpPr>
        <p:spPr>
          <a:xfrm>
            <a:off x="3706166" y="4398385"/>
            <a:ext cx="2145359" cy="143001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18" hasCustomPrompt="1"/>
          </p:nvPr>
        </p:nvSpPr>
        <p:spPr>
          <a:xfrm>
            <a:off x="3738769" y="1987736"/>
            <a:ext cx="2112757" cy="144073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29" hasCustomPrompt="1"/>
          </p:nvPr>
        </p:nvSpPr>
        <p:spPr>
          <a:xfrm>
            <a:off x="359834" y="1987735"/>
            <a:ext cx="2003310" cy="279315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22" hasCustomPrompt="1"/>
          </p:nvPr>
        </p:nvSpPr>
        <p:spPr>
          <a:xfrm>
            <a:off x="7022005" y="1987736"/>
            <a:ext cx="2133637" cy="144073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0" name="Picture Placeholder 24"/>
          <p:cNvSpPr>
            <a:spLocks noGrp="1"/>
          </p:cNvSpPr>
          <p:nvPr>
            <p:ph type="pic" sz="quarter" idx="124" hasCustomPrompt="1"/>
          </p:nvPr>
        </p:nvSpPr>
        <p:spPr>
          <a:xfrm>
            <a:off x="9714484" y="1987736"/>
            <a:ext cx="2122218" cy="144073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4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42" hasCustomPrompt="1"/>
          </p:nvPr>
        </p:nvSpPr>
        <p:spPr>
          <a:xfrm>
            <a:off x="239184" y="672681"/>
            <a:ext cx="2568575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BABY NAME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3287184" y="672681"/>
            <a:ext cx="2568575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PARENTS</a:t>
            </a:r>
            <a:endParaRPr lang="en-US"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7871355" y="682673"/>
            <a:ext cx="2568575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GRANDPARENTS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147" hasCustomPrompt="1"/>
          </p:nvPr>
        </p:nvSpPr>
        <p:spPr>
          <a:xfrm>
            <a:off x="7022005" y="4398385"/>
            <a:ext cx="2133637" cy="1431716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48" hasCustomPrompt="1"/>
          </p:nvPr>
        </p:nvSpPr>
        <p:spPr>
          <a:xfrm>
            <a:off x="9714486" y="4398385"/>
            <a:ext cx="2122216" cy="143001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2480520" y="778530"/>
            <a:ext cx="1128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5532457" y="789350"/>
            <a:ext cx="264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ст 7"/>
          <p:cNvSpPr>
            <a:spLocks noGrp="1"/>
          </p:cNvSpPr>
          <p:nvPr>
            <p:ph type="body" sz="quarter" idx="135" hasCustomPrompt="1"/>
          </p:nvPr>
        </p:nvSpPr>
        <p:spPr>
          <a:xfrm>
            <a:off x="359834" y="4780891"/>
            <a:ext cx="2003310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155" hasCustomPrompt="1"/>
          </p:nvPr>
        </p:nvSpPr>
        <p:spPr>
          <a:xfrm>
            <a:off x="3740940" y="3429829"/>
            <a:ext cx="2110585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56" hasCustomPrompt="1"/>
          </p:nvPr>
        </p:nvSpPr>
        <p:spPr>
          <a:xfrm>
            <a:off x="3706170" y="5830101"/>
            <a:ext cx="2145354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52" name="Текст 7"/>
          <p:cNvSpPr>
            <a:spLocks noGrp="1"/>
          </p:cNvSpPr>
          <p:nvPr>
            <p:ph type="body" sz="quarter" idx="157" hasCustomPrompt="1"/>
          </p:nvPr>
        </p:nvSpPr>
        <p:spPr>
          <a:xfrm>
            <a:off x="7024122" y="3430171"/>
            <a:ext cx="2131521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158" hasCustomPrompt="1"/>
          </p:nvPr>
        </p:nvSpPr>
        <p:spPr>
          <a:xfrm>
            <a:off x="7023063" y="5831026"/>
            <a:ext cx="2131521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159" hasCustomPrompt="1"/>
          </p:nvPr>
        </p:nvSpPr>
        <p:spPr>
          <a:xfrm>
            <a:off x="9715545" y="3431589"/>
            <a:ext cx="2122216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160" hasCustomPrompt="1"/>
          </p:nvPr>
        </p:nvSpPr>
        <p:spPr>
          <a:xfrm>
            <a:off x="9714487" y="5830327"/>
            <a:ext cx="2122216" cy="286898"/>
          </a:xfrm>
        </p:spPr>
        <p:txBody>
          <a:bodyPr lIns="0" tIns="0" rIns="25200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Name here</a:t>
            </a:r>
            <a:endParaRPr lang="en-US" dirty="0"/>
          </a:p>
        </p:txBody>
      </p:sp>
      <p:sp>
        <p:nvSpPr>
          <p:cNvPr id="35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8_Family roo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599018" y="596808"/>
            <a:ext cx="10994285" cy="566438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95720" y="979849"/>
            <a:ext cx="10897583" cy="4901495"/>
            <a:chOff x="1043579" y="1754810"/>
            <a:chExt cx="16346375" cy="7353378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1043579" y="5423319"/>
              <a:ext cx="352842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 userDrawn="1"/>
          </p:nvSpPr>
          <p:spPr>
            <a:xfrm>
              <a:off x="4572001" y="3185690"/>
              <a:ext cx="4021138" cy="4407605"/>
            </a:xfrm>
            <a:custGeom>
              <a:avLst/>
              <a:gdLst>
                <a:gd name="connsiteX0" fmla="*/ 0 w 4021138"/>
                <a:gd name="connsiteY0" fmla="*/ 0 h 4606111"/>
                <a:gd name="connsiteX1" fmla="*/ 4021138 w 4021138"/>
                <a:gd name="connsiteY1" fmla="*/ 0 h 4606111"/>
                <a:gd name="connsiteX2" fmla="*/ 4021138 w 4021138"/>
                <a:gd name="connsiteY2" fmla="*/ 4606111 h 4606111"/>
                <a:gd name="connsiteX3" fmla="*/ 0 w 4021138"/>
                <a:gd name="connsiteY3" fmla="*/ 4606111 h 4606111"/>
                <a:gd name="connsiteX4" fmla="*/ 0 w 4021138"/>
                <a:gd name="connsiteY4" fmla="*/ 0 h 4606111"/>
                <a:gd name="connsiteX0-1" fmla="*/ 0 w 4021138"/>
                <a:gd name="connsiteY0-2" fmla="*/ 0 h 4606111"/>
                <a:gd name="connsiteX1-3" fmla="*/ 4021138 w 4021138"/>
                <a:gd name="connsiteY1-4" fmla="*/ 0 h 4606111"/>
                <a:gd name="connsiteX2-5" fmla="*/ 4020456 w 4021138"/>
                <a:gd name="connsiteY2-6" fmla="*/ 1688966 h 4606111"/>
                <a:gd name="connsiteX3-7" fmla="*/ 4021138 w 4021138"/>
                <a:gd name="connsiteY3-8" fmla="*/ 4606111 h 4606111"/>
                <a:gd name="connsiteX4-9" fmla="*/ 0 w 4021138"/>
                <a:gd name="connsiteY4-10" fmla="*/ 4606111 h 4606111"/>
                <a:gd name="connsiteX5" fmla="*/ 0 w 4021138"/>
                <a:gd name="connsiteY5" fmla="*/ 0 h 4606111"/>
                <a:gd name="connsiteX0-11" fmla="*/ 4020456 w 4111896"/>
                <a:gd name="connsiteY0-12" fmla="*/ 1688966 h 4606111"/>
                <a:gd name="connsiteX1-13" fmla="*/ 4021138 w 4111896"/>
                <a:gd name="connsiteY1-14" fmla="*/ 4606111 h 4606111"/>
                <a:gd name="connsiteX2-15" fmla="*/ 0 w 4111896"/>
                <a:gd name="connsiteY2-16" fmla="*/ 4606111 h 4606111"/>
                <a:gd name="connsiteX3-17" fmla="*/ 0 w 4111896"/>
                <a:gd name="connsiteY3-18" fmla="*/ 0 h 4606111"/>
                <a:gd name="connsiteX4-19" fmla="*/ 4021138 w 4111896"/>
                <a:gd name="connsiteY4-20" fmla="*/ 0 h 4606111"/>
                <a:gd name="connsiteX5-21" fmla="*/ 4111896 w 4111896"/>
                <a:gd name="connsiteY5-22" fmla="*/ 1780406 h 4606111"/>
                <a:gd name="connsiteX0-23" fmla="*/ 4020456 w 4021138"/>
                <a:gd name="connsiteY0-24" fmla="*/ 1688966 h 4606111"/>
                <a:gd name="connsiteX1-25" fmla="*/ 4021138 w 4021138"/>
                <a:gd name="connsiteY1-26" fmla="*/ 4606111 h 4606111"/>
                <a:gd name="connsiteX2-27" fmla="*/ 0 w 4021138"/>
                <a:gd name="connsiteY2-28" fmla="*/ 4606111 h 4606111"/>
                <a:gd name="connsiteX3-29" fmla="*/ 0 w 4021138"/>
                <a:gd name="connsiteY3-30" fmla="*/ 0 h 4606111"/>
                <a:gd name="connsiteX4-31" fmla="*/ 4021138 w 4021138"/>
                <a:gd name="connsiteY4-32" fmla="*/ 0 h 4606111"/>
                <a:gd name="connsiteX0-33" fmla="*/ 4021138 w 4021138"/>
                <a:gd name="connsiteY0-34" fmla="*/ 4606111 h 4606111"/>
                <a:gd name="connsiteX1-35" fmla="*/ 0 w 4021138"/>
                <a:gd name="connsiteY1-36" fmla="*/ 4606111 h 4606111"/>
                <a:gd name="connsiteX2-37" fmla="*/ 0 w 4021138"/>
                <a:gd name="connsiteY2-38" fmla="*/ 0 h 4606111"/>
                <a:gd name="connsiteX3-39" fmla="*/ 4021138 w 4021138"/>
                <a:gd name="connsiteY3-40" fmla="*/ 0 h 4606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021138" h="4606111">
                  <a:moveTo>
                    <a:pt x="4021138" y="4606111"/>
                  </a:moveTo>
                  <a:lnTo>
                    <a:pt x="0" y="4606111"/>
                  </a:lnTo>
                  <a:lnTo>
                    <a:pt x="0" y="0"/>
                  </a:lnTo>
                  <a:lnTo>
                    <a:pt x="4021138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7" name="Rectangle 116"/>
            <p:cNvSpPr/>
            <p:nvPr userDrawn="1"/>
          </p:nvSpPr>
          <p:spPr>
            <a:xfrm>
              <a:off x="8593139" y="2240818"/>
              <a:ext cx="5139669" cy="2007333"/>
            </a:xfrm>
            <a:custGeom>
              <a:avLst/>
              <a:gdLst>
                <a:gd name="connsiteX0" fmla="*/ 0 w 5139669"/>
                <a:gd name="connsiteY0" fmla="*/ 0 h 2230838"/>
                <a:gd name="connsiteX1" fmla="*/ 5139669 w 5139669"/>
                <a:gd name="connsiteY1" fmla="*/ 0 h 2230838"/>
                <a:gd name="connsiteX2" fmla="*/ 5139669 w 5139669"/>
                <a:gd name="connsiteY2" fmla="*/ 2230838 h 2230838"/>
                <a:gd name="connsiteX3" fmla="*/ 0 w 5139669"/>
                <a:gd name="connsiteY3" fmla="*/ 2230838 h 2230838"/>
                <a:gd name="connsiteX4" fmla="*/ 0 w 5139669"/>
                <a:gd name="connsiteY4" fmla="*/ 0 h 2230838"/>
                <a:gd name="connsiteX0-1" fmla="*/ 0 w 5151890"/>
                <a:gd name="connsiteY0-2" fmla="*/ 0 h 2230838"/>
                <a:gd name="connsiteX1-3" fmla="*/ 5139669 w 5151890"/>
                <a:gd name="connsiteY1-4" fmla="*/ 0 h 2230838"/>
                <a:gd name="connsiteX2-5" fmla="*/ 5151890 w 5151890"/>
                <a:gd name="connsiteY2-6" fmla="*/ 929086 h 2230838"/>
                <a:gd name="connsiteX3-7" fmla="*/ 5139669 w 5151890"/>
                <a:gd name="connsiteY3-8" fmla="*/ 2230838 h 2230838"/>
                <a:gd name="connsiteX4-9" fmla="*/ 0 w 5151890"/>
                <a:gd name="connsiteY4-10" fmla="*/ 2230838 h 2230838"/>
                <a:gd name="connsiteX5" fmla="*/ 0 w 5151890"/>
                <a:gd name="connsiteY5" fmla="*/ 0 h 2230838"/>
                <a:gd name="connsiteX0-11" fmla="*/ 5151890 w 5243330"/>
                <a:gd name="connsiteY0-12" fmla="*/ 929086 h 2230838"/>
                <a:gd name="connsiteX1-13" fmla="*/ 5139669 w 5243330"/>
                <a:gd name="connsiteY1-14" fmla="*/ 2230838 h 2230838"/>
                <a:gd name="connsiteX2-15" fmla="*/ 0 w 5243330"/>
                <a:gd name="connsiteY2-16" fmla="*/ 2230838 h 2230838"/>
                <a:gd name="connsiteX3-17" fmla="*/ 0 w 5243330"/>
                <a:gd name="connsiteY3-18" fmla="*/ 0 h 2230838"/>
                <a:gd name="connsiteX4-19" fmla="*/ 5139669 w 5243330"/>
                <a:gd name="connsiteY4-20" fmla="*/ 0 h 2230838"/>
                <a:gd name="connsiteX5-21" fmla="*/ 5243330 w 5243330"/>
                <a:gd name="connsiteY5-22" fmla="*/ 1020526 h 2230838"/>
                <a:gd name="connsiteX0-23" fmla="*/ 5151890 w 5151890"/>
                <a:gd name="connsiteY0-24" fmla="*/ 929086 h 2230838"/>
                <a:gd name="connsiteX1-25" fmla="*/ 5139669 w 5151890"/>
                <a:gd name="connsiteY1-26" fmla="*/ 2230838 h 2230838"/>
                <a:gd name="connsiteX2-27" fmla="*/ 0 w 5151890"/>
                <a:gd name="connsiteY2-28" fmla="*/ 2230838 h 2230838"/>
                <a:gd name="connsiteX3-29" fmla="*/ 0 w 5151890"/>
                <a:gd name="connsiteY3-30" fmla="*/ 0 h 2230838"/>
                <a:gd name="connsiteX4-31" fmla="*/ 5139669 w 5151890"/>
                <a:gd name="connsiteY4-32" fmla="*/ 0 h 2230838"/>
                <a:gd name="connsiteX0-33" fmla="*/ 5139669 w 5139669"/>
                <a:gd name="connsiteY0-34" fmla="*/ 2230838 h 2230838"/>
                <a:gd name="connsiteX1-35" fmla="*/ 0 w 5139669"/>
                <a:gd name="connsiteY1-36" fmla="*/ 2230838 h 2230838"/>
                <a:gd name="connsiteX2-37" fmla="*/ 0 w 5139669"/>
                <a:gd name="connsiteY2-38" fmla="*/ 0 h 2230838"/>
                <a:gd name="connsiteX3-39" fmla="*/ 5139669 w 5139669"/>
                <a:gd name="connsiteY3-40" fmla="*/ 0 h 2230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139669" h="2230838">
                  <a:moveTo>
                    <a:pt x="5139669" y="2230838"/>
                  </a:moveTo>
                  <a:lnTo>
                    <a:pt x="0" y="2230838"/>
                  </a:lnTo>
                  <a:lnTo>
                    <a:pt x="0" y="0"/>
                  </a:lnTo>
                  <a:lnTo>
                    <a:pt x="5139669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8" name="Rectangle 117"/>
            <p:cNvSpPr/>
            <p:nvPr userDrawn="1"/>
          </p:nvSpPr>
          <p:spPr>
            <a:xfrm>
              <a:off x="8593138" y="6619665"/>
              <a:ext cx="5141701" cy="1992892"/>
            </a:xfrm>
            <a:custGeom>
              <a:avLst/>
              <a:gdLst>
                <a:gd name="connsiteX0" fmla="*/ 0 w 5141701"/>
                <a:gd name="connsiteY0" fmla="*/ 0 h 2228686"/>
                <a:gd name="connsiteX1" fmla="*/ 5141701 w 5141701"/>
                <a:gd name="connsiteY1" fmla="*/ 0 h 2228686"/>
                <a:gd name="connsiteX2" fmla="*/ 5141701 w 5141701"/>
                <a:gd name="connsiteY2" fmla="*/ 2228686 h 2228686"/>
                <a:gd name="connsiteX3" fmla="*/ 0 w 5141701"/>
                <a:gd name="connsiteY3" fmla="*/ 2228686 h 2228686"/>
                <a:gd name="connsiteX4" fmla="*/ 0 w 5141701"/>
                <a:gd name="connsiteY4" fmla="*/ 0 h 2228686"/>
                <a:gd name="connsiteX0-1" fmla="*/ 0 w 5166405"/>
                <a:gd name="connsiteY0-2" fmla="*/ 0 h 2228686"/>
                <a:gd name="connsiteX1-3" fmla="*/ 5141701 w 5166405"/>
                <a:gd name="connsiteY1-4" fmla="*/ 0 h 2228686"/>
                <a:gd name="connsiteX2-5" fmla="*/ 5166405 w 5166405"/>
                <a:gd name="connsiteY2-6" fmla="*/ 913249 h 2228686"/>
                <a:gd name="connsiteX3-7" fmla="*/ 5141701 w 5166405"/>
                <a:gd name="connsiteY3-8" fmla="*/ 2228686 h 2228686"/>
                <a:gd name="connsiteX4-9" fmla="*/ 0 w 5166405"/>
                <a:gd name="connsiteY4-10" fmla="*/ 2228686 h 2228686"/>
                <a:gd name="connsiteX5" fmla="*/ 0 w 5166405"/>
                <a:gd name="connsiteY5" fmla="*/ 0 h 2228686"/>
                <a:gd name="connsiteX0-11" fmla="*/ 5166405 w 5257845"/>
                <a:gd name="connsiteY0-12" fmla="*/ 913249 h 2228686"/>
                <a:gd name="connsiteX1-13" fmla="*/ 5141701 w 5257845"/>
                <a:gd name="connsiteY1-14" fmla="*/ 2228686 h 2228686"/>
                <a:gd name="connsiteX2-15" fmla="*/ 0 w 5257845"/>
                <a:gd name="connsiteY2-16" fmla="*/ 2228686 h 2228686"/>
                <a:gd name="connsiteX3-17" fmla="*/ 0 w 5257845"/>
                <a:gd name="connsiteY3-18" fmla="*/ 0 h 2228686"/>
                <a:gd name="connsiteX4-19" fmla="*/ 5141701 w 5257845"/>
                <a:gd name="connsiteY4-20" fmla="*/ 0 h 2228686"/>
                <a:gd name="connsiteX5-21" fmla="*/ 5257845 w 5257845"/>
                <a:gd name="connsiteY5-22" fmla="*/ 1004689 h 2228686"/>
                <a:gd name="connsiteX0-23" fmla="*/ 5166405 w 5166405"/>
                <a:gd name="connsiteY0-24" fmla="*/ 913249 h 2228686"/>
                <a:gd name="connsiteX1-25" fmla="*/ 5141701 w 5166405"/>
                <a:gd name="connsiteY1-26" fmla="*/ 2228686 h 2228686"/>
                <a:gd name="connsiteX2-27" fmla="*/ 0 w 5166405"/>
                <a:gd name="connsiteY2-28" fmla="*/ 2228686 h 2228686"/>
                <a:gd name="connsiteX3-29" fmla="*/ 0 w 5166405"/>
                <a:gd name="connsiteY3-30" fmla="*/ 0 h 2228686"/>
                <a:gd name="connsiteX4-31" fmla="*/ 5141701 w 5166405"/>
                <a:gd name="connsiteY4-32" fmla="*/ 0 h 2228686"/>
                <a:gd name="connsiteX0-33" fmla="*/ 5141701 w 5141701"/>
                <a:gd name="connsiteY0-34" fmla="*/ 2228686 h 2228686"/>
                <a:gd name="connsiteX1-35" fmla="*/ 0 w 5141701"/>
                <a:gd name="connsiteY1-36" fmla="*/ 2228686 h 2228686"/>
                <a:gd name="connsiteX2-37" fmla="*/ 0 w 5141701"/>
                <a:gd name="connsiteY2-38" fmla="*/ 0 h 2228686"/>
                <a:gd name="connsiteX3-39" fmla="*/ 5141701 w 5141701"/>
                <a:gd name="connsiteY3-40" fmla="*/ 0 h 22286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141701" h="2228686">
                  <a:moveTo>
                    <a:pt x="5141701" y="2228686"/>
                  </a:moveTo>
                  <a:lnTo>
                    <a:pt x="0" y="2228686"/>
                  </a:lnTo>
                  <a:lnTo>
                    <a:pt x="0" y="0"/>
                  </a:lnTo>
                  <a:lnTo>
                    <a:pt x="5141701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9" name="Rectangle 118"/>
            <p:cNvSpPr/>
            <p:nvPr userDrawn="1"/>
          </p:nvSpPr>
          <p:spPr>
            <a:xfrm>
              <a:off x="13733463" y="8129584"/>
              <a:ext cx="3656491" cy="978604"/>
            </a:xfrm>
            <a:custGeom>
              <a:avLst/>
              <a:gdLst>
                <a:gd name="connsiteX0" fmla="*/ 0 w 3656491"/>
                <a:gd name="connsiteY0" fmla="*/ 0 h 978604"/>
                <a:gd name="connsiteX1" fmla="*/ 3656491 w 3656491"/>
                <a:gd name="connsiteY1" fmla="*/ 0 h 978604"/>
                <a:gd name="connsiteX2" fmla="*/ 3656491 w 3656491"/>
                <a:gd name="connsiteY2" fmla="*/ 978604 h 978604"/>
                <a:gd name="connsiteX3" fmla="*/ 0 w 3656491"/>
                <a:gd name="connsiteY3" fmla="*/ 978604 h 978604"/>
                <a:gd name="connsiteX4" fmla="*/ 0 w 3656491"/>
                <a:gd name="connsiteY4" fmla="*/ 0 h 978604"/>
                <a:gd name="connsiteX0-1" fmla="*/ 0 w 3659187"/>
                <a:gd name="connsiteY0-2" fmla="*/ 0 h 978604"/>
                <a:gd name="connsiteX1-3" fmla="*/ 3656491 w 3659187"/>
                <a:gd name="connsiteY1-4" fmla="*/ 0 h 978604"/>
                <a:gd name="connsiteX2-5" fmla="*/ 3659187 w 3659187"/>
                <a:gd name="connsiteY2-6" fmla="*/ 173616 h 978604"/>
                <a:gd name="connsiteX3-7" fmla="*/ 3656491 w 3659187"/>
                <a:gd name="connsiteY3-8" fmla="*/ 978604 h 978604"/>
                <a:gd name="connsiteX4-9" fmla="*/ 0 w 3659187"/>
                <a:gd name="connsiteY4-10" fmla="*/ 978604 h 978604"/>
                <a:gd name="connsiteX5" fmla="*/ 0 w 3659187"/>
                <a:gd name="connsiteY5" fmla="*/ 0 h 978604"/>
                <a:gd name="connsiteX0-11" fmla="*/ 3659187 w 3750627"/>
                <a:gd name="connsiteY0-12" fmla="*/ 173616 h 978604"/>
                <a:gd name="connsiteX1-13" fmla="*/ 3656491 w 3750627"/>
                <a:gd name="connsiteY1-14" fmla="*/ 978604 h 978604"/>
                <a:gd name="connsiteX2-15" fmla="*/ 0 w 3750627"/>
                <a:gd name="connsiteY2-16" fmla="*/ 978604 h 978604"/>
                <a:gd name="connsiteX3-17" fmla="*/ 0 w 3750627"/>
                <a:gd name="connsiteY3-18" fmla="*/ 0 h 978604"/>
                <a:gd name="connsiteX4-19" fmla="*/ 3656491 w 3750627"/>
                <a:gd name="connsiteY4-20" fmla="*/ 0 h 978604"/>
                <a:gd name="connsiteX5-21" fmla="*/ 3750627 w 3750627"/>
                <a:gd name="connsiteY5-22" fmla="*/ 265056 h 978604"/>
                <a:gd name="connsiteX0-23" fmla="*/ 3659187 w 3659187"/>
                <a:gd name="connsiteY0-24" fmla="*/ 173616 h 978604"/>
                <a:gd name="connsiteX1-25" fmla="*/ 3656491 w 3659187"/>
                <a:gd name="connsiteY1-26" fmla="*/ 978604 h 978604"/>
                <a:gd name="connsiteX2-27" fmla="*/ 0 w 3659187"/>
                <a:gd name="connsiteY2-28" fmla="*/ 978604 h 978604"/>
                <a:gd name="connsiteX3-29" fmla="*/ 0 w 3659187"/>
                <a:gd name="connsiteY3-30" fmla="*/ 0 h 978604"/>
                <a:gd name="connsiteX4-31" fmla="*/ 3656491 w 3659187"/>
                <a:gd name="connsiteY4-32" fmla="*/ 0 h 978604"/>
                <a:gd name="connsiteX0-33" fmla="*/ 3656491 w 3656491"/>
                <a:gd name="connsiteY0-34" fmla="*/ 978604 h 978604"/>
                <a:gd name="connsiteX1-35" fmla="*/ 0 w 3656491"/>
                <a:gd name="connsiteY1-36" fmla="*/ 978604 h 978604"/>
                <a:gd name="connsiteX2-37" fmla="*/ 0 w 3656491"/>
                <a:gd name="connsiteY2-38" fmla="*/ 0 h 978604"/>
                <a:gd name="connsiteX3-39" fmla="*/ 3656491 w 3656491"/>
                <a:gd name="connsiteY3-40" fmla="*/ 0 h 978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656491" h="978604">
                  <a:moveTo>
                    <a:pt x="3656491" y="978604"/>
                  </a:moveTo>
                  <a:lnTo>
                    <a:pt x="0" y="978604"/>
                  </a:lnTo>
                  <a:lnTo>
                    <a:pt x="0" y="0"/>
                  </a:lnTo>
                  <a:lnTo>
                    <a:pt x="3656491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0" name="Rectangle 119"/>
            <p:cNvSpPr/>
            <p:nvPr userDrawn="1"/>
          </p:nvSpPr>
          <p:spPr>
            <a:xfrm>
              <a:off x="13733463" y="6127749"/>
              <a:ext cx="3656491" cy="977027"/>
            </a:xfrm>
            <a:custGeom>
              <a:avLst/>
              <a:gdLst>
                <a:gd name="connsiteX0" fmla="*/ 0 w 3656491"/>
                <a:gd name="connsiteY0" fmla="*/ 0 h 977027"/>
                <a:gd name="connsiteX1" fmla="*/ 3656491 w 3656491"/>
                <a:gd name="connsiteY1" fmla="*/ 0 h 977027"/>
                <a:gd name="connsiteX2" fmla="*/ 3656491 w 3656491"/>
                <a:gd name="connsiteY2" fmla="*/ 977027 h 977027"/>
                <a:gd name="connsiteX3" fmla="*/ 0 w 3656491"/>
                <a:gd name="connsiteY3" fmla="*/ 977027 h 977027"/>
                <a:gd name="connsiteX4" fmla="*/ 0 w 3656491"/>
                <a:gd name="connsiteY4" fmla="*/ 0 h 977027"/>
                <a:gd name="connsiteX0-1" fmla="*/ 0 w 3659187"/>
                <a:gd name="connsiteY0-2" fmla="*/ 0 h 977027"/>
                <a:gd name="connsiteX1-3" fmla="*/ 3656491 w 3659187"/>
                <a:gd name="connsiteY1-4" fmla="*/ 0 h 977027"/>
                <a:gd name="connsiteX2-5" fmla="*/ 3659187 w 3659187"/>
                <a:gd name="connsiteY2-6" fmla="*/ 209551 h 977027"/>
                <a:gd name="connsiteX3-7" fmla="*/ 3656491 w 3659187"/>
                <a:gd name="connsiteY3-8" fmla="*/ 977027 h 977027"/>
                <a:gd name="connsiteX4-9" fmla="*/ 0 w 3659187"/>
                <a:gd name="connsiteY4-10" fmla="*/ 977027 h 977027"/>
                <a:gd name="connsiteX5" fmla="*/ 0 w 3659187"/>
                <a:gd name="connsiteY5" fmla="*/ 0 h 977027"/>
                <a:gd name="connsiteX0-11" fmla="*/ 3659187 w 3750627"/>
                <a:gd name="connsiteY0-12" fmla="*/ 209551 h 977027"/>
                <a:gd name="connsiteX1-13" fmla="*/ 3656491 w 3750627"/>
                <a:gd name="connsiteY1-14" fmla="*/ 977027 h 977027"/>
                <a:gd name="connsiteX2-15" fmla="*/ 0 w 3750627"/>
                <a:gd name="connsiteY2-16" fmla="*/ 977027 h 977027"/>
                <a:gd name="connsiteX3-17" fmla="*/ 0 w 3750627"/>
                <a:gd name="connsiteY3-18" fmla="*/ 0 h 977027"/>
                <a:gd name="connsiteX4-19" fmla="*/ 3656491 w 3750627"/>
                <a:gd name="connsiteY4-20" fmla="*/ 0 h 977027"/>
                <a:gd name="connsiteX5-21" fmla="*/ 3750627 w 3750627"/>
                <a:gd name="connsiteY5-22" fmla="*/ 300991 h 977027"/>
                <a:gd name="connsiteX0-23" fmla="*/ 3659187 w 3659187"/>
                <a:gd name="connsiteY0-24" fmla="*/ 209551 h 977027"/>
                <a:gd name="connsiteX1-25" fmla="*/ 3656491 w 3659187"/>
                <a:gd name="connsiteY1-26" fmla="*/ 977027 h 977027"/>
                <a:gd name="connsiteX2-27" fmla="*/ 0 w 3659187"/>
                <a:gd name="connsiteY2-28" fmla="*/ 977027 h 977027"/>
                <a:gd name="connsiteX3-29" fmla="*/ 0 w 3659187"/>
                <a:gd name="connsiteY3-30" fmla="*/ 0 h 977027"/>
                <a:gd name="connsiteX4-31" fmla="*/ 3656491 w 3659187"/>
                <a:gd name="connsiteY4-32" fmla="*/ 0 h 977027"/>
                <a:gd name="connsiteX0-33" fmla="*/ 3656491 w 3656491"/>
                <a:gd name="connsiteY0-34" fmla="*/ 977027 h 977027"/>
                <a:gd name="connsiteX1-35" fmla="*/ 0 w 3656491"/>
                <a:gd name="connsiteY1-36" fmla="*/ 977027 h 977027"/>
                <a:gd name="connsiteX2-37" fmla="*/ 0 w 3656491"/>
                <a:gd name="connsiteY2-38" fmla="*/ 0 h 977027"/>
                <a:gd name="connsiteX3-39" fmla="*/ 3656491 w 3656491"/>
                <a:gd name="connsiteY3-40" fmla="*/ 0 h 97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656491" h="977027">
                  <a:moveTo>
                    <a:pt x="3656491" y="977027"/>
                  </a:moveTo>
                  <a:lnTo>
                    <a:pt x="0" y="977027"/>
                  </a:lnTo>
                  <a:lnTo>
                    <a:pt x="0" y="0"/>
                  </a:lnTo>
                  <a:lnTo>
                    <a:pt x="3656491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1" name="Rectangle 120"/>
            <p:cNvSpPr/>
            <p:nvPr userDrawn="1"/>
          </p:nvSpPr>
          <p:spPr>
            <a:xfrm>
              <a:off x="13732459" y="3788512"/>
              <a:ext cx="3657016" cy="925196"/>
            </a:xfrm>
            <a:custGeom>
              <a:avLst/>
              <a:gdLst>
                <a:gd name="connsiteX0" fmla="*/ 0 w 3657016"/>
                <a:gd name="connsiteY0" fmla="*/ 0 h 925196"/>
                <a:gd name="connsiteX1" fmla="*/ 3657016 w 3657016"/>
                <a:gd name="connsiteY1" fmla="*/ 0 h 925196"/>
                <a:gd name="connsiteX2" fmla="*/ 3657016 w 3657016"/>
                <a:gd name="connsiteY2" fmla="*/ 925196 h 925196"/>
                <a:gd name="connsiteX3" fmla="*/ 0 w 3657016"/>
                <a:gd name="connsiteY3" fmla="*/ 925196 h 925196"/>
                <a:gd name="connsiteX4" fmla="*/ 0 w 3657016"/>
                <a:gd name="connsiteY4" fmla="*/ 0 h 925196"/>
                <a:gd name="connsiteX0-1" fmla="*/ 0 w 3657016"/>
                <a:gd name="connsiteY0-2" fmla="*/ 0 h 925196"/>
                <a:gd name="connsiteX1-3" fmla="*/ 3657016 w 3657016"/>
                <a:gd name="connsiteY1-4" fmla="*/ 0 h 925196"/>
                <a:gd name="connsiteX2-5" fmla="*/ 3653841 w 3657016"/>
                <a:gd name="connsiteY2-6" fmla="*/ 224688 h 925196"/>
                <a:gd name="connsiteX3-7" fmla="*/ 3657016 w 3657016"/>
                <a:gd name="connsiteY3-8" fmla="*/ 925196 h 925196"/>
                <a:gd name="connsiteX4-9" fmla="*/ 0 w 3657016"/>
                <a:gd name="connsiteY4-10" fmla="*/ 925196 h 925196"/>
                <a:gd name="connsiteX5" fmla="*/ 0 w 3657016"/>
                <a:gd name="connsiteY5" fmla="*/ 0 h 925196"/>
                <a:gd name="connsiteX0-11" fmla="*/ 3653841 w 3745281"/>
                <a:gd name="connsiteY0-12" fmla="*/ 224688 h 925196"/>
                <a:gd name="connsiteX1-13" fmla="*/ 3657016 w 3745281"/>
                <a:gd name="connsiteY1-14" fmla="*/ 925196 h 925196"/>
                <a:gd name="connsiteX2-15" fmla="*/ 0 w 3745281"/>
                <a:gd name="connsiteY2-16" fmla="*/ 925196 h 925196"/>
                <a:gd name="connsiteX3-17" fmla="*/ 0 w 3745281"/>
                <a:gd name="connsiteY3-18" fmla="*/ 0 h 925196"/>
                <a:gd name="connsiteX4-19" fmla="*/ 3657016 w 3745281"/>
                <a:gd name="connsiteY4-20" fmla="*/ 0 h 925196"/>
                <a:gd name="connsiteX5-21" fmla="*/ 3745281 w 3745281"/>
                <a:gd name="connsiteY5-22" fmla="*/ 316128 h 925196"/>
                <a:gd name="connsiteX0-23" fmla="*/ 3653841 w 3657016"/>
                <a:gd name="connsiteY0-24" fmla="*/ 224688 h 925196"/>
                <a:gd name="connsiteX1-25" fmla="*/ 3657016 w 3657016"/>
                <a:gd name="connsiteY1-26" fmla="*/ 925196 h 925196"/>
                <a:gd name="connsiteX2-27" fmla="*/ 0 w 3657016"/>
                <a:gd name="connsiteY2-28" fmla="*/ 925196 h 925196"/>
                <a:gd name="connsiteX3-29" fmla="*/ 0 w 3657016"/>
                <a:gd name="connsiteY3-30" fmla="*/ 0 h 925196"/>
                <a:gd name="connsiteX4-31" fmla="*/ 3657016 w 3657016"/>
                <a:gd name="connsiteY4-32" fmla="*/ 0 h 925196"/>
                <a:gd name="connsiteX0-33" fmla="*/ 3657016 w 3657016"/>
                <a:gd name="connsiteY0-34" fmla="*/ 925196 h 925196"/>
                <a:gd name="connsiteX1-35" fmla="*/ 0 w 3657016"/>
                <a:gd name="connsiteY1-36" fmla="*/ 925196 h 925196"/>
                <a:gd name="connsiteX2-37" fmla="*/ 0 w 3657016"/>
                <a:gd name="connsiteY2-38" fmla="*/ 0 h 925196"/>
                <a:gd name="connsiteX3-39" fmla="*/ 3657016 w 3657016"/>
                <a:gd name="connsiteY3-40" fmla="*/ 0 h 9251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657016" h="925196">
                  <a:moveTo>
                    <a:pt x="3657016" y="925196"/>
                  </a:moveTo>
                  <a:lnTo>
                    <a:pt x="0" y="925196"/>
                  </a:lnTo>
                  <a:lnTo>
                    <a:pt x="0" y="0"/>
                  </a:lnTo>
                  <a:lnTo>
                    <a:pt x="3657016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2" name="Rectangle 121"/>
            <p:cNvSpPr/>
            <p:nvPr userDrawn="1"/>
          </p:nvSpPr>
          <p:spPr>
            <a:xfrm>
              <a:off x="13732808" y="1754810"/>
              <a:ext cx="3657146" cy="964412"/>
            </a:xfrm>
            <a:custGeom>
              <a:avLst/>
              <a:gdLst>
                <a:gd name="connsiteX0" fmla="*/ 0 w 3657146"/>
                <a:gd name="connsiteY0" fmla="*/ 0 h 964412"/>
                <a:gd name="connsiteX1" fmla="*/ 3657146 w 3657146"/>
                <a:gd name="connsiteY1" fmla="*/ 0 h 964412"/>
                <a:gd name="connsiteX2" fmla="*/ 3657146 w 3657146"/>
                <a:gd name="connsiteY2" fmla="*/ 964412 h 964412"/>
                <a:gd name="connsiteX3" fmla="*/ 0 w 3657146"/>
                <a:gd name="connsiteY3" fmla="*/ 964412 h 964412"/>
                <a:gd name="connsiteX4" fmla="*/ 0 w 3657146"/>
                <a:gd name="connsiteY4" fmla="*/ 0 h 964412"/>
                <a:gd name="connsiteX0-1" fmla="*/ 0 w 3669821"/>
                <a:gd name="connsiteY0-2" fmla="*/ 0 h 964412"/>
                <a:gd name="connsiteX1-3" fmla="*/ 3657146 w 3669821"/>
                <a:gd name="connsiteY1-4" fmla="*/ 0 h 964412"/>
                <a:gd name="connsiteX2-5" fmla="*/ 3669821 w 3669821"/>
                <a:gd name="connsiteY2-6" fmla="*/ 313354 h 964412"/>
                <a:gd name="connsiteX3-7" fmla="*/ 3657146 w 3669821"/>
                <a:gd name="connsiteY3-8" fmla="*/ 964412 h 964412"/>
                <a:gd name="connsiteX4-9" fmla="*/ 0 w 3669821"/>
                <a:gd name="connsiteY4-10" fmla="*/ 964412 h 964412"/>
                <a:gd name="connsiteX5" fmla="*/ 0 w 3669821"/>
                <a:gd name="connsiteY5" fmla="*/ 0 h 964412"/>
                <a:gd name="connsiteX0-11" fmla="*/ 3669821 w 3761261"/>
                <a:gd name="connsiteY0-12" fmla="*/ 313354 h 964412"/>
                <a:gd name="connsiteX1-13" fmla="*/ 3657146 w 3761261"/>
                <a:gd name="connsiteY1-14" fmla="*/ 964412 h 964412"/>
                <a:gd name="connsiteX2-15" fmla="*/ 0 w 3761261"/>
                <a:gd name="connsiteY2-16" fmla="*/ 964412 h 964412"/>
                <a:gd name="connsiteX3-17" fmla="*/ 0 w 3761261"/>
                <a:gd name="connsiteY3-18" fmla="*/ 0 h 964412"/>
                <a:gd name="connsiteX4-19" fmla="*/ 3657146 w 3761261"/>
                <a:gd name="connsiteY4-20" fmla="*/ 0 h 964412"/>
                <a:gd name="connsiteX5-21" fmla="*/ 3761261 w 3761261"/>
                <a:gd name="connsiteY5-22" fmla="*/ 404794 h 964412"/>
                <a:gd name="connsiteX0-23" fmla="*/ 3669821 w 3669821"/>
                <a:gd name="connsiteY0-24" fmla="*/ 313354 h 964412"/>
                <a:gd name="connsiteX1-25" fmla="*/ 3657146 w 3669821"/>
                <a:gd name="connsiteY1-26" fmla="*/ 964412 h 964412"/>
                <a:gd name="connsiteX2-27" fmla="*/ 0 w 3669821"/>
                <a:gd name="connsiteY2-28" fmla="*/ 964412 h 964412"/>
                <a:gd name="connsiteX3-29" fmla="*/ 0 w 3669821"/>
                <a:gd name="connsiteY3-30" fmla="*/ 0 h 964412"/>
                <a:gd name="connsiteX4-31" fmla="*/ 3657146 w 3669821"/>
                <a:gd name="connsiteY4-32" fmla="*/ 0 h 964412"/>
                <a:gd name="connsiteX0-33" fmla="*/ 3657146 w 3657146"/>
                <a:gd name="connsiteY0-34" fmla="*/ 964412 h 964412"/>
                <a:gd name="connsiteX1-35" fmla="*/ 0 w 3657146"/>
                <a:gd name="connsiteY1-36" fmla="*/ 964412 h 964412"/>
                <a:gd name="connsiteX2-37" fmla="*/ 0 w 3657146"/>
                <a:gd name="connsiteY2-38" fmla="*/ 0 h 964412"/>
                <a:gd name="connsiteX3-39" fmla="*/ 3657146 w 3657146"/>
                <a:gd name="connsiteY3-40" fmla="*/ 0 h 9644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657146" h="964412">
                  <a:moveTo>
                    <a:pt x="3657146" y="964412"/>
                  </a:moveTo>
                  <a:lnTo>
                    <a:pt x="0" y="964412"/>
                  </a:lnTo>
                  <a:lnTo>
                    <a:pt x="0" y="0"/>
                  </a:lnTo>
                  <a:lnTo>
                    <a:pt x="3657146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9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4" name="Freeform 33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Freeform 34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6" name="Straight Connector 35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Shape 20"/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599017" y="3211185"/>
            <a:ext cx="2209226" cy="36769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BABY NAME</a:t>
            </a:r>
            <a:endParaRPr lang="en-US" dirty="0"/>
          </a:p>
        </p:txBody>
      </p:sp>
      <p:sp>
        <p:nvSpPr>
          <p:cNvPr id="91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92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41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3287183" y="1729178"/>
            <a:ext cx="2184400" cy="3837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MOTHER NAME</a:t>
            </a:r>
            <a:endParaRPr lang="en-US" dirty="0"/>
          </a:p>
        </p:txBody>
      </p:sp>
      <p:sp>
        <p:nvSpPr>
          <p:cNvPr id="49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3350053" y="4671542"/>
            <a:ext cx="1989376" cy="37321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FATHER NAME</a:t>
            </a:r>
            <a:endParaRPr lang="en-US" dirty="0"/>
          </a:p>
        </p:txBody>
      </p:sp>
      <p:sp>
        <p:nvSpPr>
          <p:cNvPr id="54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6731529" y="4005451"/>
            <a:ext cx="2173288" cy="3738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GRANDMOTHER NAME</a:t>
            </a:r>
            <a:endParaRPr lang="en-US" dirty="0"/>
          </a:p>
        </p:txBody>
      </p:sp>
      <p:sp>
        <p:nvSpPr>
          <p:cNvPr id="65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6731529" y="5335532"/>
            <a:ext cx="2173288" cy="36810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GRANDFATHER NAME</a:t>
            </a:r>
            <a:endParaRPr lang="en-US" dirty="0"/>
          </a:p>
        </p:txBody>
      </p:sp>
      <p:sp>
        <p:nvSpPr>
          <p:cNvPr id="75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6731529" y="2424687"/>
            <a:ext cx="2173288" cy="36993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GRANDFATHER NAME</a:t>
            </a:r>
            <a:endParaRPr lang="en-US" dirty="0"/>
          </a:p>
        </p:txBody>
      </p:sp>
      <p:sp>
        <p:nvSpPr>
          <p:cNvPr id="78" name="Shape 20"/>
          <p:cNvSpPr>
            <a:spLocks noGrp="1"/>
          </p:cNvSpPr>
          <p:nvPr>
            <p:ph type="body" sz="quarter" idx="153" hasCustomPrompt="1"/>
          </p:nvPr>
        </p:nvSpPr>
        <p:spPr>
          <a:xfrm>
            <a:off x="6731529" y="1087568"/>
            <a:ext cx="2173288" cy="38084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GRANDMOTHER NAME</a:t>
            </a:r>
            <a:endParaRPr lang="en-US" dirty="0"/>
          </a:p>
        </p:txBody>
      </p:sp>
      <p:sp>
        <p:nvSpPr>
          <p:cNvPr id="81" name="Shape 20"/>
          <p:cNvSpPr>
            <a:spLocks noGrp="1"/>
          </p:cNvSpPr>
          <p:nvPr>
            <p:ph type="body" sz="quarter" idx="155" hasCustomPrompt="1"/>
          </p:nvPr>
        </p:nvSpPr>
        <p:spPr>
          <a:xfrm>
            <a:off x="9414749" y="762715"/>
            <a:ext cx="2178235" cy="37179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GREATGRANDMOTHER</a:t>
            </a:r>
            <a:endParaRPr lang="en-US" dirty="0"/>
          </a:p>
        </p:txBody>
      </p:sp>
      <p:sp>
        <p:nvSpPr>
          <p:cNvPr id="84" name="Shape 20"/>
          <p:cNvSpPr>
            <a:spLocks noGrp="1"/>
          </p:cNvSpPr>
          <p:nvPr>
            <p:ph type="body" sz="quarter" idx="157" hasCustomPrompt="1"/>
          </p:nvPr>
        </p:nvSpPr>
        <p:spPr>
          <a:xfrm>
            <a:off x="9414749" y="1405557"/>
            <a:ext cx="2178235" cy="37274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GREATGRANDFATHER</a:t>
            </a:r>
            <a:endParaRPr lang="en-US" dirty="0"/>
          </a:p>
        </p:txBody>
      </p:sp>
      <p:sp>
        <p:nvSpPr>
          <p:cNvPr id="87" name="Shape 20"/>
          <p:cNvSpPr>
            <a:spLocks noGrp="1"/>
          </p:cNvSpPr>
          <p:nvPr>
            <p:ph type="body" sz="quarter" idx="159" hasCustomPrompt="1"/>
          </p:nvPr>
        </p:nvSpPr>
        <p:spPr>
          <a:xfrm>
            <a:off x="9414749" y="2118309"/>
            <a:ext cx="2178235" cy="37351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GREATGRANDMOTHER</a:t>
            </a:r>
            <a:endParaRPr lang="en-US" dirty="0"/>
          </a:p>
        </p:txBody>
      </p:sp>
      <p:sp>
        <p:nvSpPr>
          <p:cNvPr id="95" name="Shape 20"/>
          <p:cNvSpPr>
            <a:spLocks noGrp="1"/>
          </p:cNvSpPr>
          <p:nvPr>
            <p:ph type="body" sz="quarter" idx="161" hasCustomPrompt="1"/>
          </p:nvPr>
        </p:nvSpPr>
        <p:spPr>
          <a:xfrm>
            <a:off x="9414749" y="2744107"/>
            <a:ext cx="2178235" cy="3660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GREATGRANDFATHER</a:t>
            </a:r>
            <a:endParaRPr lang="en-US" dirty="0"/>
          </a:p>
        </p:txBody>
      </p:sp>
      <p:sp>
        <p:nvSpPr>
          <p:cNvPr id="98" name="Shape 20"/>
          <p:cNvSpPr>
            <a:spLocks noGrp="1"/>
          </p:cNvSpPr>
          <p:nvPr>
            <p:ph type="body" sz="quarter" idx="163" hasCustomPrompt="1"/>
          </p:nvPr>
        </p:nvSpPr>
        <p:spPr>
          <a:xfrm>
            <a:off x="9414749" y="3687234"/>
            <a:ext cx="2178235" cy="36542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GREATGRANDMOTHER</a:t>
            </a:r>
            <a:endParaRPr lang="en-US" dirty="0"/>
          </a:p>
        </p:txBody>
      </p:sp>
      <p:sp>
        <p:nvSpPr>
          <p:cNvPr id="101" name="Shape 20"/>
          <p:cNvSpPr>
            <a:spLocks noGrp="1"/>
          </p:cNvSpPr>
          <p:nvPr>
            <p:ph type="body" sz="quarter" idx="165" hasCustomPrompt="1"/>
          </p:nvPr>
        </p:nvSpPr>
        <p:spPr>
          <a:xfrm>
            <a:off x="9414749" y="4328809"/>
            <a:ext cx="2178235" cy="37111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GREATGRANDFATHER</a:t>
            </a:r>
            <a:endParaRPr lang="en-US" dirty="0"/>
          </a:p>
        </p:txBody>
      </p:sp>
      <p:sp>
        <p:nvSpPr>
          <p:cNvPr id="104" name="Shape 20"/>
          <p:cNvSpPr>
            <a:spLocks noGrp="1"/>
          </p:cNvSpPr>
          <p:nvPr>
            <p:ph type="body" sz="quarter" idx="167" hasCustomPrompt="1"/>
          </p:nvPr>
        </p:nvSpPr>
        <p:spPr>
          <a:xfrm>
            <a:off x="9414749" y="5011909"/>
            <a:ext cx="2178235" cy="37378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GREATGRANDMOTHER</a:t>
            </a:r>
            <a:endParaRPr lang="en-US" dirty="0"/>
          </a:p>
        </p:txBody>
      </p:sp>
      <p:sp>
        <p:nvSpPr>
          <p:cNvPr id="107" name="Shape 20"/>
          <p:cNvSpPr>
            <a:spLocks noGrp="1"/>
          </p:cNvSpPr>
          <p:nvPr>
            <p:ph type="body" sz="quarter" idx="169" hasCustomPrompt="1"/>
          </p:nvPr>
        </p:nvSpPr>
        <p:spPr>
          <a:xfrm>
            <a:off x="9414749" y="5673308"/>
            <a:ext cx="2178235" cy="36069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GREATGRANDFATHER</a:t>
            </a:r>
            <a:endParaRPr lang="en-US" dirty="0"/>
          </a:p>
        </p:txBody>
      </p:sp>
      <p:sp>
        <p:nvSpPr>
          <p:cNvPr id="123" name="Текст 7"/>
          <p:cNvSpPr>
            <a:spLocks noGrp="1"/>
          </p:cNvSpPr>
          <p:nvPr>
            <p:ph type="body" sz="quarter" idx="171" hasCustomPrompt="1"/>
          </p:nvPr>
        </p:nvSpPr>
        <p:spPr>
          <a:xfrm>
            <a:off x="1047856" y="3393339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24" name="Текст 7"/>
          <p:cNvSpPr>
            <a:spLocks noGrp="1"/>
          </p:cNvSpPr>
          <p:nvPr>
            <p:ph type="body" sz="quarter" idx="172" hasCustomPrompt="1"/>
          </p:nvPr>
        </p:nvSpPr>
        <p:spPr>
          <a:xfrm>
            <a:off x="3721611" y="1922305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25" name="Текст 7"/>
          <p:cNvSpPr>
            <a:spLocks noGrp="1"/>
          </p:cNvSpPr>
          <p:nvPr>
            <p:ph type="body" sz="quarter" idx="173" hasCustomPrompt="1"/>
          </p:nvPr>
        </p:nvSpPr>
        <p:spPr>
          <a:xfrm>
            <a:off x="3712586" y="4859211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26" name="Текст 7"/>
          <p:cNvSpPr>
            <a:spLocks noGrp="1"/>
          </p:cNvSpPr>
          <p:nvPr>
            <p:ph type="body" sz="quarter" idx="174" hasCustomPrompt="1"/>
          </p:nvPr>
        </p:nvSpPr>
        <p:spPr>
          <a:xfrm>
            <a:off x="7159347" y="1275566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27" name="Текст 7"/>
          <p:cNvSpPr>
            <a:spLocks noGrp="1"/>
          </p:cNvSpPr>
          <p:nvPr>
            <p:ph type="body" sz="quarter" idx="175" hasCustomPrompt="1"/>
          </p:nvPr>
        </p:nvSpPr>
        <p:spPr>
          <a:xfrm>
            <a:off x="7114928" y="2609085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28" name="Текст 7"/>
          <p:cNvSpPr>
            <a:spLocks noGrp="1"/>
          </p:cNvSpPr>
          <p:nvPr>
            <p:ph type="body" sz="quarter" idx="176" hasCustomPrompt="1"/>
          </p:nvPr>
        </p:nvSpPr>
        <p:spPr>
          <a:xfrm>
            <a:off x="7137241" y="4193714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29" name="Текст 7"/>
          <p:cNvSpPr>
            <a:spLocks noGrp="1"/>
          </p:cNvSpPr>
          <p:nvPr>
            <p:ph type="body" sz="quarter" idx="177" hasCustomPrompt="1"/>
          </p:nvPr>
        </p:nvSpPr>
        <p:spPr>
          <a:xfrm>
            <a:off x="7148102" y="5518093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0" name="Текст 7"/>
          <p:cNvSpPr>
            <a:spLocks noGrp="1"/>
          </p:cNvSpPr>
          <p:nvPr>
            <p:ph type="body" sz="quarter" idx="178" hasCustomPrompt="1"/>
          </p:nvPr>
        </p:nvSpPr>
        <p:spPr>
          <a:xfrm>
            <a:off x="9866044" y="948970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1" name="Текст 7"/>
          <p:cNvSpPr>
            <a:spLocks noGrp="1"/>
          </p:cNvSpPr>
          <p:nvPr>
            <p:ph type="body" sz="quarter" idx="179" hasCustomPrompt="1"/>
          </p:nvPr>
        </p:nvSpPr>
        <p:spPr>
          <a:xfrm>
            <a:off x="9867136" y="1592762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2" name="Текст 7"/>
          <p:cNvSpPr>
            <a:spLocks noGrp="1"/>
          </p:cNvSpPr>
          <p:nvPr>
            <p:ph type="body" sz="quarter" idx="180" hasCustomPrompt="1"/>
          </p:nvPr>
        </p:nvSpPr>
        <p:spPr>
          <a:xfrm>
            <a:off x="9846093" y="2306281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3" name="Текст 7"/>
          <p:cNvSpPr>
            <a:spLocks noGrp="1"/>
          </p:cNvSpPr>
          <p:nvPr>
            <p:ph type="body" sz="quarter" idx="181" hasCustomPrompt="1"/>
          </p:nvPr>
        </p:nvSpPr>
        <p:spPr>
          <a:xfrm>
            <a:off x="9867136" y="2924570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4" name="Текст 7"/>
          <p:cNvSpPr>
            <a:spLocks noGrp="1"/>
          </p:cNvSpPr>
          <p:nvPr>
            <p:ph type="body" sz="quarter" idx="182" hasCustomPrompt="1"/>
          </p:nvPr>
        </p:nvSpPr>
        <p:spPr>
          <a:xfrm>
            <a:off x="9863574" y="3863890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5" name="Текст 7"/>
          <p:cNvSpPr>
            <a:spLocks noGrp="1"/>
          </p:cNvSpPr>
          <p:nvPr>
            <p:ph type="body" sz="quarter" idx="183" hasCustomPrompt="1"/>
          </p:nvPr>
        </p:nvSpPr>
        <p:spPr>
          <a:xfrm>
            <a:off x="9876423" y="4514386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6" name="Текст 7"/>
          <p:cNvSpPr>
            <a:spLocks noGrp="1"/>
          </p:cNvSpPr>
          <p:nvPr>
            <p:ph type="body" sz="quarter" idx="184" hasCustomPrompt="1"/>
          </p:nvPr>
        </p:nvSpPr>
        <p:spPr>
          <a:xfrm>
            <a:off x="9863574" y="5200156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137" name="Текст 7"/>
          <p:cNvSpPr>
            <a:spLocks noGrp="1"/>
          </p:cNvSpPr>
          <p:nvPr>
            <p:ph type="body" sz="quarter" idx="185" hasCustomPrompt="1"/>
          </p:nvPr>
        </p:nvSpPr>
        <p:spPr>
          <a:xfrm>
            <a:off x="9863574" y="5848462"/>
            <a:ext cx="1315545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cxnSp>
        <p:nvCxnSpPr>
          <p:cNvPr id="141" name="Straight Connector 140"/>
          <p:cNvCxnSpPr/>
          <p:nvPr userDrawn="1"/>
        </p:nvCxnSpPr>
        <p:spPr>
          <a:xfrm>
            <a:off x="3047163" y="3113061"/>
            <a:ext cx="1368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Shape 20"/>
          <p:cNvSpPr>
            <a:spLocks noGrp="1"/>
          </p:cNvSpPr>
          <p:nvPr>
            <p:ph type="body" sz="quarter" idx="186" hasCustomPrompt="1"/>
          </p:nvPr>
        </p:nvSpPr>
        <p:spPr>
          <a:xfrm>
            <a:off x="3511906" y="2895928"/>
            <a:ext cx="1731078" cy="38420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BROTHER NAME</a:t>
            </a:r>
            <a:endParaRPr lang="en-US" dirty="0"/>
          </a:p>
        </p:txBody>
      </p:sp>
      <p:sp>
        <p:nvSpPr>
          <p:cNvPr id="140" name="Текст 7"/>
          <p:cNvSpPr>
            <a:spLocks noGrp="1"/>
          </p:cNvSpPr>
          <p:nvPr>
            <p:ph type="body" sz="quarter" idx="187" hasCustomPrompt="1"/>
          </p:nvPr>
        </p:nvSpPr>
        <p:spPr>
          <a:xfrm>
            <a:off x="3728398" y="3081257"/>
            <a:ext cx="1298092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cxnSp>
        <p:nvCxnSpPr>
          <p:cNvPr id="142" name="Straight Connector 141"/>
          <p:cNvCxnSpPr/>
          <p:nvPr userDrawn="1"/>
        </p:nvCxnSpPr>
        <p:spPr>
          <a:xfrm>
            <a:off x="3047163" y="3755532"/>
            <a:ext cx="1368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Shape 20"/>
          <p:cNvSpPr>
            <a:spLocks noGrp="1"/>
          </p:cNvSpPr>
          <p:nvPr>
            <p:ph type="body" sz="quarter" idx="188" hasCustomPrompt="1"/>
          </p:nvPr>
        </p:nvSpPr>
        <p:spPr>
          <a:xfrm>
            <a:off x="3511906" y="3538398"/>
            <a:ext cx="1731078" cy="37503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8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SISTER NAME</a:t>
            </a:r>
            <a:endParaRPr lang="en-US" dirty="0"/>
          </a:p>
        </p:txBody>
      </p:sp>
      <p:sp>
        <p:nvSpPr>
          <p:cNvPr id="144" name="Текст 7"/>
          <p:cNvSpPr>
            <a:spLocks noGrp="1"/>
          </p:cNvSpPr>
          <p:nvPr>
            <p:ph type="body" sz="quarter" idx="189" hasCustomPrompt="1"/>
          </p:nvPr>
        </p:nvSpPr>
        <p:spPr>
          <a:xfrm>
            <a:off x="3728398" y="3723727"/>
            <a:ext cx="1298092" cy="185541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8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2017</a:t>
            </a:r>
            <a:endParaRPr lang="en-US" dirty="0"/>
          </a:p>
        </p:txBody>
      </p:sp>
      <p:sp>
        <p:nvSpPr>
          <p:cNvPr id="63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67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68" name="Shape 20"/>
          <p:cNvSpPr>
            <a:spLocks noGrp="1"/>
          </p:cNvSpPr>
          <p:nvPr>
            <p:ph type="body" sz="quarter" idx="191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60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9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 userDrawn="1"/>
        </p:nvSpPr>
        <p:spPr>
          <a:xfrm>
            <a:off x="3293196" y="-71"/>
            <a:ext cx="5608505" cy="43727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7089825" y="2483180"/>
            <a:ext cx="5102175" cy="437482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8" name="Freeform 3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icture Placeholder 24"/>
          <p:cNvSpPr>
            <a:spLocks noGrp="1"/>
          </p:cNvSpPr>
          <p:nvPr>
            <p:ph type="pic" sz="quarter" idx="129" hasCustomPrompt="1"/>
          </p:nvPr>
        </p:nvSpPr>
        <p:spPr>
          <a:xfrm>
            <a:off x="998912" y="2483180"/>
            <a:ext cx="1810067" cy="1893066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25" hasCustomPrompt="1"/>
          </p:nvPr>
        </p:nvSpPr>
        <p:spPr>
          <a:xfrm>
            <a:off x="3293195" y="2483179"/>
            <a:ext cx="1898735" cy="1889455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1" name="Picture Placeholder 24"/>
          <p:cNvSpPr>
            <a:spLocks noGrp="1"/>
          </p:cNvSpPr>
          <p:nvPr>
            <p:ph type="pic" sz="quarter" idx="131" hasCustomPrompt="1"/>
          </p:nvPr>
        </p:nvSpPr>
        <p:spPr>
          <a:xfrm>
            <a:off x="9408183" y="2483179"/>
            <a:ext cx="1897583" cy="1896677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1226118" y="4931821"/>
            <a:ext cx="3759636" cy="1219461"/>
          </a:xfrm>
        </p:spPr>
        <p:txBody>
          <a:bodyPr lIns="0" tIns="0" rIns="25200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65" name="Текст 7"/>
          <p:cNvSpPr>
            <a:spLocks noGrp="1"/>
          </p:cNvSpPr>
          <p:nvPr>
            <p:ph type="body" sz="quarter" idx="139" hasCustomPrompt="1"/>
          </p:nvPr>
        </p:nvSpPr>
        <p:spPr>
          <a:xfrm>
            <a:off x="7277042" y="4931822"/>
            <a:ext cx="3759636" cy="1217345"/>
          </a:xfrm>
        </p:spPr>
        <p:txBody>
          <a:bodyPr lIns="0" tIns="0" rIns="25200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66" name="Picture Placeholder 24"/>
          <p:cNvSpPr>
            <a:spLocks noGrp="1"/>
          </p:cNvSpPr>
          <p:nvPr>
            <p:ph type="pic" sz="quarter" idx="140" hasCustomPrompt="1"/>
          </p:nvPr>
        </p:nvSpPr>
        <p:spPr>
          <a:xfrm>
            <a:off x="7091634" y="2483180"/>
            <a:ext cx="1810067" cy="1893066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7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611054" y="1029600"/>
            <a:ext cx="4860531" cy="1448266"/>
          </a:xfrm>
        </p:spPr>
        <p:txBody>
          <a:bodyPr lIns="0" tIns="0" rIns="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6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8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6720417" y="1029601"/>
            <a:ext cx="4872567" cy="1447930"/>
          </a:xfrm>
        </p:spPr>
        <p:txBody>
          <a:bodyPr lIns="0" tIns="0" rIns="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6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6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7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2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_Certific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 userDrawn="1"/>
        </p:nvSpPr>
        <p:spPr>
          <a:xfrm>
            <a:off x="1668505" y="-72"/>
            <a:ext cx="10523495" cy="5036962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1" y="1821110"/>
            <a:ext cx="4434153" cy="503689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442341" y="1029600"/>
            <a:ext cx="3409615" cy="4945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icture Placeholder 24"/>
          <p:cNvSpPr>
            <a:spLocks noGrp="1"/>
          </p:cNvSpPr>
          <p:nvPr>
            <p:ph type="pic" sz="quarter" idx="94" hasCustomPrompt="1"/>
          </p:nvPr>
        </p:nvSpPr>
        <p:spPr>
          <a:xfrm>
            <a:off x="1668504" y="1821112"/>
            <a:ext cx="2765649" cy="3215778"/>
          </a:xfrm>
          <a:solidFill>
            <a:schemeClr val="tx1">
              <a:alpha val="30000"/>
            </a:schemeClr>
          </a:solidFill>
          <a:ln w="127000" cap="flat">
            <a:noFill/>
            <a:miter lim="800000"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7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8" name="Freeform 57"/>
          <p:cNvSpPr/>
          <p:nvPr userDrawn="1"/>
        </p:nvSpPr>
        <p:spPr>
          <a:xfrm>
            <a:off x="6540643" y="596807"/>
            <a:ext cx="5217553" cy="5718806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7830275" y="5013405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7830275" y="5611550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 userDrawn="1"/>
        </p:nvCxnSpPr>
        <p:spPr>
          <a:xfrm>
            <a:off x="7830275" y="439415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 userDrawn="1"/>
        </p:nvCxnSpPr>
        <p:spPr>
          <a:xfrm>
            <a:off x="7830275" y="3774899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 userDrawn="1"/>
        </p:nvCxnSpPr>
        <p:spPr>
          <a:xfrm>
            <a:off x="7830275" y="253639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 userDrawn="1"/>
        </p:nvCxnSpPr>
        <p:spPr>
          <a:xfrm>
            <a:off x="7830275" y="3155646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8446498" y="2489985"/>
            <a:ext cx="1416443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 OF THE WEEK</a:t>
            </a:r>
            <a:endParaRPr lang="en-US" dirty="0"/>
          </a:p>
        </p:txBody>
      </p:sp>
      <p:sp>
        <p:nvSpPr>
          <p:cNvPr id="68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8888152" y="3114318"/>
            <a:ext cx="53313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69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8438171" y="3733571"/>
            <a:ext cx="143309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 &amp; LENGTH</a:t>
            </a:r>
            <a:endParaRPr lang="en-US" dirty="0"/>
          </a:p>
        </p:txBody>
      </p:sp>
      <p:sp>
        <p:nvSpPr>
          <p:cNvPr id="70" name="Shape 20"/>
          <p:cNvSpPr>
            <a:spLocks noGrp="1"/>
          </p:cNvSpPr>
          <p:nvPr>
            <p:ph type="body" sz="quarter" idx="134" hasCustomPrompt="1"/>
          </p:nvPr>
        </p:nvSpPr>
        <p:spPr>
          <a:xfrm>
            <a:off x="8777027" y="4352824"/>
            <a:ext cx="755383" cy="82657"/>
          </a:xfrm>
          <a:prstGeom prst="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COLORS</a:t>
            </a:r>
            <a:endParaRPr lang="en-US" dirty="0"/>
          </a:p>
        </p:txBody>
      </p:sp>
      <p:sp>
        <p:nvSpPr>
          <p:cNvPr id="71" name="Shape 20"/>
          <p:cNvSpPr>
            <a:spLocks noGrp="1"/>
          </p:cNvSpPr>
          <p:nvPr>
            <p:ph type="body" sz="quarter" idx="135" hasCustomPrompt="1"/>
          </p:nvPr>
        </p:nvSpPr>
        <p:spPr>
          <a:xfrm>
            <a:off x="8374578" y="4972077"/>
            <a:ext cx="1560282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HEAD MEASUREMENT</a:t>
            </a:r>
            <a:endParaRPr lang="en-US" dirty="0"/>
          </a:p>
        </p:txBody>
      </p:sp>
      <p:sp>
        <p:nvSpPr>
          <p:cNvPr id="72" name="Shape 20"/>
          <p:cNvSpPr>
            <a:spLocks noGrp="1"/>
          </p:cNvSpPr>
          <p:nvPr>
            <p:ph type="body" sz="quarter" idx="136" hasCustomPrompt="1"/>
          </p:nvPr>
        </p:nvSpPr>
        <p:spPr>
          <a:xfrm>
            <a:off x="7457482" y="1418084"/>
            <a:ext cx="3394474" cy="22538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830275" y="1219162"/>
            <a:ext cx="2648887" cy="616346"/>
            <a:chOff x="8208947" y="537688"/>
            <a:chExt cx="1872000" cy="9215912"/>
          </a:xfrm>
        </p:grpSpPr>
        <p:cxnSp>
          <p:nvCxnSpPr>
            <p:cNvPr id="74" name="Straight Connector 73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7457482" y="2669446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77" name="Текст 7"/>
          <p:cNvSpPr>
            <a:spLocks noGrp="1"/>
          </p:cNvSpPr>
          <p:nvPr>
            <p:ph type="body" sz="quarter" idx="138" hasCustomPrompt="1"/>
          </p:nvPr>
        </p:nvSpPr>
        <p:spPr>
          <a:xfrm>
            <a:off x="7457482" y="3288699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2016</a:t>
            </a:r>
            <a:endParaRPr lang="en-US" dirty="0"/>
          </a:p>
        </p:txBody>
      </p:sp>
      <p:sp>
        <p:nvSpPr>
          <p:cNvPr id="78" name="Текст 7"/>
          <p:cNvSpPr>
            <a:spLocks noGrp="1"/>
          </p:cNvSpPr>
          <p:nvPr>
            <p:ph type="body" sz="quarter" idx="139" hasCustomPrompt="1"/>
          </p:nvPr>
        </p:nvSpPr>
        <p:spPr>
          <a:xfrm>
            <a:off x="7457482" y="3907952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7 </a:t>
            </a:r>
            <a:r>
              <a:rPr lang="en-US" dirty="0" err="1"/>
              <a:t>Lbs</a:t>
            </a:r>
            <a:r>
              <a:rPr lang="en-US" dirty="0"/>
              <a:t> &amp; </a:t>
            </a:r>
            <a:r>
              <a:rPr lang="ru-RU" dirty="0"/>
              <a:t>21 </a:t>
            </a:r>
            <a:r>
              <a:rPr lang="en-US" dirty="0"/>
              <a:t>inch</a:t>
            </a:r>
            <a:endParaRPr lang="en-US" dirty="0"/>
          </a:p>
        </p:txBody>
      </p:sp>
      <p:sp>
        <p:nvSpPr>
          <p:cNvPr id="79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7457482" y="4527206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Gray Eyes &amp; Brown Hair</a:t>
            </a:r>
            <a:endParaRPr lang="en-US" dirty="0"/>
          </a:p>
        </p:txBody>
      </p:sp>
      <p:sp>
        <p:nvSpPr>
          <p:cNvPr id="80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7457482" y="5146459"/>
            <a:ext cx="3394473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81" name="Shape 20"/>
          <p:cNvSpPr>
            <a:spLocks noGrp="1"/>
          </p:cNvSpPr>
          <p:nvPr>
            <p:ph type="body" sz="quarter" idx="142" hasCustomPrompt="1"/>
          </p:nvPr>
        </p:nvSpPr>
        <p:spPr>
          <a:xfrm>
            <a:off x="8612057" y="1789941"/>
            <a:ext cx="1085323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WAS BORN TO</a:t>
            </a:r>
            <a:endParaRPr lang="en-US" dirty="0"/>
          </a:p>
        </p:txBody>
      </p:sp>
      <p:sp>
        <p:nvSpPr>
          <p:cNvPr id="5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4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83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84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0_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6096001" y="1036005"/>
            <a:ext cx="6095999" cy="4792395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2889857"/>
            <a:ext cx="8904817" cy="39681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Picture Placeholder 24"/>
          <p:cNvSpPr>
            <a:spLocks noGrp="1"/>
          </p:cNvSpPr>
          <p:nvPr>
            <p:ph type="pic" sz="quarter" idx="124" hasCustomPrompt="1"/>
          </p:nvPr>
        </p:nvSpPr>
        <p:spPr>
          <a:xfrm>
            <a:off x="10069784" y="1036005"/>
            <a:ext cx="2122217" cy="2398871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25" hasCustomPrompt="1"/>
          </p:nvPr>
        </p:nvSpPr>
        <p:spPr>
          <a:xfrm>
            <a:off x="6096000" y="2889856"/>
            <a:ext cx="2808817" cy="293854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29" hasCustomPrompt="1"/>
          </p:nvPr>
        </p:nvSpPr>
        <p:spPr>
          <a:xfrm>
            <a:off x="0" y="2889856"/>
            <a:ext cx="2809707" cy="293854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851586" y="2749582"/>
            <a:ext cx="4614717" cy="1368213"/>
          </a:xfrm>
        </p:spPr>
        <p:txBody>
          <a:bodyPr lIns="0" tIns="0" rIns="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93" hasCustomPrompt="1"/>
          </p:nvPr>
        </p:nvSpPr>
        <p:spPr>
          <a:xfrm>
            <a:off x="3288288" y="1036006"/>
            <a:ext cx="2180123" cy="1845388"/>
          </a:xfrm>
        </p:spPr>
        <p:txBody>
          <a:bodyPr lIns="0" tIns="0" rIns="252000" bIns="0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lang="en-US" sz="935" smtClean="0"/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3286756" y="3138956"/>
            <a:ext cx="2184829" cy="2689444"/>
          </a:xfrm>
        </p:spPr>
        <p:txBody>
          <a:bodyPr lIns="0" tIns="0" rIns="252000" bIns="0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lang="en-US" sz="935" smtClean="0"/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36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18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1_Mileston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6108701" y="1436384"/>
            <a:ext cx="5441851" cy="5421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20" hasCustomPrompt="1"/>
          </p:nvPr>
        </p:nvSpPr>
        <p:spPr>
          <a:xfrm>
            <a:off x="8905183" y="1436385"/>
            <a:ext cx="2645369" cy="3987786"/>
          </a:xfrm>
          <a:custGeom>
            <a:avLst/>
            <a:gdLst>
              <a:gd name="connsiteX0" fmla="*/ 0 w 4680000"/>
              <a:gd name="connsiteY0" fmla="*/ 0 h 7056000"/>
              <a:gd name="connsiteX1" fmla="*/ 4680000 w 4680000"/>
              <a:gd name="connsiteY1" fmla="*/ 0 h 7056000"/>
              <a:gd name="connsiteX2" fmla="*/ 4680000 w 4680000"/>
              <a:gd name="connsiteY2" fmla="*/ 7056000 h 7056000"/>
              <a:gd name="connsiteX3" fmla="*/ 0 w 4680000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0" h="7056000">
                <a:moveTo>
                  <a:pt x="0" y="0"/>
                </a:moveTo>
                <a:lnTo>
                  <a:pt x="4680000" y="0"/>
                </a:lnTo>
                <a:lnTo>
                  <a:pt x="4680000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1732400" y="2114715"/>
            <a:ext cx="2640000" cy="2639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3" name="Freeform 52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0" name="Freeform 39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1" name="Freeform 40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2" name="Straight Connector 41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icture Placeholder 24"/>
          <p:cNvSpPr>
            <a:spLocks noGrp="1"/>
          </p:cNvSpPr>
          <p:nvPr>
            <p:ph type="pic" sz="quarter" idx="95" hasCustomPrompt="1"/>
          </p:nvPr>
        </p:nvSpPr>
        <p:spPr>
          <a:xfrm>
            <a:off x="2084869" y="2433497"/>
            <a:ext cx="1946249" cy="199411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565003" y="435767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6565003" y="373842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6565003" y="3119166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565003" y="188066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6565003" y="249991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7213836" y="1834253"/>
            <a:ext cx="441654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28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7168095" y="2458586"/>
            <a:ext cx="53313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7099164" y="3077839"/>
            <a:ext cx="670997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</a:t>
            </a:r>
            <a:endParaRPr lang="en-US" dirty="0"/>
          </a:p>
        </p:txBody>
      </p:sp>
      <p:sp>
        <p:nvSpPr>
          <p:cNvPr id="32" name="Shape 20"/>
          <p:cNvSpPr>
            <a:spLocks noGrp="1"/>
          </p:cNvSpPr>
          <p:nvPr>
            <p:ph type="body" sz="quarter" idx="134" hasCustomPrompt="1"/>
          </p:nvPr>
        </p:nvSpPr>
        <p:spPr>
          <a:xfrm>
            <a:off x="7056971" y="3697092"/>
            <a:ext cx="755383" cy="82657"/>
          </a:xfrm>
          <a:prstGeom prst="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LENGTH</a:t>
            </a:r>
            <a:endParaRPr lang="en-US"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135" hasCustomPrompt="1"/>
          </p:nvPr>
        </p:nvSpPr>
        <p:spPr>
          <a:xfrm>
            <a:off x="6934178" y="4316345"/>
            <a:ext cx="1000968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MILESTONE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6476082" y="2013714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38" hasCustomPrompt="1"/>
          </p:nvPr>
        </p:nvSpPr>
        <p:spPr>
          <a:xfrm>
            <a:off x="6476082" y="263296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2016</a:t>
            </a:r>
            <a:endParaRPr lang="en-US" dirty="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139" hasCustomPrompt="1"/>
          </p:nvPr>
        </p:nvSpPr>
        <p:spPr>
          <a:xfrm>
            <a:off x="6476082" y="3252220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7 </a:t>
            </a:r>
            <a:r>
              <a:rPr lang="en-US" dirty="0" err="1"/>
              <a:t>Lbs</a:t>
            </a:r>
            <a:r>
              <a:rPr lang="en-US" dirty="0"/>
              <a:t> &amp; </a:t>
            </a:r>
            <a:r>
              <a:rPr lang="ru-RU" dirty="0"/>
              <a:t>21 </a:t>
            </a:r>
            <a:r>
              <a:rPr lang="en-US" dirty="0"/>
              <a:t>inch</a:t>
            </a:r>
            <a:endParaRPr lang="en-US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6476082" y="3871473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Gray Eyes &amp; Brown Hair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6476082" y="449072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3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54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5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8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60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6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3_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 userDrawn="1"/>
        </p:nvSpPr>
        <p:spPr>
          <a:xfrm>
            <a:off x="6096001" y="-72"/>
            <a:ext cx="6095999" cy="5827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1" y="1029600"/>
            <a:ext cx="6095999" cy="58284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36" hasCustomPrompt="1"/>
          </p:nvPr>
        </p:nvSpPr>
        <p:spPr>
          <a:xfrm>
            <a:off x="599017" y="1029601"/>
            <a:ext cx="5496983" cy="2398870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8" name="Picture Placeholder 16"/>
          <p:cNvSpPr>
            <a:spLocks noGrp="1"/>
          </p:cNvSpPr>
          <p:nvPr>
            <p:ph type="pic" sz="quarter" idx="135" hasCustomPrompt="1"/>
          </p:nvPr>
        </p:nvSpPr>
        <p:spPr>
          <a:xfrm>
            <a:off x="6096000" y="3428471"/>
            <a:ext cx="5497303" cy="2399316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8" name="Freeform 3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1226118" y="4683461"/>
            <a:ext cx="3759636" cy="1487174"/>
          </a:xfrm>
        </p:spPr>
        <p:txBody>
          <a:bodyPr lIns="0" tIns="0" rIns="25200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39" hasCustomPrompt="1"/>
          </p:nvPr>
        </p:nvSpPr>
        <p:spPr>
          <a:xfrm>
            <a:off x="7269736" y="775641"/>
            <a:ext cx="3759636" cy="1389073"/>
          </a:xfrm>
        </p:spPr>
        <p:txBody>
          <a:bodyPr lIns="0" tIns="0" rIns="252000" bIns="0" anchor="b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623754" y="2997796"/>
            <a:ext cx="4860531" cy="1448266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6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6733117" y="2400989"/>
            <a:ext cx="4872567" cy="1447930"/>
          </a:xfrm>
        </p:spPr>
        <p:txBody>
          <a:bodyPr lIns="0" tIns="0" rIns="0" bIns="0" anchor="t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6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2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2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4_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2625432"/>
            <a:ext cx="599017" cy="42325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6096000" y="1"/>
            <a:ext cx="6093796" cy="62611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71" name="Freeform 70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2" name="Freeform 71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73" name="Straight Connector 72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Текст 7"/>
          <p:cNvSpPr>
            <a:spLocks noGrp="1"/>
          </p:cNvSpPr>
          <p:nvPr>
            <p:ph type="body" sz="quarter" idx="104" hasCustomPrompt="1"/>
          </p:nvPr>
        </p:nvSpPr>
        <p:spPr>
          <a:xfrm>
            <a:off x="7047347" y="1373672"/>
            <a:ext cx="1975151" cy="950957"/>
          </a:xfrm>
          <a:solidFill>
            <a:schemeClr val="bg1"/>
          </a:solidFill>
        </p:spPr>
        <p:txBody>
          <a:bodyPr lIns="108000" tIns="108000" rIns="108000" bIns="10800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05" hasCustomPrompt="1"/>
          </p:nvPr>
        </p:nvSpPr>
        <p:spPr>
          <a:xfrm>
            <a:off x="7047347" y="968193"/>
            <a:ext cx="1992372" cy="371288"/>
          </a:xfrm>
          <a:prstGeom prst="rect">
            <a:avLst/>
          </a:prstGeom>
        </p:spPr>
        <p:txBody>
          <a:bodyPr lIns="0" tIns="11880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lang="en-US"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06" hasCustomPrompt="1"/>
          </p:nvPr>
        </p:nvSpPr>
        <p:spPr>
          <a:xfrm>
            <a:off x="9287934" y="960562"/>
            <a:ext cx="1988421" cy="371288"/>
          </a:xfrm>
          <a:prstGeom prst="rect">
            <a:avLst/>
          </a:prstGeom>
        </p:spPr>
        <p:txBody>
          <a:bodyPr lIns="0" tIns="11880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lang="en-US"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107" hasCustomPrompt="1"/>
          </p:nvPr>
        </p:nvSpPr>
        <p:spPr>
          <a:xfrm>
            <a:off x="7059908" y="2631071"/>
            <a:ext cx="1962590" cy="371288"/>
          </a:xfrm>
          <a:prstGeom prst="rect">
            <a:avLst/>
          </a:prstGeom>
        </p:spPr>
        <p:txBody>
          <a:bodyPr lIns="0" tIns="11880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lang="en-US" dirty="0"/>
          </a:p>
        </p:txBody>
      </p:sp>
      <p:sp>
        <p:nvSpPr>
          <p:cNvPr id="36" name="Shape 20"/>
          <p:cNvSpPr>
            <a:spLocks noGrp="1"/>
          </p:cNvSpPr>
          <p:nvPr>
            <p:ph type="body" sz="quarter" idx="108" hasCustomPrompt="1"/>
          </p:nvPr>
        </p:nvSpPr>
        <p:spPr>
          <a:xfrm>
            <a:off x="9280754" y="2625431"/>
            <a:ext cx="1995601" cy="371288"/>
          </a:xfrm>
          <a:prstGeom prst="rect">
            <a:avLst/>
          </a:prstGeom>
        </p:spPr>
        <p:txBody>
          <a:bodyPr lIns="0" tIns="11880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lang="en-US" dirty="0"/>
          </a:p>
        </p:txBody>
      </p:sp>
      <p:sp>
        <p:nvSpPr>
          <p:cNvPr id="37" name="Shape 20"/>
          <p:cNvSpPr>
            <a:spLocks noGrp="1"/>
          </p:cNvSpPr>
          <p:nvPr>
            <p:ph type="body" sz="quarter" idx="109" hasCustomPrompt="1"/>
          </p:nvPr>
        </p:nvSpPr>
        <p:spPr>
          <a:xfrm>
            <a:off x="7059907" y="4293950"/>
            <a:ext cx="1962591" cy="371288"/>
          </a:xfrm>
          <a:prstGeom prst="rect">
            <a:avLst/>
          </a:prstGeom>
        </p:spPr>
        <p:txBody>
          <a:bodyPr lIns="0" tIns="11880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lang="en-US"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10" hasCustomPrompt="1"/>
          </p:nvPr>
        </p:nvSpPr>
        <p:spPr>
          <a:xfrm>
            <a:off x="9287934" y="4290300"/>
            <a:ext cx="1971201" cy="371288"/>
          </a:xfrm>
          <a:prstGeom prst="rect">
            <a:avLst/>
          </a:prstGeom>
        </p:spPr>
        <p:txBody>
          <a:bodyPr lIns="0" tIns="11880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lang="en-US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116" hasCustomPrompt="1"/>
          </p:nvPr>
        </p:nvSpPr>
        <p:spPr>
          <a:xfrm>
            <a:off x="9287933" y="1364227"/>
            <a:ext cx="1975151" cy="950957"/>
          </a:xfrm>
          <a:solidFill>
            <a:schemeClr val="bg1"/>
          </a:solidFill>
        </p:spPr>
        <p:txBody>
          <a:bodyPr lIns="108000" tIns="108000" rIns="108000" bIns="10800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117" hasCustomPrompt="1"/>
          </p:nvPr>
        </p:nvSpPr>
        <p:spPr>
          <a:xfrm>
            <a:off x="7047347" y="3021672"/>
            <a:ext cx="1975151" cy="950957"/>
          </a:xfrm>
          <a:solidFill>
            <a:schemeClr val="bg1"/>
          </a:solidFill>
        </p:spPr>
        <p:txBody>
          <a:bodyPr lIns="108000" tIns="108000" rIns="108000" bIns="10800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8" hasCustomPrompt="1"/>
          </p:nvPr>
        </p:nvSpPr>
        <p:spPr>
          <a:xfrm>
            <a:off x="9287933" y="3012227"/>
            <a:ext cx="1975151" cy="950957"/>
          </a:xfrm>
          <a:solidFill>
            <a:schemeClr val="bg1"/>
          </a:solidFill>
        </p:spPr>
        <p:txBody>
          <a:bodyPr lIns="108000" tIns="108000" rIns="108000" bIns="10800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52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7047347" y="4669673"/>
            <a:ext cx="1975151" cy="950957"/>
          </a:xfrm>
          <a:solidFill>
            <a:schemeClr val="bg1"/>
          </a:solidFill>
        </p:spPr>
        <p:txBody>
          <a:bodyPr lIns="108000" tIns="108000" rIns="108000" bIns="10800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120" hasCustomPrompt="1"/>
          </p:nvPr>
        </p:nvSpPr>
        <p:spPr>
          <a:xfrm>
            <a:off x="9287933" y="4660227"/>
            <a:ext cx="1975151" cy="950957"/>
          </a:xfrm>
          <a:solidFill>
            <a:schemeClr val="bg1"/>
          </a:solidFill>
        </p:spPr>
        <p:txBody>
          <a:bodyPr lIns="108000" tIns="108000" rIns="108000" bIns="10800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8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85" name="Текст 7"/>
          <p:cNvSpPr>
            <a:spLocks noGrp="1"/>
          </p:cNvSpPr>
          <p:nvPr>
            <p:ph type="body" sz="quarter" idx="121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67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4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599017" y="1821111"/>
            <a:ext cx="4872567" cy="3799518"/>
          </a:xfrm>
        </p:spPr>
        <p:txBody>
          <a:bodyPr lIns="540000" tIns="0" rIns="54000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4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3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5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7782184" y="1029600"/>
            <a:ext cx="4409816" cy="47988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5" name="Picture Placeholder 34"/>
          <p:cNvSpPr>
            <a:spLocks noGrp="1"/>
          </p:cNvSpPr>
          <p:nvPr userDrawn="1">
            <p:ph type="pic" sz="quarter" idx="131" hasCustomPrompt="1"/>
          </p:nvPr>
        </p:nvSpPr>
        <p:spPr>
          <a:xfrm>
            <a:off x="7782184" y="2227395"/>
            <a:ext cx="2859852" cy="3601005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1029543"/>
            <a:ext cx="6096000" cy="5828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42" hasCustomPrompt="1"/>
          </p:nvPr>
        </p:nvSpPr>
        <p:spPr>
          <a:xfrm>
            <a:off x="599017" y="1029600"/>
            <a:ext cx="5496983" cy="4798799"/>
          </a:xfrm>
          <a:custGeom>
            <a:avLst/>
            <a:gdLst>
              <a:gd name="connsiteX0" fmla="*/ 0 w 5673382"/>
              <a:gd name="connsiteY0" fmla="*/ 0 h 7056000"/>
              <a:gd name="connsiteX1" fmla="*/ 5673382 w 5673382"/>
              <a:gd name="connsiteY1" fmla="*/ 0 h 7056000"/>
              <a:gd name="connsiteX2" fmla="*/ 5673382 w 5673382"/>
              <a:gd name="connsiteY2" fmla="*/ 7056000 h 7056000"/>
              <a:gd name="connsiteX3" fmla="*/ 0 w 5673382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3382" h="7056000">
                <a:moveTo>
                  <a:pt x="0" y="0"/>
                </a:moveTo>
                <a:lnTo>
                  <a:pt x="5673382" y="0"/>
                </a:lnTo>
                <a:lnTo>
                  <a:pt x="5673382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67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6737998" y="2227395"/>
            <a:ext cx="1033981" cy="1231709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6737999" y="1041833"/>
            <a:ext cx="1033980" cy="1009091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6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8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6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7782183" y="1029600"/>
            <a:ext cx="4409817" cy="47988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688438" y="1036005"/>
            <a:ext cx="4409817" cy="47923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5" name="Picture Placeholder 34"/>
          <p:cNvSpPr>
            <a:spLocks noGrp="1"/>
          </p:cNvSpPr>
          <p:nvPr userDrawn="1">
            <p:ph type="pic" sz="quarter" idx="131" hasCustomPrompt="1"/>
          </p:nvPr>
        </p:nvSpPr>
        <p:spPr>
          <a:xfrm>
            <a:off x="7782184" y="1035969"/>
            <a:ext cx="3241994" cy="4000920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4" hasCustomPrompt="1"/>
          </p:nvPr>
        </p:nvSpPr>
        <p:spPr>
          <a:xfrm>
            <a:off x="1688438" y="2175816"/>
            <a:ext cx="2878171" cy="3652584"/>
          </a:xfrm>
          <a:custGeom>
            <a:avLst/>
            <a:gdLst>
              <a:gd name="connsiteX0" fmla="*/ 0 w 5666441"/>
              <a:gd name="connsiteY0" fmla="*/ 0 h 7056000"/>
              <a:gd name="connsiteX1" fmla="*/ 5666441 w 5666441"/>
              <a:gd name="connsiteY1" fmla="*/ 0 h 7056000"/>
              <a:gd name="connsiteX2" fmla="*/ 5666441 w 5666441"/>
              <a:gd name="connsiteY2" fmla="*/ 7056000 h 7056000"/>
              <a:gd name="connsiteX3" fmla="*/ 0 w 566644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441" h="7056000">
                <a:moveTo>
                  <a:pt x="0" y="0"/>
                </a:moveTo>
                <a:lnTo>
                  <a:pt x="5666441" y="0"/>
                </a:lnTo>
                <a:lnTo>
                  <a:pt x="566644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67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6737998" y="2227395"/>
            <a:ext cx="1033981" cy="1231709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614273" y="1030221"/>
            <a:ext cx="1033980" cy="1009091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6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8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1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6737999" y="1041833"/>
            <a:ext cx="1033980" cy="1009091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7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7_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 userDrawn="1"/>
        </p:nvSpPr>
        <p:spPr>
          <a:xfrm>
            <a:off x="1688438" y="595170"/>
            <a:ext cx="5043091" cy="5667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20" hasCustomPrompt="1"/>
          </p:nvPr>
        </p:nvSpPr>
        <p:spPr>
          <a:xfrm>
            <a:off x="3287244" y="598168"/>
            <a:ext cx="2808756" cy="2591156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6096000" y="596808"/>
            <a:ext cx="3322273" cy="56643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66" name="Freeform 65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7" name="Freeform 66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68" name="Straight Connector 67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24"/>
          <p:cNvSpPr>
            <a:spLocks noGrp="1"/>
          </p:cNvSpPr>
          <p:nvPr>
            <p:ph type="pic" sz="quarter" idx="118" hasCustomPrompt="1"/>
          </p:nvPr>
        </p:nvSpPr>
        <p:spPr>
          <a:xfrm>
            <a:off x="9418274" y="596195"/>
            <a:ext cx="2180689" cy="5666358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7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85" name="Picture Placeholder 24"/>
          <p:cNvSpPr>
            <a:spLocks noGrp="1"/>
          </p:cNvSpPr>
          <p:nvPr>
            <p:ph type="pic" sz="quarter" idx="138" hasCustomPrompt="1"/>
          </p:nvPr>
        </p:nvSpPr>
        <p:spPr>
          <a:xfrm>
            <a:off x="1688438" y="4326742"/>
            <a:ext cx="2092274" cy="1933017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87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7197441" y="444379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7197441" y="382454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7197441" y="3205287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7197441" y="196678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7197441" y="258603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7846274" y="1920373"/>
            <a:ext cx="441654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42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7800533" y="2544706"/>
            <a:ext cx="533135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7731602" y="3163959"/>
            <a:ext cx="670997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</a:t>
            </a:r>
            <a:endParaRPr lang="en-US"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0" hasCustomPrompt="1"/>
          </p:nvPr>
        </p:nvSpPr>
        <p:spPr>
          <a:xfrm>
            <a:off x="7689409" y="3783212"/>
            <a:ext cx="755383" cy="82657"/>
          </a:xfrm>
          <a:prstGeom prst="rect">
            <a:avLst/>
          </a:prstGeom>
          <a:solidFill>
            <a:schemeClr val="accent2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LENGTH</a:t>
            </a:r>
            <a:endParaRPr lang="en-US" dirty="0"/>
          </a:p>
        </p:txBody>
      </p:sp>
      <p:sp>
        <p:nvSpPr>
          <p:cNvPr id="46" name="Shape 20"/>
          <p:cNvSpPr>
            <a:spLocks noGrp="1"/>
          </p:cNvSpPr>
          <p:nvPr>
            <p:ph type="body" sz="quarter" idx="135" hasCustomPrompt="1"/>
          </p:nvPr>
        </p:nvSpPr>
        <p:spPr>
          <a:xfrm>
            <a:off x="7566616" y="4402465"/>
            <a:ext cx="1000968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MILESTONE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7108520" y="2099834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7108520" y="271908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2016</a:t>
            </a:r>
            <a:endParaRPr lang="en-US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43" hasCustomPrompt="1"/>
          </p:nvPr>
        </p:nvSpPr>
        <p:spPr>
          <a:xfrm>
            <a:off x="7108520" y="3338340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7 </a:t>
            </a:r>
            <a:r>
              <a:rPr lang="en-US" dirty="0" err="1"/>
              <a:t>Lbs</a:t>
            </a:r>
            <a:r>
              <a:rPr lang="en-US" dirty="0"/>
              <a:t> &amp; </a:t>
            </a:r>
            <a:r>
              <a:rPr lang="ru-RU" dirty="0"/>
              <a:t>21 </a:t>
            </a:r>
            <a:r>
              <a:rPr lang="en-US" dirty="0"/>
              <a:t>inch</a:t>
            </a:r>
            <a:endParaRPr lang="en-US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44" hasCustomPrompt="1"/>
          </p:nvPr>
        </p:nvSpPr>
        <p:spPr>
          <a:xfrm>
            <a:off x="7108520" y="3957593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Gray Eyes &amp; Brown Hair</a:t>
            </a:r>
            <a:endParaRPr lang="en-US" dirty="0"/>
          </a:p>
        </p:txBody>
      </p:sp>
      <p:sp>
        <p:nvSpPr>
          <p:cNvPr id="64" name="Текст 7"/>
          <p:cNvSpPr>
            <a:spLocks noGrp="1"/>
          </p:cNvSpPr>
          <p:nvPr>
            <p:ph type="body" sz="quarter" idx="145" hasCustomPrompt="1"/>
          </p:nvPr>
        </p:nvSpPr>
        <p:spPr>
          <a:xfrm>
            <a:off x="7108520" y="457684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70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1902272" y="1734226"/>
            <a:ext cx="1144267" cy="172604"/>
          </a:xfrm>
        </p:spPr>
        <p:txBody>
          <a:bodyPr lIns="0" tIns="0" rIns="0" bIns="0" anchor="t">
            <a:noAutofit/>
          </a:bodyPr>
          <a:lstStyle>
            <a:lvl1pPr marL="0" marR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71" name="Текст 7"/>
          <p:cNvSpPr>
            <a:spLocks noGrp="1"/>
          </p:cNvSpPr>
          <p:nvPr>
            <p:ph type="body" sz="quarter" idx="147" hasCustomPrompt="1"/>
          </p:nvPr>
        </p:nvSpPr>
        <p:spPr>
          <a:xfrm>
            <a:off x="4030081" y="5209844"/>
            <a:ext cx="1144267" cy="172604"/>
          </a:xfrm>
        </p:spPr>
        <p:txBody>
          <a:bodyPr lIns="0" tIns="0" rIns="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90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611054" y="2558378"/>
            <a:ext cx="4860531" cy="1741173"/>
          </a:xfrm>
        </p:spPr>
        <p:txBody>
          <a:bodyPr lIns="0" tIns="0" rIns="0" bIns="0" anchor="ctr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6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4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9" name="Shape 20"/>
          <p:cNvSpPr>
            <a:spLocks noGrp="1"/>
          </p:cNvSpPr>
          <p:nvPr>
            <p:ph type="body" sz="quarter" idx="148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0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1" name="Shape 20"/>
          <p:cNvSpPr>
            <a:spLocks noGrp="1"/>
          </p:cNvSpPr>
          <p:nvPr>
            <p:ph type="body" sz="quarter" idx="150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2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53" name="Shape 20"/>
          <p:cNvSpPr>
            <a:spLocks noGrp="1"/>
          </p:cNvSpPr>
          <p:nvPr>
            <p:ph type="body" sz="quarter" idx="152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4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8_Ab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 flipH="1">
            <a:off x="6096001" y="-72"/>
            <a:ext cx="6095996" cy="3428543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4" name="Freeform 53"/>
          <p:cNvSpPr/>
          <p:nvPr userDrawn="1"/>
        </p:nvSpPr>
        <p:spPr>
          <a:xfrm flipH="1">
            <a:off x="-3" y="3428470"/>
            <a:ext cx="10642603" cy="3429530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9" name="Picture Placeholder 24"/>
          <p:cNvSpPr>
            <a:spLocks noGrp="1"/>
          </p:cNvSpPr>
          <p:nvPr userDrawn="1">
            <p:ph type="pic" sz="quarter" idx="127" hasCustomPrompt="1"/>
          </p:nvPr>
        </p:nvSpPr>
        <p:spPr>
          <a:xfrm>
            <a:off x="6096001" y="596808"/>
            <a:ext cx="4546600" cy="2831663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3" name="Picture Placeholder 24"/>
          <p:cNvSpPr>
            <a:spLocks noGrp="1"/>
          </p:cNvSpPr>
          <p:nvPr userDrawn="1">
            <p:ph type="pic" sz="quarter" idx="131" hasCustomPrompt="1"/>
          </p:nvPr>
        </p:nvSpPr>
        <p:spPr>
          <a:xfrm>
            <a:off x="6096000" y="3428471"/>
            <a:ext cx="4546599" cy="2832721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7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10788700" y="596808"/>
            <a:ext cx="1164117" cy="2592516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10826462" y="3428471"/>
            <a:ext cx="1126355" cy="2832721"/>
          </a:xfrm>
        </p:spPr>
        <p:txBody>
          <a:bodyPr lIns="0" tIns="0" rIns="252000" bIns="0" anchor="b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935134" y="1821111"/>
            <a:ext cx="3961514" cy="3215778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sz="1400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2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9_Mileston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7107709" y="990235"/>
            <a:ext cx="4080000" cy="407937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1049278" y="977537"/>
            <a:ext cx="4080000" cy="407937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28" name="Freeform 2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Freeform 2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17" name="Picture Placeholder 65"/>
          <p:cNvSpPr>
            <a:spLocks noGrp="1"/>
          </p:cNvSpPr>
          <p:nvPr>
            <p:ph type="pic" sz="quarter" idx="136" hasCustomPrompt="1"/>
          </p:nvPr>
        </p:nvSpPr>
        <p:spPr>
          <a:xfrm flipH="1">
            <a:off x="1100077" y="1029600"/>
            <a:ext cx="3960000" cy="3959389"/>
          </a:xfrm>
          <a:custGeom>
            <a:avLst/>
            <a:gdLst>
              <a:gd name="connsiteX0" fmla="*/ 0 w 6701250"/>
              <a:gd name="connsiteY0" fmla="*/ 0 h 3636000"/>
              <a:gd name="connsiteX1" fmla="*/ 6701250 w 6701250"/>
              <a:gd name="connsiteY1" fmla="*/ 0 h 3636000"/>
              <a:gd name="connsiteX2" fmla="*/ 6701250 w 6701250"/>
              <a:gd name="connsiteY2" fmla="*/ 3636000 h 3636000"/>
              <a:gd name="connsiteX3" fmla="*/ 0 w 6701250"/>
              <a:gd name="connsiteY3" fmla="*/ 3636000 h 36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1250" h="3636000">
                <a:moveTo>
                  <a:pt x="0" y="0"/>
                </a:moveTo>
                <a:lnTo>
                  <a:pt x="6701250" y="0"/>
                </a:lnTo>
                <a:lnTo>
                  <a:pt x="6701250" y="3636000"/>
                </a:lnTo>
                <a:lnTo>
                  <a:pt x="0" y="3636000"/>
                </a:lnTo>
                <a:close/>
              </a:path>
            </a:pathLst>
          </a:custGeom>
          <a:noFill/>
          <a:ln w="3175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8" name="Picture Placeholder 65"/>
          <p:cNvSpPr>
            <a:spLocks noGrp="1"/>
          </p:cNvSpPr>
          <p:nvPr>
            <p:ph type="pic" sz="quarter" idx="139" hasCustomPrompt="1"/>
          </p:nvPr>
        </p:nvSpPr>
        <p:spPr>
          <a:xfrm flipH="1">
            <a:off x="7171209" y="1029600"/>
            <a:ext cx="3960000" cy="3959389"/>
          </a:xfrm>
          <a:custGeom>
            <a:avLst/>
            <a:gdLst>
              <a:gd name="connsiteX0" fmla="*/ 0 w 6701250"/>
              <a:gd name="connsiteY0" fmla="*/ 0 h 3636000"/>
              <a:gd name="connsiteX1" fmla="*/ 6701250 w 6701250"/>
              <a:gd name="connsiteY1" fmla="*/ 0 h 3636000"/>
              <a:gd name="connsiteX2" fmla="*/ 6701250 w 6701250"/>
              <a:gd name="connsiteY2" fmla="*/ 3636000 h 3636000"/>
              <a:gd name="connsiteX3" fmla="*/ 0 w 6701250"/>
              <a:gd name="connsiteY3" fmla="*/ 3636000 h 36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1250" h="3636000">
                <a:moveTo>
                  <a:pt x="0" y="0"/>
                </a:moveTo>
                <a:lnTo>
                  <a:pt x="6701250" y="0"/>
                </a:lnTo>
                <a:lnTo>
                  <a:pt x="6701250" y="3636000"/>
                </a:lnTo>
                <a:lnTo>
                  <a:pt x="0" y="3636000"/>
                </a:lnTo>
                <a:close/>
              </a:path>
            </a:pathLst>
          </a:custGeom>
          <a:noFill/>
          <a:ln w="3175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8224565" y="5224924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8873397" y="5178517"/>
            <a:ext cx="441654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8135643" y="5357978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2154363" y="5224924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2803196" y="5178517"/>
            <a:ext cx="441654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44" hasCustomPrompt="1"/>
          </p:nvPr>
        </p:nvSpPr>
        <p:spPr>
          <a:xfrm>
            <a:off x="2065442" y="5357978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7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5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0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0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8095051" y="596808"/>
            <a:ext cx="4096948" cy="56643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Picture Placeholder 24"/>
          <p:cNvSpPr>
            <a:spLocks noGrp="1"/>
          </p:cNvSpPr>
          <p:nvPr>
            <p:ph type="pic" sz="quarter" idx="124" hasCustomPrompt="1"/>
          </p:nvPr>
        </p:nvSpPr>
        <p:spPr>
          <a:xfrm>
            <a:off x="3854031" y="596809"/>
            <a:ext cx="4241021" cy="566438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7" name="Picture Placeholder 24"/>
          <p:cNvSpPr>
            <a:spLocks noGrp="1"/>
          </p:cNvSpPr>
          <p:nvPr>
            <p:ph type="pic" sz="quarter" idx="121" hasCustomPrompt="1"/>
          </p:nvPr>
        </p:nvSpPr>
        <p:spPr>
          <a:xfrm>
            <a:off x="1179430" y="596808"/>
            <a:ext cx="2674601" cy="283166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22" hasCustomPrompt="1"/>
          </p:nvPr>
        </p:nvSpPr>
        <p:spPr>
          <a:xfrm>
            <a:off x="1179430" y="3428471"/>
            <a:ext cx="2674601" cy="2832721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28" name="Freeform 2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Freeform 2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9178641" y="444379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9178641" y="382454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9178641" y="3205287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9178641" y="196678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9178641" y="258603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9827474" y="1920373"/>
            <a:ext cx="441654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9781733" y="2544706"/>
            <a:ext cx="533135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9712802" y="3163959"/>
            <a:ext cx="670997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</a:t>
            </a:r>
            <a:endParaRPr lang="en-US" dirty="0"/>
          </a:p>
        </p:txBody>
      </p:sp>
      <p:sp>
        <p:nvSpPr>
          <p:cNvPr id="48" name="Shape 20"/>
          <p:cNvSpPr>
            <a:spLocks noGrp="1"/>
          </p:cNvSpPr>
          <p:nvPr>
            <p:ph type="body" sz="quarter" idx="140" hasCustomPrompt="1"/>
          </p:nvPr>
        </p:nvSpPr>
        <p:spPr>
          <a:xfrm>
            <a:off x="9670609" y="3783212"/>
            <a:ext cx="755383" cy="82657"/>
          </a:xfrm>
          <a:prstGeom prst="rect">
            <a:avLst/>
          </a:prstGeom>
          <a:solidFill>
            <a:schemeClr val="accent2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LENGTH</a:t>
            </a:r>
            <a:endParaRPr lang="en-US" dirty="0"/>
          </a:p>
        </p:txBody>
      </p:sp>
      <p:sp>
        <p:nvSpPr>
          <p:cNvPr id="49" name="Shape 20"/>
          <p:cNvSpPr>
            <a:spLocks noGrp="1"/>
          </p:cNvSpPr>
          <p:nvPr>
            <p:ph type="body" sz="quarter" idx="141" hasCustomPrompt="1"/>
          </p:nvPr>
        </p:nvSpPr>
        <p:spPr>
          <a:xfrm>
            <a:off x="9547816" y="4402465"/>
            <a:ext cx="1000968" cy="82657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MILESTONE</a:t>
            </a:r>
            <a:endParaRPr lang="en-US" dirty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9089720" y="2099834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43" hasCustomPrompt="1"/>
          </p:nvPr>
        </p:nvSpPr>
        <p:spPr>
          <a:xfrm>
            <a:off x="9089720" y="271908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23 December 2016</a:t>
            </a:r>
            <a:endParaRPr lang="en-US" dirty="0"/>
          </a:p>
        </p:txBody>
      </p:sp>
      <p:sp>
        <p:nvSpPr>
          <p:cNvPr id="52" name="Текст 7"/>
          <p:cNvSpPr>
            <a:spLocks noGrp="1"/>
          </p:cNvSpPr>
          <p:nvPr>
            <p:ph type="body" sz="quarter" idx="144" hasCustomPrompt="1"/>
          </p:nvPr>
        </p:nvSpPr>
        <p:spPr>
          <a:xfrm>
            <a:off x="9089720" y="3338340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7 </a:t>
            </a:r>
            <a:r>
              <a:rPr lang="en-US" dirty="0" err="1"/>
              <a:t>Lbs</a:t>
            </a:r>
            <a:r>
              <a:rPr lang="en-US" dirty="0"/>
              <a:t> &amp; </a:t>
            </a:r>
            <a:r>
              <a:rPr lang="ru-RU" dirty="0"/>
              <a:t>21 </a:t>
            </a:r>
            <a:r>
              <a:rPr lang="en-US" dirty="0"/>
              <a:t>inch</a:t>
            </a:r>
            <a:endParaRPr lang="en-US" dirty="0"/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145" hasCustomPrompt="1"/>
          </p:nvPr>
        </p:nvSpPr>
        <p:spPr>
          <a:xfrm>
            <a:off x="9089720" y="3957593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Gray Eyes &amp; Brown Hair</a:t>
            </a:r>
            <a:endParaRPr lang="en-US" dirty="0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9089720" y="457684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Jon Snow</a:t>
            </a:r>
            <a:endParaRPr lang="en-US" dirty="0"/>
          </a:p>
        </p:txBody>
      </p:sp>
      <p:sp>
        <p:nvSpPr>
          <p:cNvPr id="4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6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5" name="Shape 20"/>
          <p:cNvSpPr>
            <a:spLocks noGrp="1"/>
          </p:cNvSpPr>
          <p:nvPr>
            <p:ph type="body" sz="quarter" idx="148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6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7" name="Shape 20"/>
          <p:cNvSpPr>
            <a:spLocks noGrp="1"/>
          </p:cNvSpPr>
          <p:nvPr>
            <p:ph type="body" sz="quarter" idx="150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58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7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4_Catego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7953980" y="0"/>
            <a:ext cx="4238020" cy="582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029599"/>
            <a:ext cx="10452100" cy="58284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9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599017" y="4151619"/>
            <a:ext cx="4872567" cy="88527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tabLst>
                <a:tab pos="5559425" algn="l"/>
              </a:tabLst>
              <a:defRPr sz="13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168" name="Текст 7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599017" y="1821111"/>
            <a:ext cx="4872567" cy="2330508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11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13" name="Freeform 12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4" name="Freeform 13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5" hasCustomPrompt="1"/>
          </p:nvPr>
        </p:nvSpPr>
        <p:spPr>
          <a:xfrm>
            <a:off x="7953980" y="1029600"/>
            <a:ext cx="2498120" cy="4798801"/>
          </a:xfrm>
          <a:custGeom>
            <a:avLst/>
            <a:gdLst>
              <a:gd name="connsiteX0" fmla="*/ 0 w 6287161"/>
              <a:gd name="connsiteY0" fmla="*/ 0 h 7056000"/>
              <a:gd name="connsiteX1" fmla="*/ 6287161 w 6287161"/>
              <a:gd name="connsiteY1" fmla="*/ 0 h 7056000"/>
              <a:gd name="connsiteX2" fmla="*/ 6287161 w 6287161"/>
              <a:gd name="connsiteY2" fmla="*/ 7056000 h 7056000"/>
              <a:gd name="connsiteX3" fmla="*/ 0 w 628716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7161" h="7056000">
                <a:moveTo>
                  <a:pt x="0" y="0"/>
                </a:moveTo>
                <a:lnTo>
                  <a:pt x="6287161" y="0"/>
                </a:lnTo>
                <a:lnTo>
                  <a:pt x="628716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6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5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1_Big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6099109" y="-72"/>
            <a:ext cx="6092891" cy="685807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4" name="Picture Placeholder 24"/>
          <p:cNvSpPr>
            <a:spLocks noGrp="1"/>
          </p:cNvSpPr>
          <p:nvPr>
            <p:ph type="pic" sz="quarter" idx="107" hasCustomPrompt="1"/>
          </p:nvPr>
        </p:nvSpPr>
        <p:spPr>
          <a:xfrm>
            <a:off x="1619455" y="-73"/>
            <a:ext cx="7536187" cy="6858073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1" hasCustomPrompt="1"/>
          </p:nvPr>
        </p:nvSpPr>
        <p:spPr>
          <a:xfrm>
            <a:off x="6099109" y="3668676"/>
            <a:ext cx="3056533" cy="318657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6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241301" y="3004144"/>
            <a:ext cx="11710315" cy="850463"/>
            <a:chOff x="361951" y="4506912"/>
            <a:chExt cx="17565473" cy="1275891"/>
          </a:xfrm>
        </p:grpSpPr>
        <p:sp>
          <p:nvSpPr>
            <p:cNvPr id="28" name="Rectangle 27"/>
            <p:cNvSpPr/>
            <p:nvPr userDrawn="1"/>
          </p:nvSpPr>
          <p:spPr>
            <a:xfrm>
              <a:off x="17819424" y="4509627"/>
              <a:ext cx="108000" cy="12731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361951" y="4506912"/>
              <a:ext cx="108000" cy="12731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1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2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-10701"/>
            <a:ext cx="6095999" cy="62687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3048000" y="599413"/>
            <a:ext cx="9144001" cy="565860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30" hasCustomPrompt="1"/>
          </p:nvPr>
        </p:nvSpPr>
        <p:spPr>
          <a:xfrm>
            <a:off x="6107111" y="606379"/>
            <a:ext cx="3047999" cy="282209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4" name="Picture Placeholder 24"/>
          <p:cNvSpPr>
            <a:spLocks noGrp="1"/>
          </p:cNvSpPr>
          <p:nvPr>
            <p:ph type="pic" sz="quarter" idx="107" hasCustomPrompt="1"/>
          </p:nvPr>
        </p:nvSpPr>
        <p:spPr>
          <a:xfrm>
            <a:off x="3048000" y="3428471"/>
            <a:ext cx="3048001" cy="2829547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6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241301" y="3004144"/>
            <a:ext cx="72000" cy="8486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5" name="Picture Placeholder 24"/>
          <p:cNvSpPr>
            <a:spLocks noGrp="1"/>
          </p:cNvSpPr>
          <p:nvPr>
            <p:ph type="pic" sz="quarter" idx="131" hasCustomPrompt="1"/>
          </p:nvPr>
        </p:nvSpPr>
        <p:spPr>
          <a:xfrm>
            <a:off x="9155110" y="3434867"/>
            <a:ext cx="3036890" cy="2829547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26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613214" y="3428471"/>
            <a:ext cx="2184497" cy="283272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19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3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606379"/>
            <a:ext cx="10788699" cy="62516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6096000" y="-72"/>
            <a:ext cx="6096000" cy="6261265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4" name="Picture Placeholder 24"/>
          <p:cNvSpPr>
            <a:spLocks noGrp="1"/>
          </p:cNvSpPr>
          <p:nvPr>
            <p:ph type="pic" sz="quarter" idx="107" hasCustomPrompt="1"/>
          </p:nvPr>
        </p:nvSpPr>
        <p:spPr>
          <a:xfrm>
            <a:off x="6096001" y="606379"/>
            <a:ext cx="4692699" cy="565481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2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613214" y="3428471"/>
            <a:ext cx="2184497" cy="283272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7" name="Freeform 46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8" name="Freeform 47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9" name="Straight Connector 48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6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241301" y="3004144"/>
            <a:ext cx="72000" cy="8486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18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5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4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6105993" y="-18506"/>
            <a:ext cx="6086007" cy="68580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2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623077" y="4276734"/>
            <a:ext cx="4858371" cy="1448458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7" name="Freeform 46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8" name="Freeform 47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9" name="Straight Connector 48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6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3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2" name="Freeform 21"/>
          <p:cNvSpPr/>
          <p:nvPr userDrawn="1"/>
        </p:nvSpPr>
        <p:spPr>
          <a:xfrm flipH="1" flipV="1">
            <a:off x="7974214" y="3449322"/>
            <a:ext cx="2413980" cy="1928067"/>
          </a:xfrm>
          <a:custGeom>
            <a:avLst/>
            <a:gdLst>
              <a:gd name="connsiteX0" fmla="*/ 364416 w 3649772"/>
              <a:gd name="connsiteY0" fmla="*/ 2809006 h 2811783"/>
              <a:gd name="connsiteX1" fmla="*/ 726366 w 3649772"/>
              <a:gd name="connsiteY1" fmla="*/ 2701056 h 2811783"/>
              <a:gd name="connsiteX2" fmla="*/ 739066 w 3649772"/>
              <a:gd name="connsiteY2" fmla="*/ 2326406 h 2811783"/>
              <a:gd name="connsiteX3" fmla="*/ 1012116 w 3649772"/>
              <a:gd name="connsiteY3" fmla="*/ 1132606 h 2811783"/>
              <a:gd name="connsiteX4" fmla="*/ 1793166 w 3649772"/>
              <a:gd name="connsiteY4" fmla="*/ 726206 h 2811783"/>
              <a:gd name="connsiteX5" fmla="*/ 2415466 w 3649772"/>
              <a:gd name="connsiteY5" fmla="*/ 872256 h 2811783"/>
              <a:gd name="connsiteX6" fmla="*/ 2790116 w 3649772"/>
              <a:gd name="connsiteY6" fmla="*/ 1418356 h 2811783"/>
              <a:gd name="connsiteX7" fmla="*/ 2917116 w 3649772"/>
              <a:gd name="connsiteY7" fmla="*/ 2193056 h 2811783"/>
              <a:gd name="connsiteX8" fmla="*/ 2910766 w 3649772"/>
              <a:gd name="connsiteY8" fmla="*/ 2548656 h 2811783"/>
              <a:gd name="connsiteX9" fmla="*/ 3063166 w 3649772"/>
              <a:gd name="connsiteY9" fmla="*/ 2682006 h 2811783"/>
              <a:gd name="connsiteX10" fmla="*/ 3475916 w 3649772"/>
              <a:gd name="connsiteY10" fmla="*/ 2726456 h 2811783"/>
              <a:gd name="connsiteX11" fmla="*/ 3628316 w 3649772"/>
              <a:gd name="connsiteY11" fmla="*/ 2561356 h 2811783"/>
              <a:gd name="connsiteX12" fmla="*/ 3621966 w 3649772"/>
              <a:gd name="connsiteY12" fmla="*/ 1805706 h 2811783"/>
              <a:gd name="connsiteX13" fmla="*/ 3380666 w 3649772"/>
              <a:gd name="connsiteY13" fmla="*/ 948456 h 2811783"/>
              <a:gd name="connsiteX14" fmla="*/ 2929816 w 3649772"/>
              <a:gd name="connsiteY14" fmla="*/ 364256 h 2811783"/>
              <a:gd name="connsiteX15" fmla="*/ 2250366 w 3649772"/>
              <a:gd name="connsiteY15" fmla="*/ 27706 h 2811783"/>
              <a:gd name="connsiteX16" fmla="*/ 1329616 w 3649772"/>
              <a:gd name="connsiteY16" fmla="*/ 72156 h 2811783"/>
              <a:gd name="connsiteX17" fmla="*/ 599366 w 3649772"/>
              <a:gd name="connsiteY17" fmla="*/ 491256 h 2811783"/>
              <a:gd name="connsiteX18" fmla="*/ 161216 w 3649772"/>
              <a:gd name="connsiteY18" fmla="*/ 1259606 h 2811783"/>
              <a:gd name="connsiteX19" fmla="*/ 15166 w 3649772"/>
              <a:gd name="connsiteY19" fmla="*/ 2116856 h 2811783"/>
              <a:gd name="connsiteX20" fmla="*/ 46916 w 3649772"/>
              <a:gd name="connsiteY20" fmla="*/ 2713756 h 2811783"/>
              <a:gd name="connsiteX21" fmla="*/ 364416 w 3649772"/>
              <a:gd name="connsiteY21" fmla="*/ 2809006 h 2811783"/>
              <a:gd name="connsiteX0-1" fmla="*/ 364416 w 3649772"/>
              <a:gd name="connsiteY0-2" fmla="*/ 2809006 h 2811783"/>
              <a:gd name="connsiteX1-3" fmla="*/ 726366 w 3649772"/>
              <a:gd name="connsiteY1-4" fmla="*/ 2701056 h 2811783"/>
              <a:gd name="connsiteX2-5" fmla="*/ 785037 w 3649772"/>
              <a:gd name="connsiteY2-6" fmla="*/ 2030116 h 2811783"/>
              <a:gd name="connsiteX3-7" fmla="*/ 1012116 w 3649772"/>
              <a:gd name="connsiteY3-8" fmla="*/ 1132606 h 2811783"/>
              <a:gd name="connsiteX4-9" fmla="*/ 1793166 w 3649772"/>
              <a:gd name="connsiteY4-10" fmla="*/ 726206 h 2811783"/>
              <a:gd name="connsiteX5-11" fmla="*/ 2415466 w 3649772"/>
              <a:gd name="connsiteY5-12" fmla="*/ 872256 h 2811783"/>
              <a:gd name="connsiteX6-13" fmla="*/ 2790116 w 3649772"/>
              <a:gd name="connsiteY6-14" fmla="*/ 1418356 h 2811783"/>
              <a:gd name="connsiteX7-15" fmla="*/ 2917116 w 3649772"/>
              <a:gd name="connsiteY7-16" fmla="*/ 2193056 h 2811783"/>
              <a:gd name="connsiteX8-17" fmla="*/ 2910766 w 3649772"/>
              <a:gd name="connsiteY8-18" fmla="*/ 2548656 h 2811783"/>
              <a:gd name="connsiteX9-19" fmla="*/ 3063166 w 3649772"/>
              <a:gd name="connsiteY9-20" fmla="*/ 2682006 h 2811783"/>
              <a:gd name="connsiteX10-21" fmla="*/ 3475916 w 3649772"/>
              <a:gd name="connsiteY10-22" fmla="*/ 2726456 h 2811783"/>
              <a:gd name="connsiteX11-23" fmla="*/ 3628316 w 3649772"/>
              <a:gd name="connsiteY11-24" fmla="*/ 2561356 h 2811783"/>
              <a:gd name="connsiteX12-25" fmla="*/ 3621966 w 3649772"/>
              <a:gd name="connsiteY12-26" fmla="*/ 1805706 h 2811783"/>
              <a:gd name="connsiteX13-27" fmla="*/ 3380666 w 3649772"/>
              <a:gd name="connsiteY13-28" fmla="*/ 948456 h 2811783"/>
              <a:gd name="connsiteX14-29" fmla="*/ 2929816 w 3649772"/>
              <a:gd name="connsiteY14-30" fmla="*/ 364256 h 2811783"/>
              <a:gd name="connsiteX15-31" fmla="*/ 2250366 w 3649772"/>
              <a:gd name="connsiteY15-32" fmla="*/ 27706 h 2811783"/>
              <a:gd name="connsiteX16-33" fmla="*/ 1329616 w 3649772"/>
              <a:gd name="connsiteY16-34" fmla="*/ 72156 h 2811783"/>
              <a:gd name="connsiteX17-35" fmla="*/ 599366 w 3649772"/>
              <a:gd name="connsiteY17-36" fmla="*/ 491256 h 2811783"/>
              <a:gd name="connsiteX18-37" fmla="*/ 161216 w 3649772"/>
              <a:gd name="connsiteY18-38" fmla="*/ 1259606 h 2811783"/>
              <a:gd name="connsiteX19-39" fmla="*/ 15166 w 3649772"/>
              <a:gd name="connsiteY19-40" fmla="*/ 2116856 h 2811783"/>
              <a:gd name="connsiteX20-41" fmla="*/ 46916 w 3649772"/>
              <a:gd name="connsiteY20-42" fmla="*/ 2713756 h 2811783"/>
              <a:gd name="connsiteX21-43" fmla="*/ 364416 w 3649772"/>
              <a:gd name="connsiteY21-44" fmla="*/ 2809006 h 2811783"/>
              <a:gd name="connsiteX0-45" fmla="*/ 364416 w 3645579"/>
              <a:gd name="connsiteY0-46" fmla="*/ 2809006 h 2811783"/>
              <a:gd name="connsiteX1-47" fmla="*/ 726366 w 3645579"/>
              <a:gd name="connsiteY1-48" fmla="*/ 2701056 h 2811783"/>
              <a:gd name="connsiteX2-49" fmla="*/ 785037 w 3645579"/>
              <a:gd name="connsiteY2-50" fmla="*/ 2030116 h 2811783"/>
              <a:gd name="connsiteX3-51" fmla="*/ 1012116 w 3645579"/>
              <a:gd name="connsiteY3-52" fmla="*/ 1132606 h 2811783"/>
              <a:gd name="connsiteX4-53" fmla="*/ 1793166 w 3645579"/>
              <a:gd name="connsiteY4-54" fmla="*/ 726206 h 2811783"/>
              <a:gd name="connsiteX5-55" fmla="*/ 2415466 w 3645579"/>
              <a:gd name="connsiteY5-56" fmla="*/ 872256 h 2811783"/>
              <a:gd name="connsiteX6-57" fmla="*/ 2790116 w 3645579"/>
              <a:gd name="connsiteY6-58" fmla="*/ 1418356 h 2811783"/>
              <a:gd name="connsiteX7-59" fmla="*/ 2917116 w 3645579"/>
              <a:gd name="connsiteY7-60" fmla="*/ 2193056 h 2811783"/>
              <a:gd name="connsiteX8-61" fmla="*/ 2910766 w 3645579"/>
              <a:gd name="connsiteY8-62" fmla="*/ 2548656 h 2811783"/>
              <a:gd name="connsiteX9-63" fmla="*/ 3063166 w 3645579"/>
              <a:gd name="connsiteY9-64" fmla="*/ 2682006 h 2811783"/>
              <a:gd name="connsiteX10-65" fmla="*/ 3475916 w 3645579"/>
              <a:gd name="connsiteY10-66" fmla="*/ 2726456 h 2811783"/>
              <a:gd name="connsiteX11-67" fmla="*/ 3628316 w 3645579"/>
              <a:gd name="connsiteY11-68" fmla="*/ 2561356 h 2811783"/>
              <a:gd name="connsiteX12-69" fmla="*/ 3614304 w 3645579"/>
              <a:gd name="connsiteY12-70" fmla="*/ 1731634 h 2811783"/>
              <a:gd name="connsiteX13-71" fmla="*/ 3380666 w 3645579"/>
              <a:gd name="connsiteY13-72" fmla="*/ 948456 h 2811783"/>
              <a:gd name="connsiteX14-73" fmla="*/ 2929816 w 3645579"/>
              <a:gd name="connsiteY14-74" fmla="*/ 364256 h 2811783"/>
              <a:gd name="connsiteX15-75" fmla="*/ 2250366 w 3645579"/>
              <a:gd name="connsiteY15-76" fmla="*/ 27706 h 2811783"/>
              <a:gd name="connsiteX16-77" fmla="*/ 1329616 w 3645579"/>
              <a:gd name="connsiteY16-78" fmla="*/ 72156 h 2811783"/>
              <a:gd name="connsiteX17-79" fmla="*/ 599366 w 3645579"/>
              <a:gd name="connsiteY17-80" fmla="*/ 491256 h 2811783"/>
              <a:gd name="connsiteX18-81" fmla="*/ 161216 w 3645579"/>
              <a:gd name="connsiteY18-82" fmla="*/ 1259606 h 2811783"/>
              <a:gd name="connsiteX19-83" fmla="*/ 15166 w 3645579"/>
              <a:gd name="connsiteY19-84" fmla="*/ 2116856 h 2811783"/>
              <a:gd name="connsiteX20-85" fmla="*/ 46916 w 3645579"/>
              <a:gd name="connsiteY20-86" fmla="*/ 2713756 h 2811783"/>
              <a:gd name="connsiteX21-87" fmla="*/ 364416 w 3645579"/>
              <a:gd name="connsiteY21-88" fmla="*/ 2809006 h 2811783"/>
              <a:gd name="connsiteX0-89" fmla="*/ 364416 w 3640861"/>
              <a:gd name="connsiteY0-90" fmla="*/ 2809006 h 2811783"/>
              <a:gd name="connsiteX1-91" fmla="*/ 726366 w 3640861"/>
              <a:gd name="connsiteY1-92" fmla="*/ 2701056 h 2811783"/>
              <a:gd name="connsiteX2-93" fmla="*/ 785037 w 3640861"/>
              <a:gd name="connsiteY2-94" fmla="*/ 2030116 h 2811783"/>
              <a:gd name="connsiteX3-95" fmla="*/ 1012116 w 3640861"/>
              <a:gd name="connsiteY3-96" fmla="*/ 1132606 h 2811783"/>
              <a:gd name="connsiteX4-97" fmla="*/ 1793166 w 3640861"/>
              <a:gd name="connsiteY4-98" fmla="*/ 726206 h 2811783"/>
              <a:gd name="connsiteX5-99" fmla="*/ 2415466 w 3640861"/>
              <a:gd name="connsiteY5-100" fmla="*/ 872256 h 2811783"/>
              <a:gd name="connsiteX6-101" fmla="*/ 2790116 w 3640861"/>
              <a:gd name="connsiteY6-102" fmla="*/ 1418356 h 2811783"/>
              <a:gd name="connsiteX7-103" fmla="*/ 2917116 w 3640861"/>
              <a:gd name="connsiteY7-104" fmla="*/ 2193056 h 2811783"/>
              <a:gd name="connsiteX8-105" fmla="*/ 2910766 w 3640861"/>
              <a:gd name="connsiteY8-106" fmla="*/ 2548656 h 2811783"/>
              <a:gd name="connsiteX9-107" fmla="*/ 3063166 w 3640861"/>
              <a:gd name="connsiteY9-108" fmla="*/ 2682006 h 2811783"/>
              <a:gd name="connsiteX10-109" fmla="*/ 3475916 w 3640861"/>
              <a:gd name="connsiteY10-110" fmla="*/ 2726456 h 2811783"/>
              <a:gd name="connsiteX11-111" fmla="*/ 3628316 w 3640861"/>
              <a:gd name="connsiteY11-112" fmla="*/ 2561356 h 2811783"/>
              <a:gd name="connsiteX12-113" fmla="*/ 3614304 w 3640861"/>
              <a:gd name="connsiteY12-114" fmla="*/ 1731634 h 2811783"/>
              <a:gd name="connsiteX13-115" fmla="*/ 3380666 w 3640861"/>
              <a:gd name="connsiteY13-116" fmla="*/ 948456 h 2811783"/>
              <a:gd name="connsiteX14-117" fmla="*/ 2929816 w 3640861"/>
              <a:gd name="connsiteY14-118" fmla="*/ 364256 h 2811783"/>
              <a:gd name="connsiteX15-119" fmla="*/ 2250366 w 3640861"/>
              <a:gd name="connsiteY15-120" fmla="*/ 27706 h 2811783"/>
              <a:gd name="connsiteX16-121" fmla="*/ 1329616 w 3640861"/>
              <a:gd name="connsiteY16-122" fmla="*/ 72156 h 2811783"/>
              <a:gd name="connsiteX17-123" fmla="*/ 599366 w 3640861"/>
              <a:gd name="connsiteY17-124" fmla="*/ 491256 h 2811783"/>
              <a:gd name="connsiteX18-125" fmla="*/ 161216 w 3640861"/>
              <a:gd name="connsiteY18-126" fmla="*/ 1259606 h 2811783"/>
              <a:gd name="connsiteX19-127" fmla="*/ 15166 w 3640861"/>
              <a:gd name="connsiteY19-128" fmla="*/ 2116856 h 2811783"/>
              <a:gd name="connsiteX20-129" fmla="*/ 46916 w 3640861"/>
              <a:gd name="connsiteY20-130" fmla="*/ 2713756 h 2811783"/>
              <a:gd name="connsiteX21-131" fmla="*/ 364416 w 3640861"/>
              <a:gd name="connsiteY21-132" fmla="*/ 2809006 h 2811783"/>
              <a:gd name="connsiteX0-133" fmla="*/ 364416 w 3640861"/>
              <a:gd name="connsiteY0-134" fmla="*/ 2809006 h 2811783"/>
              <a:gd name="connsiteX1-135" fmla="*/ 726366 w 3640861"/>
              <a:gd name="connsiteY1-136" fmla="*/ 2701056 h 2811783"/>
              <a:gd name="connsiteX2-137" fmla="*/ 785037 w 3640861"/>
              <a:gd name="connsiteY2-138" fmla="*/ 2030116 h 2811783"/>
              <a:gd name="connsiteX3-139" fmla="*/ 1004455 w 3640861"/>
              <a:gd name="connsiteY3-140" fmla="*/ 1095570 h 2811783"/>
              <a:gd name="connsiteX4-141" fmla="*/ 1793166 w 3640861"/>
              <a:gd name="connsiteY4-142" fmla="*/ 726206 h 2811783"/>
              <a:gd name="connsiteX5-143" fmla="*/ 2415466 w 3640861"/>
              <a:gd name="connsiteY5-144" fmla="*/ 872256 h 2811783"/>
              <a:gd name="connsiteX6-145" fmla="*/ 2790116 w 3640861"/>
              <a:gd name="connsiteY6-146" fmla="*/ 1418356 h 2811783"/>
              <a:gd name="connsiteX7-147" fmla="*/ 2917116 w 3640861"/>
              <a:gd name="connsiteY7-148" fmla="*/ 2193056 h 2811783"/>
              <a:gd name="connsiteX8-149" fmla="*/ 2910766 w 3640861"/>
              <a:gd name="connsiteY8-150" fmla="*/ 2548656 h 2811783"/>
              <a:gd name="connsiteX9-151" fmla="*/ 3063166 w 3640861"/>
              <a:gd name="connsiteY9-152" fmla="*/ 2682006 h 2811783"/>
              <a:gd name="connsiteX10-153" fmla="*/ 3475916 w 3640861"/>
              <a:gd name="connsiteY10-154" fmla="*/ 2726456 h 2811783"/>
              <a:gd name="connsiteX11-155" fmla="*/ 3628316 w 3640861"/>
              <a:gd name="connsiteY11-156" fmla="*/ 2561356 h 2811783"/>
              <a:gd name="connsiteX12-157" fmla="*/ 3614304 w 3640861"/>
              <a:gd name="connsiteY12-158" fmla="*/ 1731634 h 2811783"/>
              <a:gd name="connsiteX13-159" fmla="*/ 3380666 w 3640861"/>
              <a:gd name="connsiteY13-160" fmla="*/ 948456 h 2811783"/>
              <a:gd name="connsiteX14-161" fmla="*/ 2929816 w 3640861"/>
              <a:gd name="connsiteY14-162" fmla="*/ 364256 h 2811783"/>
              <a:gd name="connsiteX15-163" fmla="*/ 2250366 w 3640861"/>
              <a:gd name="connsiteY15-164" fmla="*/ 27706 h 2811783"/>
              <a:gd name="connsiteX16-165" fmla="*/ 1329616 w 3640861"/>
              <a:gd name="connsiteY16-166" fmla="*/ 72156 h 2811783"/>
              <a:gd name="connsiteX17-167" fmla="*/ 599366 w 3640861"/>
              <a:gd name="connsiteY17-168" fmla="*/ 491256 h 2811783"/>
              <a:gd name="connsiteX18-169" fmla="*/ 161216 w 3640861"/>
              <a:gd name="connsiteY18-170" fmla="*/ 1259606 h 2811783"/>
              <a:gd name="connsiteX19-171" fmla="*/ 15166 w 3640861"/>
              <a:gd name="connsiteY19-172" fmla="*/ 2116856 h 2811783"/>
              <a:gd name="connsiteX20-173" fmla="*/ 46916 w 3640861"/>
              <a:gd name="connsiteY20-174" fmla="*/ 2713756 h 2811783"/>
              <a:gd name="connsiteX21-175" fmla="*/ 364416 w 3640861"/>
              <a:gd name="connsiteY21-176" fmla="*/ 2809006 h 2811783"/>
              <a:gd name="connsiteX0-177" fmla="*/ 364416 w 3640861"/>
              <a:gd name="connsiteY0-178" fmla="*/ 2809006 h 2811783"/>
              <a:gd name="connsiteX1-179" fmla="*/ 726366 w 3640861"/>
              <a:gd name="connsiteY1-180" fmla="*/ 2701056 h 2811783"/>
              <a:gd name="connsiteX2-181" fmla="*/ 785037 w 3640861"/>
              <a:gd name="connsiteY2-182" fmla="*/ 2030116 h 2811783"/>
              <a:gd name="connsiteX3-183" fmla="*/ 1004455 w 3640861"/>
              <a:gd name="connsiteY3-184" fmla="*/ 1095570 h 2811783"/>
              <a:gd name="connsiteX4-185" fmla="*/ 1793166 w 3640861"/>
              <a:gd name="connsiteY4-186" fmla="*/ 726206 h 2811783"/>
              <a:gd name="connsiteX5-187" fmla="*/ 2415466 w 3640861"/>
              <a:gd name="connsiteY5-188" fmla="*/ 872256 h 2811783"/>
              <a:gd name="connsiteX6-189" fmla="*/ 2790116 w 3640861"/>
              <a:gd name="connsiteY6-190" fmla="*/ 1418356 h 2811783"/>
              <a:gd name="connsiteX7-191" fmla="*/ 2917116 w 3640861"/>
              <a:gd name="connsiteY7-192" fmla="*/ 2193056 h 2811783"/>
              <a:gd name="connsiteX8-193" fmla="*/ 2910766 w 3640861"/>
              <a:gd name="connsiteY8-194" fmla="*/ 2548656 h 2811783"/>
              <a:gd name="connsiteX9-195" fmla="*/ 3063166 w 3640861"/>
              <a:gd name="connsiteY9-196" fmla="*/ 2682006 h 2811783"/>
              <a:gd name="connsiteX10-197" fmla="*/ 3475916 w 3640861"/>
              <a:gd name="connsiteY10-198" fmla="*/ 2726456 h 2811783"/>
              <a:gd name="connsiteX11-199" fmla="*/ 3628316 w 3640861"/>
              <a:gd name="connsiteY11-200" fmla="*/ 2561356 h 2811783"/>
              <a:gd name="connsiteX12-201" fmla="*/ 3614304 w 3640861"/>
              <a:gd name="connsiteY12-202" fmla="*/ 1731634 h 2811783"/>
              <a:gd name="connsiteX13-203" fmla="*/ 3380666 w 3640861"/>
              <a:gd name="connsiteY13-204" fmla="*/ 948456 h 2811783"/>
              <a:gd name="connsiteX14-205" fmla="*/ 2929816 w 3640861"/>
              <a:gd name="connsiteY14-206" fmla="*/ 364256 h 2811783"/>
              <a:gd name="connsiteX15-207" fmla="*/ 2250366 w 3640861"/>
              <a:gd name="connsiteY15-208" fmla="*/ 27706 h 2811783"/>
              <a:gd name="connsiteX16-209" fmla="*/ 1329616 w 3640861"/>
              <a:gd name="connsiteY16-210" fmla="*/ 72156 h 2811783"/>
              <a:gd name="connsiteX17-211" fmla="*/ 599366 w 3640861"/>
              <a:gd name="connsiteY17-212" fmla="*/ 491256 h 2811783"/>
              <a:gd name="connsiteX18-213" fmla="*/ 161216 w 3640861"/>
              <a:gd name="connsiteY18-214" fmla="*/ 1259606 h 2811783"/>
              <a:gd name="connsiteX19-215" fmla="*/ 15166 w 3640861"/>
              <a:gd name="connsiteY19-216" fmla="*/ 2116856 h 2811783"/>
              <a:gd name="connsiteX20-217" fmla="*/ 46916 w 3640861"/>
              <a:gd name="connsiteY20-218" fmla="*/ 2713756 h 2811783"/>
              <a:gd name="connsiteX21-219" fmla="*/ 364416 w 3640861"/>
              <a:gd name="connsiteY21-220" fmla="*/ 2809006 h 2811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3640861" h="2811783">
                <a:moveTo>
                  <a:pt x="364416" y="2809006"/>
                </a:moveTo>
                <a:cubicBezTo>
                  <a:pt x="477658" y="2806889"/>
                  <a:pt x="656263" y="2830871"/>
                  <a:pt x="726366" y="2701056"/>
                </a:cubicBezTo>
                <a:cubicBezTo>
                  <a:pt x="796469" y="2571241"/>
                  <a:pt x="738689" y="2297697"/>
                  <a:pt x="785037" y="2030116"/>
                </a:cubicBezTo>
                <a:cubicBezTo>
                  <a:pt x="831385" y="1762535"/>
                  <a:pt x="759814" y="1416590"/>
                  <a:pt x="1004455" y="1095570"/>
                </a:cubicBezTo>
                <a:cubicBezTo>
                  <a:pt x="1249096" y="774550"/>
                  <a:pt x="1557997" y="763425"/>
                  <a:pt x="1793166" y="726206"/>
                </a:cubicBezTo>
                <a:cubicBezTo>
                  <a:pt x="2028335" y="688987"/>
                  <a:pt x="2249308" y="756898"/>
                  <a:pt x="2415466" y="872256"/>
                </a:cubicBezTo>
                <a:cubicBezTo>
                  <a:pt x="2581624" y="987614"/>
                  <a:pt x="2706508" y="1198223"/>
                  <a:pt x="2790116" y="1418356"/>
                </a:cubicBezTo>
                <a:cubicBezTo>
                  <a:pt x="2873724" y="1638489"/>
                  <a:pt x="2897008" y="2004673"/>
                  <a:pt x="2917116" y="2193056"/>
                </a:cubicBezTo>
                <a:cubicBezTo>
                  <a:pt x="2937224" y="2381439"/>
                  <a:pt x="2886424" y="2467164"/>
                  <a:pt x="2910766" y="2548656"/>
                </a:cubicBezTo>
                <a:cubicBezTo>
                  <a:pt x="2935108" y="2630148"/>
                  <a:pt x="2968974" y="2652373"/>
                  <a:pt x="3063166" y="2682006"/>
                </a:cubicBezTo>
                <a:cubicBezTo>
                  <a:pt x="3157358" y="2711639"/>
                  <a:pt x="3381724" y="2746564"/>
                  <a:pt x="3475916" y="2726456"/>
                </a:cubicBezTo>
                <a:cubicBezTo>
                  <a:pt x="3570108" y="2706348"/>
                  <a:pt x="3605251" y="2727160"/>
                  <a:pt x="3628316" y="2561356"/>
                </a:cubicBezTo>
                <a:cubicBezTo>
                  <a:pt x="3651381" y="2395552"/>
                  <a:pt x="3640256" y="2015266"/>
                  <a:pt x="3614304" y="1731634"/>
                </a:cubicBezTo>
                <a:cubicBezTo>
                  <a:pt x="3588352" y="1448002"/>
                  <a:pt x="3494747" y="1176352"/>
                  <a:pt x="3380666" y="948456"/>
                </a:cubicBezTo>
                <a:cubicBezTo>
                  <a:pt x="3266585" y="720560"/>
                  <a:pt x="3118199" y="517714"/>
                  <a:pt x="2929816" y="364256"/>
                </a:cubicBezTo>
                <a:cubicBezTo>
                  <a:pt x="2741433" y="210798"/>
                  <a:pt x="2517066" y="76389"/>
                  <a:pt x="2250366" y="27706"/>
                </a:cubicBezTo>
                <a:cubicBezTo>
                  <a:pt x="1983666" y="-20977"/>
                  <a:pt x="1604783" y="-5102"/>
                  <a:pt x="1329616" y="72156"/>
                </a:cubicBezTo>
                <a:cubicBezTo>
                  <a:pt x="1054449" y="149414"/>
                  <a:pt x="794099" y="293348"/>
                  <a:pt x="599366" y="491256"/>
                </a:cubicBezTo>
                <a:cubicBezTo>
                  <a:pt x="404633" y="689164"/>
                  <a:pt x="258583" y="988673"/>
                  <a:pt x="161216" y="1259606"/>
                </a:cubicBezTo>
                <a:cubicBezTo>
                  <a:pt x="63849" y="1530539"/>
                  <a:pt x="34216" y="1874498"/>
                  <a:pt x="15166" y="2116856"/>
                </a:cubicBezTo>
                <a:cubicBezTo>
                  <a:pt x="-3884" y="2359214"/>
                  <a:pt x="-15526" y="2595223"/>
                  <a:pt x="46916" y="2713756"/>
                </a:cubicBezTo>
                <a:cubicBezTo>
                  <a:pt x="109358" y="2832289"/>
                  <a:pt x="251174" y="2811123"/>
                  <a:pt x="364416" y="280900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5" name="Freeform 24"/>
          <p:cNvSpPr/>
          <p:nvPr userDrawn="1"/>
        </p:nvSpPr>
        <p:spPr>
          <a:xfrm>
            <a:off x="7929613" y="1536298"/>
            <a:ext cx="2433181" cy="1874233"/>
          </a:xfrm>
          <a:custGeom>
            <a:avLst/>
            <a:gdLst>
              <a:gd name="connsiteX0" fmla="*/ 364416 w 3649772"/>
              <a:gd name="connsiteY0" fmla="*/ 2809006 h 2811783"/>
              <a:gd name="connsiteX1" fmla="*/ 726366 w 3649772"/>
              <a:gd name="connsiteY1" fmla="*/ 2701056 h 2811783"/>
              <a:gd name="connsiteX2" fmla="*/ 739066 w 3649772"/>
              <a:gd name="connsiteY2" fmla="*/ 2326406 h 2811783"/>
              <a:gd name="connsiteX3" fmla="*/ 1012116 w 3649772"/>
              <a:gd name="connsiteY3" fmla="*/ 1132606 h 2811783"/>
              <a:gd name="connsiteX4" fmla="*/ 1793166 w 3649772"/>
              <a:gd name="connsiteY4" fmla="*/ 726206 h 2811783"/>
              <a:gd name="connsiteX5" fmla="*/ 2415466 w 3649772"/>
              <a:gd name="connsiteY5" fmla="*/ 872256 h 2811783"/>
              <a:gd name="connsiteX6" fmla="*/ 2790116 w 3649772"/>
              <a:gd name="connsiteY6" fmla="*/ 1418356 h 2811783"/>
              <a:gd name="connsiteX7" fmla="*/ 2917116 w 3649772"/>
              <a:gd name="connsiteY7" fmla="*/ 2193056 h 2811783"/>
              <a:gd name="connsiteX8" fmla="*/ 2910766 w 3649772"/>
              <a:gd name="connsiteY8" fmla="*/ 2548656 h 2811783"/>
              <a:gd name="connsiteX9" fmla="*/ 3063166 w 3649772"/>
              <a:gd name="connsiteY9" fmla="*/ 2682006 h 2811783"/>
              <a:gd name="connsiteX10" fmla="*/ 3475916 w 3649772"/>
              <a:gd name="connsiteY10" fmla="*/ 2726456 h 2811783"/>
              <a:gd name="connsiteX11" fmla="*/ 3628316 w 3649772"/>
              <a:gd name="connsiteY11" fmla="*/ 2561356 h 2811783"/>
              <a:gd name="connsiteX12" fmla="*/ 3621966 w 3649772"/>
              <a:gd name="connsiteY12" fmla="*/ 1805706 h 2811783"/>
              <a:gd name="connsiteX13" fmla="*/ 3380666 w 3649772"/>
              <a:gd name="connsiteY13" fmla="*/ 948456 h 2811783"/>
              <a:gd name="connsiteX14" fmla="*/ 2929816 w 3649772"/>
              <a:gd name="connsiteY14" fmla="*/ 364256 h 2811783"/>
              <a:gd name="connsiteX15" fmla="*/ 2250366 w 3649772"/>
              <a:gd name="connsiteY15" fmla="*/ 27706 h 2811783"/>
              <a:gd name="connsiteX16" fmla="*/ 1329616 w 3649772"/>
              <a:gd name="connsiteY16" fmla="*/ 72156 h 2811783"/>
              <a:gd name="connsiteX17" fmla="*/ 599366 w 3649772"/>
              <a:gd name="connsiteY17" fmla="*/ 491256 h 2811783"/>
              <a:gd name="connsiteX18" fmla="*/ 161216 w 3649772"/>
              <a:gd name="connsiteY18" fmla="*/ 1259606 h 2811783"/>
              <a:gd name="connsiteX19" fmla="*/ 15166 w 3649772"/>
              <a:gd name="connsiteY19" fmla="*/ 2116856 h 2811783"/>
              <a:gd name="connsiteX20" fmla="*/ 46916 w 3649772"/>
              <a:gd name="connsiteY20" fmla="*/ 2713756 h 2811783"/>
              <a:gd name="connsiteX21" fmla="*/ 364416 w 3649772"/>
              <a:gd name="connsiteY21" fmla="*/ 2809006 h 281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49772" h="2811783">
                <a:moveTo>
                  <a:pt x="364416" y="2809006"/>
                </a:moveTo>
                <a:cubicBezTo>
                  <a:pt x="477658" y="2806889"/>
                  <a:pt x="663924" y="2781489"/>
                  <a:pt x="726366" y="2701056"/>
                </a:cubicBezTo>
                <a:cubicBezTo>
                  <a:pt x="788808" y="2620623"/>
                  <a:pt x="691441" y="2587814"/>
                  <a:pt x="739066" y="2326406"/>
                </a:cubicBezTo>
                <a:cubicBezTo>
                  <a:pt x="786691" y="2064998"/>
                  <a:pt x="836433" y="1399306"/>
                  <a:pt x="1012116" y="1132606"/>
                </a:cubicBezTo>
                <a:cubicBezTo>
                  <a:pt x="1187799" y="865906"/>
                  <a:pt x="1559274" y="769598"/>
                  <a:pt x="1793166" y="726206"/>
                </a:cubicBezTo>
                <a:cubicBezTo>
                  <a:pt x="2027058" y="682814"/>
                  <a:pt x="2249308" y="756898"/>
                  <a:pt x="2415466" y="872256"/>
                </a:cubicBezTo>
                <a:cubicBezTo>
                  <a:pt x="2581624" y="987614"/>
                  <a:pt x="2706508" y="1198223"/>
                  <a:pt x="2790116" y="1418356"/>
                </a:cubicBezTo>
                <a:cubicBezTo>
                  <a:pt x="2873724" y="1638489"/>
                  <a:pt x="2897008" y="2004673"/>
                  <a:pt x="2917116" y="2193056"/>
                </a:cubicBezTo>
                <a:cubicBezTo>
                  <a:pt x="2937224" y="2381439"/>
                  <a:pt x="2886424" y="2467164"/>
                  <a:pt x="2910766" y="2548656"/>
                </a:cubicBezTo>
                <a:cubicBezTo>
                  <a:pt x="2935108" y="2630148"/>
                  <a:pt x="2968974" y="2652373"/>
                  <a:pt x="3063166" y="2682006"/>
                </a:cubicBezTo>
                <a:cubicBezTo>
                  <a:pt x="3157358" y="2711639"/>
                  <a:pt x="3381724" y="2746564"/>
                  <a:pt x="3475916" y="2726456"/>
                </a:cubicBezTo>
                <a:cubicBezTo>
                  <a:pt x="3570108" y="2706348"/>
                  <a:pt x="3603974" y="2714814"/>
                  <a:pt x="3628316" y="2561356"/>
                </a:cubicBezTo>
                <a:cubicBezTo>
                  <a:pt x="3652658" y="2407898"/>
                  <a:pt x="3663241" y="2074523"/>
                  <a:pt x="3621966" y="1805706"/>
                </a:cubicBezTo>
                <a:cubicBezTo>
                  <a:pt x="3580691" y="1536889"/>
                  <a:pt x="3496024" y="1188698"/>
                  <a:pt x="3380666" y="948456"/>
                </a:cubicBezTo>
                <a:cubicBezTo>
                  <a:pt x="3265308" y="708214"/>
                  <a:pt x="3118199" y="517714"/>
                  <a:pt x="2929816" y="364256"/>
                </a:cubicBezTo>
                <a:cubicBezTo>
                  <a:pt x="2741433" y="210798"/>
                  <a:pt x="2517066" y="76389"/>
                  <a:pt x="2250366" y="27706"/>
                </a:cubicBezTo>
                <a:cubicBezTo>
                  <a:pt x="1983666" y="-20977"/>
                  <a:pt x="1604783" y="-5102"/>
                  <a:pt x="1329616" y="72156"/>
                </a:cubicBezTo>
                <a:cubicBezTo>
                  <a:pt x="1054449" y="149414"/>
                  <a:pt x="794099" y="293348"/>
                  <a:pt x="599366" y="491256"/>
                </a:cubicBezTo>
                <a:cubicBezTo>
                  <a:pt x="404633" y="689164"/>
                  <a:pt x="258583" y="988673"/>
                  <a:pt x="161216" y="1259606"/>
                </a:cubicBezTo>
                <a:cubicBezTo>
                  <a:pt x="63849" y="1530539"/>
                  <a:pt x="34216" y="1874498"/>
                  <a:pt x="15166" y="2116856"/>
                </a:cubicBezTo>
                <a:cubicBezTo>
                  <a:pt x="-3884" y="2359214"/>
                  <a:pt x="-15526" y="2595223"/>
                  <a:pt x="46916" y="2713756"/>
                </a:cubicBezTo>
                <a:cubicBezTo>
                  <a:pt x="109358" y="2832289"/>
                  <a:pt x="251174" y="2811123"/>
                  <a:pt x="364416" y="280900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958146" y="1636572"/>
            <a:ext cx="2377597" cy="3650209"/>
            <a:chOff x="2729199" y="2320326"/>
            <a:chExt cx="3566396" cy="5476159"/>
          </a:xfrm>
          <a:solidFill>
            <a:schemeClr val="bg1"/>
          </a:solidFill>
        </p:grpSpPr>
        <p:sp>
          <p:nvSpPr>
            <p:cNvPr id="31" name="Freeform 30"/>
            <p:cNvSpPr/>
            <p:nvPr userDrawn="1"/>
          </p:nvSpPr>
          <p:spPr>
            <a:xfrm>
              <a:off x="2729199" y="4152325"/>
              <a:ext cx="628910" cy="530491"/>
            </a:xfrm>
            <a:custGeom>
              <a:avLst/>
              <a:gdLst>
                <a:gd name="connsiteX0" fmla="*/ 34531 w 625828"/>
                <a:gd name="connsiteY0" fmla="*/ 362118 h 531263"/>
                <a:gd name="connsiteX1" fmla="*/ 5956 w 625828"/>
                <a:gd name="connsiteY1" fmla="*/ 123993 h 531263"/>
                <a:gd name="connsiteX2" fmla="*/ 144069 w 625828"/>
                <a:gd name="connsiteY2" fmla="*/ 168 h 531263"/>
                <a:gd name="connsiteX3" fmla="*/ 539356 w 625828"/>
                <a:gd name="connsiteY3" fmla="*/ 104943 h 531263"/>
                <a:gd name="connsiteX4" fmla="*/ 625081 w 625828"/>
                <a:gd name="connsiteY4" fmla="*/ 395456 h 531263"/>
                <a:gd name="connsiteX5" fmla="*/ 515544 w 625828"/>
                <a:gd name="connsiteY5" fmla="*/ 524043 h 531263"/>
                <a:gd name="connsiteX6" fmla="*/ 120256 w 625828"/>
                <a:gd name="connsiteY6" fmla="*/ 500231 h 531263"/>
                <a:gd name="connsiteX7" fmla="*/ 34531 w 625828"/>
                <a:gd name="connsiteY7" fmla="*/ 362118 h 531263"/>
                <a:gd name="connsiteX0-1" fmla="*/ 34531 w 630389"/>
                <a:gd name="connsiteY0-2" fmla="*/ 361979 h 531124"/>
                <a:gd name="connsiteX1-3" fmla="*/ 5956 w 630389"/>
                <a:gd name="connsiteY1-4" fmla="*/ 123854 h 531124"/>
                <a:gd name="connsiteX2-5" fmla="*/ 144069 w 630389"/>
                <a:gd name="connsiteY2-6" fmla="*/ 29 h 531124"/>
                <a:gd name="connsiteX3-7" fmla="*/ 563168 w 630389"/>
                <a:gd name="connsiteY3-8" fmla="*/ 133379 h 531124"/>
                <a:gd name="connsiteX4-9" fmla="*/ 625081 w 630389"/>
                <a:gd name="connsiteY4-10" fmla="*/ 395317 h 531124"/>
                <a:gd name="connsiteX5-11" fmla="*/ 515544 w 630389"/>
                <a:gd name="connsiteY5-12" fmla="*/ 523904 h 531124"/>
                <a:gd name="connsiteX6-13" fmla="*/ 120256 w 630389"/>
                <a:gd name="connsiteY6-14" fmla="*/ 500092 h 531124"/>
                <a:gd name="connsiteX7-15" fmla="*/ 34531 w 630389"/>
                <a:gd name="connsiteY7-16" fmla="*/ 361979 h 531124"/>
                <a:gd name="connsiteX0-17" fmla="*/ 33914 w 629772"/>
                <a:gd name="connsiteY0-18" fmla="*/ 361979 h 529010"/>
                <a:gd name="connsiteX1-19" fmla="*/ 5339 w 629772"/>
                <a:gd name="connsiteY1-20" fmla="*/ 123854 h 529010"/>
                <a:gd name="connsiteX2-21" fmla="*/ 143452 w 629772"/>
                <a:gd name="connsiteY2-22" fmla="*/ 29 h 529010"/>
                <a:gd name="connsiteX3-23" fmla="*/ 562551 w 629772"/>
                <a:gd name="connsiteY3-24" fmla="*/ 133379 h 529010"/>
                <a:gd name="connsiteX4-25" fmla="*/ 624464 w 629772"/>
                <a:gd name="connsiteY4-26" fmla="*/ 395317 h 529010"/>
                <a:gd name="connsiteX5-27" fmla="*/ 514927 w 629772"/>
                <a:gd name="connsiteY5-28" fmla="*/ 523904 h 529010"/>
                <a:gd name="connsiteX6-29" fmla="*/ 86301 w 629772"/>
                <a:gd name="connsiteY6-30" fmla="*/ 485804 h 529010"/>
                <a:gd name="connsiteX7-31" fmla="*/ 33914 w 629772"/>
                <a:gd name="connsiteY7-32" fmla="*/ 361979 h 529010"/>
                <a:gd name="connsiteX0-33" fmla="*/ 33914 w 629772"/>
                <a:gd name="connsiteY0-34" fmla="*/ 361979 h 531629"/>
                <a:gd name="connsiteX1-35" fmla="*/ 5339 w 629772"/>
                <a:gd name="connsiteY1-36" fmla="*/ 123854 h 531629"/>
                <a:gd name="connsiteX2-37" fmla="*/ 143452 w 629772"/>
                <a:gd name="connsiteY2-38" fmla="*/ 29 h 531629"/>
                <a:gd name="connsiteX3-39" fmla="*/ 562551 w 629772"/>
                <a:gd name="connsiteY3-40" fmla="*/ 133379 h 531629"/>
                <a:gd name="connsiteX4-41" fmla="*/ 624464 w 629772"/>
                <a:gd name="connsiteY4-42" fmla="*/ 395317 h 531629"/>
                <a:gd name="connsiteX5-43" fmla="*/ 514927 w 629772"/>
                <a:gd name="connsiteY5-44" fmla="*/ 523904 h 531629"/>
                <a:gd name="connsiteX6-45" fmla="*/ 86301 w 629772"/>
                <a:gd name="connsiteY6-46" fmla="*/ 485804 h 531629"/>
                <a:gd name="connsiteX7-47" fmla="*/ 33914 w 629772"/>
                <a:gd name="connsiteY7-48" fmla="*/ 361979 h 531629"/>
                <a:gd name="connsiteX0-49" fmla="*/ 33914 w 629772"/>
                <a:gd name="connsiteY0-50" fmla="*/ 362593 h 532243"/>
                <a:gd name="connsiteX1-51" fmla="*/ 5339 w 629772"/>
                <a:gd name="connsiteY1-52" fmla="*/ 95893 h 532243"/>
                <a:gd name="connsiteX2-53" fmla="*/ 143452 w 629772"/>
                <a:gd name="connsiteY2-54" fmla="*/ 643 h 532243"/>
                <a:gd name="connsiteX3-55" fmla="*/ 562551 w 629772"/>
                <a:gd name="connsiteY3-56" fmla="*/ 133993 h 532243"/>
                <a:gd name="connsiteX4-57" fmla="*/ 624464 w 629772"/>
                <a:gd name="connsiteY4-58" fmla="*/ 395931 h 532243"/>
                <a:gd name="connsiteX5-59" fmla="*/ 514927 w 629772"/>
                <a:gd name="connsiteY5-60" fmla="*/ 524518 h 532243"/>
                <a:gd name="connsiteX6-61" fmla="*/ 86301 w 629772"/>
                <a:gd name="connsiteY6-62" fmla="*/ 486418 h 532243"/>
                <a:gd name="connsiteX7-63" fmla="*/ 33914 w 629772"/>
                <a:gd name="connsiteY7-64" fmla="*/ 362593 h 532243"/>
                <a:gd name="connsiteX0-65" fmla="*/ 31325 w 630358"/>
                <a:gd name="connsiteY0-66" fmla="*/ 327601 h 530491"/>
                <a:gd name="connsiteX1-67" fmla="*/ 5925 w 630358"/>
                <a:gd name="connsiteY1-68" fmla="*/ 95826 h 530491"/>
                <a:gd name="connsiteX2-69" fmla="*/ 144038 w 630358"/>
                <a:gd name="connsiteY2-70" fmla="*/ 576 h 530491"/>
                <a:gd name="connsiteX3-71" fmla="*/ 563137 w 630358"/>
                <a:gd name="connsiteY3-72" fmla="*/ 133926 h 530491"/>
                <a:gd name="connsiteX4-73" fmla="*/ 625050 w 630358"/>
                <a:gd name="connsiteY4-74" fmla="*/ 395864 h 530491"/>
                <a:gd name="connsiteX5-75" fmla="*/ 515513 w 630358"/>
                <a:gd name="connsiteY5-76" fmla="*/ 524451 h 530491"/>
                <a:gd name="connsiteX6-77" fmla="*/ 86887 w 630358"/>
                <a:gd name="connsiteY6-78" fmla="*/ 486351 h 530491"/>
                <a:gd name="connsiteX7-79" fmla="*/ 31325 w 630358"/>
                <a:gd name="connsiteY7-80" fmla="*/ 327601 h 530491"/>
                <a:gd name="connsiteX0-81" fmla="*/ 29877 w 628910"/>
                <a:gd name="connsiteY0-82" fmla="*/ 327601 h 530491"/>
                <a:gd name="connsiteX1-83" fmla="*/ 4477 w 628910"/>
                <a:gd name="connsiteY1-84" fmla="*/ 95826 h 530491"/>
                <a:gd name="connsiteX2-85" fmla="*/ 142590 w 628910"/>
                <a:gd name="connsiteY2-86" fmla="*/ 576 h 530491"/>
                <a:gd name="connsiteX3-87" fmla="*/ 561689 w 628910"/>
                <a:gd name="connsiteY3-88" fmla="*/ 133926 h 530491"/>
                <a:gd name="connsiteX4-89" fmla="*/ 623602 w 628910"/>
                <a:gd name="connsiteY4-90" fmla="*/ 395864 h 530491"/>
                <a:gd name="connsiteX5-91" fmla="*/ 514065 w 628910"/>
                <a:gd name="connsiteY5-92" fmla="*/ 524451 h 530491"/>
                <a:gd name="connsiteX6-93" fmla="*/ 85439 w 628910"/>
                <a:gd name="connsiteY6-94" fmla="*/ 486351 h 530491"/>
                <a:gd name="connsiteX7-95" fmla="*/ 29877 w 628910"/>
                <a:gd name="connsiteY7-96" fmla="*/ 327601 h 5304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628910" h="530491">
                  <a:moveTo>
                    <a:pt x="29877" y="327601"/>
                  </a:moveTo>
                  <a:cubicBezTo>
                    <a:pt x="32258" y="243463"/>
                    <a:pt x="-14308" y="150330"/>
                    <a:pt x="4477" y="95826"/>
                  </a:cubicBezTo>
                  <a:cubicBezTo>
                    <a:pt x="23262" y="41322"/>
                    <a:pt x="49721" y="-5774"/>
                    <a:pt x="142590" y="576"/>
                  </a:cubicBezTo>
                  <a:cubicBezTo>
                    <a:pt x="235459" y="6926"/>
                    <a:pt x="481520" y="68045"/>
                    <a:pt x="561689" y="133926"/>
                  </a:cubicBezTo>
                  <a:cubicBezTo>
                    <a:pt x="641858" y="199807"/>
                    <a:pt x="631539" y="330777"/>
                    <a:pt x="623602" y="395864"/>
                  </a:cubicBezTo>
                  <a:cubicBezTo>
                    <a:pt x="615665" y="460951"/>
                    <a:pt x="598202" y="506989"/>
                    <a:pt x="514065" y="524451"/>
                  </a:cubicBezTo>
                  <a:cubicBezTo>
                    <a:pt x="429928" y="541913"/>
                    <a:pt x="166137" y="519159"/>
                    <a:pt x="85439" y="486351"/>
                  </a:cubicBezTo>
                  <a:cubicBezTo>
                    <a:pt x="4741" y="453543"/>
                    <a:pt x="27496" y="411739"/>
                    <a:pt x="29877" y="327601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2" name="Freeform 31"/>
            <p:cNvSpPr/>
            <p:nvPr userDrawn="1"/>
          </p:nvSpPr>
          <p:spPr>
            <a:xfrm>
              <a:off x="2833812" y="3612986"/>
              <a:ext cx="556942" cy="405623"/>
            </a:xfrm>
            <a:custGeom>
              <a:avLst/>
              <a:gdLst>
                <a:gd name="connsiteX0" fmla="*/ 1969 w 560651"/>
                <a:gd name="connsiteY0" fmla="*/ 276225 h 406940"/>
                <a:gd name="connsiteX1" fmla="*/ 49594 w 560651"/>
                <a:gd name="connsiteY1" fmla="*/ 385763 h 406940"/>
                <a:gd name="connsiteX2" fmla="*/ 397256 w 560651"/>
                <a:gd name="connsiteY2" fmla="*/ 400050 h 406940"/>
                <a:gd name="connsiteX3" fmla="*/ 549656 w 560651"/>
                <a:gd name="connsiteY3" fmla="*/ 304800 h 406940"/>
                <a:gd name="connsiteX4" fmla="*/ 511556 w 560651"/>
                <a:gd name="connsiteY4" fmla="*/ 71438 h 406940"/>
                <a:gd name="connsiteX5" fmla="*/ 216281 w 560651"/>
                <a:gd name="connsiteY5" fmla="*/ 0 h 406940"/>
                <a:gd name="connsiteX6" fmla="*/ 44831 w 560651"/>
                <a:gd name="connsiteY6" fmla="*/ 71438 h 406940"/>
                <a:gd name="connsiteX7" fmla="*/ 1969 w 560651"/>
                <a:gd name="connsiteY7" fmla="*/ 276225 h 406940"/>
                <a:gd name="connsiteX0-1" fmla="*/ 4609 w 563291"/>
                <a:gd name="connsiteY0-2" fmla="*/ 276225 h 406940"/>
                <a:gd name="connsiteX1-3" fmla="*/ 45884 w 563291"/>
                <a:gd name="connsiteY1-4" fmla="*/ 385763 h 406940"/>
                <a:gd name="connsiteX2-5" fmla="*/ 399896 w 563291"/>
                <a:gd name="connsiteY2-6" fmla="*/ 400050 h 406940"/>
                <a:gd name="connsiteX3-7" fmla="*/ 552296 w 563291"/>
                <a:gd name="connsiteY3-8" fmla="*/ 304800 h 406940"/>
                <a:gd name="connsiteX4-9" fmla="*/ 514196 w 563291"/>
                <a:gd name="connsiteY4-10" fmla="*/ 71438 h 406940"/>
                <a:gd name="connsiteX5-11" fmla="*/ 218921 w 563291"/>
                <a:gd name="connsiteY5-12" fmla="*/ 0 h 406940"/>
                <a:gd name="connsiteX6-13" fmla="*/ 47471 w 563291"/>
                <a:gd name="connsiteY6-14" fmla="*/ 71438 h 406940"/>
                <a:gd name="connsiteX7-15" fmla="*/ 4609 w 563291"/>
                <a:gd name="connsiteY7-16" fmla="*/ 276225 h 406940"/>
                <a:gd name="connsiteX0-17" fmla="*/ 10121 w 568803"/>
                <a:gd name="connsiteY0-18" fmla="*/ 276225 h 412859"/>
                <a:gd name="connsiteX1-19" fmla="*/ 51396 w 568803"/>
                <a:gd name="connsiteY1-20" fmla="*/ 385763 h 412859"/>
                <a:gd name="connsiteX2-21" fmla="*/ 405408 w 568803"/>
                <a:gd name="connsiteY2-22" fmla="*/ 400050 h 412859"/>
                <a:gd name="connsiteX3-23" fmla="*/ 557808 w 568803"/>
                <a:gd name="connsiteY3-24" fmla="*/ 304800 h 412859"/>
                <a:gd name="connsiteX4-25" fmla="*/ 519708 w 568803"/>
                <a:gd name="connsiteY4-26" fmla="*/ 71438 h 412859"/>
                <a:gd name="connsiteX5-27" fmla="*/ 224433 w 568803"/>
                <a:gd name="connsiteY5-28" fmla="*/ 0 h 412859"/>
                <a:gd name="connsiteX6-29" fmla="*/ 52983 w 568803"/>
                <a:gd name="connsiteY6-30" fmla="*/ 71438 h 412859"/>
                <a:gd name="connsiteX7-31" fmla="*/ 10121 w 568803"/>
                <a:gd name="connsiteY7-32" fmla="*/ 276225 h 412859"/>
                <a:gd name="connsiteX0-33" fmla="*/ 1244 w 559926"/>
                <a:gd name="connsiteY0-34" fmla="*/ 276225 h 414655"/>
                <a:gd name="connsiteX1-35" fmla="*/ 61569 w 559926"/>
                <a:gd name="connsiteY1-36" fmla="*/ 388938 h 414655"/>
                <a:gd name="connsiteX2-37" fmla="*/ 396531 w 559926"/>
                <a:gd name="connsiteY2-38" fmla="*/ 400050 h 414655"/>
                <a:gd name="connsiteX3-39" fmla="*/ 548931 w 559926"/>
                <a:gd name="connsiteY3-40" fmla="*/ 304800 h 414655"/>
                <a:gd name="connsiteX4-41" fmla="*/ 510831 w 559926"/>
                <a:gd name="connsiteY4-42" fmla="*/ 71438 h 414655"/>
                <a:gd name="connsiteX5-43" fmla="*/ 215556 w 559926"/>
                <a:gd name="connsiteY5-44" fmla="*/ 0 h 414655"/>
                <a:gd name="connsiteX6-45" fmla="*/ 44106 w 559926"/>
                <a:gd name="connsiteY6-46" fmla="*/ 71438 h 414655"/>
                <a:gd name="connsiteX7-47" fmla="*/ 1244 w 559926"/>
                <a:gd name="connsiteY7-48" fmla="*/ 276225 h 414655"/>
                <a:gd name="connsiteX0-49" fmla="*/ 346 w 565378"/>
                <a:gd name="connsiteY0-50" fmla="*/ 260350 h 408909"/>
                <a:gd name="connsiteX1-51" fmla="*/ 67021 w 565378"/>
                <a:gd name="connsiteY1-52" fmla="*/ 388938 h 408909"/>
                <a:gd name="connsiteX2-53" fmla="*/ 401983 w 565378"/>
                <a:gd name="connsiteY2-54" fmla="*/ 400050 h 408909"/>
                <a:gd name="connsiteX3-55" fmla="*/ 554383 w 565378"/>
                <a:gd name="connsiteY3-56" fmla="*/ 304800 h 408909"/>
                <a:gd name="connsiteX4-57" fmla="*/ 516283 w 565378"/>
                <a:gd name="connsiteY4-58" fmla="*/ 71438 h 408909"/>
                <a:gd name="connsiteX5-59" fmla="*/ 221008 w 565378"/>
                <a:gd name="connsiteY5-60" fmla="*/ 0 h 408909"/>
                <a:gd name="connsiteX6-61" fmla="*/ 49558 w 565378"/>
                <a:gd name="connsiteY6-62" fmla="*/ 71438 h 408909"/>
                <a:gd name="connsiteX7-63" fmla="*/ 346 w 565378"/>
                <a:gd name="connsiteY7-64" fmla="*/ 260350 h 408909"/>
                <a:gd name="connsiteX0-65" fmla="*/ 2039 w 567071"/>
                <a:gd name="connsiteY0-66" fmla="*/ 260350 h 408909"/>
                <a:gd name="connsiteX1-67" fmla="*/ 68714 w 567071"/>
                <a:gd name="connsiteY1-68" fmla="*/ 388938 h 408909"/>
                <a:gd name="connsiteX2-69" fmla="*/ 403676 w 567071"/>
                <a:gd name="connsiteY2-70" fmla="*/ 400050 h 408909"/>
                <a:gd name="connsiteX3-71" fmla="*/ 556076 w 567071"/>
                <a:gd name="connsiteY3-72" fmla="*/ 304800 h 408909"/>
                <a:gd name="connsiteX4-73" fmla="*/ 517976 w 567071"/>
                <a:gd name="connsiteY4-74" fmla="*/ 71438 h 408909"/>
                <a:gd name="connsiteX5-75" fmla="*/ 222701 w 567071"/>
                <a:gd name="connsiteY5-76" fmla="*/ 0 h 408909"/>
                <a:gd name="connsiteX6-77" fmla="*/ 51251 w 567071"/>
                <a:gd name="connsiteY6-78" fmla="*/ 71438 h 408909"/>
                <a:gd name="connsiteX7-79" fmla="*/ 2039 w 567071"/>
                <a:gd name="connsiteY7-80" fmla="*/ 260350 h 408909"/>
                <a:gd name="connsiteX0-81" fmla="*/ 3054 w 558561"/>
                <a:gd name="connsiteY0-82" fmla="*/ 244475 h 409729"/>
                <a:gd name="connsiteX1-83" fmla="*/ 60204 w 558561"/>
                <a:gd name="connsiteY1-84" fmla="*/ 388938 h 409729"/>
                <a:gd name="connsiteX2-85" fmla="*/ 395166 w 558561"/>
                <a:gd name="connsiteY2-86" fmla="*/ 400050 h 409729"/>
                <a:gd name="connsiteX3-87" fmla="*/ 547566 w 558561"/>
                <a:gd name="connsiteY3-88" fmla="*/ 304800 h 409729"/>
                <a:gd name="connsiteX4-89" fmla="*/ 509466 w 558561"/>
                <a:gd name="connsiteY4-90" fmla="*/ 71438 h 409729"/>
                <a:gd name="connsiteX5-91" fmla="*/ 214191 w 558561"/>
                <a:gd name="connsiteY5-92" fmla="*/ 0 h 409729"/>
                <a:gd name="connsiteX6-93" fmla="*/ 42741 w 558561"/>
                <a:gd name="connsiteY6-94" fmla="*/ 71438 h 409729"/>
                <a:gd name="connsiteX7-95" fmla="*/ 3054 w 558561"/>
                <a:gd name="connsiteY7-96" fmla="*/ 244475 h 409729"/>
                <a:gd name="connsiteX0-97" fmla="*/ 9938 w 565445"/>
                <a:gd name="connsiteY0-98" fmla="*/ 244475 h 409729"/>
                <a:gd name="connsiteX1-99" fmla="*/ 67088 w 565445"/>
                <a:gd name="connsiteY1-100" fmla="*/ 388938 h 409729"/>
                <a:gd name="connsiteX2-101" fmla="*/ 402050 w 565445"/>
                <a:gd name="connsiteY2-102" fmla="*/ 400050 h 409729"/>
                <a:gd name="connsiteX3-103" fmla="*/ 554450 w 565445"/>
                <a:gd name="connsiteY3-104" fmla="*/ 304800 h 409729"/>
                <a:gd name="connsiteX4-105" fmla="*/ 516350 w 565445"/>
                <a:gd name="connsiteY4-106" fmla="*/ 71438 h 409729"/>
                <a:gd name="connsiteX5-107" fmla="*/ 221075 w 565445"/>
                <a:gd name="connsiteY5-108" fmla="*/ 0 h 409729"/>
                <a:gd name="connsiteX6-109" fmla="*/ 49625 w 565445"/>
                <a:gd name="connsiteY6-110" fmla="*/ 71438 h 409729"/>
                <a:gd name="connsiteX7-111" fmla="*/ 9938 w 565445"/>
                <a:gd name="connsiteY7-112" fmla="*/ 244475 h 409729"/>
                <a:gd name="connsiteX0-113" fmla="*/ 433 w 555940"/>
                <a:gd name="connsiteY0-114" fmla="*/ 244475 h 409729"/>
                <a:gd name="connsiteX1-115" fmla="*/ 57583 w 555940"/>
                <a:gd name="connsiteY1-116" fmla="*/ 388938 h 409729"/>
                <a:gd name="connsiteX2-117" fmla="*/ 392545 w 555940"/>
                <a:gd name="connsiteY2-118" fmla="*/ 400050 h 409729"/>
                <a:gd name="connsiteX3-119" fmla="*/ 544945 w 555940"/>
                <a:gd name="connsiteY3-120" fmla="*/ 304800 h 409729"/>
                <a:gd name="connsiteX4-121" fmla="*/ 506845 w 555940"/>
                <a:gd name="connsiteY4-122" fmla="*/ 71438 h 409729"/>
                <a:gd name="connsiteX5-123" fmla="*/ 211570 w 555940"/>
                <a:gd name="connsiteY5-124" fmla="*/ 0 h 409729"/>
                <a:gd name="connsiteX6-125" fmla="*/ 59170 w 555940"/>
                <a:gd name="connsiteY6-126" fmla="*/ 58738 h 409729"/>
                <a:gd name="connsiteX7-127" fmla="*/ 433 w 555940"/>
                <a:gd name="connsiteY7-128" fmla="*/ 244475 h 409729"/>
                <a:gd name="connsiteX0-129" fmla="*/ 3053 w 558560"/>
                <a:gd name="connsiteY0-130" fmla="*/ 244475 h 409729"/>
                <a:gd name="connsiteX1-131" fmla="*/ 60203 w 558560"/>
                <a:gd name="connsiteY1-132" fmla="*/ 388938 h 409729"/>
                <a:gd name="connsiteX2-133" fmla="*/ 395165 w 558560"/>
                <a:gd name="connsiteY2-134" fmla="*/ 400050 h 409729"/>
                <a:gd name="connsiteX3-135" fmla="*/ 547565 w 558560"/>
                <a:gd name="connsiteY3-136" fmla="*/ 304800 h 409729"/>
                <a:gd name="connsiteX4-137" fmla="*/ 509465 w 558560"/>
                <a:gd name="connsiteY4-138" fmla="*/ 71438 h 409729"/>
                <a:gd name="connsiteX5-139" fmla="*/ 214190 w 558560"/>
                <a:gd name="connsiteY5-140" fmla="*/ 0 h 409729"/>
                <a:gd name="connsiteX6-141" fmla="*/ 61790 w 558560"/>
                <a:gd name="connsiteY6-142" fmla="*/ 58738 h 409729"/>
                <a:gd name="connsiteX7-143" fmla="*/ 3053 w 558560"/>
                <a:gd name="connsiteY7-144" fmla="*/ 244475 h 409729"/>
                <a:gd name="connsiteX0-145" fmla="*/ 3053 w 557680"/>
                <a:gd name="connsiteY0-146" fmla="*/ 241300 h 406554"/>
                <a:gd name="connsiteX1-147" fmla="*/ 60203 w 557680"/>
                <a:gd name="connsiteY1-148" fmla="*/ 385763 h 406554"/>
                <a:gd name="connsiteX2-149" fmla="*/ 395165 w 557680"/>
                <a:gd name="connsiteY2-150" fmla="*/ 396875 h 406554"/>
                <a:gd name="connsiteX3-151" fmla="*/ 547565 w 557680"/>
                <a:gd name="connsiteY3-152" fmla="*/ 301625 h 406554"/>
                <a:gd name="connsiteX4-153" fmla="*/ 509465 w 557680"/>
                <a:gd name="connsiteY4-154" fmla="*/ 68263 h 406554"/>
                <a:gd name="connsiteX5-155" fmla="*/ 236415 w 557680"/>
                <a:gd name="connsiteY5-156" fmla="*/ 0 h 406554"/>
                <a:gd name="connsiteX6-157" fmla="*/ 61790 w 557680"/>
                <a:gd name="connsiteY6-158" fmla="*/ 55563 h 406554"/>
                <a:gd name="connsiteX7-159" fmla="*/ 3053 w 557680"/>
                <a:gd name="connsiteY7-160" fmla="*/ 241300 h 406554"/>
                <a:gd name="connsiteX0-161" fmla="*/ 3053 w 562893"/>
                <a:gd name="connsiteY0-162" fmla="*/ 241346 h 406600"/>
                <a:gd name="connsiteX1-163" fmla="*/ 60203 w 562893"/>
                <a:gd name="connsiteY1-164" fmla="*/ 385809 h 406600"/>
                <a:gd name="connsiteX2-165" fmla="*/ 395165 w 562893"/>
                <a:gd name="connsiteY2-166" fmla="*/ 396921 h 406600"/>
                <a:gd name="connsiteX3-167" fmla="*/ 547565 w 562893"/>
                <a:gd name="connsiteY3-168" fmla="*/ 301671 h 406600"/>
                <a:gd name="connsiteX4-169" fmla="*/ 509465 w 562893"/>
                <a:gd name="connsiteY4-170" fmla="*/ 68309 h 406600"/>
                <a:gd name="connsiteX5-171" fmla="*/ 236415 w 562893"/>
                <a:gd name="connsiteY5-172" fmla="*/ 46 h 406600"/>
                <a:gd name="connsiteX6-173" fmla="*/ 61790 w 562893"/>
                <a:gd name="connsiteY6-174" fmla="*/ 55609 h 406600"/>
                <a:gd name="connsiteX7-175" fmla="*/ 3053 w 562893"/>
                <a:gd name="connsiteY7-176" fmla="*/ 241346 h 406600"/>
                <a:gd name="connsiteX0-177" fmla="*/ 3053 w 550689"/>
                <a:gd name="connsiteY0-178" fmla="*/ 241300 h 405459"/>
                <a:gd name="connsiteX1-179" fmla="*/ 60203 w 550689"/>
                <a:gd name="connsiteY1-180" fmla="*/ 385763 h 405459"/>
                <a:gd name="connsiteX2-181" fmla="*/ 395165 w 550689"/>
                <a:gd name="connsiteY2-182" fmla="*/ 396875 h 405459"/>
                <a:gd name="connsiteX3-183" fmla="*/ 538040 w 550689"/>
                <a:gd name="connsiteY3-184" fmla="*/ 317500 h 405459"/>
                <a:gd name="connsiteX4-185" fmla="*/ 509465 w 550689"/>
                <a:gd name="connsiteY4-186" fmla="*/ 68263 h 405459"/>
                <a:gd name="connsiteX5-187" fmla="*/ 236415 w 550689"/>
                <a:gd name="connsiteY5-188" fmla="*/ 0 h 405459"/>
                <a:gd name="connsiteX6-189" fmla="*/ 61790 w 550689"/>
                <a:gd name="connsiteY6-190" fmla="*/ 55563 h 405459"/>
                <a:gd name="connsiteX7-191" fmla="*/ 3053 w 550689"/>
                <a:gd name="connsiteY7-192" fmla="*/ 241300 h 405459"/>
                <a:gd name="connsiteX0-193" fmla="*/ 3053 w 556942"/>
                <a:gd name="connsiteY0-194" fmla="*/ 241464 h 405623"/>
                <a:gd name="connsiteX1-195" fmla="*/ 60203 w 556942"/>
                <a:gd name="connsiteY1-196" fmla="*/ 385927 h 405623"/>
                <a:gd name="connsiteX2-197" fmla="*/ 395165 w 556942"/>
                <a:gd name="connsiteY2-198" fmla="*/ 397039 h 405623"/>
                <a:gd name="connsiteX3-199" fmla="*/ 538040 w 556942"/>
                <a:gd name="connsiteY3-200" fmla="*/ 317664 h 405623"/>
                <a:gd name="connsiteX4-201" fmla="*/ 509465 w 556942"/>
                <a:gd name="connsiteY4-202" fmla="*/ 68427 h 405623"/>
                <a:gd name="connsiteX5-203" fmla="*/ 236415 w 556942"/>
                <a:gd name="connsiteY5-204" fmla="*/ 164 h 405623"/>
                <a:gd name="connsiteX6-205" fmla="*/ 61790 w 556942"/>
                <a:gd name="connsiteY6-206" fmla="*/ 55727 h 405623"/>
                <a:gd name="connsiteX7-207" fmla="*/ 3053 w 556942"/>
                <a:gd name="connsiteY7-208" fmla="*/ 241464 h 4056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556942" h="405623">
                  <a:moveTo>
                    <a:pt x="3053" y="241464"/>
                  </a:moveTo>
                  <a:cubicBezTo>
                    <a:pt x="-3562" y="331422"/>
                    <a:pt x="-5149" y="359998"/>
                    <a:pt x="60203" y="385927"/>
                  </a:cubicBezTo>
                  <a:cubicBezTo>
                    <a:pt x="125555" y="411856"/>
                    <a:pt x="315526" y="408416"/>
                    <a:pt x="395165" y="397039"/>
                  </a:cubicBezTo>
                  <a:cubicBezTo>
                    <a:pt x="474804" y="385662"/>
                    <a:pt x="518990" y="372433"/>
                    <a:pt x="538040" y="317664"/>
                  </a:cubicBezTo>
                  <a:cubicBezTo>
                    <a:pt x="557090" y="262895"/>
                    <a:pt x="578786" y="143569"/>
                    <a:pt x="509465" y="68427"/>
                  </a:cubicBezTo>
                  <a:cubicBezTo>
                    <a:pt x="440144" y="-6715"/>
                    <a:pt x="314202" y="164"/>
                    <a:pt x="236415" y="164"/>
                  </a:cubicBezTo>
                  <a:cubicBezTo>
                    <a:pt x="158628" y="164"/>
                    <a:pt x="100684" y="15510"/>
                    <a:pt x="61790" y="55727"/>
                  </a:cubicBezTo>
                  <a:cubicBezTo>
                    <a:pt x="22896" y="95944"/>
                    <a:pt x="9668" y="151506"/>
                    <a:pt x="3053" y="241464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Freeform 34"/>
            <p:cNvSpPr/>
            <p:nvPr userDrawn="1"/>
          </p:nvSpPr>
          <p:spPr>
            <a:xfrm>
              <a:off x="5680774" y="4097697"/>
              <a:ext cx="582624" cy="509118"/>
            </a:xfrm>
            <a:custGeom>
              <a:avLst/>
              <a:gdLst>
                <a:gd name="connsiteX0" fmla="*/ 50177 w 569464"/>
                <a:gd name="connsiteY0" fmla="*/ 144250 h 516095"/>
                <a:gd name="connsiteX1" fmla="*/ 2552 w 569464"/>
                <a:gd name="connsiteY1" fmla="*/ 225212 h 516095"/>
                <a:gd name="connsiteX2" fmla="*/ 35889 w 569464"/>
                <a:gd name="connsiteY2" fmla="*/ 344275 h 516095"/>
                <a:gd name="connsiteX3" fmla="*/ 26364 w 569464"/>
                <a:gd name="connsiteY3" fmla="*/ 472862 h 516095"/>
                <a:gd name="connsiteX4" fmla="*/ 131139 w 569464"/>
                <a:gd name="connsiteY4" fmla="*/ 515725 h 516095"/>
                <a:gd name="connsiteX5" fmla="*/ 521664 w 569464"/>
                <a:gd name="connsiteY5" fmla="*/ 453812 h 516095"/>
                <a:gd name="connsiteX6" fmla="*/ 564527 w 569464"/>
                <a:gd name="connsiteY6" fmla="*/ 339512 h 516095"/>
                <a:gd name="connsiteX7" fmla="*/ 535952 w 569464"/>
                <a:gd name="connsiteY7" fmla="*/ 44237 h 516095"/>
                <a:gd name="connsiteX8" fmla="*/ 426414 w 569464"/>
                <a:gd name="connsiteY8" fmla="*/ 10900 h 516095"/>
                <a:gd name="connsiteX9" fmla="*/ 50177 w 569464"/>
                <a:gd name="connsiteY9" fmla="*/ 144250 h 516095"/>
                <a:gd name="connsiteX0-1" fmla="*/ 57413 w 576700"/>
                <a:gd name="connsiteY0-2" fmla="*/ 144250 h 516095"/>
                <a:gd name="connsiteX1-3" fmla="*/ 263 w 576700"/>
                <a:gd name="connsiteY1-4" fmla="*/ 237119 h 516095"/>
                <a:gd name="connsiteX2-5" fmla="*/ 43125 w 576700"/>
                <a:gd name="connsiteY2-6" fmla="*/ 344275 h 516095"/>
                <a:gd name="connsiteX3-7" fmla="*/ 33600 w 576700"/>
                <a:gd name="connsiteY3-8" fmla="*/ 472862 h 516095"/>
                <a:gd name="connsiteX4-9" fmla="*/ 138375 w 576700"/>
                <a:gd name="connsiteY4-10" fmla="*/ 515725 h 516095"/>
                <a:gd name="connsiteX5-11" fmla="*/ 528900 w 576700"/>
                <a:gd name="connsiteY5-12" fmla="*/ 453812 h 516095"/>
                <a:gd name="connsiteX6-13" fmla="*/ 571763 w 576700"/>
                <a:gd name="connsiteY6-14" fmla="*/ 339512 h 516095"/>
                <a:gd name="connsiteX7-15" fmla="*/ 543188 w 576700"/>
                <a:gd name="connsiteY7-16" fmla="*/ 44237 h 516095"/>
                <a:gd name="connsiteX8-17" fmla="*/ 433650 w 576700"/>
                <a:gd name="connsiteY8-18" fmla="*/ 10900 h 516095"/>
                <a:gd name="connsiteX9-19" fmla="*/ 57413 w 576700"/>
                <a:gd name="connsiteY9-20" fmla="*/ 144250 h 516095"/>
                <a:gd name="connsiteX0-21" fmla="*/ 62664 w 581951"/>
                <a:gd name="connsiteY0-22" fmla="*/ 144250 h 516095"/>
                <a:gd name="connsiteX1-23" fmla="*/ 5514 w 581951"/>
                <a:gd name="connsiteY1-24" fmla="*/ 237119 h 516095"/>
                <a:gd name="connsiteX2-25" fmla="*/ 48376 w 581951"/>
                <a:gd name="connsiteY2-26" fmla="*/ 344275 h 516095"/>
                <a:gd name="connsiteX3-27" fmla="*/ 38851 w 581951"/>
                <a:gd name="connsiteY3-28" fmla="*/ 472862 h 516095"/>
                <a:gd name="connsiteX4-29" fmla="*/ 143626 w 581951"/>
                <a:gd name="connsiteY4-30" fmla="*/ 515725 h 516095"/>
                <a:gd name="connsiteX5-31" fmla="*/ 534151 w 581951"/>
                <a:gd name="connsiteY5-32" fmla="*/ 453812 h 516095"/>
                <a:gd name="connsiteX6-33" fmla="*/ 577014 w 581951"/>
                <a:gd name="connsiteY6-34" fmla="*/ 339512 h 516095"/>
                <a:gd name="connsiteX7-35" fmla="*/ 548439 w 581951"/>
                <a:gd name="connsiteY7-36" fmla="*/ 44237 h 516095"/>
                <a:gd name="connsiteX8-37" fmla="*/ 438901 w 581951"/>
                <a:gd name="connsiteY8-38" fmla="*/ 10900 h 516095"/>
                <a:gd name="connsiteX9-39" fmla="*/ 62664 w 581951"/>
                <a:gd name="connsiteY9-40" fmla="*/ 144250 h 516095"/>
                <a:gd name="connsiteX0-41" fmla="*/ 71814 w 576813"/>
                <a:gd name="connsiteY0-42" fmla="*/ 121616 h 514892"/>
                <a:gd name="connsiteX1-43" fmla="*/ 376 w 576813"/>
                <a:gd name="connsiteY1-44" fmla="*/ 235916 h 514892"/>
                <a:gd name="connsiteX2-45" fmla="*/ 43238 w 576813"/>
                <a:gd name="connsiteY2-46" fmla="*/ 343072 h 514892"/>
                <a:gd name="connsiteX3-47" fmla="*/ 33713 w 576813"/>
                <a:gd name="connsiteY3-48" fmla="*/ 471659 h 514892"/>
                <a:gd name="connsiteX4-49" fmla="*/ 138488 w 576813"/>
                <a:gd name="connsiteY4-50" fmla="*/ 514522 h 514892"/>
                <a:gd name="connsiteX5-51" fmla="*/ 529013 w 576813"/>
                <a:gd name="connsiteY5-52" fmla="*/ 452609 h 514892"/>
                <a:gd name="connsiteX6-53" fmla="*/ 571876 w 576813"/>
                <a:gd name="connsiteY6-54" fmla="*/ 338309 h 514892"/>
                <a:gd name="connsiteX7-55" fmla="*/ 543301 w 576813"/>
                <a:gd name="connsiteY7-56" fmla="*/ 43034 h 514892"/>
                <a:gd name="connsiteX8-57" fmla="*/ 433763 w 576813"/>
                <a:gd name="connsiteY8-58" fmla="*/ 9697 h 514892"/>
                <a:gd name="connsiteX9-59" fmla="*/ 71814 w 576813"/>
                <a:gd name="connsiteY9-60" fmla="*/ 121616 h 514892"/>
                <a:gd name="connsiteX0-61" fmla="*/ 73689 w 578688"/>
                <a:gd name="connsiteY0-62" fmla="*/ 121616 h 514892"/>
                <a:gd name="connsiteX1-63" fmla="*/ 2251 w 578688"/>
                <a:gd name="connsiteY1-64" fmla="*/ 235916 h 514892"/>
                <a:gd name="connsiteX2-65" fmla="*/ 45113 w 578688"/>
                <a:gd name="connsiteY2-66" fmla="*/ 343072 h 514892"/>
                <a:gd name="connsiteX3-67" fmla="*/ 35588 w 578688"/>
                <a:gd name="connsiteY3-68" fmla="*/ 471659 h 514892"/>
                <a:gd name="connsiteX4-69" fmla="*/ 140363 w 578688"/>
                <a:gd name="connsiteY4-70" fmla="*/ 514522 h 514892"/>
                <a:gd name="connsiteX5-71" fmla="*/ 530888 w 578688"/>
                <a:gd name="connsiteY5-72" fmla="*/ 452609 h 514892"/>
                <a:gd name="connsiteX6-73" fmla="*/ 573751 w 578688"/>
                <a:gd name="connsiteY6-74" fmla="*/ 338309 h 514892"/>
                <a:gd name="connsiteX7-75" fmla="*/ 545176 w 578688"/>
                <a:gd name="connsiteY7-76" fmla="*/ 43034 h 514892"/>
                <a:gd name="connsiteX8-77" fmla="*/ 435638 w 578688"/>
                <a:gd name="connsiteY8-78" fmla="*/ 9697 h 514892"/>
                <a:gd name="connsiteX9-79" fmla="*/ 73689 w 578688"/>
                <a:gd name="connsiteY9-80" fmla="*/ 121616 h 514892"/>
                <a:gd name="connsiteX0-81" fmla="*/ 72818 w 577817"/>
                <a:gd name="connsiteY0-82" fmla="*/ 121616 h 514892"/>
                <a:gd name="connsiteX1-83" fmla="*/ 1380 w 577817"/>
                <a:gd name="connsiteY1-84" fmla="*/ 235916 h 514892"/>
                <a:gd name="connsiteX2-85" fmla="*/ 44242 w 577817"/>
                <a:gd name="connsiteY2-86" fmla="*/ 343072 h 514892"/>
                <a:gd name="connsiteX3-87" fmla="*/ 34717 w 577817"/>
                <a:gd name="connsiteY3-88" fmla="*/ 471659 h 514892"/>
                <a:gd name="connsiteX4-89" fmla="*/ 139492 w 577817"/>
                <a:gd name="connsiteY4-90" fmla="*/ 514522 h 514892"/>
                <a:gd name="connsiteX5-91" fmla="*/ 530017 w 577817"/>
                <a:gd name="connsiteY5-92" fmla="*/ 452609 h 514892"/>
                <a:gd name="connsiteX6-93" fmla="*/ 572880 w 577817"/>
                <a:gd name="connsiteY6-94" fmla="*/ 338309 h 514892"/>
                <a:gd name="connsiteX7-95" fmla="*/ 544305 w 577817"/>
                <a:gd name="connsiteY7-96" fmla="*/ 43034 h 514892"/>
                <a:gd name="connsiteX8-97" fmla="*/ 434767 w 577817"/>
                <a:gd name="connsiteY8-98" fmla="*/ 9697 h 514892"/>
                <a:gd name="connsiteX9-99" fmla="*/ 72818 w 577817"/>
                <a:gd name="connsiteY9-100" fmla="*/ 121616 h 514892"/>
                <a:gd name="connsiteX0-101" fmla="*/ 72818 w 584247"/>
                <a:gd name="connsiteY0-102" fmla="*/ 121616 h 514892"/>
                <a:gd name="connsiteX1-103" fmla="*/ 1380 w 584247"/>
                <a:gd name="connsiteY1-104" fmla="*/ 235916 h 514892"/>
                <a:gd name="connsiteX2-105" fmla="*/ 44242 w 584247"/>
                <a:gd name="connsiteY2-106" fmla="*/ 343072 h 514892"/>
                <a:gd name="connsiteX3-107" fmla="*/ 34717 w 584247"/>
                <a:gd name="connsiteY3-108" fmla="*/ 471659 h 514892"/>
                <a:gd name="connsiteX4-109" fmla="*/ 139492 w 584247"/>
                <a:gd name="connsiteY4-110" fmla="*/ 514522 h 514892"/>
                <a:gd name="connsiteX5-111" fmla="*/ 530017 w 584247"/>
                <a:gd name="connsiteY5-112" fmla="*/ 452609 h 514892"/>
                <a:gd name="connsiteX6-113" fmla="*/ 582405 w 584247"/>
                <a:gd name="connsiteY6-114" fmla="*/ 316878 h 514892"/>
                <a:gd name="connsiteX7-115" fmla="*/ 544305 w 584247"/>
                <a:gd name="connsiteY7-116" fmla="*/ 43034 h 514892"/>
                <a:gd name="connsiteX8-117" fmla="*/ 434767 w 584247"/>
                <a:gd name="connsiteY8-118" fmla="*/ 9697 h 514892"/>
                <a:gd name="connsiteX9-119" fmla="*/ 72818 w 584247"/>
                <a:gd name="connsiteY9-120" fmla="*/ 121616 h 514892"/>
                <a:gd name="connsiteX0-121" fmla="*/ 72818 w 583116"/>
                <a:gd name="connsiteY0-122" fmla="*/ 121616 h 514746"/>
                <a:gd name="connsiteX1-123" fmla="*/ 1380 w 583116"/>
                <a:gd name="connsiteY1-124" fmla="*/ 235916 h 514746"/>
                <a:gd name="connsiteX2-125" fmla="*/ 44242 w 583116"/>
                <a:gd name="connsiteY2-126" fmla="*/ 343072 h 514746"/>
                <a:gd name="connsiteX3-127" fmla="*/ 34717 w 583116"/>
                <a:gd name="connsiteY3-128" fmla="*/ 471659 h 514746"/>
                <a:gd name="connsiteX4-129" fmla="*/ 139492 w 583116"/>
                <a:gd name="connsiteY4-130" fmla="*/ 514522 h 514746"/>
                <a:gd name="connsiteX5-131" fmla="*/ 515730 w 583116"/>
                <a:gd name="connsiteY5-132" fmla="*/ 457372 h 514746"/>
                <a:gd name="connsiteX6-133" fmla="*/ 582405 w 583116"/>
                <a:gd name="connsiteY6-134" fmla="*/ 316878 h 514746"/>
                <a:gd name="connsiteX7-135" fmla="*/ 544305 w 583116"/>
                <a:gd name="connsiteY7-136" fmla="*/ 43034 h 514746"/>
                <a:gd name="connsiteX8-137" fmla="*/ 434767 w 583116"/>
                <a:gd name="connsiteY8-138" fmla="*/ 9697 h 514746"/>
                <a:gd name="connsiteX9-139" fmla="*/ 72818 w 583116"/>
                <a:gd name="connsiteY9-140" fmla="*/ 121616 h 514746"/>
                <a:gd name="connsiteX0-141" fmla="*/ 72326 w 582624"/>
                <a:gd name="connsiteY0-142" fmla="*/ 115988 h 509118"/>
                <a:gd name="connsiteX1-143" fmla="*/ 888 w 582624"/>
                <a:gd name="connsiteY1-144" fmla="*/ 230288 h 509118"/>
                <a:gd name="connsiteX2-145" fmla="*/ 43750 w 582624"/>
                <a:gd name="connsiteY2-146" fmla="*/ 337444 h 509118"/>
                <a:gd name="connsiteX3-147" fmla="*/ 34225 w 582624"/>
                <a:gd name="connsiteY3-148" fmla="*/ 466031 h 509118"/>
                <a:gd name="connsiteX4-149" fmla="*/ 139000 w 582624"/>
                <a:gd name="connsiteY4-150" fmla="*/ 508894 h 509118"/>
                <a:gd name="connsiteX5-151" fmla="*/ 515238 w 582624"/>
                <a:gd name="connsiteY5-152" fmla="*/ 451744 h 509118"/>
                <a:gd name="connsiteX6-153" fmla="*/ 581913 w 582624"/>
                <a:gd name="connsiteY6-154" fmla="*/ 311250 h 509118"/>
                <a:gd name="connsiteX7-155" fmla="*/ 543813 w 582624"/>
                <a:gd name="connsiteY7-156" fmla="*/ 37406 h 509118"/>
                <a:gd name="connsiteX8-157" fmla="*/ 379507 w 582624"/>
                <a:gd name="connsiteY8-158" fmla="*/ 13594 h 509118"/>
                <a:gd name="connsiteX9-159" fmla="*/ 72326 w 582624"/>
                <a:gd name="connsiteY9-160" fmla="*/ 115988 h 5091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582624" h="509118">
                  <a:moveTo>
                    <a:pt x="72326" y="115988"/>
                  </a:moveTo>
                  <a:cubicBezTo>
                    <a:pt x="9223" y="152104"/>
                    <a:pt x="-3874" y="183854"/>
                    <a:pt x="888" y="230288"/>
                  </a:cubicBezTo>
                  <a:cubicBezTo>
                    <a:pt x="5650" y="276722"/>
                    <a:pt x="38194" y="298154"/>
                    <a:pt x="43750" y="337444"/>
                  </a:cubicBezTo>
                  <a:cubicBezTo>
                    <a:pt x="49306" y="376735"/>
                    <a:pt x="18350" y="437456"/>
                    <a:pt x="34225" y="466031"/>
                  </a:cubicBezTo>
                  <a:cubicBezTo>
                    <a:pt x="50100" y="494606"/>
                    <a:pt x="58831" y="511275"/>
                    <a:pt x="139000" y="508894"/>
                  </a:cubicBezTo>
                  <a:cubicBezTo>
                    <a:pt x="219169" y="506513"/>
                    <a:pt x="441419" y="484685"/>
                    <a:pt x="515238" y="451744"/>
                  </a:cubicBezTo>
                  <a:cubicBezTo>
                    <a:pt x="589057" y="418803"/>
                    <a:pt x="577151" y="380306"/>
                    <a:pt x="581913" y="311250"/>
                  </a:cubicBezTo>
                  <a:cubicBezTo>
                    <a:pt x="586675" y="242194"/>
                    <a:pt x="566832" y="92175"/>
                    <a:pt x="543813" y="37406"/>
                  </a:cubicBezTo>
                  <a:cubicBezTo>
                    <a:pt x="520794" y="-17363"/>
                    <a:pt x="458088" y="497"/>
                    <a:pt x="379507" y="13594"/>
                  </a:cubicBezTo>
                  <a:cubicBezTo>
                    <a:pt x="300926" y="26691"/>
                    <a:pt x="135429" y="79872"/>
                    <a:pt x="72326" y="115988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7" name="Freeform 36"/>
            <p:cNvSpPr/>
            <p:nvPr userDrawn="1"/>
          </p:nvSpPr>
          <p:spPr>
            <a:xfrm>
              <a:off x="3074510" y="3029850"/>
              <a:ext cx="418642" cy="367624"/>
            </a:xfrm>
            <a:custGeom>
              <a:avLst/>
              <a:gdLst>
                <a:gd name="connsiteX0" fmla="*/ 745 w 412955"/>
                <a:gd name="connsiteY0" fmla="*/ 220275 h 365824"/>
                <a:gd name="connsiteX1" fmla="*/ 41226 w 412955"/>
                <a:gd name="connsiteY1" fmla="*/ 303618 h 365824"/>
                <a:gd name="connsiteX2" fmla="*/ 317451 w 412955"/>
                <a:gd name="connsiteY2" fmla="*/ 365531 h 365824"/>
                <a:gd name="connsiteX3" fmla="*/ 412701 w 412955"/>
                <a:gd name="connsiteY3" fmla="*/ 313143 h 365824"/>
                <a:gd name="connsiteX4" fmla="*/ 338883 w 412955"/>
                <a:gd name="connsiteY4" fmla="*/ 60731 h 365824"/>
                <a:gd name="connsiteX5" fmla="*/ 155526 w 412955"/>
                <a:gd name="connsiteY5" fmla="*/ 3581 h 365824"/>
                <a:gd name="connsiteX6" fmla="*/ 26939 w 412955"/>
                <a:gd name="connsiteY6" fmla="*/ 132168 h 365824"/>
                <a:gd name="connsiteX7" fmla="*/ 745 w 412955"/>
                <a:gd name="connsiteY7" fmla="*/ 220275 h 365824"/>
                <a:gd name="connsiteX0-1" fmla="*/ 2300 w 414510"/>
                <a:gd name="connsiteY0-2" fmla="*/ 220275 h 365824"/>
                <a:gd name="connsiteX1-3" fmla="*/ 42781 w 414510"/>
                <a:gd name="connsiteY1-4" fmla="*/ 303618 h 365824"/>
                <a:gd name="connsiteX2-5" fmla="*/ 319006 w 414510"/>
                <a:gd name="connsiteY2-6" fmla="*/ 365531 h 365824"/>
                <a:gd name="connsiteX3-7" fmla="*/ 414256 w 414510"/>
                <a:gd name="connsiteY3-8" fmla="*/ 313143 h 365824"/>
                <a:gd name="connsiteX4-9" fmla="*/ 340438 w 414510"/>
                <a:gd name="connsiteY4-10" fmla="*/ 60731 h 365824"/>
                <a:gd name="connsiteX5-11" fmla="*/ 157081 w 414510"/>
                <a:gd name="connsiteY5-12" fmla="*/ 3581 h 365824"/>
                <a:gd name="connsiteX6-13" fmla="*/ 57069 w 414510"/>
                <a:gd name="connsiteY6-14" fmla="*/ 82162 h 365824"/>
                <a:gd name="connsiteX7-15" fmla="*/ 2300 w 414510"/>
                <a:gd name="connsiteY7-16" fmla="*/ 220275 h 365824"/>
                <a:gd name="connsiteX0-17" fmla="*/ 2770 w 414980"/>
                <a:gd name="connsiteY0-18" fmla="*/ 220275 h 365824"/>
                <a:gd name="connsiteX1-19" fmla="*/ 43251 w 414980"/>
                <a:gd name="connsiteY1-20" fmla="*/ 303618 h 365824"/>
                <a:gd name="connsiteX2-21" fmla="*/ 319476 w 414980"/>
                <a:gd name="connsiteY2-22" fmla="*/ 365531 h 365824"/>
                <a:gd name="connsiteX3-23" fmla="*/ 414726 w 414980"/>
                <a:gd name="connsiteY3-24" fmla="*/ 313143 h 365824"/>
                <a:gd name="connsiteX4-25" fmla="*/ 340908 w 414980"/>
                <a:gd name="connsiteY4-26" fmla="*/ 60731 h 365824"/>
                <a:gd name="connsiteX5-27" fmla="*/ 157551 w 414980"/>
                <a:gd name="connsiteY5-28" fmla="*/ 3581 h 365824"/>
                <a:gd name="connsiteX6-29" fmla="*/ 63889 w 414980"/>
                <a:gd name="connsiteY6-30" fmla="*/ 85337 h 365824"/>
                <a:gd name="connsiteX7-31" fmla="*/ 2770 w 414980"/>
                <a:gd name="connsiteY7-32" fmla="*/ 220275 h 365824"/>
                <a:gd name="connsiteX0-33" fmla="*/ 2770 w 414955"/>
                <a:gd name="connsiteY0-34" fmla="*/ 223189 h 368738"/>
                <a:gd name="connsiteX1-35" fmla="*/ 43251 w 414955"/>
                <a:gd name="connsiteY1-36" fmla="*/ 306532 h 368738"/>
                <a:gd name="connsiteX2-37" fmla="*/ 319476 w 414955"/>
                <a:gd name="connsiteY2-38" fmla="*/ 368445 h 368738"/>
                <a:gd name="connsiteX3-39" fmla="*/ 414726 w 414955"/>
                <a:gd name="connsiteY3-40" fmla="*/ 316057 h 368738"/>
                <a:gd name="connsiteX4-41" fmla="*/ 340908 w 414955"/>
                <a:gd name="connsiteY4-42" fmla="*/ 63645 h 368738"/>
                <a:gd name="connsiteX5-43" fmla="*/ 182951 w 414955"/>
                <a:gd name="connsiteY5-44" fmla="*/ 3320 h 368738"/>
                <a:gd name="connsiteX6-45" fmla="*/ 63889 w 414955"/>
                <a:gd name="connsiteY6-46" fmla="*/ 88251 h 368738"/>
                <a:gd name="connsiteX7-47" fmla="*/ 2770 w 414955"/>
                <a:gd name="connsiteY7-48" fmla="*/ 223189 h 368738"/>
                <a:gd name="connsiteX0-49" fmla="*/ 2770 w 418787"/>
                <a:gd name="connsiteY0-50" fmla="*/ 223189 h 378688"/>
                <a:gd name="connsiteX1-51" fmla="*/ 43251 w 418787"/>
                <a:gd name="connsiteY1-52" fmla="*/ 306532 h 378688"/>
                <a:gd name="connsiteX2-53" fmla="*/ 319476 w 418787"/>
                <a:gd name="connsiteY2-54" fmla="*/ 368445 h 378688"/>
                <a:gd name="connsiteX3-55" fmla="*/ 414726 w 418787"/>
                <a:gd name="connsiteY3-56" fmla="*/ 316057 h 378688"/>
                <a:gd name="connsiteX4-57" fmla="*/ 340908 w 418787"/>
                <a:gd name="connsiteY4-58" fmla="*/ 63645 h 378688"/>
                <a:gd name="connsiteX5-59" fmla="*/ 182951 w 418787"/>
                <a:gd name="connsiteY5-60" fmla="*/ 3320 h 378688"/>
                <a:gd name="connsiteX6-61" fmla="*/ 63889 w 418787"/>
                <a:gd name="connsiteY6-62" fmla="*/ 88251 h 378688"/>
                <a:gd name="connsiteX7-63" fmla="*/ 2770 w 418787"/>
                <a:gd name="connsiteY7-64" fmla="*/ 223189 h 378688"/>
                <a:gd name="connsiteX0-65" fmla="*/ 1893 w 414885"/>
                <a:gd name="connsiteY0-66" fmla="*/ 223189 h 371840"/>
                <a:gd name="connsiteX1-67" fmla="*/ 42374 w 414885"/>
                <a:gd name="connsiteY1-68" fmla="*/ 306532 h 371840"/>
                <a:gd name="connsiteX2-69" fmla="*/ 290024 w 414885"/>
                <a:gd name="connsiteY2-70" fmla="*/ 371620 h 371840"/>
                <a:gd name="connsiteX3-71" fmla="*/ 413849 w 414885"/>
                <a:gd name="connsiteY3-72" fmla="*/ 316057 h 371840"/>
                <a:gd name="connsiteX4-73" fmla="*/ 340031 w 414885"/>
                <a:gd name="connsiteY4-74" fmla="*/ 63645 h 371840"/>
                <a:gd name="connsiteX5-75" fmla="*/ 182074 w 414885"/>
                <a:gd name="connsiteY5-76" fmla="*/ 3320 h 371840"/>
                <a:gd name="connsiteX6-77" fmla="*/ 63012 w 414885"/>
                <a:gd name="connsiteY6-78" fmla="*/ 88251 h 371840"/>
                <a:gd name="connsiteX7-79" fmla="*/ 1893 w 414885"/>
                <a:gd name="connsiteY7-80" fmla="*/ 223189 h 371840"/>
                <a:gd name="connsiteX0-81" fmla="*/ 1893 w 418009"/>
                <a:gd name="connsiteY0-82" fmla="*/ 222939 h 371413"/>
                <a:gd name="connsiteX1-83" fmla="*/ 42374 w 418009"/>
                <a:gd name="connsiteY1-84" fmla="*/ 306282 h 371413"/>
                <a:gd name="connsiteX2-85" fmla="*/ 290024 w 418009"/>
                <a:gd name="connsiteY2-86" fmla="*/ 371370 h 371413"/>
                <a:gd name="connsiteX3-87" fmla="*/ 417024 w 418009"/>
                <a:gd name="connsiteY3-88" fmla="*/ 296757 h 371413"/>
                <a:gd name="connsiteX4-89" fmla="*/ 340031 w 418009"/>
                <a:gd name="connsiteY4-90" fmla="*/ 63395 h 371413"/>
                <a:gd name="connsiteX5-91" fmla="*/ 182074 w 418009"/>
                <a:gd name="connsiteY5-92" fmla="*/ 3070 h 371413"/>
                <a:gd name="connsiteX6-93" fmla="*/ 63012 w 418009"/>
                <a:gd name="connsiteY6-94" fmla="*/ 88001 h 371413"/>
                <a:gd name="connsiteX7-95" fmla="*/ 1893 w 418009"/>
                <a:gd name="connsiteY7-96" fmla="*/ 222939 h 371413"/>
                <a:gd name="connsiteX0-97" fmla="*/ 1893 w 420458"/>
                <a:gd name="connsiteY0-98" fmla="*/ 222939 h 371413"/>
                <a:gd name="connsiteX1-99" fmla="*/ 42374 w 420458"/>
                <a:gd name="connsiteY1-100" fmla="*/ 306282 h 371413"/>
                <a:gd name="connsiteX2-101" fmla="*/ 290024 w 420458"/>
                <a:gd name="connsiteY2-102" fmla="*/ 371370 h 371413"/>
                <a:gd name="connsiteX3-103" fmla="*/ 417024 w 420458"/>
                <a:gd name="connsiteY3-104" fmla="*/ 296757 h 371413"/>
                <a:gd name="connsiteX4-105" fmla="*/ 340031 w 420458"/>
                <a:gd name="connsiteY4-106" fmla="*/ 63395 h 371413"/>
                <a:gd name="connsiteX5-107" fmla="*/ 182074 w 420458"/>
                <a:gd name="connsiteY5-108" fmla="*/ 3070 h 371413"/>
                <a:gd name="connsiteX6-109" fmla="*/ 63012 w 420458"/>
                <a:gd name="connsiteY6-110" fmla="*/ 88001 h 371413"/>
                <a:gd name="connsiteX7-111" fmla="*/ 1893 w 420458"/>
                <a:gd name="connsiteY7-112" fmla="*/ 222939 h 371413"/>
                <a:gd name="connsiteX0-113" fmla="*/ 1893 w 420458"/>
                <a:gd name="connsiteY0-114" fmla="*/ 219764 h 371414"/>
                <a:gd name="connsiteX1-115" fmla="*/ 42374 w 420458"/>
                <a:gd name="connsiteY1-116" fmla="*/ 306282 h 371414"/>
                <a:gd name="connsiteX2-117" fmla="*/ 290024 w 420458"/>
                <a:gd name="connsiteY2-118" fmla="*/ 371370 h 371414"/>
                <a:gd name="connsiteX3-119" fmla="*/ 417024 w 420458"/>
                <a:gd name="connsiteY3-120" fmla="*/ 296757 h 371414"/>
                <a:gd name="connsiteX4-121" fmla="*/ 340031 w 420458"/>
                <a:gd name="connsiteY4-122" fmla="*/ 63395 h 371414"/>
                <a:gd name="connsiteX5-123" fmla="*/ 182074 w 420458"/>
                <a:gd name="connsiteY5-124" fmla="*/ 3070 h 371414"/>
                <a:gd name="connsiteX6-125" fmla="*/ 63012 w 420458"/>
                <a:gd name="connsiteY6-126" fmla="*/ 88001 h 371414"/>
                <a:gd name="connsiteX7-127" fmla="*/ 1893 w 420458"/>
                <a:gd name="connsiteY7-128" fmla="*/ 219764 h 371414"/>
                <a:gd name="connsiteX0-129" fmla="*/ 2065 w 417974"/>
                <a:gd name="connsiteY0-130" fmla="*/ 219764 h 365070"/>
                <a:gd name="connsiteX1-131" fmla="*/ 42546 w 417974"/>
                <a:gd name="connsiteY1-132" fmla="*/ 306282 h 365070"/>
                <a:gd name="connsiteX2-133" fmla="*/ 296546 w 417974"/>
                <a:gd name="connsiteY2-134" fmla="*/ 365020 h 365070"/>
                <a:gd name="connsiteX3-135" fmla="*/ 417196 w 417974"/>
                <a:gd name="connsiteY3-136" fmla="*/ 296757 h 365070"/>
                <a:gd name="connsiteX4-137" fmla="*/ 340203 w 417974"/>
                <a:gd name="connsiteY4-138" fmla="*/ 63395 h 365070"/>
                <a:gd name="connsiteX5-139" fmla="*/ 182246 w 417974"/>
                <a:gd name="connsiteY5-140" fmla="*/ 3070 h 365070"/>
                <a:gd name="connsiteX6-141" fmla="*/ 63184 w 417974"/>
                <a:gd name="connsiteY6-142" fmla="*/ 88001 h 365070"/>
                <a:gd name="connsiteX7-143" fmla="*/ 2065 w 417974"/>
                <a:gd name="connsiteY7-144" fmla="*/ 219764 h 365070"/>
                <a:gd name="connsiteX0-145" fmla="*/ 2065 w 417974"/>
                <a:gd name="connsiteY0-146" fmla="*/ 219764 h 366431"/>
                <a:gd name="connsiteX1-147" fmla="*/ 42546 w 417974"/>
                <a:gd name="connsiteY1-148" fmla="*/ 306282 h 366431"/>
                <a:gd name="connsiteX2-149" fmla="*/ 296546 w 417974"/>
                <a:gd name="connsiteY2-150" fmla="*/ 365020 h 366431"/>
                <a:gd name="connsiteX3-151" fmla="*/ 417196 w 417974"/>
                <a:gd name="connsiteY3-152" fmla="*/ 296757 h 366431"/>
                <a:gd name="connsiteX4-153" fmla="*/ 340203 w 417974"/>
                <a:gd name="connsiteY4-154" fmla="*/ 63395 h 366431"/>
                <a:gd name="connsiteX5-155" fmla="*/ 182246 w 417974"/>
                <a:gd name="connsiteY5-156" fmla="*/ 3070 h 366431"/>
                <a:gd name="connsiteX6-157" fmla="*/ 63184 w 417974"/>
                <a:gd name="connsiteY6-158" fmla="*/ 88001 h 366431"/>
                <a:gd name="connsiteX7-159" fmla="*/ 2065 w 417974"/>
                <a:gd name="connsiteY7-160" fmla="*/ 219764 h 366431"/>
                <a:gd name="connsiteX0-161" fmla="*/ 2065 w 418642"/>
                <a:gd name="connsiteY0-162" fmla="*/ 219764 h 367624"/>
                <a:gd name="connsiteX1-163" fmla="*/ 42546 w 418642"/>
                <a:gd name="connsiteY1-164" fmla="*/ 306282 h 367624"/>
                <a:gd name="connsiteX2-165" fmla="*/ 296546 w 418642"/>
                <a:gd name="connsiteY2-166" fmla="*/ 365020 h 367624"/>
                <a:gd name="connsiteX3-167" fmla="*/ 417196 w 418642"/>
                <a:gd name="connsiteY3-168" fmla="*/ 296757 h 367624"/>
                <a:gd name="connsiteX4-169" fmla="*/ 340203 w 418642"/>
                <a:gd name="connsiteY4-170" fmla="*/ 63395 h 367624"/>
                <a:gd name="connsiteX5-171" fmla="*/ 182246 w 418642"/>
                <a:gd name="connsiteY5-172" fmla="*/ 3070 h 367624"/>
                <a:gd name="connsiteX6-173" fmla="*/ 63184 w 418642"/>
                <a:gd name="connsiteY6-174" fmla="*/ 88001 h 367624"/>
                <a:gd name="connsiteX7-175" fmla="*/ 2065 w 418642"/>
                <a:gd name="connsiteY7-176" fmla="*/ 219764 h 3676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18642" h="367624">
                  <a:moveTo>
                    <a:pt x="2065" y="219764"/>
                  </a:moveTo>
                  <a:cubicBezTo>
                    <a:pt x="-1375" y="256144"/>
                    <a:pt x="-6534" y="282073"/>
                    <a:pt x="42546" y="306282"/>
                  </a:cubicBezTo>
                  <a:cubicBezTo>
                    <a:pt x="91626" y="330491"/>
                    <a:pt x="218229" y="357082"/>
                    <a:pt x="296546" y="365020"/>
                  </a:cubicBezTo>
                  <a:cubicBezTo>
                    <a:pt x="374863" y="372958"/>
                    <a:pt x="406745" y="366078"/>
                    <a:pt x="417196" y="296757"/>
                  </a:cubicBezTo>
                  <a:cubicBezTo>
                    <a:pt x="427647" y="227436"/>
                    <a:pt x="379361" y="112343"/>
                    <a:pt x="340203" y="63395"/>
                  </a:cubicBezTo>
                  <a:cubicBezTo>
                    <a:pt x="301045" y="14447"/>
                    <a:pt x="234237" y="-8836"/>
                    <a:pt x="182246" y="3070"/>
                  </a:cubicBezTo>
                  <a:cubicBezTo>
                    <a:pt x="130255" y="14976"/>
                    <a:pt x="93214" y="51885"/>
                    <a:pt x="63184" y="88001"/>
                  </a:cubicBezTo>
                  <a:cubicBezTo>
                    <a:pt x="33154" y="124117"/>
                    <a:pt x="5505" y="183384"/>
                    <a:pt x="2065" y="219764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8" name="Freeform 37"/>
            <p:cNvSpPr/>
            <p:nvPr userDrawn="1"/>
          </p:nvSpPr>
          <p:spPr>
            <a:xfrm>
              <a:off x="3408591" y="2565845"/>
              <a:ext cx="424585" cy="434907"/>
            </a:xfrm>
            <a:custGeom>
              <a:avLst/>
              <a:gdLst>
                <a:gd name="connsiteX0" fmla="*/ 152403 w 413485"/>
                <a:gd name="connsiteY0" fmla="*/ 33544 h 426242"/>
                <a:gd name="connsiteX1" fmla="*/ 19053 w 413485"/>
                <a:gd name="connsiteY1" fmla="*/ 138319 h 426242"/>
                <a:gd name="connsiteX2" fmla="*/ 33340 w 413485"/>
                <a:gd name="connsiteY2" fmla="*/ 285957 h 426242"/>
                <a:gd name="connsiteX3" fmla="*/ 319090 w 413485"/>
                <a:gd name="connsiteY3" fmla="*/ 424069 h 426242"/>
                <a:gd name="connsiteX4" fmla="*/ 409578 w 413485"/>
                <a:gd name="connsiteY4" fmla="*/ 347869 h 426242"/>
                <a:gd name="connsiteX5" fmla="*/ 381003 w 413485"/>
                <a:gd name="connsiteY5" fmla="*/ 64500 h 426242"/>
                <a:gd name="connsiteX6" fmla="*/ 238128 w 413485"/>
                <a:gd name="connsiteY6" fmla="*/ 207 h 426242"/>
                <a:gd name="connsiteX7" fmla="*/ 152403 w 413485"/>
                <a:gd name="connsiteY7" fmla="*/ 33544 h 426242"/>
                <a:gd name="connsiteX0-1" fmla="*/ 122097 w 411754"/>
                <a:gd name="connsiteY0-2" fmla="*/ 43224 h 426397"/>
                <a:gd name="connsiteX1-3" fmla="*/ 17322 w 411754"/>
                <a:gd name="connsiteY1-4" fmla="*/ 138474 h 426397"/>
                <a:gd name="connsiteX2-5" fmla="*/ 31609 w 411754"/>
                <a:gd name="connsiteY2-6" fmla="*/ 286112 h 426397"/>
                <a:gd name="connsiteX3-7" fmla="*/ 317359 w 411754"/>
                <a:gd name="connsiteY3-8" fmla="*/ 424224 h 426397"/>
                <a:gd name="connsiteX4-9" fmla="*/ 407847 w 411754"/>
                <a:gd name="connsiteY4-10" fmla="*/ 348024 h 426397"/>
                <a:gd name="connsiteX5-11" fmla="*/ 379272 w 411754"/>
                <a:gd name="connsiteY5-12" fmla="*/ 64655 h 426397"/>
                <a:gd name="connsiteX6-13" fmla="*/ 236397 w 411754"/>
                <a:gd name="connsiteY6-14" fmla="*/ 362 h 426397"/>
                <a:gd name="connsiteX7-15" fmla="*/ 122097 w 411754"/>
                <a:gd name="connsiteY7-16" fmla="*/ 43224 h 426397"/>
                <a:gd name="connsiteX0-17" fmla="*/ 122097 w 411754"/>
                <a:gd name="connsiteY0-18" fmla="*/ 40090 h 423263"/>
                <a:gd name="connsiteX1-19" fmla="*/ 17322 w 411754"/>
                <a:gd name="connsiteY1-20" fmla="*/ 135340 h 423263"/>
                <a:gd name="connsiteX2-21" fmla="*/ 31609 w 411754"/>
                <a:gd name="connsiteY2-22" fmla="*/ 282978 h 423263"/>
                <a:gd name="connsiteX3-23" fmla="*/ 317359 w 411754"/>
                <a:gd name="connsiteY3-24" fmla="*/ 421090 h 423263"/>
                <a:gd name="connsiteX4-25" fmla="*/ 407847 w 411754"/>
                <a:gd name="connsiteY4-26" fmla="*/ 344890 h 423263"/>
                <a:gd name="connsiteX5-27" fmla="*/ 379272 w 411754"/>
                <a:gd name="connsiteY5-28" fmla="*/ 61521 h 423263"/>
                <a:gd name="connsiteX6-29" fmla="*/ 264972 w 411754"/>
                <a:gd name="connsiteY6-30" fmla="*/ 403 h 423263"/>
                <a:gd name="connsiteX7-31" fmla="*/ 122097 w 411754"/>
                <a:gd name="connsiteY7-32" fmla="*/ 40090 h 423263"/>
                <a:gd name="connsiteX0-33" fmla="*/ 122097 w 411754"/>
                <a:gd name="connsiteY0-34" fmla="*/ 49515 h 432688"/>
                <a:gd name="connsiteX1-35" fmla="*/ 17322 w 411754"/>
                <a:gd name="connsiteY1-36" fmla="*/ 144765 h 432688"/>
                <a:gd name="connsiteX2-37" fmla="*/ 31609 w 411754"/>
                <a:gd name="connsiteY2-38" fmla="*/ 292403 h 432688"/>
                <a:gd name="connsiteX3-39" fmla="*/ 317359 w 411754"/>
                <a:gd name="connsiteY3-40" fmla="*/ 430515 h 432688"/>
                <a:gd name="connsiteX4-41" fmla="*/ 407847 w 411754"/>
                <a:gd name="connsiteY4-42" fmla="*/ 354315 h 432688"/>
                <a:gd name="connsiteX5-43" fmla="*/ 379272 w 411754"/>
                <a:gd name="connsiteY5-44" fmla="*/ 70946 h 432688"/>
                <a:gd name="connsiteX6-45" fmla="*/ 271322 w 411754"/>
                <a:gd name="connsiteY6-46" fmla="*/ 303 h 432688"/>
                <a:gd name="connsiteX7-47" fmla="*/ 122097 w 411754"/>
                <a:gd name="connsiteY7-48" fmla="*/ 49515 h 432688"/>
                <a:gd name="connsiteX0-49" fmla="*/ 130644 w 420301"/>
                <a:gd name="connsiteY0-50" fmla="*/ 49515 h 432688"/>
                <a:gd name="connsiteX1-51" fmla="*/ 25869 w 420301"/>
                <a:gd name="connsiteY1-52" fmla="*/ 144765 h 432688"/>
                <a:gd name="connsiteX2-53" fmla="*/ 40156 w 420301"/>
                <a:gd name="connsiteY2-54" fmla="*/ 292403 h 432688"/>
                <a:gd name="connsiteX3-55" fmla="*/ 325906 w 420301"/>
                <a:gd name="connsiteY3-56" fmla="*/ 430515 h 432688"/>
                <a:gd name="connsiteX4-57" fmla="*/ 416394 w 420301"/>
                <a:gd name="connsiteY4-58" fmla="*/ 354315 h 432688"/>
                <a:gd name="connsiteX5-59" fmla="*/ 387819 w 420301"/>
                <a:gd name="connsiteY5-60" fmla="*/ 70946 h 432688"/>
                <a:gd name="connsiteX6-61" fmla="*/ 279869 w 420301"/>
                <a:gd name="connsiteY6-62" fmla="*/ 303 h 432688"/>
                <a:gd name="connsiteX7-63" fmla="*/ 130644 w 420301"/>
                <a:gd name="connsiteY7-64" fmla="*/ 49515 h 432688"/>
                <a:gd name="connsiteX0-65" fmla="*/ 134748 w 424405"/>
                <a:gd name="connsiteY0-66" fmla="*/ 49525 h 432698"/>
                <a:gd name="connsiteX1-67" fmla="*/ 23623 w 424405"/>
                <a:gd name="connsiteY1-68" fmla="*/ 151125 h 432698"/>
                <a:gd name="connsiteX2-69" fmla="*/ 44260 w 424405"/>
                <a:gd name="connsiteY2-70" fmla="*/ 292413 h 432698"/>
                <a:gd name="connsiteX3-71" fmla="*/ 330010 w 424405"/>
                <a:gd name="connsiteY3-72" fmla="*/ 430525 h 432698"/>
                <a:gd name="connsiteX4-73" fmla="*/ 420498 w 424405"/>
                <a:gd name="connsiteY4-74" fmla="*/ 354325 h 432698"/>
                <a:gd name="connsiteX5-75" fmla="*/ 391923 w 424405"/>
                <a:gd name="connsiteY5-76" fmla="*/ 70956 h 432698"/>
                <a:gd name="connsiteX6-77" fmla="*/ 283973 w 424405"/>
                <a:gd name="connsiteY6-78" fmla="*/ 313 h 432698"/>
                <a:gd name="connsiteX7-79" fmla="*/ 134748 w 424405"/>
                <a:gd name="connsiteY7-80" fmla="*/ 49525 h 432698"/>
                <a:gd name="connsiteX0-81" fmla="*/ 285095 w 425527"/>
                <a:gd name="connsiteY0-82" fmla="*/ 3433 h 435818"/>
                <a:gd name="connsiteX1-83" fmla="*/ 24745 w 425527"/>
                <a:gd name="connsiteY1-84" fmla="*/ 154245 h 435818"/>
                <a:gd name="connsiteX2-85" fmla="*/ 45382 w 425527"/>
                <a:gd name="connsiteY2-86" fmla="*/ 295533 h 435818"/>
                <a:gd name="connsiteX3-87" fmla="*/ 331132 w 425527"/>
                <a:gd name="connsiteY3-88" fmla="*/ 433645 h 435818"/>
                <a:gd name="connsiteX4-89" fmla="*/ 421620 w 425527"/>
                <a:gd name="connsiteY4-90" fmla="*/ 357445 h 435818"/>
                <a:gd name="connsiteX5-91" fmla="*/ 393045 w 425527"/>
                <a:gd name="connsiteY5-92" fmla="*/ 74076 h 435818"/>
                <a:gd name="connsiteX6-93" fmla="*/ 285095 w 425527"/>
                <a:gd name="connsiteY6-94" fmla="*/ 3433 h 435818"/>
                <a:gd name="connsiteX0-95" fmla="*/ 282414 w 422846"/>
                <a:gd name="connsiteY0-96" fmla="*/ 3433 h 435818"/>
                <a:gd name="connsiteX1-97" fmla="*/ 22064 w 422846"/>
                <a:gd name="connsiteY1-98" fmla="*/ 154245 h 435818"/>
                <a:gd name="connsiteX2-99" fmla="*/ 42701 w 422846"/>
                <a:gd name="connsiteY2-100" fmla="*/ 295533 h 435818"/>
                <a:gd name="connsiteX3-101" fmla="*/ 328451 w 422846"/>
                <a:gd name="connsiteY3-102" fmla="*/ 433645 h 435818"/>
                <a:gd name="connsiteX4-103" fmla="*/ 418939 w 422846"/>
                <a:gd name="connsiteY4-104" fmla="*/ 357445 h 435818"/>
                <a:gd name="connsiteX5-105" fmla="*/ 390364 w 422846"/>
                <a:gd name="connsiteY5-106" fmla="*/ 74076 h 435818"/>
                <a:gd name="connsiteX6-107" fmla="*/ 282414 w 422846"/>
                <a:gd name="connsiteY6-108" fmla="*/ 3433 h 435818"/>
                <a:gd name="connsiteX0-109" fmla="*/ 282414 w 422846"/>
                <a:gd name="connsiteY0-110" fmla="*/ 69 h 432454"/>
                <a:gd name="connsiteX1-111" fmla="*/ 22064 w 422846"/>
                <a:gd name="connsiteY1-112" fmla="*/ 150881 h 432454"/>
                <a:gd name="connsiteX2-113" fmla="*/ 42701 w 422846"/>
                <a:gd name="connsiteY2-114" fmla="*/ 292169 h 432454"/>
                <a:gd name="connsiteX3-115" fmla="*/ 328451 w 422846"/>
                <a:gd name="connsiteY3-116" fmla="*/ 430281 h 432454"/>
                <a:gd name="connsiteX4-117" fmla="*/ 418939 w 422846"/>
                <a:gd name="connsiteY4-118" fmla="*/ 354081 h 432454"/>
                <a:gd name="connsiteX5-119" fmla="*/ 390364 w 422846"/>
                <a:gd name="connsiteY5-120" fmla="*/ 70712 h 432454"/>
                <a:gd name="connsiteX6-121" fmla="*/ 282414 w 422846"/>
                <a:gd name="connsiteY6-122" fmla="*/ 69 h 432454"/>
                <a:gd name="connsiteX0-123" fmla="*/ 280359 w 420791"/>
                <a:gd name="connsiteY0-124" fmla="*/ 3433 h 435818"/>
                <a:gd name="connsiteX1-125" fmla="*/ 23184 w 420791"/>
                <a:gd name="connsiteY1-126" fmla="*/ 154245 h 435818"/>
                <a:gd name="connsiteX2-127" fmla="*/ 40646 w 420791"/>
                <a:gd name="connsiteY2-128" fmla="*/ 295533 h 435818"/>
                <a:gd name="connsiteX3-129" fmla="*/ 326396 w 420791"/>
                <a:gd name="connsiteY3-130" fmla="*/ 433645 h 435818"/>
                <a:gd name="connsiteX4-131" fmla="*/ 416884 w 420791"/>
                <a:gd name="connsiteY4-132" fmla="*/ 357445 h 435818"/>
                <a:gd name="connsiteX5-133" fmla="*/ 388309 w 420791"/>
                <a:gd name="connsiteY5-134" fmla="*/ 74076 h 435818"/>
                <a:gd name="connsiteX6-135" fmla="*/ 280359 w 420791"/>
                <a:gd name="connsiteY6-136" fmla="*/ 3433 h 435818"/>
                <a:gd name="connsiteX0-137" fmla="*/ 269606 w 410038"/>
                <a:gd name="connsiteY0-138" fmla="*/ 1672 h 434057"/>
                <a:gd name="connsiteX1-139" fmla="*/ 31481 w 410038"/>
                <a:gd name="connsiteY1-140" fmla="*/ 120734 h 434057"/>
                <a:gd name="connsiteX2-141" fmla="*/ 29893 w 410038"/>
                <a:gd name="connsiteY2-142" fmla="*/ 293772 h 434057"/>
                <a:gd name="connsiteX3-143" fmla="*/ 315643 w 410038"/>
                <a:gd name="connsiteY3-144" fmla="*/ 431884 h 434057"/>
                <a:gd name="connsiteX4-145" fmla="*/ 406131 w 410038"/>
                <a:gd name="connsiteY4-146" fmla="*/ 355684 h 434057"/>
                <a:gd name="connsiteX5-147" fmla="*/ 377556 w 410038"/>
                <a:gd name="connsiteY5-148" fmla="*/ 72315 h 434057"/>
                <a:gd name="connsiteX6-149" fmla="*/ 269606 w 410038"/>
                <a:gd name="connsiteY6-150" fmla="*/ 1672 h 434057"/>
                <a:gd name="connsiteX0-151" fmla="*/ 280358 w 420790"/>
                <a:gd name="connsiteY0-152" fmla="*/ 2346 h 434731"/>
                <a:gd name="connsiteX1-153" fmla="*/ 23183 w 420790"/>
                <a:gd name="connsiteY1-154" fmla="*/ 134108 h 434731"/>
                <a:gd name="connsiteX2-155" fmla="*/ 40645 w 420790"/>
                <a:gd name="connsiteY2-156" fmla="*/ 294446 h 434731"/>
                <a:gd name="connsiteX3-157" fmla="*/ 326395 w 420790"/>
                <a:gd name="connsiteY3-158" fmla="*/ 432558 h 434731"/>
                <a:gd name="connsiteX4-159" fmla="*/ 416883 w 420790"/>
                <a:gd name="connsiteY4-160" fmla="*/ 356358 h 434731"/>
                <a:gd name="connsiteX5-161" fmla="*/ 388308 w 420790"/>
                <a:gd name="connsiteY5-162" fmla="*/ 72989 h 434731"/>
                <a:gd name="connsiteX6-163" fmla="*/ 280358 w 420790"/>
                <a:gd name="connsiteY6-164" fmla="*/ 2346 h 434731"/>
                <a:gd name="connsiteX0-165" fmla="*/ 280358 w 420790"/>
                <a:gd name="connsiteY0-166" fmla="*/ 434 h 432819"/>
                <a:gd name="connsiteX1-167" fmla="*/ 23183 w 420790"/>
                <a:gd name="connsiteY1-168" fmla="*/ 132196 h 432819"/>
                <a:gd name="connsiteX2-169" fmla="*/ 40645 w 420790"/>
                <a:gd name="connsiteY2-170" fmla="*/ 292534 h 432819"/>
                <a:gd name="connsiteX3-171" fmla="*/ 326395 w 420790"/>
                <a:gd name="connsiteY3-172" fmla="*/ 430646 h 432819"/>
                <a:gd name="connsiteX4-173" fmla="*/ 416883 w 420790"/>
                <a:gd name="connsiteY4-174" fmla="*/ 354446 h 432819"/>
                <a:gd name="connsiteX5-175" fmla="*/ 388308 w 420790"/>
                <a:gd name="connsiteY5-176" fmla="*/ 71077 h 432819"/>
                <a:gd name="connsiteX6-177" fmla="*/ 280358 w 420790"/>
                <a:gd name="connsiteY6-178" fmla="*/ 434 h 432819"/>
                <a:gd name="connsiteX0-179" fmla="*/ 276470 w 416902"/>
                <a:gd name="connsiteY0-180" fmla="*/ 2521 h 434906"/>
                <a:gd name="connsiteX1-181" fmla="*/ 25645 w 416902"/>
                <a:gd name="connsiteY1-182" fmla="*/ 137458 h 434906"/>
                <a:gd name="connsiteX2-183" fmla="*/ 36757 w 416902"/>
                <a:gd name="connsiteY2-184" fmla="*/ 294621 h 434906"/>
                <a:gd name="connsiteX3-185" fmla="*/ 322507 w 416902"/>
                <a:gd name="connsiteY3-186" fmla="*/ 432733 h 434906"/>
                <a:gd name="connsiteX4-187" fmla="*/ 412995 w 416902"/>
                <a:gd name="connsiteY4-188" fmla="*/ 356533 h 434906"/>
                <a:gd name="connsiteX5-189" fmla="*/ 384420 w 416902"/>
                <a:gd name="connsiteY5-190" fmla="*/ 73164 h 434906"/>
                <a:gd name="connsiteX6-191" fmla="*/ 276470 w 416902"/>
                <a:gd name="connsiteY6-192" fmla="*/ 2521 h 434906"/>
                <a:gd name="connsiteX0-193" fmla="*/ 280358 w 420790"/>
                <a:gd name="connsiteY0-194" fmla="*/ 3062 h 435447"/>
                <a:gd name="connsiteX1-195" fmla="*/ 23183 w 420790"/>
                <a:gd name="connsiteY1-196" fmla="*/ 147524 h 435447"/>
                <a:gd name="connsiteX2-197" fmla="*/ 40645 w 420790"/>
                <a:gd name="connsiteY2-198" fmla="*/ 295162 h 435447"/>
                <a:gd name="connsiteX3-199" fmla="*/ 326395 w 420790"/>
                <a:gd name="connsiteY3-200" fmla="*/ 433274 h 435447"/>
                <a:gd name="connsiteX4-201" fmla="*/ 416883 w 420790"/>
                <a:gd name="connsiteY4-202" fmla="*/ 357074 h 435447"/>
                <a:gd name="connsiteX5-203" fmla="*/ 388308 w 420790"/>
                <a:gd name="connsiteY5-204" fmla="*/ 73705 h 435447"/>
                <a:gd name="connsiteX6-205" fmla="*/ 280358 w 420790"/>
                <a:gd name="connsiteY6-206" fmla="*/ 3062 h 435447"/>
                <a:gd name="connsiteX0-207" fmla="*/ 288357 w 428789"/>
                <a:gd name="connsiteY0-208" fmla="*/ 3062 h 435447"/>
                <a:gd name="connsiteX1-209" fmla="*/ 31182 w 428789"/>
                <a:gd name="connsiteY1-210" fmla="*/ 147524 h 435447"/>
                <a:gd name="connsiteX2-211" fmla="*/ 48644 w 428789"/>
                <a:gd name="connsiteY2-212" fmla="*/ 295162 h 435447"/>
                <a:gd name="connsiteX3-213" fmla="*/ 334394 w 428789"/>
                <a:gd name="connsiteY3-214" fmla="*/ 433274 h 435447"/>
                <a:gd name="connsiteX4-215" fmla="*/ 424882 w 428789"/>
                <a:gd name="connsiteY4-216" fmla="*/ 357074 h 435447"/>
                <a:gd name="connsiteX5-217" fmla="*/ 396307 w 428789"/>
                <a:gd name="connsiteY5-218" fmla="*/ 73705 h 435447"/>
                <a:gd name="connsiteX6-219" fmla="*/ 288357 w 428789"/>
                <a:gd name="connsiteY6-220" fmla="*/ 3062 h 435447"/>
                <a:gd name="connsiteX0-221" fmla="*/ 284153 w 424585"/>
                <a:gd name="connsiteY0-222" fmla="*/ 2522 h 434907"/>
                <a:gd name="connsiteX1-223" fmla="*/ 33328 w 424585"/>
                <a:gd name="connsiteY1-224" fmla="*/ 137459 h 434907"/>
                <a:gd name="connsiteX2-225" fmla="*/ 44440 w 424585"/>
                <a:gd name="connsiteY2-226" fmla="*/ 294622 h 434907"/>
                <a:gd name="connsiteX3-227" fmla="*/ 330190 w 424585"/>
                <a:gd name="connsiteY3-228" fmla="*/ 432734 h 434907"/>
                <a:gd name="connsiteX4-229" fmla="*/ 420678 w 424585"/>
                <a:gd name="connsiteY4-230" fmla="*/ 356534 h 434907"/>
                <a:gd name="connsiteX5-231" fmla="*/ 392103 w 424585"/>
                <a:gd name="connsiteY5-232" fmla="*/ 73165 h 434907"/>
                <a:gd name="connsiteX6-233" fmla="*/ 284153 w 424585"/>
                <a:gd name="connsiteY6-234" fmla="*/ 2522 h 4349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24585" h="434907">
                  <a:moveTo>
                    <a:pt x="284153" y="2522"/>
                  </a:moveTo>
                  <a:cubicBezTo>
                    <a:pt x="224357" y="13238"/>
                    <a:pt x="85980" y="53851"/>
                    <a:pt x="33328" y="137459"/>
                  </a:cubicBezTo>
                  <a:cubicBezTo>
                    <a:pt x="-19324" y="221067"/>
                    <a:pt x="-5037" y="245410"/>
                    <a:pt x="44440" y="294622"/>
                  </a:cubicBezTo>
                  <a:cubicBezTo>
                    <a:pt x="93917" y="343835"/>
                    <a:pt x="267484" y="422415"/>
                    <a:pt x="330190" y="432734"/>
                  </a:cubicBezTo>
                  <a:cubicBezTo>
                    <a:pt x="392896" y="443053"/>
                    <a:pt x="410359" y="416462"/>
                    <a:pt x="420678" y="356534"/>
                  </a:cubicBezTo>
                  <a:cubicBezTo>
                    <a:pt x="430997" y="296606"/>
                    <a:pt x="420678" y="131109"/>
                    <a:pt x="392103" y="73165"/>
                  </a:cubicBezTo>
                  <a:cubicBezTo>
                    <a:pt x="363528" y="15221"/>
                    <a:pt x="343949" y="-8194"/>
                    <a:pt x="284153" y="2522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rot="20737468">
              <a:off x="4014116" y="2354585"/>
              <a:ext cx="374792" cy="445156"/>
            </a:xfrm>
            <a:custGeom>
              <a:avLst/>
              <a:gdLst>
                <a:gd name="connsiteX0" fmla="*/ 154845 w 367642"/>
                <a:gd name="connsiteY0" fmla="*/ 15205 h 455432"/>
                <a:gd name="connsiteX1" fmla="*/ 63 w 367642"/>
                <a:gd name="connsiteY1" fmla="*/ 129505 h 455432"/>
                <a:gd name="connsiteX2" fmla="*/ 138176 w 367642"/>
                <a:gd name="connsiteY2" fmla="*/ 431924 h 455432"/>
                <a:gd name="connsiteX3" fmla="*/ 309626 w 367642"/>
                <a:gd name="connsiteY3" fmla="*/ 400968 h 455432"/>
                <a:gd name="connsiteX4" fmla="*/ 364395 w 367642"/>
                <a:gd name="connsiteY4" fmla="*/ 127124 h 455432"/>
                <a:gd name="connsiteX5" fmla="*/ 228663 w 367642"/>
                <a:gd name="connsiteY5" fmla="*/ 12824 h 455432"/>
                <a:gd name="connsiteX6" fmla="*/ 154845 w 367642"/>
                <a:gd name="connsiteY6" fmla="*/ 15205 h 455432"/>
                <a:gd name="connsiteX0-1" fmla="*/ 154845 w 367642"/>
                <a:gd name="connsiteY0-2" fmla="*/ 10345 h 450572"/>
                <a:gd name="connsiteX1-3" fmla="*/ 63 w 367642"/>
                <a:gd name="connsiteY1-4" fmla="*/ 124645 h 450572"/>
                <a:gd name="connsiteX2-5" fmla="*/ 138176 w 367642"/>
                <a:gd name="connsiteY2-6" fmla="*/ 427064 h 450572"/>
                <a:gd name="connsiteX3-7" fmla="*/ 309626 w 367642"/>
                <a:gd name="connsiteY3-8" fmla="*/ 396108 h 450572"/>
                <a:gd name="connsiteX4-9" fmla="*/ 364395 w 367642"/>
                <a:gd name="connsiteY4-10" fmla="*/ 122264 h 450572"/>
                <a:gd name="connsiteX5-11" fmla="*/ 269144 w 367642"/>
                <a:gd name="connsiteY5-12" fmla="*/ 17489 h 450572"/>
                <a:gd name="connsiteX6-13" fmla="*/ 154845 w 367642"/>
                <a:gd name="connsiteY6-14" fmla="*/ 10345 h 450572"/>
                <a:gd name="connsiteX0-15" fmla="*/ 112111 w 367770"/>
                <a:gd name="connsiteY0-16" fmla="*/ 14330 h 445032"/>
                <a:gd name="connsiteX1-17" fmla="*/ 191 w 367770"/>
                <a:gd name="connsiteY1-18" fmla="*/ 119105 h 445032"/>
                <a:gd name="connsiteX2-19" fmla="*/ 138304 w 367770"/>
                <a:gd name="connsiteY2-20" fmla="*/ 421524 h 445032"/>
                <a:gd name="connsiteX3-21" fmla="*/ 309754 w 367770"/>
                <a:gd name="connsiteY3-22" fmla="*/ 390568 h 445032"/>
                <a:gd name="connsiteX4-23" fmla="*/ 364523 w 367770"/>
                <a:gd name="connsiteY4-24" fmla="*/ 116724 h 445032"/>
                <a:gd name="connsiteX5-25" fmla="*/ 269272 w 367770"/>
                <a:gd name="connsiteY5-26" fmla="*/ 11949 h 445032"/>
                <a:gd name="connsiteX6-27" fmla="*/ 112111 w 367770"/>
                <a:gd name="connsiteY6-28" fmla="*/ 14330 h 445032"/>
                <a:gd name="connsiteX0-29" fmla="*/ 126372 w 382031"/>
                <a:gd name="connsiteY0-30" fmla="*/ 16225 h 444648"/>
                <a:gd name="connsiteX1-31" fmla="*/ 164 w 382031"/>
                <a:gd name="connsiteY1-32" fmla="*/ 151957 h 444648"/>
                <a:gd name="connsiteX2-33" fmla="*/ 152565 w 382031"/>
                <a:gd name="connsiteY2-34" fmla="*/ 423419 h 444648"/>
                <a:gd name="connsiteX3-35" fmla="*/ 324015 w 382031"/>
                <a:gd name="connsiteY3-36" fmla="*/ 392463 h 444648"/>
                <a:gd name="connsiteX4-37" fmla="*/ 378784 w 382031"/>
                <a:gd name="connsiteY4-38" fmla="*/ 118619 h 444648"/>
                <a:gd name="connsiteX5-39" fmla="*/ 283533 w 382031"/>
                <a:gd name="connsiteY5-40" fmla="*/ 13844 h 444648"/>
                <a:gd name="connsiteX6-41" fmla="*/ 126372 w 382031"/>
                <a:gd name="connsiteY6-42" fmla="*/ 16225 h 444648"/>
                <a:gd name="connsiteX0-43" fmla="*/ 126583 w 382242"/>
                <a:gd name="connsiteY0-44" fmla="*/ 16225 h 444648"/>
                <a:gd name="connsiteX1-45" fmla="*/ 375 w 382242"/>
                <a:gd name="connsiteY1-46" fmla="*/ 151957 h 444648"/>
                <a:gd name="connsiteX2-47" fmla="*/ 152776 w 382242"/>
                <a:gd name="connsiteY2-48" fmla="*/ 423419 h 444648"/>
                <a:gd name="connsiteX3-49" fmla="*/ 324226 w 382242"/>
                <a:gd name="connsiteY3-50" fmla="*/ 392463 h 444648"/>
                <a:gd name="connsiteX4-51" fmla="*/ 378995 w 382242"/>
                <a:gd name="connsiteY4-52" fmla="*/ 118619 h 444648"/>
                <a:gd name="connsiteX5-53" fmla="*/ 283744 w 382242"/>
                <a:gd name="connsiteY5-54" fmla="*/ 13844 h 444648"/>
                <a:gd name="connsiteX6-55" fmla="*/ 126583 w 382242"/>
                <a:gd name="connsiteY6-56" fmla="*/ 16225 h 444648"/>
                <a:gd name="connsiteX0-57" fmla="*/ 117016 w 382200"/>
                <a:gd name="connsiteY0-58" fmla="*/ 14360 h 447545"/>
                <a:gd name="connsiteX1-59" fmla="*/ 333 w 382200"/>
                <a:gd name="connsiteY1-60" fmla="*/ 154854 h 447545"/>
                <a:gd name="connsiteX2-61" fmla="*/ 152734 w 382200"/>
                <a:gd name="connsiteY2-62" fmla="*/ 426316 h 447545"/>
                <a:gd name="connsiteX3-63" fmla="*/ 324184 w 382200"/>
                <a:gd name="connsiteY3-64" fmla="*/ 395360 h 447545"/>
                <a:gd name="connsiteX4-65" fmla="*/ 378953 w 382200"/>
                <a:gd name="connsiteY4-66" fmla="*/ 121516 h 447545"/>
                <a:gd name="connsiteX5-67" fmla="*/ 283702 w 382200"/>
                <a:gd name="connsiteY5-68" fmla="*/ 16741 h 447545"/>
                <a:gd name="connsiteX6-69" fmla="*/ 117016 w 382200"/>
                <a:gd name="connsiteY6-70" fmla="*/ 14360 h 447545"/>
                <a:gd name="connsiteX0-71" fmla="*/ 107527 w 372711"/>
                <a:gd name="connsiteY0-72" fmla="*/ 15018 h 447502"/>
                <a:gd name="connsiteX1-73" fmla="*/ 369 w 372711"/>
                <a:gd name="connsiteY1-74" fmla="*/ 165037 h 447502"/>
                <a:gd name="connsiteX2-75" fmla="*/ 143245 w 372711"/>
                <a:gd name="connsiteY2-76" fmla="*/ 426974 h 447502"/>
                <a:gd name="connsiteX3-77" fmla="*/ 314695 w 372711"/>
                <a:gd name="connsiteY3-78" fmla="*/ 396018 h 447502"/>
                <a:gd name="connsiteX4-79" fmla="*/ 369464 w 372711"/>
                <a:gd name="connsiteY4-80" fmla="*/ 122174 h 447502"/>
                <a:gd name="connsiteX5-81" fmla="*/ 274213 w 372711"/>
                <a:gd name="connsiteY5-82" fmla="*/ 17399 h 447502"/>
                <a:gd name="connsiteX6-83" fmla="*/ 107527 w 372711"/>
                <a:gd name="connsiteY6-84" fmla="*/ 15018 h 447502"/>
                <a:gd name="connsiteX0-85" fmla="*/ 71508 w 374792"/>
                <a:gd name="connsiteY0-86" fmla="*/ 26473 h 436732"/>
                <a:gd name="connsiteX1-87" fmla="*/ 2450 w 374792"/>
                <a:gd name="connsiteY1-88" fmla="*/ 154267 h 436732"/>
                <a:gd name="connsiteX2-89" fmla="*/ 145326 w 374792"/>
                <a:gd name="connsiteY2-90" fmla="*/ 416204 h 436732"/>
                <a:gd name="connsiteX3-91" fmla="*/ 316776 w 374792"/>
                <a:gd name="connsiteY3-92" fmla="*/ 385248 h 436732"/>
                <a:gd name="connsiteX4-93" fmla="*/ 371545 w 374792"/>
                <a:gd name="connsiteY4-94" fmla="*/ 111404 h 436732"/>
                <a:gd name="connsiteX5-95" fmla="*/ 276294 w 374792"/>
                <a:gd name="connsiteY5-96" fmla="*/ 6629 h 436732"/>
                <a:gd name="connsiteX6-97" fmla="*/ 71508 w 374792"/>
                <a:gd name="connsiteY6-98" fmla="*/ 26473 h 436732"/>
                <a:gd name="connsiteX0-99" fmla="*/ 71508 w 374792"/>
                <a:gd name="connsiteY0-100" fmla="*/ 26473 h 445156"/>
                <a:gd name="connsiteX1-101" fmla="*/ 2450 w 374792"/>
                <a:gd name="connsiteY1-102" fmla="*/ 154267 h 445156"/>
                <a:gd name="connsiteX2-103" fmla="*/ 145326 w 374792"/>
                <a:gd name="connsiteY2-104" fmla="*/ 416204 h 445156"/>
                <a:gd name="connsiteX3-105" fmla="*/ 316776 w 374792"/>
                <a:gd name="connsiteY3-106" fmla="*/ 385248 h 445156"/>
                <a:gd name="connsiteX4-107" fmla="*/ 371545 w 374792"/>
                <a:gd name="connsiteY4-108" fmla="*/ 111404 h 445156"/>
                <a:gd name="connsiteX5-109" fmla="*/ 276294 w 374792"/>
                <a:gd name="connsiteY5-110" fmla="*/ 6629 h 445156"/>
                <a:gd name="connsiteX6-111" fmla="*/ 71508 w 374792"/>
                <a:gd name="connsiteY6-112" fmla="*/ 26473 h 445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74792" h="445156">
                  <a:moveTo>
                    <a:pt x="71508" y="26473"/>
                  </a:moveTo>
                  <a:cubicBezTo>
                    <a:pt x="25867" y="51079"/>
                    <a:pt x="-9853" y="89312"/>
                    <a:pt x="2450" y="154267"/>
                  </a:cubicBezTo>
                  <a:cubicBezTo>
                    <a:pt x="14753" y="219222"/>
                    <a:pt x="58013" y="358657"/>
                    <a:pt x="145326" y="416204"/>
                  </a:cubicBezTo>
                  <a:cubicBezTo>
                    <a:pt x="232639" y="473751"/>
                    <a:pt x="279073" y="436048"/>
                    <a:pt x="316776" y="385248"/>
                  </a:cubicBezTo>
                  <a:cubicBezTo>
                    <a:pt x="354479" y="334448"/>
                    <a:pt x="385039" y="176095"/>
                    <a:pt x="371545" y="111404"/>
                  </a:cubicBezTo>
                  <a:cubicBezTo>
                    <a:pt x="358051" y="46713"/>
                    <a:pt x="326300" y="20784"/>
                    <a:pt x="276294" y="6629"/>
                  </a:cubicBezTo>
                  <a:cubicBezTo>
                    <a:pt x="226288" y="-7526"/>
                    <a:pt x="117149" y="1867"/>
                    <a:pt x="71508" y="26473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0" name="Freeform 39"/>
            <p:cNvSpPr/>
            <p:nvPr userDrawn="1"/>
          </p:nvSpPr>
          <p:spPr>
            <a:xfrm rot="174931">
              <a:off x="4626238" y="2320326"/>
              <a:ext cx="378491" cy="441173"/>
            </a:xfrm>
            <a:custGeom>
              <a:avLst/>
              <a:gdLst>
                <a:gd name="connsiteX0" fmla="*/ 200778 w 376032"/>
                <a:gd name="connsiteY0" fmla="*/ 1867 h 437035"/>
                <a:gd name="connsiteX1" fmla="*/ 50759 w 376032"/>
                <a:gd name="connsiteY1" fmla="*/ 13773 h 437035"/>
                <a:gd name="connsiteX2" fmla="*/ 753 w 376032"/>
                <a:gd name="connsiteY2" fmla="*/ 113786 h 437035"/>
                <a:gd name="connsiteX3" fmla="*/ 81716 w 376032"/>
                <a:gd name="connsiteY3" fmla="*/ 382867 h 437035"/>
                <a:gd name="connsiteX4" fmla="*/ 212684 w 376032"/>
                <a:gd name="connsiteY4" fmla="*/ 418586 h 437035"/>
                <a:gd name="connsiteX5" fmla="*/ 374609 w 376032"/>
                <a:gd name="connsiteY5" fmla="*/ 161411 h 437035"/>
                <a:gd name="connsiteX6" fmla="*/ 286503 w 376032"/>
                <a:gd name="connsiteY6" fmla="*/ 23298 h 437035"/>
                <a:gd name="connsiteX7" fmla="*/ 200778 w 376032"/>
                <a:gd name="connsiteY7" fmla="*/ 1867 h 437035"/>
                <a:gd name="connsiteX0-1" fmla="*/ 200778 w 377100"/>
                <a:gd name="connsiteY0-2" fmla="*/ 3246 h 438414"/>
                <a:gd name="connsiteX1-3" fmla="*/ 50759 w 377100"/>
                <a:gd name="connsiteY1-4" fmla="*/ 15152 h 438414"/>
                <a:gd name="connsiteX2-5" fmla="*/ 753 w 377100"/>
                <a:gd name="connsiteY2-6" fmla="*/ 115165 h 438414"/>
                <a:gd name="connsiteX3-7" fmla="*/ 81716 w 377100"/>
                <a:gd name="connsiteY3-8" fmla="*/ 384246 h 438414"/>
                <a:gd name="connsiteX4-9" fmla="*/ 212684 w 377100"/>
                <a:gd name="connsiteY4-10" fmla="*/ 419965 h 438414"/>
                <a:gd name="connsiteX5-11" fmla="*/ 374609 w 377100"/>
                <a:gd name="connsiteY5-12" fmla="*/ 162790 h 438414"/>
                <a:gd name="connsiteX6-13" fmla="*/ 321428 w 377100"/>
                <a:gd name="connsiteY6-14" fmla="*/ 43727 h 438414"/>
                <a:gd name="connsiteX7-15" fmla="*/ 200778 w 377100"/>
                <a:gd name="connsiteY7-16" fmla="*/ 3246 h 438414"/>
                <a:gd name="connsiteX0-17" fmla="*/ 322603 w 380270"/>
                <a:gd name="connsiteY0-18" fmla="*/ 32614 h 427301"/>
                <a:gd name="connsiteX1-19" fmla="*/ 51934 w 380270"/>
                <a:gd name="connsiteY1-20" fmla="*/ 4039 h 427301"/>
                <a:gd name="connsiteX2-21" fmla="*/ 1928 w 380270"/>
                <a:gd name="connsiteY2-22" fmla="*/ 104052 h 427301"/>
                <a:gd name="connsiteX3-23" fmla="*/ 82891 w 380270"/>
                <a:gd name="connsiteY3-24" fmla="*/ 373133 h 427301"/>
                <a:gd name="connsiteX4-25" fmla="*/ 213859 w 380270"/>
                <a:gd name="connsiteY4-26" fmla="*/ 408852 h 427301"/>
                <a:gd name="connsiteX5-27" fmla="*/ 375784 w 380270"/>
                <a:gd name="connsiteY5-28" fmla="*/ 151677 h 427301"/>
                <a:gd name="connsiteX6-29" fmla="*/ 322603 w 380270"/>
                <a:gd name="connsiteY6-30" fmla="*/ 32614 h 427301"/>
                <a:gd name="connsiteX0-31" fmla="*/ 323000 w 380667"/>
                <a:gd name="connsiteY0-32" fmla="*/ 40755 h 435442"/>
                <a:gd name="connsiteX1-33" fmla="*/ 52331 w 380667"/>
                <a:gd name="connsiteY1-34" fmla="*/ 12180 h 435442"/>
                <a:gd name="connsiteX2-35" fmla="*/ 2325 w 380667"/>
                <a:gd name="connsiteY2-36" fmla="*/ 112193 h 435442"/>
                <a:gd name="connsiteX3-37" fmla="*/ 83288 w 380667"/>
                <a:gd name="connsiteY3-38" fmla="*/ 381274 h 435442"/>
                <a:gd name="connsiteX4-39" fmla="*/ 214256 w 380667"/>
                <a:gd name="connsiteY4-40" fmla="*/ 416993 h 435442"/>
                <a:gd name="connsiteX5-41" fmla="*/ 376181 w 380667"/>
                <a:gd name="connsiteY5-42" fmla="*/ 159818 h 435442"/>
                <a:gd name="connsiteX6-43" fmla="*/ 323000 w 380667"/>
                <a:gd name="connsiteY6-44" fmla="*/ 40755 h 435442"/>
                <a:gd name="connsiteX0-45" fmla="*/ 312911 w 379024"/>
                <a:gd name="connsiteY0-46" fmla="*/ 23511 h 430898"/>
                <a:gd name="connsiteX1-47" fmla="*/ 51767 w 379024"/>
                <a:gd name="connsiteY1-48" fmla="*/ 7636 h 430898"/>
                <a:gd name="connsiteX2-49" fmla="*/ 1761 w 379024"/>
                <a:gd name="connsiteY2-50" fmla="*/ 107649 h 430898"/>
                <a:gd name="connsiteX3-51" fmla="*/ 82724 w 379024"/>
                <a:gd name="connsiteY3-52" fmla="*/ 376730 h 430898"/>
                <a:gd name="connsiteX4-53" fmla="*/ 213692 w 379024"/>
                <a:gd name="connsiteY4-54" fmla="*/ 412449 h 430898"/>
                <a:gd name="connsiteX5-55" fmla="*/ 375617 w 379024"/>
                <a:gd name="connsiteY5-56" fmla="*/ 155274 h 430898"/>
                <a:gd name="connsiteX6-57" fmla="*/ 312911 w 379024"/>
                <a:gd name="connsiteY6-58" fmla="*/ 23511 h 430898"/>
                <a:gd name="connsiteX0-59" fmla="*/ 312421 w 378491"/>
                <a:gd name="connsiteY0-60" fmla="*/ 33786 h 441173"/>
                <a:gd name="connsiteX1-61" fmla="*/ 54452 w 378491"/>
                <a:gd name="connsiteY1-62" fmla="*/ 5211 h 441173"/>
                <a:gd name="connsiteX2-63" fmla="*/ 1271 w 378491"/>
                <a:gd name="connsiteY2-64" fmla="*/ 117924 h 441173"/>
                <a:gd name="connsiteX3-65" fmla="*/ 82234 w 378491"/>
                <a:gd name="connsiteY3-66" fmla="*/ 387005 h 441173"/>
                <a:gd name="connsiteX4-67" fmla="*/ 213202 w 378491"/>
                <a:gd name="connsiteY4-68" fmla="*/ 422724 h 441173"/>
                <a:gd name="connsiteX5-69" fmla="*/ 375127 w 378491"/>
                <a:gd name="connsiteY5-70" fmla="*/ 165549 h 441173"/>
                <a:gd name="connsiteX6-71" fmla="*/ 312421 w 378491"/>
                <a:gd name="connsiteY6-72" fmla="*/ 33786 h 4411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78491" h="441173">
                  <a:moveTo>
                    <a:pt x="312421" y="33786"/>
                  </a:moveTo>
                  <a:cubicBezTo>
                    <a:pt x="258975" y="7063"/>
                    <a:pt x="106310" y="-8812"/>
                    <a:pt x="54452" y="5211"/>
                  </a:cubicBezTo>
                  <a:cubicBezTo>
                    <a:pt x="2594" y="19234"/>
                    <a:pt x="-3359" y="54292"/>
                    <a:pt x="1271" y="117924"/>
                  </a:cubicBezTo>
                  <a:cubicBezTo>
                    <a:pt x="5901" y="181556"/>
                    <a:pt x="46912" y="336205"/>
                    <a:pt x="82234" y="387005"/>
                  </a:cubicBezTo>
                  <a:cubicBezTo>
                    <a:pt x="117556" y="437805"/>
                    <a:pt x="164387" y="459633"/>
                    <a:pt x="213202" y="422724"/>
                  </a:cubicBezTo>
                  <a:cubicBezTo>
                    <a:pt x="262017" y="385815"/>
                    <a:pt x="362824" y="231430"/>
                    <a:pt x="375127" y="165549"/>
                  </a:cubicBezTo>
                  <a:cubicBezTo>
                    <a:pt x="387430" y="99668"/>
                    <a:pt x="365867" y="60509"/>
                    <a:pt x="312421" y="33786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1" name="Freeform 40"/>
            <p:cNvSpPr/>
            <p:nvPr userDrawn="1"/>
          </p:nvSpPr>
          <p:spPr>
            <a:xfrm rot="870199">
              <a:off x="5187152" y="2508757"/>
              <a:ext cx="392735" cy="479557"/>
            </a:xfrm>
            <a:custGeom>
              <a:avLst/>
              <a:gdLst>
                <a:gd name="connsiteX0" fmla="*/ 49042 w 392163"/>
                <a:gd name="connsiteY0" fmla="*/ 47718 h 466417"/>
                <a:gd name="connsiteX1" fmla="*/ 253830 w 392163"/>
                <a:gd name="connsiteY1" fmla="*/ 11999 h 466417"/>
                <a:gd name="connsiteX2" fmla="*/ 391942 w 392163"/>
                <a:gd name="connsiteY2" fmla="*/ 254887 h 466417"/>
                <a:gd name="connsiteX3" fmla="*/ 222874 w 392163"/>
                <a:gd name="connsiteY3" fmla="*/ 454912 h 466417"/>
                <a:gd name="connsiteX4" fmla="*/ 20467 w 392163"/>
                <a:gd name="connsiteY4" fmla="*/ 409668 h 466417"/>
                <a:gd name="connsiteX5" fmla="*/ 10942 w 392163"/>
                <a:gd name="connsiteY5" fmla="*/ 140587 h 466417"/>
                <a:gd name="connsiteX6" fmla="*/ 49042 w 392163"/>
                <a:gd name="connsiteY6" fmla="*/ 47718 h 466417"/>
                <a:gd name="connsiteX0-1" fmla="*/ 82181 w 393540"/>
                <a:gd name="connsiteY0-2" fmla="*/ 22489 h 479288"/>
                <a:gd name="connsiteX1-3" fmla="*/ 255219 w 393540"/>
                <a:gd name="connsiteY1-4" fmla="*/ 24870 h 479288"/>
                <a:gd name="connsiteX2-5" fmla="*/ 393331 w 393540"/>
                <a:gd name="connsiteY2-6" fmla="*/ 267758 h 479288"/>
                <a:gd name="connsiteX3-7" fmla="*/ 224263 w 393540"/>
                <a:gd name="connsiteY3-8" fmla="*/ 467783 h 479288"/>
                <a:gd name="connsiteX4-9" fmla="*/ 21856 w 393540"/>
                <a:gd name="connsiteY4-10" fmla="*/ 422539 h 479288"/>
                <a:gd name="connsiteX5-11" fmla="*/ 12331 w 393540"/>
                <a:gd name="connsiteY5-12" fmla="*/ 153458 h 479288"/>
                <a:gd name="connsiteX6-13" fmla="*/ 82181 w 393540"/>
                <a:gd name="connsiteY6-14" fmla="*/ 22489 h 479288"/>
                <a:gd name="connsiteX0-15" fmla="*/ 85367 w 396726"/>
                <a:gd name="connsiteY0-16" fmla="*/ 25591 h 482390"/>
                <a:gd name="connsiteX1-17" fmla="*/ 258405 w 396726"/>
                <a:gd name="connsiteY1-18" fmla="*/ 27972 h 482390"/>
                <a:gd name="connsiteX2-19" fmla="*/ 396517 w 396726"/>
                <a:gd name="connsiteY2-20" fmla="*/ 270860 h 482390"/>
                <a:gd name="connsiteX3-21" fmla="*/ 227449 w 396726"/>
                <a:gd name="connsiteY3-22" fmla="*/ 470885 h 482390"/>
                <a:gd name="connsiteX4-23" fmla="*/ 25042 w 396726"/>
                <a:gd name="connsiteY4-24" fmla="*/ 425641 h 482390"/>
                <a:gd name="connsiteX5-25" fmla="*/ 9167 w 396726"/>
                <a:gd name="connsiteY5-26" fmla="*/ 210535 h 482390"/>
                <a:gd name="connsiteX6-27" fmla="*/ 85367 w 396726"/>
                <a:gd name="connsiteY6-28" fmla="*/ 25591 h 482390"/>
                <a:gd name="connsiteX0-29" fmla="*/ 85367 w 396526"/>
                <a:gd name="connsiteY0-30" fmla="*/ 25591 h 482390"/>
                <a:gd name="connsiteX1-31" fmla="*/ 258405 w 396526"/>
                <a:gd name="connsiteY1-32" fmla="*/ 27972 h 482390"/>
                <a:gd name="connsiteX2-33" fmla="*/ 396517 w 396526"/>
                <a:gd name="connsiteY2-34" fmla="*/ 270860 h 482390"/>
                <a:gd name="connsiteX3-35" fmla="*/ 227449 w 396526"/>
                <a:gd name="connsiteY3-36" fmla="*/ 470885 h 482390"/>
                <a:gd name="connsiteX4-37" fmla="*/ 25042 w 396526"/>
                <a:gd name="connsiteY4-38" fmla="*/ 425641 h 482390"/>
                <a:gd name="connsiteX5-39" fmla="*/ 9167 w 396526"/>
                <a:gd name="connsiteY5-40" fmla="*/ 210535 h 482390"/>
                <a:gd name="connsiteX6-41" fmla="*/ 85367 w 396526"/>
                <a:gd name="connsiteY6-42" fmla="*/ 25591 h 482390"/>
                <a:gd name="connsiteX0-43" fmla="*/ 85367 w 396864"/>
                <a:gd name="connsiteY0-44" fmla="*/ 25591 h 479938"/>
                <a:gd name="connsiteX1-45" fmla="*/ 258405 w 396864"/>
                <a:gd name="connsiteY1-46" fmla="*/ 27972 h 479938"/>
                <a:gd name="connsiteX2-47" fmla="*/ 396517 w 396864"/>
                <a:gd name="connsiteY2-48" fmla="*/ 270860 h 479938"/>
                <a:gd name="connsiteX3-49" fmla="*/ 217924 w 396864"/>
                <a:gd name="connsiteY3-50" fmla="*/ 467710 h 479938"/>
                <a:gd name="connsiteX4-51" fmla="*/ 25042 w 396864"/>
                <a:gd name="connsiteY4-52" fmla="*/ 425641 h 479938"/>
                <a:gd name="connsiteX5-53" fmla="*/ 9167 w 396864"/>
                <a:gd name="connsiteY5-54" fmla="*/ 210535 h 479938"/>
                <a:gd name="connsiteX6-55" fmla="*/ 85367 w 396864"/>
                <a:gd name="connsiteY6-56" fmla="*/ 25591 h 479938"/>
                <a:gd name="connsiteX0-57" fmla="*/ 81238 w 392735"/>
                <a:gd name="connsiteY0-58" fmla="*/ 25591 h 480968"/>
                <a:gd name="connsiteX1-59" fmla="*/ 254276 w 392735"/>
                <a:gd name="connsiteY1-60" fmla="*/ 27972 h 480968"/>
                <a:gd name="connsiteX2-61" fmla="*/ 392388 w 392735"/>
                <a:gd name="connsiteY2-62" fmla="*/ 270860 h 480968"/>
                <a:gd name="connsiteX3-63" fmla="*/ 213795 w 392735"/>
                <a:gd name="connsiteY3-64" fmla="*/ 467710 h 480968"/>
                <a:gd name="connsiteX4-65" fmla="*/ 30438 w 392735"/>
                <a:gd name="connsiteY4-66" fmla="*/ 428816 h 480968"/>
                <a:gd name="connsiteX5-67" fmla="*/ 5038 w 392735"/>
                <a:gd name="connsiteY5-68" fmla="*/ 210535 h 480968"/>
                <a:gd name="connsiteX6-69" fmla="*/ 81238 w 392735"/>
                <a:gd name="connsiteY6-70" fmla="*/ 25591 h 480968"/>
                <a:gd name="connsiteX0-71" fmla="*/ 81238 w 392735"/>
                <a:gd name="connsiteY0-72" fmla="*/ 25591 h 479557"/>
                <a:gd name="connsiteX1-73" fmla="*/ 254276 w 392735"/>
                <a:gd name="connsiteY1-74" fmla="*/ 27972 h 479557"/>
                <a:gd name="connsiteX2-75" fmla="*/ 392388 w 392735"/>
                <a:gd name="connsiteY2-76" fmla="*/ 270860 h 479557"/>
                <a:gd name="connsiteX3-77" fmla="*/ 213795 w 392735"/>
                <a:gd name="connsiteY3-78" fmla="*/ 467710 h 479557"/>
                <a:gd name="connsiteX4-79" fmla="*/ 30438 w 392735"/>
                <a:gd name="connsiteY4-80" fmla="*/ 428816 h 479557"/>
                <a:gd name="connsiteX5-81" fmla="*/ 5038 w 392735"/>
                <a:gd name="connsiteY5-82" fmla="*/ 210535 h 479557"/>
                <a:gd name="connsiteX6-83" fmla="*/ 81238 w 392735"/>
                <a:gd name="connsiteY6-84" fmla="*/ 25591 h 4795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92735" h="479557">
                  <a:moveTo>
                    <a:pt x="81238" y="25591"/>
                  </a:moveTo>
                  <a:cubicBezTo>
                    <a:pt x="122778" y="-4836"/>
                    <a:pt x="202418" y="-12906"/>
                    <a:pt x="254276" y="27972"/>
                  </a:cubicBezTo>
                  <a:cubicBezTo>
                    <a:pt x="306134" y="68850"/>
                    <a:pt x="399135" y="197571"/>
                    <a:pt x="392388" y="270860"/>
                  </a:cubicBezTo>
                  <a:cubicBezTo>
                    <a:pt x="385641" y="344149"/>
                    <a:pt x="296345" y="444559"/>
                    <a:pt x="213795" y="467710"/>
                  </a:cubicBezTo>
                  <a:cubicBezTo>
                    <a:pt x="131245" y="490861"/>
                    <a:pt x="65760" y="481203"/>
                    <a:pt x="30438" y="428816"/>
                  </a:cubicBezTo>
                  <a:cubicBezTo>
                    <a:pt x="-4884" y="376429"/>
                    <a:pt x="-3429" y="277739"/>
                    <a:pt x="5038" y="210535"/>
                  </a:cubicBezTo>
                  <a:cubicBezTo>
                    <a:pt x="13505" y="143331"/>
                    <a:pt x="39698" y="56018"/>
                    <a:pt x="81238" y="25591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2" name="Freeform 41"/>
            <p:cNvSpPr/>
            <p:nvPr userDrawn="1"/>
          </p:nvSpPr>
          <p:spPr>
            <a:xfrm>
              <a:off x="5492420" y="3052835"/>
              <a:ext cx="470425" cy="350394"/>
            </a:xfrm>
            <a:custGeom>
              <a:avLst/>
              <a:gdLst>
                <a:gd name="connsiteX0" fmla="*/ 18645 w 485109"/>
                <a:gd name="connsiteY0" fmla="*/ 300801 h 339998"/>
                <a:gd name="connsiteX1" fmla="*/ 297251 w 485109"/>
                <a:gd name="connsiteY1" fmla="*/ 329376 h 339998"/>
                <a:gd name="connsiteX2" fmla="*/ 482989 w 485109"/>
                <a:gd name="connsiteY2" fmla="*/ 160308 h 339998"/>
                <a:gd name="connsiteX3" fmla="*/ 385358 w 485109"/>
                <a:gd name="connsiteY3" fmla="*/ 34101 h 339998"/>
                <a:gd name="connsiteX4" fmla="*/ 197239 w 485109"/>
                <a:gd name="connsiteY4" fmla="*/ 5526 h 339998"/>
                <a:gd name="connsiteX5" fmla="*/ 44839 w 485109"/>
                <a:gd name="connsiteY5" fmla="*/ 124589 h 339998"/>
                <a:gd name="connsiteX6" fmla="*/ 18645 w 485109"/>
                <a:gd name="connsiteY6" fmla="*/ 300801 h 339998"/>
                <a:gd name="connsiteX0-1" fmla="*/ 22384 w 472973"/>
                <a:gd name="connsiteY0-2" fmla="*/ 329376 h 352794"/>
                <a:gd name="connsiteX1-3" fmla="*/ 285115 w 472973"/>
                <a:gd name="connsiteY1-4" fmla="*/ 329376 h 352794"/>
                <a:gd name="connsiteX2-5" fmla="*/ 470853 w 472973"/>
                <a:gd name="connsiteY2-6" fmla="*/ 160308 h 352794"/>
                <a:gd name="connsiteX3-7" fmla="*/ 373222 w 472973"/>
                <a:gd name="connsiteY3-8" fmla="*/ 34101 h 352794"/>
                <a:gd name="connsiteX4-9" fmla="*/ 185103 w 472973"/>
                <a:gd name="connsiteY4-10" fmla="*/ 5526 h 352794"/>
                <a:gd name="connsiteX5-11" fmla="*/ 32703 w 472973"/>
                <a:gd name="connsiteY5-12" fmla="*/ 124589 h 352794"/>
                <a:gd name="connsiteX6-13" fmla="*/ 22384 w 472973"/>
                <a:gd name="connsiteY6-14" fmla="*/ 329376 h 352794"/>
                <a:gd name="connsiteX0-15" fmla="*/ 23772 w 473647"/>
                <a:gd name="connsiteY0-16" fmla="*/ 329376 h 351163"/>
                <a:gd name="connsiteX1-17" fmla="*/ 305553 w 473647"/>
                <a:gd name="connsiteY1-18" fmla="*/ 326201 h 351163"/>
                <a:gd name="connsiteX2-19" fmla="*/ 472241 w 473647"/>
                <a:gd name="connsiteY2-20" fmla="*/ 160308 h 351163"/>
                <a:gd name="connsiteX3-21" fmla="*/ 374610 w 473647"/>
                <a:gd name="connsiteY3-22" fmla="*/ 34101 h 351163"/>
                <a:gd name="connsiteX4-23" fmla="*/ 186491 w 473647"/>
                <a:gd name="connsiteY4-24" fmla="*/ 5526 h 351163"/>
                <a:gd name="connsiteX5-25" fmla="*/ 34091 w 473647"/>
                <a:gd name="connsiteY5-26" fmla="*/ 124589 h 351163"/>
                <a:gd name="connsiteX6-27" fmla="*/ 23772 w 473647"/>
                <a:gd name="connsiteY6-28" fmla="*/ 329376 h 351163"/>
                <a:gd name="connsiteX0-29" fmla="*/ 2127 w 452002"/>
                <a:gd name="connsiteY0-30" fmla="*/ 329376 h 359480"/>
                <a:gd name="connsiteX1-31" fmla="*/ 283908 w 452002"/>
                <a:gd name="connsiteY1-32" fmla="*/ 326201 h 359480"/>
                <a:gd name="connsiteX2-33" fmla="*/ 450596 w 452002"/>
                <a:gd name="connsiteY2-34" fmla="*/ 160308 h 359480"/>
                <a:gd name="connsiteX3-35" fmla="*/ 352965 w 452002"/>
                <a:gd name="connsiteY3-36" fmla="*/ 34101 h 359480"/>
                <a:gd name="connsiteX4-37" fmla="*/ 164846 w 452002"/>
                <a:gd name="connsiteY4-38" fmla="*/ 5526 h 359480"/>
                <a:gd name="connsiteX5-39" fmla="*/ 2127 w 452002"/>
                <a:gd name="connsiteY5-40" fmla="*/ 329376 h 359480"/>
                <a:gd name="connsiteX0-41" fmla="*/ 12262 w 462137"/>
                <a:gd name="connsiteY0-42" fmla="*/ 329376 h 359480"/>
                <a:gd name="connsiteX1-43" fmla="*/ 294043 w 462137"/>
                <a:gd name="connsiteY1-44" fmla="*/ 326201 h 359480"/>
                <a:gd name="connsiteX2-45" fmla="*/ 460731 w 462137"/>
                <a:gd name="connsiteY2-46" fmla="*/ 160308 h 359480"/>
                <a:gd name="connsiteX3-47" fmla="*/ 363100 w 462137"/>
                <a:gd name="connsiteY3-48" fmla="*/ 34101 h 359480"/>
                <a:gd name="connsiteX4-49" fmla="*/ 174981 w 462137"/>
                <a:gd name="connsiteY4-50" fmla="*/ 5526 h 359480"/>
                <a:gd name="connsiteX5-51" fmla="*/ 12262 w 462137"/>
                <a:gd name="connsiteY5-52" fmla="*/ 329376 h 359480"/>
                <a:gd name="connsiteX0-53" fmla="*/ 25779 w 475654"/>
                <a:gd name="connsiteY0-54" fmla="*/ 329376 h 359480"/>
                <a:gd name="connsiteX1-55" fmla="*/ 307560 w 475654"/>
                <a:gd name="connsiteY1-56" fmla="*/ 326201 h 359480"/>
                <a:gd name="connsiteX2-57" fmla="*/ 474248 w 475654"/>
                <a:gd name="connsiteY2-58" fmla="*/ 160308 h 359480"/>
                <a:gd name="connsiteX3-59" fmla="*/ 376617 w 475654"/>
                <a:gd name="connsiteY3-60" fmla="*/ 34101 h 359480"/>
                <a:gd name="connsiteX4-61" fmla="*/ 188498 w 475654"/>
                <a:gd name="connsiteY4-62" fmla="*/ 5526 h 359480"/>
                <a:gd name="connsiteX5-63" fmla="*/ 25779 w 475654"/>
                <a:gd name="connsiteY5-64" fmla="*/ 329376 h 359480"/>
                <a:gd name="connsiteX0-65" fmla="*/ 17910 w 467785"/>
                <a:gd name="connsiteY0-66" fmla="*/ 329376 h 359480"/>
                <a:gd name="connsiteX1-67" fmla="*/ 299691 w 467785"/>
                <a:gd name="connsiteY1-68" fmla="*/ 326201 h 359480"/>
                <a:gd name="connsiteX2-69" fmla="*/ 466379 w 467785"/>
                <a:gd name="connsiteY2-70" fmla="*/ 160308 h 359480"/>
                <a:gd name="connsiteX3-71" fmla="*/ 368748 w 467785"/>
                <a:gd name="connsiteY3-72" fmla="*/ 34101 h 359480"/>
                <a:gd name="connsiteX4-73" fmla="*/ 180629 w 467785"/>
                <a:gd name="connsiteY4-74" fmla="*/ 5526 h 359480"/>
                <a:gd name="connsiteX5-75" fmla="*/ 17910 w 467785"/>
                <a:gd name="connsiteY5-76" fmla="*/ 329376 h 359480"/>
                <a:gd name="connsiteX0-77" fmla="*/ 17910 w 467785"/>
                <a:gd name="connsiteY0-78" fmla="*/ 333469 h 363573"/>
                <a:gd name="connsiteX1-79" fmla="*/ 299691 w 467785"/>
                <a:gd name="connsiteY1-80" fmla="*/ 330294 h 363573"/>
                <a:gd name="connsiteX2-81" fmla="*/ 466379 w 467785"/>
                <a:gd name="connsiteY2-82" fmla="*/ 164401 h 363573"/>
                <a:gd name="connsiteX3-83" fmla="*/ 368748 w 467785"/>
                <a:gd name="connsiteY3-84" fmla="*/ 38194 h 363573"/>
                <a:gd name="connsiteX4-85" fmla="*/ 180629 w 467785"/>
                <a:gd name="connsiteY4-86" fmla="*/ 9619 h 363573"/>
                <a:gd name="connsiteX5-87" fmla="*/ 17910 w 467785"/>
                <a:gd name="connsiteY5-88" fmla="*/ 333469 h 363573"/>
                <a:gd name="connsiteX0-89" fmla="*/ 2396 w 453186"/>
                <a:gd name="connsiteY0-90" fmla="*/ 327813 h 357917"/>
                <a:gd name="connsiteX1-91" fmla="*/ 284177 w 453186"/>
                <a:gd name="connsiteY1-92" fmla="*/ 324638 h 357917"/>
                <a:gd name="connsiteX2-93" fmla="*/ 450865 w 453186"/>
                <a:gd name="connsiteY2-94" fmla="*/ 158745 h 357917"/>
                <a:gd name="connsiteX3-95" fmla="*/ 165115 w 453186"/>
                <a:gd name="connsiteY3-96" fmla="*/ 3963 h 357917"/>
                <a:gd name="connsiteX4-97" fmla="*/ 2396 w 453186"/>
                <a:gd name="connsiteY4-98" fmla="*/ 327813 h 357917"/>
                <a:gd name="connsiteX0-99" fmla="*/ 19638 w 470428"/>
                <a:gd name="connsiteY0-100" fmla="*/ 327813 h 357917"/>
                <a:gd name="connsiteX1-101" fmla="*/ 301419 w 470428"/>
                <a:gd name="connsiteY1-102" fmla="*/ 324638 h 357917"/>
                <a:gd name="connsiteX2-103" fmla="*/ 468107 w 470428"/>
                <a:gd name="connsiteY2-104" fmla="*/ 158745 h 357917"/>
                <a:gd name="connsiteX3-105" fmla="*/ 182357 w 470428"/>
                <a:gd name="connsiteY3-106" fmla="*/ 3963 h 357917"/>
                <a:gd name="connsiteX4-107" fmla="*/ 19638 w 470428"/>
                <a:gd name="connsiteY4-108" fmla="*/ 327813 h 357917"/>
                <a:gd name="connsiteX0-109" fmla="*/ 19638 w 470428"/>
                <a:gd name="connsiteY0-110" fmla="*/ 324775 h 354879"/>
                <a:gd name="connsiteX1-111" fmla="*/ 301419 w 470428"/>
                <a:gd name="connsiteY1-112" fmla="*/ 321600 h 354879"/>
                <a:gd name="connsiteX2-113" fmla="*/ 468107 w 470428"/>
                <a:gd name="connsiteY2-114" fmla="*/ 155707 h 354879"/>
                <a:gd name="connsiteX3-115" fmla="*/ 182357 w 470428"/>
                <a:gd name="connsiteY3-116" fmla="*/ 925 h 354879"/>
                <a:gd name="connsiteX4-117" fmla="*/ 19638 w 470428"/>
                <a:gd name="connsiteY4-118" fmla="*/ 324775 h 354879"/>
                <a:gd name="connsiteX0-119" fmla="*/ 14468 w 465258"/>
                <a:gd name="connsiteY0-120" fmla="*/ 324775 h 354879"/>
                <a:gd name="connsiteX1-121" fmla="*/ 296249 w 465258"/>
                <a:gd name="connsiteY1-122" fmla="*/ 321600 h 354879"/>
                <a:gd name="connsiteX2-123" fmla="*/ 462937 w 465258"/>
                <a:gd name="connsiteY2-124" fmla="*/ 155707 h 354879"/>
                <a:gd name="connsiteX3-125" fmla="*/ 177187 w 465258"/>
                <a:gd name="connsiteY3-126" fmla="*/ 925 h 354879"/>
                <a:gd name="connsiteX4-127" fmla="*/ 14468 w 465258"/>
                <a:gd name="connsiteY4-128" fmla="*/ 324775 h 354879"/>
                <a:gd name="connsiteX0-129" fmla="*/ 13220 w 464010"/>
                <a:gd name="connsiteY0-130" fmla="*/ 327135 h 357239"/>
                <a:gd name="connsiteX1-131" fmla="*/ 295001 w 464010"/>
                <a:gd name="connsiteY1-132" fmla="*/ 323960 h 357239"/>
                <a:gd name="connsiteX2-133" fmla="*/ 461689 w 464010"/>
                <a:gd name="connsiteY2-134" fmla="*/ 158067 h 357239"/>
                <a:gd name="connsiteX3-135" fmla="*/ 175939 w 464010"/>
                <a:gd name="connsiteY3-136" fmla="*/ 3285 h 357239"/>
                <a:gd name="connsiteX4-137" fmla="*/ 59257 w 464010"/>
                <a:gd name="connsiteY4-138" fmla="*/ 74724 h 357239"/>
                <a:gd name="connsiteX5-139" fmla="*/ 13220 w 464010"/>
                <a:gd name="connsiteY5-140" fmla="*/ 327135 h 357239"/>
                <a:gd name="connsiteX0-141" fmla="*/ 21956 w 472746"/>
                <a:gd name="connsiteY0-142" fmla="*/ 325421 h 347047"/>
                <a:gd name="connsiteX1-143" fmla="*/ 303737 w 472746"/>
                <a:gd name="connsiteY1-144" fmla="*/ 322246 h 347047"/>
                <a:gd name="connsiteX2-145" fmla="*/ 470425 w 472746"/>
                <a:gd name="connsiteY2-146" fmla="*/ 156353 h 347047"/>
                <a:gd name="connsiteX3-147" fmla="*/ 184675 w 472746"/>
                <a:gd name="connsiteY3-148" fmla="*/ 1571 h 347047"/>
                <a:gd name="connsiteX4-149" fmla="*/ 37036 w 472746"/>
                <a:gd name="connsiteY4-150" fmla="*/ 123016 h 347047"/>
                <a:gd name="connsiteX5-151" fmla="*/ 21956 w 472746"/>
                <a:gd name="connsiteY5-152" fmla="*/ 325421 h 347047"/>
                <a:gd name="connsiteX0-153" fmla="*/ 21956 w 470425"/>
                <a:gd name="connsiteY0-154" fmla="*/ 327762 h 349388"/>
                <a:gd name="connsiteX1-155" fmla="*/ 303737 w 470425"/>
                <a:gd name="connsiteY1-156" fmla="*/ 324587 h 349388"/>
                <a:gd name="connsiteX2-157" fmla="*/ 470425 w 470425"/>
                <a:gd name="connsiteY2-158" fmla="*/ 158694 h 349388"/>
                <a:gd name="connsiteX3-159" fmla="*/ 303738 w 470425"/>
                <a:gd name="connsiteY3-160" fmla="*/ 1531 h 349388"/>
                <a:gd name="connsiteX4-161" fmla="*/ 37036 w 470425"/>
                <a:gd name="connsiteY4-162" fmla="*/ 125357 h 349388"/>
                <a:gd name="connsiteX5-163" fmla="*/ 21956 w 470425"/>
                <a:gd name="connsiteY5-164" fmla="*/ 327762 h 349388"/>
                <a:gd name="connsiteX0-165" fmla="*/ 21956 w 470425"/>
                <a:gd name="connsiteY0-166" fmla="*/ 328768 h 350394"/>
                <a:gd name="connsiteX1-167" fmla="*/ 303737 w 470425"/>
                <a:gd name="connsiteY1-168" fmla="*/ 325593 h 350394"/>
                <a:gd name="connsiteX2-169" fmla="*/ 470425 w 470425"/>
                <a:gd name="connsiteY2-170" fmla="*/ 159700 h 350394"/>
                <a:gd name="connsiteX3-171" fmla="*/ 303738 w 470425"/>
                <a:gd name="connsiteY3-172" fmla="*/ 2537 h 350394"/>
                <a:gd name="connsiteX4-173" fmla="*/ 37036 w 470425"/>
                <a:gd name="connsiteY4-174" fmla="*/ 126363 h 350394"/>
                <a:gd name="connsiteX5-175" fmla="*/ 21956 w 470425"/>
                <a:gd name="connsiteY5-176" fmla="*/ 328768 h 350394"/>
                <a:gd name="connsiteX0-177" fmla="*/ 21956 w 470425"/>
                <a:gd name="connsiteY0-178" fmla="*/ 328768 h 350394"/>
                <a:gd name="connsiteX1-179" fmla="*/ 303737 w 470425"/>
                <a:gd name="connsiteY1-180" fmla="*/ 325593 h 350394"/>
                <a:gd name="connsiteX2-181" fmla="*/ 470425 w 470425"/>
                <a:gd name="connsiteY2-182" fmla="*/ 159700 h 350394"/>
                <a:gd name="connsiteX3-183" fmla="*/ 303738 w 470425"/>
                <a:gd name="connsiteY3-184" fmla="*/ 2537 h 350394"/>
                <a:gd name="connsiteX4-185" fmla="*/ 37036 w 470425"/>
                <a:gd name="connsiteY4-186" fmla="*/ 126363 h 350394"/>
                <a:gd name="connsiteX5-187" fmla="*/ 21956 w 470425"/>
                <a:gd name="connsiteY5-188" fmla="*/ 328768 h 3503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470425" h="350394">
                  <a:moveTo>
                    <a:pt x="21956" y="328768"/>
                  </a:moveTo>
                  <a:cubicBezTo>
                    <a:pt x="66406" y="361973"/>
                    <a:pt x="228992" y="353771"/>
                    <a:pt x="303737" y="325593"/>
                  </a:cubicBezTo>
                  <a:cubicBezTo>
                    <a:pt x="378482" y="297415"/>
                    <a:pt x="470425" y="213543"/>
                    <a:pt x="470425" y="159700"/>
                  </a:cubicBezTo>
                  <a:cubicBezTo>
                    <a:pt x="470425" y="105857"/>
                    <a:pt x="418435" y="18809"/>
                    <a:pt x="303738" y="2537"/>
                  </a:cubicBezTo>
                  <a:cubicBezTo>
                    <a:pt x="134272" y="-16116"/>
                    <a:pt x="64156" y="72388"/>
                    <a:pt x="37036" y="126363"/>
                  </a:cubicBezTo>
                  <a:cubicBezTo>
                    <a:pt x="9916" y="180338"/>
                    <a:pt x="-22494" y="295563"/>
                    <a:pt x="21956" y="328768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>
              <a:off x="5594486" y="3512936"/>
              <a:ext cx="588355" cy="439457"/>
            </a:xfrm>
            <a:custGeom>
              <a:avLst/>
              <a:gdLst>
                <a:gd name="connsiteX0" fmla="*/ 297037 w 592661"/>
                <a:gd name="connsiteY0" fmla="*/ 2597 h 437352"/>
                <a:gd name="connsiteX1" fmla="*/ 51768 w 592661"/>
                <a:gd name="connsiteY1" fmla="*/ 121660 h 437352"/>
                <a:gd name="connsiteX2" fmla="*/ 11287 w 592661"/>
                <a:gd name="connsiteY2" fmla="*/ 262153 h 437352"/>
                <a:gd name="connsiteX3" fmla="*/ 201787 w 592661"/>
                <a:gd name="connsiteY3" fmla="*/ 433603 h 437352"/>
                <a:gd name="connsiteX4" fmla="*/ 532781 w 592661"/>
                <a:gd name="connsiteY4" fmla="*/ 369310 h 437352"/>
                <a:gd name="connsiteX5" fmla="*/ 592312 w 592661"/>
                <a:gd name="connsiteY5" fmla="*/ 240722 h 437352"/>
                <a:gd name="connsiteX6" fmla="*/ 556593 w 592661"/>
                <a:gd name="connsiteY6" fmla="*/ 135947 h 437352"/>
                <a:gd name="connsiteX7" fmla="*/ 539925 w 592661"/>
                <a:gd name="connsiteY7" fmla="*/ 47841 h 437352"/>
                <a:gd name="connsiteX8" fmla="*/ 297037 w 592661"/>
                <a:gd name="connsiteY8" fmla="*/ 2597 h 437352"/>
                <a:gd name="connsiteX0-1" fmla="*/ 297037 w 714643"/>
                <a:gd name="connsiteY0-2" fmla="*/ 2322 h 437077"/>
                <a:gd name="connsiteX1-3" fmla="*/ 51768 w 714643"/>
                <a:gd name="connsiteY1-4" fmla="*/ 121385 h 437077"/>
                <a:gd name="connsiteX2-5" fmla="*/ 11287 w 714643"/>
                <a:gd name="connsiteY2-6" fmla="*/ 261878 h 437077"/>
                <a:gd name="connsiteX3-7" fmla="*/ 201787 w 714643"/>
                <a:gd name="connsiteY3-8" fmla="*/ 433328 h 437077"/>
                <a:gd name="connsiteX4-9" fmla="*/ 532781 w 714643"/>
                <a:gd name="connsiteY4-10" fmla="*/ 369035 h 437077"/>
                <a:gd name="connsiteX5-11" fmla="*/ 592312 w 714643"/>
                <a:gd name="connsiteY5-12" fmla="*/ 240447 h 437077"/>
                <a:gd name="connsiteX6-13" fmla="*/ 556593 w 714643"/>
                <a:gd name="connsiteY6-14" fmla="*/ 135672 h 437077"/>
                <a:gd name="connsiteX7-15" fmla="*/ 708994 w 714643"/>
                <a:gd name="connsiteY7-16" fmla="*/ 230922 h 437077"/>
                <a:gd name="connsiteX8-17" fmla="*/ 297037 w 714643"/>
                <a:gd name="connsiteY8-18" fmla="*/ 2322 h 437077"/>
                <a:gd name="connsiteX0-19" fmla="*/ 297037 w 592661"/>
                <a:gd name="connsiteY0-20" fmla="*/ 12406 h 447161"/>
                <a:gd name="connsiteX1-21" fmla="*/ 51768 w 592661"/>
                <a:gd name="connsiteY1-22" fmla="*/ 131469 h 447161"/>
                <a:gd name="connsiteX2-23" fmla="*/ 11287 w 592661"/>
                <a:gd name="connsiteY2-24" fmla="*/ 271962 h 447161"/>
                <a:gd name="connsiteX3-25" fmla="*/ 201787 w 592661"/>
                <a:gd name="connsiteY3-26" fmla="*/ 443412 h 447161"/>
                <a:gd name="connsiteX4-27" fmla="*/ 532781 w 592661"/>
                <a:gd name="connsiteY4-28" fmla="*/ 379119 h 447161"/>
                <a:gd name="connsiteX5-29" fmla="*/ 592312 w 592661"/>
                <a:gd name="connsiteY5-30" fmla="*/ 250531 h 447161"/>
                <a:gd name="connsiteX6-31" fmla="*/ 556593 w 592661"/>
                <a:gd name="connsiteY6-32" fmla="*/ 145756 h 447161"/>
                <a:gd name="connsiteX7-33" fmla="*/ 497062 w 592661"/>
                <a:gd name="connsiteY7-34" fmla="*/ 19550 h 447161"/>
                <a:gd name="connsiteX8-35" fmla="*/ 297037 w 592661"/>
                <a:gd name="connsiteY8-36" fmla="*/ 12406 h 447161"/>
                <a:gd name="connsiteX0-37" fmla="*/ 296351 w 591975"/>
                <a:gd name="connsiteY0-38" fmla="*/ 13063 h 447818"/>
                <a:gd name="connsiteX1-39" fmla="*/ 53463 w 591975"/>
                <a:gd name="connsiteY1-40" fmla="*/ 141651 h 447818"/>
                <a:gd name="connsiteX2-41" fmla="*/ 10601 w 591975"/>
                <a:gd name="connsiteY2-42" fmla="*/ 272619 h 447818"/>
                <a:gd name="connsiteX3-43" fmla="*/ 201101 w 591975"/>
                <a:gd name="connsiteY3-44" fmla="*/ 444069 h 447818"/>
                <a:gd name="connsiteX4-45" fmla="*/ 532095 w 591975"/>
                <a:gd name="connsiteY4-46" fmla="*/ 379776 h 447818"/>
                <a:gd name="connsiteX5-47" fmla="*/ 591626 w 591975"/>
                <a:gd name="connsiteY5-48" fmla="*/ 251188 h 447818"/>
                <a:gd name="connsiteX6-49" fmla="*/ 555907 w 591975"/>
                <a:gd name="connsiteY6-50" fmla="*/ 146413 h 447818"/>
                <a:gd name="connsiteX7-51" fmla="*/ 496376 w 591975"/>
                <a:gd name="connsiteY7-52" fmla="*/ 20207 h 447818"/>
                <a:gd name="connsiteX8-53" fmla="*/ 296351 w 591975"/>
                <a:gd name="connsiteY8-54" fmla="*/ 13063 h 447818"/>
                <a:gd name="connsiteX0-55" fmla="*/ 283438 w 579062"/>
                <a:gd name="connsiteY0-56" fmla="*/ 13063 h 446387"/>
                <a:gd name="connsiteX1-57" fmla="*/ 40550 w 579062"/>
                <a:gd name="connsiteY1-58" fmla="*/ 141651 h 446387"/>
                <a:gd name="connsiteX2-59" fmla="*/ 14357 w 579062"/>
                <a:gd name="connsiteY2-60" fmla="*/ 301194 h 446387"/>
                <a:gd name="connsiteX3-61" fmla="*/ 188188 w 579062"/>
                <a:gd name="connsiteY3-62" fmla="*/ 444069 h 446387"/>
                <a:gd name="connsiteX4-63" fmla="*/ 519182 w 579062"/>
                <a:gd name="connsiteY4-64" fmla="*/ 379776 h 446387"/>
                <a:gd name="connsiteX5-65" fmla="*/ 578713 w 579062"/>
                <a:gd name="connsiteY5-66" fmla="*/ 251188 h 446387"/>
                <a:gd name="connsiteX6-67" fmla="*/ 542994 w 579062"/>
                <a:gd name="connsiteY6-68" fmla="*/ 146413 h 446387"/>
                <a:gd name="connsiteX7-69" fmla="*/ 483463 w 579062"/>
                <a:gd name="connsiteY7-70" fmla="*/ 20207 h 446387"/>
                <a:gd name="connsiteX8-71" fmla="*/ 283438 w 579062"/>
                <a:gd name="connsiteY8-72" fmla="*/ 13063 h 446387"/>
                <a:gd name="connsiteX0-73" fmla="*/ 282917 w 578541"/>
                <a:gd name="connsiteY0-74" fmla="*/ 13063 h 439514"/>
                <a:gd name="connsiteX1-75" fmla="*/ 40029 w 578541"/>
                <a:gd name="connsiteY1-76" fmla="*/ 141651 h 439514"/>
                <a:gd name="connsiteX2-77" fmla="*/ 13836 w 578541"/>
                <a:gd name="connsiteY2-78" fmla="*/ 301194 h 439514"/>
                <a:gd name="connsiteX3-79" fmla="*/ 180523 w 578541"/>
                <a:gd name="connsiteY3-80" fmla="*/ 436925 h 439514"/>
                <a:gd name="connsiteX4-81" fmla="*/ 518661 w 578541"/>
                <a:gd name="connsiteY4-82" fmla="*/ 379776 h 439514"/>
                <a:gd name="connsiteX5-83" fmla="*/ 578192 w 578541"/>
                <a:gd name="connsiteY5-84" fmla="*/ 251188 h 439514"/>
                <a:gd name="connsiteX6-85" fmla="*/ 542473 w 578541"/>
                <a:gd name="connsiteY6-86" fmla="*/ 146413 h 439514"/>
                <a:gd name="connsiteX7-87" fmla="*/ 482942 w 578541"/>
                <a:gd name="connsiteY7-88" fmla="*/ 20207 h 439514"/>
                <a:gd name="connsiteX8-89" fmla="*/ 282917 w 578541"/>
                <a:gd name="connsiteY8-90" fmla="*/ 13063 h 439514"/>
                <a:gd name="connsiteX0-91" fmla="*/ 282917 w 578990"/>
                <a:gd name="connsiteY0-92" fmla="*/ 13063 h 439764"/>
                <a:gd name="connsiteX1-93" fmla="*/ 40029 w 578990"/>
                <a:gd name="connsiteY1-94" fmla="*/ 141651 h 439764"/>
                <a:gd name="connsiteX2-95" fmla="*/ 13836 w 578990"/>
                <a:gd name="connsiteY2-96" fmla="*/ 301194 h 439764"/>
                <a:gd name="connsiteX3-97" fmla="*/ 180523 w 578990"/>
                <a:gd name="connsiteY3-98" fmla="*/ 436925 h 439764"/>
                <a:gd name="connsiteX4-99" fmla="*/ 504374 w 578990"/>
                <a:gd name="connsiteY4-100" fmla="*/ 382157 h 439764"/>
                <a:gd name="connsiteX5-101" fmla="*/ 578192 w 578990"/>
                <a:gd name="connsiteY5-102" fmla="*/ 251188 h 439764"/>
                <a:gd name="connsiteX6-103" fmla="*/ 542473 w 578990"/>
                <a:gd name="connsiteY6-104" fmla="*/ 146413 h 439764"/>
                <a:gd name="connsiteX7-105" fmla="*/ 482942 w 578990"/>
                <a:gd name="connsiteY7-106" fmla="*/ 20207 h 439764"/>
                <a:gd name="connsiteX8-107" fmla="*/ 282917 w 578990"/>
                <a:gd name="connsiteY8-108" fmla="*/ 13063 h 439764"/>
                <a:gd name="connsiteX0-109" fmla="*/ 282917 w 588355"/>
                <a:gd name="connsiteY0-110" fmla="*/ 13063 h 439457"/>
                <a:gd name="connsiteX1-111" fmla="*/ 40029 w 588355"/>
                <a:gd name="connsiteY1-112" fmla="*/ 141651 h 439457"/>
                <a:gd name="connsiteX2-113" fmla="*/ 13836 w 588355"/>
                <a:gd name="connsiteY2-114" fmla="*/ 301194 h 439457"/>
                <a:gd name="connsiteX3-115" fmla="*/ 180523 w 588355"/>
                <a:gd name="connsiteY3-116" fmla="*/ 436925 h 439457"/>
                <a:gd name="connsiteX4-117" fmla="*/ 504374 w 588355"/>
                <a:gd name="connsiteY4-118" fmla="*/ 382157 h 439457"/>
                <a:gd name="connsiteX5-119" fmla="*/ 587717 w 588355"/>
                <a:gd name="connsiteY5-120" fmla="*/ 289288 h 439457"/>
                <a:gd name="connsiteX6-121" fmla="*/ 542473 w 588355"/>
                <a:gd name="connsiteY6-122" fmla="*/ 146413 h 439457"/>
                <a:gd name="connsiteX7-123" fmla="*/ 482942 w 588355"/>
                <a:gd name="connsiteY7-124" fmla="*/ 20207 h 439457"/>
                <a:gd name="connsiteX8-125" fmla="*/ 282917 w 588355"/>
                <a:gd name="connsiteY8-126" fmla="*/ 13063 h 439457"/>
                <a:gd name="connsiteX0-127" fmla="*/ 282917 w 588355"/>
                <a:gd name="connsiteY0-128" fmla="*/ 13063 h 439457"/>
                <a:gd name="connsiteX1-129" fmla="*/ 40029 w 588355"/>
                <a:gd name="connsiteY1-130" fmla="*/ 141651 h 439457"/>
                <a:gd name="connsiteX2-131" fmla="*/ 13836 w 588355"/>
                <a:gd name="connsiteY2-132" fmla="*/ 301194 h 439457"/>
                <a:gd name="connsiteX3-133" fmla="*/ 180523 w 588355"/>
                <a:gd name="connsiteY3-134" fmla="*/ 436925 h 439457"/>
                <a:gd name="connsiteX4-135" fmla="*/ 504374 w 588355"/>
                <a:gd name="connsiteY4-136" fmla="*/ 382157 h 439457"/>
                <a:gd name="connsiteX5-137" fmla="*/ 587717 w 588355"/>
                <a:gd name="connsiteY5-138" fmla="*/ 289288 h 439457"/>
                <a:gd name="connsiteX6-139" fmla="*/ 542473 w 588355"/>
                <a:gd name="connsiteY6-140" fmla="*/ 146413 h 439457"/>
                <a:gd name="connsiteX7-141" fmla="*/ 497229 w 588355"/>
                <a:gd name="connsiteY7-142" fmla="*/ 20207 h 439457"/>
                <a:gd name="connsiteX8-143" fmla="*/ 282917 w 588355"/>
                <a:gd name="connsiteY8-144" fmla="*/ 13063 h 4394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588355" h="439457">
                  <a:moveTo>
                    <a:pt x="282917" y="13063"/>
                  </a:moveTo>
                  <a:cubicBezTo>
                    <a:pt x="206717" y="33304"/>
                    <a:pt x="84876" y="93629"/>
                    <a:pt x="40029" y="141651"/>
                  </a:cubicBezTo>
                  <a:cubicBezTo>
                    <a:pt x="-4818" y="189673"/>
                    <a:pt x="-9580" y="251982"/>
                    <a:pt x="13836" y="301194"/>
                  </a:cubicBezTo>
                  <a:cubicBezTo>
                    <a:pt x="37252" y="350406"/>
                    <a:pt x="98767" y="423431"/>
                    <a:pt x="180523" y="436925"/>
                  </a:cubicBezTo>
                  <a:cubicBezTo>
                    <a:pt x="262279" y="450419"/>
                    <a:pt x="436508" y="406763"/>
                    <a:pt x="504374" y="382157"/>
                  </a:cubicBezTo>
                  <a:cubicBezTo>
                    <a:pt x="572240" y="357551"/>
                    <a:pt x="581367" y="328579"/>
                    <a:pt x="587717" y="289288"/>
                  </a:cubicBezTo>
                  <a:cubicBezTo>
                    <a:pt x="594067" y="249997"/>
                    <a:pt x="551204" y="178560"/>
                    <a:pt x="542473" y="146413"/>
                  </a:cubicBezTo>
                  <a:cubicBezTo>
                    <a:pt x="533742" y="114266"/>
                    <a:pt x="538901" y="43623"/>
                    <a:pt x="497229" y="20207"/>
                  </a:cubicBezTo>
                  <a:cubicBezTo>
                    <a:pt x="455557" y="-3209"/>
                    <a:pt x="359117" y="-7178"/>
                    <a:pt x="282917" y="13063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4" name="Freeform 43"/>
            <p:cNvSpPr/>
            <p:nvPr userDrawn="1"/>
          </p:nvSpPr>
          <p:spPr>
            <a:xfrm>
              <a:off x="5670973" y="5282248"/>
              <a:ext cx="624622" cy="511564"/>
            </a:xfrm>
            <a:custGeom>
              <a:avLst/>
              <a:gdLst>
                <a:gd name="connsiteX0" fmla="*/ 4850 w 643330"/>
                <a:gd name="connsiteY0" fmla="*/ 143606 h 530058"/>
                <a:gd name="connsiteX1" fmla="*/ 35806 w 643330"/>
                <a:gd name="connsiteY1" fmla="*/ 243619 h 530058"/>
                <a:gd name="connsiteX2" fmla="*/ 26281 w 643330"/>
                <a:gd name="connsiteY2" fmla="*/ 353156 h 530058"/>
                <a:gd name="connsiteX3" fmla="*/ 216781 w 643330"/>
                <a:gd name="connsiteY3" fmla="*/ 472219 h 530058"/>
                <a:gd name="connsiteX4" fmla="*/ 535868 w 643330"/>
                <a:gd name="connsiteY4" fmla="*/ 529369 h 530058"/>
                <a:gd name="connsiteX5" fmla="*/ 614450 w 643330"/>
                <a:gd name="connsiteY5" fmla="*/ 436500 h 530058"/>
                <a:gd name="connsiteX6" fmla="*/ 633500 w 643330"/>
                <a:gd name="connsiteY6" fmla="*/ 207900 h 530058"/>
                <a:gd name="connsiteX7" fmla="*/ 466812 w 643330"/>
                <a:gd name="connsiteY7" fmla="*/ 36450 h 530058"/>
                <a:gd name="connsiteX8" fmla="*/ 154868 w 643330"/>
                <a:gd name="connsiteY8" fmla="*/ 5494 h 530058"/>
                <a:gd name="connsiteX9" fmla="*/ 4850 w 643330"/>
                <a:gd name="connsiteY9" fmla="*/ 143606 h 530058"/>
                <a:gd name="connsiteX0-1" fmla="*/ 6039 w 630232"/>
                <a:gd name="connsiteY0-2" fmla="*/ 117584 h 530230"/>
                <a:gd name="connsiteX1-3" fmla="*/ 22708 w 630232"/>
                <a:gd name="connsiteY1-4" fmla="*/ 243791 h 530230"/>
                <a:gd name="connsiteX2-5" fmla="*/ 13183 w 630232"/>
                <a:gd name="connsiteY2-6" fmla="*/ 353328 h 530230"/>
                <a:gd name="connsiteX3-7" fmla="*/ 203683 w 630232"/>
                <a:gd name="connsiteY3-8" fmla="*/ 472391 h 530230"/>
                <a:gd name="connsiteX4-9" fmla="*/ 522770 w 630232"/>
                <a:gd name="connsiteY4-10" fmla="*/ 529541 h 530230"/>
                <a:gd name="connsiteX5-11" fmla="*/ 601352 w 630232"/>
                <a:gd name="connsiteY5-12" fmla="*/ 436672 h 530230"/>
                <a:gd name="connsiteX6-13" fmla="*/ 620402 w 630232"/>
                <a:gd name="connsiteY6-14" fmla="*/ 208072 h 530230"/>
                <a:gd name="connsiteX7-15" fmla="*/ 453714 w 630232"/>
                <a:gd name="connsiteY7-16" fmla="*/ 36622 h 530230"/>
                <a:gd name="connsiteX8-17" fmla="*/ 141770 w 630232"/>
                <a:gd name="connsiteY8-18" fmla="*/ 5666 h 530230"/>
                <a:gd name="connsiteX9-19" fmla="*/ 6039 w 630232"/>
                <a:gd name="connsiteY9-20" fmla="*/ 117584 h 530230"/>
                <a:gd name="connsiteX0-21" fmla="*/ 6412 w 630605"/>
                <a:gd name="connsiteY0-22" fmla="*/ 117584 h 530147"/>
                <a:gd name="connsiteX1-23" fmla="*/ 23081 w 630605"/>
                <a:gd name="connsiteY1-24" fmla="*/ 243791 h 530147"/>
                <a:gd name="connsiteX2-25" fmla="*/ 32606 w 630605"/>
                <a:gd name="connsiteY2-26" fmla="*/ 386665 h 530147"/>
                <a:gd name="connsiteX3-27" fmla="*/ 204056 w 630605"/>
                <a:gd name="connsiteY3-28" fmla="*/ 472391 h 530147"/>
                <a:gd name="connsiteX4-29" fmla="*/ 523143 w 630605"/>
                <a:gd name="connsiteY4-30" fmla="*/ 529541 h 530147"/>
                <a:gd name="connsiteX5-31" fmla="*/ 601725 w 630605"/>
                <a:gd name="connsiteY5-32" fmla="*/ 436672 h 530147"/>
                <a:gd name="connsiteX6-33" fmla="*/ 620775 w 630605"/>
                <a:gd name="connsiteY6-34" fmla="*/ 208072 h 530147"/>
                <a:gd name="connsiteX7-35" fmla="*/ 454087 w 630605"/>
                <a:gd name="connsiteY7-36" fmla="*/ 36622 h 530147"/>
                <a:gd name="connsiteX8-37" fmla="*/ 142143 w 630605"/>
                <a:gd name="connsiteY8-38" fmla="*/ 5666 h 530147"/>
                <a:gd name="connsiteX9-39" fmla="*/ 6412 w 630605"/>
                <a:gd name="connsiteY9-40" fmla="*/ 117584 h 530147"/>
                <a:gd name="connsiteX0-41" fmla="*/ 6575 w 630768"/>
                <a:gd name="connsiteY0-42" fmla="*/ 107358 h 519921"/>
                <a:gd name="connsiteX1-43" fmla="*/ 23244 w 630768"/>
                <a:gd name="connsiteY1-44" fmla="*/ 233565 h 519921"/>
                <a:gd name="connsiteX2-45" fmla="*/ 32769 w 630768"/>
                <a:gd name="connsiteY2-46" fmla="*/ 376439 h 519921"/>
                <a:gd name="connsiteX3-47" fmla="*/ 204219 w 630768"/>
                <a:gd name="connsiteY3-48" fmla="*/ 462165 h 519921"/>
                <a:gd name="connsiteX4-49" fmla="*/ 523306 w 630768"/>
                <a:gd name="connsiteY4-50" fmla="*/ 519315 h 519921"/>
                <a:gd name="connsiteX5-51" fmla="*/ 601888 w 630768"/>
                <a:gd name="connsiteY5-52" fmla="*/ 426446 h 519921"/>
                <a:gd name="connsiteX6-53" fmla="*/ 620938 w 630768"/>
                <a:gd name="connsiteY6-54" fmla="*/ 197846 h 519921"/>
                <a:gd name="connsiteX7-55" fmla="*/ 454250 w 630768"/>
                <a:gd name="connsiteY7-56" fmla="*/ 26396 h 519921"/>
                <a:gd name="connsiteX8-57" fmla="*/ 144688 w 630768"/>
                <a:gd name="connsiteY8-58" fmla="*/ 9727 h 519921"/>
                <a:gd name="connsiteX9-59" fmla="*/ 6575 w 630768"/>
                <a:gd name="connsiteY9-60" fmla="*/ 107358 h 519921"/>
                <a:gd name="connsiteX0-61" fmla="*/ 6575 w 629554"/>
                <a:gd name="connsiteY0-62" fmla="*/ 102263 h 514826"/>
                <a:gd name="connsiteX1-63" fmla="*/ 23244 w 629554"/>
                <a:gd name="connsiteY1-64" fmla="*/ 228470 h 514826"/>
                <a:gd name="connsiteX2-65" fmla="*/ 32769 w 629554"/>
                <a:gd name="connsiteY2-66" fmla="*/ 371344 h 514826"/>
                <a:gd name="connsiteX3-67" fmla="*/ 204219 w 629554"/>
                <a:gd name="connsiteY3-68" fmla="*/ 457070 h 514826"/>
                <a:gd name="connsiteX4-69" fmla="*/ 523306 w 629554"/>
                <a:gd name="connsiteY4-70" fmla="*/ 514220 h 514826"/>
                <a:gd name="connsiteX5-71" fmla="*/ 601888 w 629554"/>
                <a:gd name="connsiteY5-72" fmla="*/ 421351 h 514826"/>
                <a:gd name="connsiteX6-73" fmla="*/ 620938 w 629554"/>
                <a:gd name="connsiteY6-74" fmla="*/ 192751 h 514826"/>
                <a:gd name="connsiteX7-75" fmla="*/ 470919 w 629554"/>
                <a:gd name="connsiteY7-76" fmla="*/ 35589 h 514826"/>
                <a:gd name="connsiteX8-77" fmla="*/ 144688 w 629554"/>
                <a:gd name="connsiteY8-78" fmla="*/ 4632 h 514826"/>
                <a:gd name="connsiteX9-79" fmla="*/ 6575 w 629554"/>
                <a:gd name="connsiteY9-80" fmla="*/ 102263 h 514826"/>
                <a:gd name="connsiteX0-81" fmla="*/ 6575 w 630750"/>
                <a:gd name="connsiteY0-82" fmla="*/ 102263 h 512473"/>
                <a:gd name="connsiteX1-83" fmla="*/ 23244 w 630750"/>
                <a:gd name="connsiteY1-84" fmla="*/ 228470 h 512473"/>
                <a:gd name="connsiteX2-85" fmla="*/ 32769 w 630750"/>
                <a:gd name="connsiteY2-86" fmla="*/ 371344 h 512473"/>
                <a:gd name="connsiteX3-87" fmla="*/ 204219 w 630750"/>
                <a:gd name="connsiteY3-88" fmla="*/ 457070 h 512473"/>
                <a:gd name="connsiteX4-89" fmla="*/ 485206 w 630750"/>
                <a:gd name="connsiteY4-90" fmla="*/ 511839 h 512473"/>
                <a:gd name="connsiteX5-91" fmla="*/ 601888 w 630750"/>
                <a:gd name="connsiteY5-92" fmla="*/ 421351 h 512473"/>
                <a:gd name="connsiteX6-93" fmla="*/ 620938 w 630750"/>
                <a:gd name="connsiteY6-94" fmla="*/ 192751 h 512473"/>
                <a:gd name="connsiteX7-95" fmla="*/ 470919 w 630750"/>
                <a:gd name="connsiteY7-96" fmla="*/ 35589 h 512473"/>
                <a:gd name="connsiteX8-97" fmla="*/ 144688 w 630750"/>
                <a:gd name="connsiteY8-98" fmla="*/ 4632 h 512473"/>
                <a:gd name="connsiteX9-99" fmla="*/ 6575 w 630750"/>
                <a:gd name="connsiteY9-100" fmla="*/ 102263 h 512473"/>
                <a:gd name="connsiteX0-101" fmla="*/ 6575 w 630750"/>
                <a:gd name="connsiteY0-102" fmla="*/ 102263 h 512056"/>
                <a:gd name="connsiteX1-103" fmla="*/ 23244 w 630750"/>
                <a:gd name="connsiteY1-104" fmla="*/ 228470 h 512056"/>
                <a:gd name="connsiteX2-105" fmla="*/ 32769 w 630750"/>
                <a:gd name="connsiteY2-106" fmla="*/ 371344 h 512056"/>
                <a:gd name="connsiteX3-107" fmla="*/ 204219 w 630750"/>
                <a:gd name="connsiteY3-108" fmla="*/ 457070 h 512056"/>
                <a:gd name="connsiteX4-109" fmla="*/ 485206 w 630750"/>
                <a:gd name="connsiteY4-110" fmla="*/ 511839 h 512056"/>
                <a:gd name="connsiteX5-111" fmla="*/ 601888 w 630750"/>
                <a:gd name="connsiteY5-112" fmla="*/ 421351 h 512056"/>
                <a:gd name="connsiteX6-113" fmla="*/ 620938 w 630750"/>
                <a:gd name="connsiteY6-114" fmla="*/ 192751 h 512056"/>
                <a:gd name="connsiteX7-115" fmla="*/ 470919 w 630750"/>
                <a:gd name="connsiteY7-116" fmla="*/ 35589 h 512056"/>
                <a:gd name="connsiteX8-117" fmla="*/ 144688 w 630750"/>
                <a:gd name="connsiteY8-118" fmla="*/ 4632 h 512056"/>
                <a:gd name="connsiteX9-119" fmla="*/ 6575 w 630750"/>
                <a:gd name="connsiteY9-120" fmla="*/ 102263 h 512056"/>
                <a:gd name="connsiteX0-121" fmla="*/ 6575 w 625271"/>
                <a:gd name="connsiteY0-122" fmla="*/ 102263 h 512070"/>
                <a:gd name="connsiteX1-123" fmla="*/ 23244 w 625271"/>
                <a:gd name="connsiteY1-124" fmla="*/ 228470 h 512070"/>
                <a:gd name="connsiteX2-125" fmla="*/ 32769 w 625271"/>
                <a:gd name="connsiteY2-126" fmla="*/ 371344 h 512070"/>
                <a:gd name="connsiteX3-127" fmla="*/ 204219 w 625271"/>
                <a:gd name="connsiteY3-128" fmla="*/ 457070 h 512070"/>
                <a:gd name="connsiteX4-129" fmla="*/ 485206 w 625271"/>
                <a:gd name="connsiteY4-130" fmla="*/ 511839 h 512070"/>
                <a:gd name="connsiteX5-131" fmla="*/ 601888 w 625271"/>
                <a:gd name="connsiteY5-132" fmla="*/ 421351 h 512070"/>
                <a:gd name="connsiteX6-133" fmla="*/ 613794 w 625271"/>
                <a:gd name="connsiteY6-134" fmla="*/ 176082 h 512070"/>
                <a:gd name="connsiteX7-135" fmla="*/ 470919 w 625271"/>
                <a:gd name="connsiteY7-136" fmla="*/ 35589 h 512070"/>
                <a:gd name="connsiteX8-137" fmla="*/ 144688 w 625271"/>
                <a:gd name="connsiteY8-138" fmla="*/ 4632 h 512070"/>
                <a:gd name="connsiteX9-139" fmla="*/ 6575 w 625271"/>
                <a:gd name="connsiteY9-140" fmla="*/ 102263 h 512070"/>
                <a:gd name="connsiteX0-141" fmla="*/ 5926 w 624622"/>
                <a:gd name="connsiteY0-142" fmla="*/ 96766 h 506573"/>
                <a:gd name="connsiteX1-143" fmla="*/ 22595 w 624622"/>
                <a:gd name="connsiteY1-144" fmla="*/ 222973 h 506573"/>
                <a:gd name="connsiteX2-145" fmla="*/ 32120 w 624622"/>
                <a:gd name="connsiteY2-146" fmla="*/ 365847 h 506573"/>
                <a:gd name="connsiteX3-147" fmla="*/ 203570 w 624622"/>
                <a:gd name="connsiteY3-148" fmla="*/ 451573 h 506573"/>
                <a:gd name="connsiteX4-149" fmla="*/ 484557 w 624622"/>
                <a:gd name="connsiteY4-150" fmla="*/ 506342 h 506573"/>
                <a:gd name="connsiteX5-151" fmla="*/ 601239 w 624622"/>
                <a:gd name="connsiteY5-152" fmla="*/ 415854 h 506573"/>
                <a:gd name="connsiteX6-153" fmla="*/ 613145 w 624622"/>
                <a:gd name="connsiteY6-154" fmla="*/ 170585 h 506573"/>
                <a:gd name="connsiteX7-155" fmla="*/ 470270 w 624622"/>
                <a:gd name="connsiteY7-156" fmla="*/ 30092 h 506573"/>
                <a:gd name="connsiteX8-157" fmla="*/ 134514 w 624622"/>
                <a:gd name="connsiteY8-158" fmla="*/ 6279 h 506573"/>
                <a:gd name="connsiteX9-159" fmla="*/ 5926 w 624622"/>
                <a:gd name="connsiteY9-160" fmla="*/ 96766 h 506573"/>
                <a:gd name="connsiteX0-161" fmla="*/ 5926 w 624622"/>
                <a:gd name="connsiteY0-162" fmla="*/ 101757 h 511564"/>
                <a:gd name="connsiteX1-163" fmla="*/ 22595 w 624622"/>
                <a:gd name="connsiteY1-164" fmla="*/ 227964 h 511564"/>
                <a:gd name="connsiteX2-165" fmla="*/ 32120 w 624622"/>
                <a:gd name="connsiteY2-166" fmla="*/ 370838 h 511564"/>
                <a:gd name="connsiteX3-167" fmla="*/ 203570 w 624622"/>
                <a:gd name="connsiteY3-168" fmla="*/ 456564 h 511564"/>
                <a:gd name="connsiteX4-169" fmla="*/ 484557 w 624622"/>
                <a:gd name="connsiteY4-170" fmla="*/ 511333 h 511564"/>
                <a:gd name="connsiteX5-171" fmla="*/ 601239 w 624622"/>
                <a:gd name="connsiteY5-172" fmla="*/ 420845 h 511564"/>
                <a:gd name="connsiteX6-173" fmla="*/ 613145 w 624622"/>
                <a:gd name="connsiteY6-174" fmla="*/ 175576 h 511564"/>
                <a:gd name="connsiteX7-175" fmla="*/ 470270 w 624622"/>
                <a:gd name="connsiteY7-176" fmla="*/ 35083 h 511564"/>
                <a:gd name="connsiteX8-177" fmla="*/ 134514 w 624622"/>
                <a:gd name="connsiteY8-178" fmla="*/ 11270 h 511564"/>
                <a:gd name="connsiteX9-179" fmla="*/ 5926 w 624622"/>
                <a:gd name="connsiteY9-180" fmla="*/ 101757 h 5115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624622" h="511564">
                  <a:moveTo>
                    <a:pt x="5926" y="101757"/>
                  </a:moveTo>
                  <a:cubicBezTo>
                    <a:pt x="-12727" y="137873"/>
                    <a:pt x="18229" y="183117"/>
                    <a:pt x="22595" y="227964"/>
                  </a:cubicBezTo>
                  <a:cubicBezTo>
                    <a:pt x="26961" y="272811"/>
                    <a:pt x="1958" y="332738"/>
                    <a:pt x="32120" y="370838"/>
                  </a:cubicBezTo>
                  <a:cubicBezTo>
                    <a:pt x="62282" y="408938"/>
                    <a:pt x="128164" y="433148"/>
                    <a:pt x="203570" y="456564"/>
                  </a:cubicBezTo>
                  <a:cubicBezTo>
                    <a:pt x="278976" y="479980"/>
                    <a:pt x="389704" y="507761"/>
                    <a:pt x="484557" y="511333"/>
                  </a:cubicBezTo>
                  <a:cubicBezTo>
                    <a:pt x="579410" y="514905"/>
                    <a:pt x="579808" y="476804"/>
                    <a:pt x="601239" y="420845"/>
                  </a:cubicBezTo>
                  <a:cubicBezTo>
                    <a:pt x="622670" y="364886"/>
                    <a:pt x="634973" y="239870"/>
                    <a:pt x="613145" y="175576"/>
                  </a:cubicBezTo>
                  <a:cubicBezTo>
                    <a:pt x="591317" y="111282"/>
                    <a:pt x="550042" y="68817"/>
                    <a:pt x="470270" y="35083"/>
                  </a:cubicBezTo>
                  <a:cubicBezTo>
                    <a:pt x="345255" y="-15320"/>
                    <a:pt x="211905" y="158"/>
                    <a:pt x="134514" y="11270"/>
                  </a:cubicBezTo>
                  <a:cubicBezTo>
                    <a:pt x="57123" y="22382"/>
                    <a:pt x="24579" y="65641"/>
                    <a:pt x="5926" y="101757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1" name="Freeform 50"/>
            <p:cNvSpPr/>
            <p:nvPr userDrawn="1"/>
          </p:nvSpPr>
          <p:spPr>
            <a:xfrm>
              <a:off x="5664932" y="5930552"/>
              <a:ext cx="595827" cy="426675"/>
            </a:xfrm>
            <a:custGeom>
              <a:avLst/>
              <a:gdLst>
                <a:gd name="connsiteX0" fmla="*/ 22617 w 601714"/>
                <a:gd name="connsiteY0" fmla="*/ 96392 h 427963"/>
                <a:gd name="connsiteX1" fmla="*/ 79767 w 601714"/>
                <a:gd name="connsiteY1" fmla="*/ 170211 h 427963"/>
                <a:gd name="connsiteX2" fmla="*/ 8329 w 601714"/>
                <a:gd name="connsiteY2" fmla="*/ 229742 h 427963"/>
                <a:gd name="connsiteX3" fmla="*/ 44048 w 601714"/>
                <a:gd name="connsiteY3" fmla="*/ 313086 h 427963"/>
                <a:gd name="connsiteX4" fmla="*/ 386948 w 601714"/>
                <a:gd name="connsiteY4" fmla="*/ 425004 h 427963"/>
                <a:gd name="connsiteX5" fmla="*/ 553635 w 601714"/>
                <a:gd name="connsiteY5" fmla="*/ 374998 h 427963"/>
                <a:gd name="connsiteX6" fmla="*/ 598879 w 601714"/>
                <a:gd name="connsiteY6" fmla="*/ 163067 h 427963"/>
                <a:gd name="connsiteX7" fmla="*/ 489342 w 601714"/>
                <a:gd name="connsiteY7" fmla="*/ 8286 h 427963"/>
                <a:gd name="connsiteX8" fmla="*/ 96435 w 601714"/>
                <a:gd name="connsiteY8" fmla="*/ 29717 h 427963"/>
                <a:gd name="connsiteX9" fmla="*/ 22617 w 601714"/>
                <a:gd name="connsiteY9" fmla="*/ 96392 h 427963"/>
                <a:gd name="connsiteX0-1" fmla="*/ 24168 w 603265"/>
                <a:gd name="connsiteY0-2" fmla="*/ 96392 h 427963"/>
                <a:gd name="connsiteX1-3" fmla="*/ 81318 w 603265"/>
                <a:gd name="connsiteY1-4" fmla="*/ 170211 h 427963"/>
                <a:gd name="connsiteX2-5" fmla="*/ 7498 w 603265"/>
                <a:gd name="connsiteY2-6" fmla="*/ 241648 h 427963"/>
                <a:gd name="connsiteX3-7" fmla="*/ 45599 w 603265"/>
                <a:gd name="connsiteY3-8" fmla="*/ 313086 h 427963"/>
                <a:gd name="connsiteX4-9" fmla="*/ 388499 w 603265"/>
                <a:gd name="connsiteY4-10" fmla="*/ 425004 h 427963"/>
                <a:gd name="connsiteX5-11" fmla="*/ 555186 w 603265"/>
                <a:gd name="connsiteY5-12" fmla="*/ 374998 h 427963"/>
                <a:gd name="connsiteX6-13" fmla="*/ 600430 w 603265"/>
                <a:gd name="connsiteY6-14" fmla="*/ 163067 h 427963"/>
                <a:gd name="connsiteX7-15" fmla="*/ 490893 w 603265"/>
                <a:gd name="connsiteY7-16" fmla="*/ 8286 h 427963"/>
                <a:gd name="connsiteX8-17" fmla="*/ 97986 w 603265"/>
                <a:gd name="connsiteY8-18" fmla="*/ 29717 h 427963"/>
                <a:gd name="connsiteX9-19" fmla="*/ 24168 w 603265"/>
                <a:gd name="connsiteY9-20" fmla="*/ 96392 h 427963"/>
                <a:gd name="connsiteX0-21" fmla="*/ 16730 w 595827"/>
                <a:gd name="connsiteY0-22" fmla="*/ 96392 h 426675"/>
                <a:gd name="connsiteX1-23" fmla="*/ 73880 w 595827"/>
                <a:gd name="connsiteY1-24" fmla="*/ 170211 h 426675"/>
                <a:gd name="connsiteX2-25" fmla="*/ 60 w 595827"/>
                <a:gd name="connsiteY2-26" fmla="*/ 241648 h 426675"/>
                <a:gd name="connsiteX3-27" fmla="*/ 69117 w 595827"/>
                <a:gd name="connsiteY3-28" fmla="*/ 334517 h 426675"/>
                <a:gd name="connsiteX4-29" fmla="*/ 381061 w 595827"/>
                <a:gd name="connsiteY4-30" fmla="*/ 425004 h 426675"/>
                <a:gd name="connsiteX5-31" fmla="*/ 547748 w 595827"/>
                <a:gd name="connsiteY5-32" fmla="*/ 374998 h 426675"/>
                <a:gd name="connsiteX6-33" fmla="*/ 592992 w 595827"/>
                <a:gd name="connsiteY6-34" fmla="*/ 163067 h 426675"/>
                <a:gd name="connsiteX7-35" fmla="*/ 483455 w 595827"/>
                <a:gd name="connsiteY7-36" fmla="*/ 8286 h 426675"/>
                <a:gd name="connsiteX8-37" fmla="*/ 90548 w 595827"/>
                <a:gd name="connsiteY8-38" fmla="*/ 29717 h 426675"/>
                <a:gd name="connsiteX9-39" fmla="*/ 16730 w 595827"/>
                <a:gd name="connsiteY9-40" fmla="*/ 96392 h 4266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595827" h="426675">
                  <a:moveTo>
                    <a:pt x="16730" y="96392"/>
                  </a:moveTo>
                  <a:cubicBezTo>
                    <a:pt x="13952" y="119808"/>
                    <a:pt x="76658" y="146002"/>
                    <a:pt x="73880" y="170211"/>
                  </a:cubicBezTo>
                  <a:cubicBezTo>
                    <a:pt x="71102" y="194420"/>
                    <a:pt x="854" y="214264"/>
                    <a:pt x="60" y="241648"/>
                  </a:cubicBezTo>
                  <a:cubicBezTo>
                    <a:pt x="-734" y="269032"/>
                    <a:pt x="5617" y="303958"/>
                    <a:pt x="69117" y="334517"/>
                  </a:cubicBezTo>
                  <a:cubicBezTo>
                    <a:pt x="132617" y="365076"/>
                    <a:pt x="301289" y="418257"/>
                    <a:pt x="381061" y="425004"/>
                  </a:cubicBezTo>
                  <a:cubicBezTo>
                    <a:pt x="460833" y="431751"/>
                    <a:pt x="512426" y="418654"/>
                    <a:pt x="547748" y="374998"/>
                  </a:cubicBezTo>
                  <a:cubicBezTo>
                    <a:pt x="583070" y="331342"/>
                    <a:pt x="603707" y="224186"/>
                    <a:pt x="592992" y="163067"/>
                  </a:cubicBezTo>
                  <a:cubicBezTo>
                    <a:pt x="582277" y="101948"/>
                    <a:pt x="567196" y="30511"/>
                    <a:pt x="483455" y="8286"/>
                  </a:cubicBezTo>
                  <a:cubicBezTo>
                    <a:pt x="399714" y="-13939"/>
                    <a:pt x="169129" y="13842"/>
                    <a:pt x="90548" y="29717"/>
                  </a:cubicBezTo>
                  <a:cubicBezTo>
                    <a:pt x="11967" y="45592"/>
                    <a:pt x="19508" y="72976"/>
                    <a:pt x="16730" y="96392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2" name="Freeform 51"/>
            <p:cNvSpPr/>
            <p:nvPr userDrawn="1"/>
          </p:nvSpPr>
          <p:spPr>
            <a:xfrm>
              <a:off x="5594486" y="6576641"/>
              <a:ext cx="487256" cy="385219"/>
            </a:xfrm>
            <a:custGeom>
              <a:avLst/>
              <a:gdLst>
                <a:gd name="connsiteX0" fmla="*/ 16222 w 481969"/>
                <a:gd name="connsiteY0" fmla="*/ 17870 h 376524"/>
                <a:gd name="connsiteX1" fmla="*/ 137666 w 481969"/>
                <a:gd name="connsiteY1" fmla="*/ 3583 h 376524"/>
                <a:gd name="connsiteX2" fmla="*/ 359122 w 481969"/>
                <a:gd name="connsiteY2" fmla="*/ 36920 h 376524"/>
                <a:gd name="connsiteX3" fmla="*/ 480566 w 481969"/>
                <a:gd name="connsiteY3" fmla="*/ 77402 h 376524"/>
                <a:gd name="connsiteX4" fmla="*/ 413891 w 481969"/>
                <a:gd name="connsiteY4" fmla="*/ 334577 h 376524"/>
                <a:gd name="connsiteX5" fmla="*/ 247204 w 481969"/>
                <a:gd name="connsiteY5" fmla="*/ 358389 h 376524"/>
                <a:gd name="connsiteX6" fmla="*/ 25747 w 481969"/>
                <a:gd name="connsiteY6" fmla="*/ 153602 h 376524"/>
                <a:gd name="connsiteX7" fmla="*/ 16222 w 481969"/>
                <a:gd name="connsiteY7" fmla="*/ 17870 h 376524"/>
                <a:gd name="connsiteX0-1" fmla="*/ 16074 w 481821"/>
                <a:gd name="connsiteY0-2" fmla="*/ 9967 h 368621"/>
                <a:gd name="connsiteX1-3" fmla="*/ 135137 w 481821"/>
                <a:gd name="connsiteY1-4" fmla="*/ 12348 h 368621"/>
                <a:gd name="connsiteX2-5" fmla="*/ 358974 w 481821"/>
                <a:gd name="connsiteY2-6" fmla="*/ 29017 h 368621"/>
                <a:gd name="connsiteX3-7" fmla="*/ 480418 w 481821"/>
                <a:gd name="connsiteY3-8" fmla="*/ 69499 h 368621"/>
                <a:gd name="connsiteX4-9" fmla="*/ 413743 w 481821"/>
                <a:gd name="connsiteY4-10" fmla="*/ 326674 h 368621"/>
                <a:gd name="connsiteX5-11" fmla="*/ 247056 w 481821"/>
                <a:gd name="connsiteY5-12" fmla="*/ 350486 h 368621"/>
                <a:gd name="connsiteX6-13" fmla="*/ 25599 w 481821"/>
                <a:gd name="connsiteY6-14" fmla="*/ 145699 h 368621"/>
                <a:gd name="connsiteX7-15" fmla="*/ 16074 w 481821"/>
                <a:gd name="connsiteY7-16" fmla="*/ 9967 h 368621"/>
                <a:gd name="connsiteX0-17" fmla="*/ 16074 w 483514"/>
                <a:gd name="connsiteY0-18" fmla="*/ 10144 h 368798"/>
                <a:gd name="connsiteX1-19" fmla="*/ 135137 w 483514"/>
                <a:gd name="connsiteY1-20" fmla="*/ 12525 h 368798"/>
                <a:gd name="connsiteX2-21" fmla="*/ 323256 w 483514"/>
                <a:gd name="connsiteY2-22" fmla="*/ 33956 h 368798"/>
                <a:gd name="connsiteX3-23" fmla="*/ 480418 w 483514"/>
                <a:gd name="connsiteY3-24" fmla="*/ 69676 h 368798"/>
                <a:gd name="connsiteX4-25" fmla="*/ 413743 w 483514"/>
                <a:gd name="connsiteY4-26" fmla="*/ 326851 h 368798"/>
                <a:gd name="connsiteX5-27" fmla="*/ 247056 w 483514"/>
                <a:gd name="connsiteY5-28" fmla="*/ 350663 h 368798"/>
                <a:gd name="connsiteX6-29" fmla="*/ 25599 w 483514"/>
                <a:gd name="connsiteY6-30" fmla="*/ 145876 h 368798"/>
                <a:gd name="connsiteX7-31" fmla="*/ 16074 w 483514"/>
                <a:gd name="connsiteY7-32" fmla="*/ 10144 h 368798"/>
                <a:gd name="connsiteX0-33" fmla="*/ 16074 w 483514"/>
                <a:gd name="connsiteY0-34" fmla="*/ 10144 h 368798"/>
                <a:gd name="connsiteX1-35" fmla="*/ 135137 w 483514"/>
                <a:gd name="connsiteY1-36" fmla="*/ 12525 h 368798"/>
                <a:gd name="connsiteX2-37" fmla="*/ 323256 w 483514"/>
                <a:gd name="connsiteY2-38" fmla="*/ 33956 h 368798"/>
                <a:gd name="connsiteX3-39" fmla="*/ 480418 w 483514"/>
                <a:gd name="connsiteY3-40" fmla="*/ 69676 h 368798"/>
                <a:gd name="connsiteX4-41" fmla="*/ 413743 w 483514"/>
                <a:gd name="connsiteY4-42" fmla="*/ 326851 h 368798"/>
                <a:gd name="connsiteX5-43" fmla="*/ 247056 w 483514"/>
                <a:gd name="connsiteY5-44" fmla="*/ 350663 h 368798"/>
                <a:gd name="connsiteX6-45" fmla="*/ 25599 w 483514"/>
                <a:gd name="connsiteY6-46" fmla="*/ 145876 h 368798"/>
                <a:gd name="connsiteX7-47" fmla="*/ 16074 w 483514"/>
                <a:gd name="connsiteY7-48" fmla="*/ 10144 h 368798"/>
                <a:gd name="connsiteX0-49" fmla="*/ 16074 w 483514"/>
                <a:gd name="connsiteY0-50" fmla="*/ 10144 h 368798"/>
                <a:gd name="connsiteX1-51" fmla="*/ 135137 w 483514"/>
                <a:gd name="connsiteY1-52" fmla="*/ 12525 h 368798"/>
                <a:gd name="connsiteX2-53" fmla="*/ 323256 w 483514"/>
                <a:gd name="connsiteY2-54" fmla="*/ 33956 h 368798"/>
                <a:gd name="connsiteX3-55" fmla="*/ 480418 w 483514"/>
                <a:gd name="connsiteY3-56" fmla="*/ 69676 h 368798"/>
                <a:gd name="connsiteX4-57" fmla="*/ 413743 w 483514"/>
                <a:gd name="connsiteY4-58" fmla="*/ 326851 h 368798"/>
                <a:gd name="connsiteX5-59" fmla="*/ 247056 w 483514"/>
                <a:gd name="connsiteY5-60" fmla="*/ 350663 h 368798"/>
                <a:gd name="connsiteX6-61" fmla="*/ 25599 w 483514"/>
                <a:gd name="connsiteY6-62" fmla="*/ 145876 h 368798"/>
                <a:gd name="connsiteX7-63" fmla="*/ 16074 w 483514"/>
                <a:gd name="connsiteY7-64" fmla="*/ 10144 h 368798"/>
                <a:gd name="connsiteX0-65" fmla="*/ 13907 w 481347"/>
                <a:gd name="connsiteY0-66" fmla="*/ 27598 h 386252"/>
                <a:gd name="connsiteX1-67" fmla="*/ 97252 w 481347"/>
                <a:gd name="connsiteY1-68" fmla="*/ 1404 h 386252"/>
                <a:gd name="connsiteX2-69" fmla="*/ 321089 w 481347"/>
                <a:gd name="connsiteY2-70" fmla="*/ 51410 h 386252"/>
                <a:gd name="connsiteX3-71" fmla="*/ 478251 w 481347"/>
                <a:gd name="connsiteY3-72" fmla="*/ 87130 h 386252"/>
                <a:gd name="connsiteX4-73" fmla="*/ 411576 w 481347"/>
                <a:gd name="connsiteY4-74" fmla="*/ 344305 h 386252"/>
                <a:gd name="connsiteX5-75" fmla="*/ 244889 w 481347"/>
                <a:gd name="connsiteY5-76" fmla="*/ 368117 h 386252"/>
                <a:gd name="connsiteX6-77" fmla="*/ 23432 w 481347"/>
                <a:gd name="connsiteY6-78" fmla="*/ 163330 h 386252"/>
                <a:gd name="connsiteX7-79" fmla="*/ 13907 w 481347"/>
                <a:gd name="connsiteY7-80" fmla="*/ 27598 h 386252"/>
                <a:gd name="connsiteX0-81" fmla="*/ 13907 w 483593"/>
                <a:gd name="connsiteY0-82" fmla="*/ 27920 h 386574"/>
                <a:gd name="connsiteX1-83" fmla="*/ 97252 w 483593"/>
                <a:gd name="connsiteY1-84" fmla="*/ 1726 h 386574"/>
                <a:gd name="connsiteX2-85" fmla="*/ 280607 w 483593"/>
                <a:gd name="connsiteY2-86" fmla="*/ 56494 h 386574"/>
                <a:gd name="connsiteX3-87" fmla="*/ 478251 w 483593"/>
                <a:gd name="connsiteY3-88" fmla="*/ 87452 h 386574"/>
                <a:gd name="connsiteX4-89" fmla="*/ 411576 w 483593"/>
                <a:gd name="connsiteY4-90" fmla="*/ 344627 h 386574"/>
                <a:gd name="connsiteX5-91" fmla="*/ 244889 w 483593"/>
                <a:gd name="connsiteY5-92" fmla="*/ 368439 h 386574"/>
                <a:gd name="connsiteX6-93" fmla="*/ 23432 w 483593"/>
                <a:gd name="connsiteY6-94" fmla="*/ 163652 h 386574"/>
                <a:gd name="connsiteX7-95" fmla="*/ 13907 w 483593"/>
                <a:gd name="connsiteY7-96" fmla="*/ 27920 h 386574"/>
                <a:gd name="connsiteX0-97" fmla="*/ 13907 w 483593"/>
                <a:gd name="connsiteY0-98" fmla="*/ 27920 h 386574"/>
                <a:gd name="connsiteX1-99" fmla="*/ 97252 w 483593"/>
                <a:gd name="connsiteY1-100" fmla="*/ 1726 h 386574"/>
                <a:gd name="connsiteX2-101" fmla="*/ 280607 w 483593"/>
                <a:gd name="connsiteY2-102" fmla="*/ 56494 h 386574"/>
                <a:gd name="connsiteX3-103" fmla="*/ 478251 w 483593"/>
                <a:gd name="connsiteY3-104" fmla="*/ 87452 h 386574"/>
                <a:gd name="connsiteX4-105" fmla="*/ 411576 w 483593"/>
                <a:gd name="connsiteY4-106" fmla="*/ 344627 h 386574"/>
                <a:gd name="connsiteX5-107" fmla="*/ 244889 w 483593"/>
                <a:gd name="connsiteY5-108" fmla="*/ 368439 h 386574"/>
                <a:gd name="connsiteX6-109" fmla="*/ 23432 w 483593"/>
                <a:gd name="connsiteY6-110" fmla="*/ 163652 h 386574"/>
                <a:gd name="connsiteX7-111" fmla="*/ 13907 w 483593"/>
                <a:gd name="connsiteY7-112" fmla="*/ 27920 h 386574"/>
                <a:gd name="connsiteX0-113" fmla="*/ 13907 w 484013"/>
                <a:gd name="connsiteY0-114" fmla="*/ 27440 h 386094"/>
                <a:gd name="connsiteX1-115" fmla="*/ 97252 w 484013"/>
                <a:gd name="connsiteY1-116" fmla="*/ 1246 h 386094"/>
                <a:gd name="connsiteX2-117" fmla="*/ 273463 w 484013"/>
                <a:gd name="connsiteY2-118" fmla="*/ 48871 h 386094"/>
                <a:gd name="connsiteX3-119" fmla="*/ 478251 w 484013"/>
                <a:gd name="connsiteY3-120" fmla="*/ 86972 h 386094"/>
                <a:gd name="connsiteX4-121" fmla="*/ 411576 w 484013"/>
                <a:gd name="connsiteY4-122" fmla="*/ 344147 h 386094"/>
                <a:gd name="connsiteX5-123" fmla="*/ 244889 w 484013"/>
                <a:gd name="connsiteY5-124" fmla="*/ 367959 h 386094"/>
                <a:gd name="connsiteX6-125" fmla="*/ 23432 w 484013"/>
                <a:gd name="connsiteY6-126" fmla="*/ 163172 h 386094"/>
                <a:gd name="connsiteX7-127" fmla="*/ 13907 w 484013"/>
                <a:gd name="connsiteY7-128" fmla="*/ 27440 h 386094"/>
                <a:gd name="connsiteX0-129" fmla="*/ 5970 w 466551"/>
                <a:gd name="connsiteY0-130" fmla="*/ 166188 h 389110"/>
                <a:gd name="connsiteX1-131" fmla="*/ 79790 w 466551"/>
                <a:gd name="connsiteY1-132" fmla="*/ 4262 h 389110"/>
                <a:gd name="connsiteX2-133" fmla="*/ 256001 w 466551"/>
                <a:gd name="connsiteY2-134" fmla="*/ 51887 h 389110"/>
                <a:gd name="connsiteX3-135" fmla="*/ 460789 w 466551"/>
                <a:gd name="connsiteY3-136" fmla="*/ 89988 h 389110"/>
                <a:gd name="connsiteX4-137" fmla="*/ 394114 w 466551"/>
                <a:gd name="connsiteY4-138" fmla="*/ 347163 h 389110"/>
                <a:gd name="connsiteX5-139" fmla="*/ 227427 w 466551"/>
                <a:gd name="connsiteY5-140" fmla="*/ 370975 h 389110"/>
                <a:gd name="connsiteX6-141" fmla="*/ 5970 w 466551"/>
                <a:gd name="connsiteY6-142" fmla="*/ 166188 h 389110"/>
                <a:gd name="connsiteX0-143" fmla="*/ 24421 w 485002"/>
                <a:gd name="connsiteY0-144" fmla="*/ 163529 h 386451"/>
                <a:gd name="connsiteX1-145" fmla="*/ 98241 w 485002"/>
                <a:gd name="connsiteY1-146" fmla="*/ 1603 h 386451"/>
                <a:gd name="connsiteX2-147" fmla="*/ 274452 w 485002"/>
                <a:gd name="connsiteY2-148" fmla="*/ 49228 h 386451"/>
                <a:gd name="connsiteX3-149" fmla="*/ 479240 w 485002"/>
                <a:gd name="connsiteY3-150" fmla="*/ 87329 h 386451"/>
                <a:gd name="connsiteX4-151" fmla="*/ 412565 w 485002"/>
                <a:gd name="connsiteY4-152" fmla="*/ 344504 h 386451"/>
                <a:gd name="connsiteX5-153" fmla="*/ 245878 w 485002"/>
                <a:gd name="connsiteY5-154" fmla="*/ 368316 h 386451"/>
                <a:gd name="connsiteX6-155" fmla="*/ 24421 w 485002"/>
                <a:gd name="connsiteY6-156" fmla="*/ 163529 h 386451"/>
                <a:gd name="connsiteX0-157" fmla="*/ 6172 w 465782"/>
                <a:gd name="connsiteY0-158" fmla="*/ 165170 h 388092"/>
                <a:gd name="connsiteX1-159" fmla="*/ 79992 w 465782"/>
                <a:gd name="connsiteY1-160" fmla="*/ 3244 h 388092"/>
                <a:gd name="connsiteX2-161" fmla="*/ 272871 w 465782"/>
                <a:gd name="connsiteY2-162" fmla="*/ 60394 h 388092"/>
                <a:gd name="connsiteX3-163" fmla="*/ 460991 w 465782"/>
                <a:gd name="connsiteY3-164" fmla="*/ 88970 h 388092"/>
                <a:gd name="connsiteX4-165" fmla="*/ 394316 w 465782"/>
                <a:gd name="connsiteY4-166" fmla="*/ 346145 h 388092"/>
                <a:gd name="connsiteX5-167" fmla="*/ 227629 w 465782"/>
                <a:gd name="connsiteY5-168" fmla="*/ 369957 h 388092"/>
                <a:gd name="connsiteX6-169" fmla="*/ 6172 w 465782"/>
                <a:gd name="connsiteY6-170" fmla="*/ 165170 h 388092"/>
                <a:gd name="connsiteX0-171" fmla="*/ 23188 w 482798"/>
                <a:gd name="connsiteY0-172" fmla="*/ 165170 h 388092"/>
                <a:gd name="connsiteX1-173" fmla="*/ 97008 w 482798"/>
                <a:gd name="connsiteY1-174" fmla="*/ 3244 h 388092"/>
                <a:gd name="connsiteX2-175" fmla="*/ 289887 w 482798"/>
                <a:gd name="connsiteY2-176" fmla="*/ 60394 h 388092"/>
                <a:gd name="connsiteX3-177" fmla="*/ 478007 w 482798"/>
                <a:gd name="connsiteY3-178" fmla="*/ 88970 h 388092"/>
                <a:gd name="connsiteX4-179" fmla="*/ 411332 w 482798"/>
                <a:gd name="connsiteY4-180" fmla="*/ 346145 h 388092"/>
                <a:gd name="connsiteX5-181" fmla="*/ 244645 w 482798"/>
                <a:gd name="connsiteY5-182" fmla="*/ 369957 h 388092"/>
                <a:gd name="connsiteX6-183" fmla="*/ 23188 w 482798"/>
                <a:gd name="connsiteY6-184" fmla="*/ 165170 h 388092"/>
                <a:gd name="connsiteX0-185" fmla="*/ 27646 w 487256"/>
                <a:gd name="connsiteY0-186" fmla="*/ 162297 h 385219"/>
                <a:gd name="connsiteX1-187" fmla="*/ 101466 w 487256"/>
                <a:gd name="connsiteY1-188" fmla="*/ 371 h 385219"/>
                <a:gd name="connsiteX2-189" fmla="*/ 294345 w 487256"/>
                <a:gd name="connsiteY2-190" fmla="*/ 57521 h 385219"/>
                <a:gd name="connsiteX3-191" fmla="*/ 482465 w 487256"/>
                <a:gd name="connsiteY3-192" fmla="*/ 86097 h 385219"/>
                <a:gd name="connsiteX4-193" fmla="*/ 415790 w 487256"/>
                <a:gd name="connsiteY4-194" fmla="*/ 343272 h 385219"/>
                <a:gd name="connsiteX5-195" fmla="*/ 249103 w 487256"/>
                <a:gd name="connsiteY5-196" fmla="*/ 367084 h 385219"/>
                <a:gd name="connsiteX6-197" fmla="*/ 27646 w 487256"/>
                <a:gd name="connsiteY6-198" fmla="*/ 162297 h 3852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87256" h="385219">
                  <a:moveTo>
                    <a:pt x="27646" y="162297"/>
                  </a:moveTo>
                  <a:cubicBezTo>
                    <a:pt x="-39822" y="22597"/>
                    <a:pt x="28441" y="-3597"/>
                    <a:pt x="101466" y="371"/>
                  </a:cubicBezTo>
                  <a:cubicBezTo>
                    <a:pt x="174491" y="4339"/>
                    <a:pt x="159408" y="40851"/>
                    <a:pt x="294345" y="57521"/>
                  </a:cubicBezTo>
                  <a:cubicBezTo>
                    <a:pt x="429282" y="74191"/>
                    <a:pt x="462224" y="38472"/>
                    <a:pt x="482465" y="86097"/>
                  </a:cubicBezTo>
                  <a:cubicBezTo>
                    <a:pt x="502706" y="133722"/>
                    <a:pt x="454684" y="296441"/>
                    <a:pt x="415790" y="343272"/>
                  </a:cubicBezTo>
                  <a:cubicBezTo>
                    <a:pt x="376896" y="390103"/>
                    <a:pt x="313794" y="397247"/>
                    <a:pt x="249103" y="367084"/>
                  </a:cubicBezTo>
                  <a:cubicBezTo>
                    <a:pt x="184412" y="336922"/>
                    <a:pt x="95114" y="301997"/>
                    <a:pt x="27646" y="162297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3" name="Freeform 52"/>
            <p:cNvSpPr/>
            <p:nvPr userDrawn="1"/>
          </p:nvSpPr>
          <p:spPr>
            <a:xfrm rot="20822325">
              <a:off x="5236055" y="7033993"/>
              <a:ext cx="442839" cy="503430"/>
            </a:xfrm>
            <a:custGeom>
              <a:avLst/>
              <a:gdLst>
                <a:gd name="connsiteX0" fmla="*/ 101575 w 442839"/>
                <a:gd name="connsiteY0" fmla="*/ 4552 h 503430"/>
                <a:gd name="connsiteX1" fmla="*/ 280168 w 442839"/>
                <a:gd name="connsiteY1" fmla="*/ 49795 h 503430"/>
                <a:gd name="connsiteX2" fmla="*/ 437331 w 442839"/>
                <a:gd name="connsiteY2" fmla="*/ 271252 h 503430"/>
                <a:gd name="connsiteX3" fmla="*/ 392087 w 442839"/>
                <a:gd name="connsiteY3" fmla="*/ 433177 h 503430"/>
                <a:gd name="connsiteX4" fmla="*/ 246831 w 442839"/>
                <a:gd name="connsiteY4" fmla="*/ 468895 h 503430"/>
                <a:gd name="connsiteX5" fmla="*/ 134912 w 442839"/>
                <a:gd name="connsiteY5" fmla="*/ 499852 h 503430"/>
                <a:gd name="connsiteX6" fmla="*/ 37281 w 442839"/>
                <a:gd name="connsiteY6" fmla="*/ 380789 h 503430"/>
                <a:gd name="connsiteX7" fmla="*/ 1562 w 442839"/>
                <a:gd name="connsiteY7" fmla="*/ 125995 h 503430"/>
                <a:gd name="connsiteX8" fmla="*/ 101575 w 442839"/>
                <a:gd name="connsiteY8" fmla="*/ 4552 h 50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839" h="503430">
                  <a:moveTo>
                    <a:pt x="101575" y="4552"/>
                  </a:moveTo>
                  <a:cubicBezTo>
                    <a:pt x="148009" y="-8148"/>
                    <a:pt x="224209" y="5345"/>
                    <a:pt x="280168" y="49795"/>
                  </a:cubicBezTo>
                  <a:cubicBezTo>
                    <a:pt x="336127" y="94245"/>
                    <a:pt x="418678" y="207355"/>
                    <a:pt x="437331" y="271252"/>
                  </a:cubicBezTo>
                  <a:cubicBezTo>
                    <a:pt x="455984" y="335149"/>
                    <a:pt x="423837" y="400237"/>
                    <a:pt x="392087" y="433177"/>
                  </a:cubicBezTo>
                  <a:cubicBezTo>
                    <a:pt x="360337" y="466117"/>
                    <a:pt x="289693" y="457783"/>
                    <a:pt x="246831" y="468895"/>
                  </a:cubicBezTo>
                  <a:cubicBezTo>
                    <a:pt x="203969" y="480007"/>
                    <a:pt x="169837" y="514536"/>
                    <a:pt x="134912" y="499852"/>
                  </a:cubicBezTo>
                  <a:cubicBezTo>
                    <a:pt x="99987" y="485168"/>
                    <a:pt x="59506" y="443099"/>
                    <a:pt x="37281" y="380789"/>
                  </a:cubicBezTo>
                  <a:cubicBezTo>
                    <a:pt x="15056" y="318479"/>
                    <a:pt x="-5979" y="188701"/>
                    <a:pt x="1562" y="125995"/>
                  </a:cubicBezTo>
                  <a:cubicBezTo>
                    <a:pt x="9103" y="63289"/>
                    <a:pt x="55141" y="17252"/>
                    <a:pt x="101575" y="4552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4" name="Freeform 53"/>
            <p:cNvSpPr/>
            <p:nvPr userDrawn="1"/>
          </p:nvSpPr>
          <p:spPr>
            <a:xfrm>
              <a:off x="4686605" y="7311710"/>
              <a:ext cx="376935" cy="449343"/>
            </a:xfrm>
            <a:custGeom>
              <a:avLst/>
              <a:gdLst>
                <a:gd name="connsiteX0" fmla="*/ 165803 w 376356"/>
                <a:gd name="connsiteY0" fmla="*/ 1223 h 447076"/>
                <a:gd name="connsiteX1" fmla="*/ 63409 w 376356"/>
                <a:gd name="connsiteY1" fmla="*/ 34561 h 447076"/>
                <a:gd name="connsiteX2" fmla="*/ 6259 w 376356"/>
                <a:gd name="connsiteY2" fmla="*/ 167911 h 447076"/>
                <a:gd name="connsiteX3" fmla="*/ 20546 w 376356"/>
                <a:gd name="connsiteY3" fmla="*/ 291736 h 447076"/>
                <a:gd name="connsiteX4" fmla="*/ 1496 w 376356"/>
                <a:gd name="connsiteY4" fmla="*/ 375079 h 447076"/>
                <a:gd name="connsiteX5" fmla="*/ 68171 w 376356"/>
                <a:gd name="connsiteY5" fmla="*/ 446517 h 447076"/>
                <a:gd name="connsiteX6" fmla="*/ 299153 w 376356"/>
                <a:gd name="connsiteY6" fmla="*/ 403654 h 447076"/>
                <a:gd name="connsiteX7" fmla="*/ 375353 w 376356"/>
                <a:gd name="connsiteY7" fmla="*/ 320311 h 447076"/>
                <a:gd name="connsiteX8" fmla="*/ 334871 w 376356"/>
                <a:gd name="connsiteY8" fmla="*/ 141717 h 447076"/>
                <a:gd name="connsiteX9" fmla="*/ 225334 w 376356"/>
                <a:gd name="connsiteY9" fmla="*/ 20273 h 447076"/>
                <a:gd name="connsiteX10" fmla="*/ 165803 w 376356"/>
                <a:gd name="connsiteY10" fmla="*/ 1223 h 447076"/>
                <a:gd name="connsiteX0-1" fmla="*/ 225334 w 376356"/>
                <a:gd name="connsiteY0-2" fmla="*/ 9816 h 436619"/>
                <a:gd name="connsiteX1-3" fmla="*/ 63409 w 376356"/>
                <a:gd name="connsiteY1-4" fmla="*/ 24104 h 436619"/>
                <a:gd name="connsiteX2-5" fmla="*/ 6259 w 376356"/>
                <a:gd name="connsiteY2-6" fmla="*/ 157454 h 436619"/>
                <a:gd name="connsiteX3-7" fmla="*/ 20546 w 376356"/>
                <a:gd name="connsiteY3-8" fmla="*/ 281279 h 436619"/>
                <a:gd name="connsiteX4-9" fmla="*/ 1496 w 376356"/>
                <a:gd name="connsiteY4-10" fmla="*/ 364622 h 436619"/>
                <a:gd name="connsiteX5-11" fmla="*/ 68171 w 376356"/>
                <a:gd name="connsiteY5-12" fmla="*/ 436060 h 436619"/>
                <a:gd name="connsiteX6-13" fmla="*/ 299153 w 376356"/>
                <a:gd name="connsiteY6-14" fmla="*/ 393197 h 436619"/>
                <a:gd name="connsiteX7-15" fmla="*/ 375353 w 376356"/>
                <a:gd name="connsiteY7-16" fmla="*/ 309854 h 436619"/>
                <a:gd name="connsiteX8-17" fmla="*/ 334871 w 376356"/>
                <a:gd name="connsiteY8-18" fmla="*/ 131260 h 436619"/>
                <a:gd name="connsiteX9-19" fmla="*/ 225334 w 376356"/>
                <a:gd name="connsiteY9-20" fmla="*/ 9816 h 436619"/>
                <a:gd name="connsiteX0-21" fmla="*/ 225913 w 376935"/>
                <a:gd name="connsiteY0-22" fmla="*/ 16521 h 443324"/>
                <a:gd name="connsiteX1-23" fmla="*/ 63988 w 376935"/>
                <a:gd name="connsiteY1-24" fmla="*/ 30809 h 443324"/>
                <a:gd name="connsiteX2-25" fmla="*/ 21125 w 376935"/>
                <a:gd name="connsiteY2-26" fmla="*/ 287984 h 443324"/>
                <a:gd name="connsiteX3-27" fmla="*/ 2075 w 376935"/>
                <a:gd name="connsiteY3-28" fmla="*/ 371327 h 443324"/>
                <a:gd name="connsiteX4-29" fmla="*/ 68750 w 376935"/>
                <a:gd name="connsiteY4-30" fmla="*/ 442765 h 443324"/>
                <a:gd name="connsiteX5-31" fmla="*/ 299732 w 376935"/>
                <a:gd name="connsiteY5-32" fmla="*/ 399902 h 443324"/>
                <a:gd name="connsiteX6-33" fmla="*/ 375932 w 376935"/>
                <a:gd name="connsiteY6-34" fmla="*/ 316559 h 443324"/>
                <a:gd name="connsiteX7-35" fmla="*/ 335450 w 376935"/>
                <a:gd name="connsiteY7-36" fmla="*/ 137965 h 443324"/>
                <a:gd name="connsiteX8-37" fmla="*/ 225913 w 376935"/>
                <a:gd name="connsiteY8-38" fmla="*/ 16521 h 443324"/>
                <a:gd name="connsiteX0-39" fmla="*/ 225913 w 376935"/>
                <a:gd name="connsiteY0-40" fmla="*/ 32975 h 459778"/>
                <a:gd name="connsiteX1-41" fmla="*/ 63988 w 376935"/>
                <a:gd name="connsiteY1-42" fmla="*/ 47263 h 459778"/>
                <a:gd name="connsiteX2-43" fmla="*/ 21125 w 376935"/>
                <a:gd name="connsiteY2-44" fmla="*/ 304438 h 459778"/>
                <a:gd name="connsiteX3-45" fmla="*/ 2075 w 376935"/>
                <a:gd name="connsiteY3-46" fmla="*/ 387781 h 459778"/>
                <a:gd name="connsiteX4-47" fmla="*/ 68750 w 376935"/>
                <a:gd name="connsiteY4-48" fmla="*/ 459219 h 459778"/>
                <a:gd name="connsiteX5-49" fmla="*/ 299732 w 376935"/>
                <a:gd name="connsiteY5-50" fmla="*/ 416356 h 459778"/>
                <a:gd name="connsiteX6-51" fmla="*/ 375932 w 376935"/>
                <a:gd name="connsiteY6-52" fmla="*/ 333013 h 459778"/>
                <a:gd name="connsiteX7-53" fmla="*/ 335450 w 376935"/>
                <a:gd name="connsiteY7-54" fmla="*/ 154419 h 459778"/>
                <a:gd name="connsiteX8-55" fmla="*/ 225913 w 376935"/>
                <a:gd name="connsiteY8-56" fmla="*/ 32975 h 459778"/>
                <a:gd name="connsiteX0-57" fmla="*/ 237820 w 376935"/>
                <a:gd name="connsiteY0-58" fmla="*/ 19853 h 439513"/>
                <a:gd name="connsiteX1-59" fmla="*/ 63988 w 376935"/>
                <a:gd name="connsiteY1-60" fmla="*/ 26998 h 439513"/>
                <a:gd name="connsiteX2-61" fmla="*/ 21125 w 376935"/>
                <a:gd name="connsiteY2-62" fmla="*/ 284173 h 439513"/>
                <a:gd name="connsiteX3-63" fmla="*/ 2075 w 376935"/>
                <a:gd name="connsiteY3-64" fmla="*/ 367516 h 439513"/>
                <a:gd name="connsiteX4-65" fmla="*/ 68750 w 376935"/>
                <a:gd name="connsiteY4-66" fmla="*/ 438954 h 439513"/>
                <a:gd name="connsiteX5-67" fmla="*/ 299732 w 376935"/>
                <a:gd name="connsiteY5-68" fmla="*/ 396091 h 439513"/>
                <a:gd name="connsiteX6-69" fmla="*/ 375932 w 376935"/>
                <a:gd name="connsiteY6-70" fmla="*/ 312748 h 439513"/>
                <a:gd name="connsiteX7-71" fmla="*/ 335450 w 376935"/>
                <a:gd name="connsiteY7-72" fmla="*/ 134154 h 439513"/>
                <a:gd name="connsiteX8-73" fmla="*/ 237820 w 376935"/>
                <a:gd name="connsiteY8-74" fmla="*/ 19853 h 439513"/>
                <a:gd name="connsiteX0-75" fmla="*/ 237820 w 376935"/>
                <a:gd name="connsiteY0-76" fmla="*/ 29683 h 449343"/>
                <a:gd name="connsiteX1-77" fmla="*/ 63988 w 376935"/>
                <a:gd name="connsiteY1-78" fmla="*/ 36828 h 449343"/>
                <a:gd name="connsiteX2-79" fmla="*/ 21125 w 376935"/>
                <a:gd name="connsiteY2-80" fmla="*/ 294003 h 449343"/>
                <a:gd name="connsiteX3-81" fmla="*/ 2075 w 376935"/>
                <a:gd name="connsiteY3-82" fmla="*/ 377346 h 449343"/>
                <a:gd name="connsiteX4-83" fmla="*/ 68750 w 376935"/>
                <a:gd name="connsiteY4-84" fmla="*/ 448784 h 449343"/>
                <a:gd name="connsiteX5-85" fmla="*/ 299732 w 376935"/>
                <a:gd name="connsiteY5-86" fmla="*/ 405921 h 449343"/>
                <a:gd name="connsiteX6-87" fmla="*/ 375932 w 376935"/>
                <a:gd name="connsiteY6-88" fmla="*/ 322578 h 449343"/>
                <a:gd name="connsiteX7-89" fmla="*/ 335450 w 376935"/>
                <a:gd name="connsiteY7-90" fmla="*/ 143984 h 449343"/>
                <a:gd name="connsiteX8-91" fmla="*/ 237820 w 376935"/>
                <a:gd name="connsiteY8-92" fmla="*/ 29683 h 44934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376935" h="449343">
                  <a:moveTo>
                    <a:pt x="237820" y="29683"/>
                  </a:moveTo>
                  <a:cubicBezTo>
                    <a:pt x="173526" y="-14370"/>
                    <a:pt x="100104" y="-7225"/>
                    <a:pt x="63988" y="36828"/>
                  </a:cubicBezTo>
                  <a:cubicBezTo>
                    <a:pt x="27872" y="80881"/>
                    <a:pt x="31444" y="237250"/>
                    <a:pt x="21125" y="294003"/>
                  </a:cubicBezTo>
                  <a:cubicBezTo>
                    <a:pt x="10806" y="350756"/>
                    <a:pt x="-5863" y="351549"/>
                    <a:pt x="2075" y="377346"/>
                  </a:cubicBezTo>
                  <a:cubicBezTo>
                    <a:pt x="10012" y="403143"/>
                    <a:pt x="19141" y="444022"/>
                    <a:pt x="68750" y="448784"/>
                  </a:cubicBezTo>
                  <a:cubicBezTo>
                    <a:pt x="118359" y="453546"/>
                    <a:pt x="248535" y="426955"/>
                    <a:pt x="299732" y="405921"/>
                  </a:cubicBezTo>
                  <a:cubicBezTo>
                    <a:pt x="350929" y="384887"/>
                    <a:pt x="369979" y="366234"/>
                    <a:pt x="375932" y="322578"/>
                  </a:cubicBezTo>
                  <a:cubicBezTo>
                    <a:pt x="381885" y="278922"/>
                    <a:pt x="360453" y="193990"/>
                    <a:pt x="335450" y="143984"/>
                  </a:cubicBezTo>
                  <a:cubicBezTo>
                    <a:pt x="310447" y="93978"/>
                    <a:pt x="302114" y="73736"/>
                    <a:pt x="237820" y="29683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5" name="Freeform 54"/>
            <p:cNvSpPr/>
            <p:nvPr userDrawn="1"/>
          </p:nvSpPr>
          <p:spPr>
            <a:xfrm>
              <a:off x="3965361" y="7343081"/>
              <a:ext cx="462644" cy="453404"/>
            </a:xfrm>
            <a:custGeom>
              <a:avLst/>
              <a:gdLst>
                <a:gd name="connsiteX0" fmla="*/ 14478 w 467121"/>
                <a:gd name="connsiteY0" fmla="*/ 266354 h 456858"/>
                <a:gd name="connsiteX1" fmla="*/ 4953 w 467121"/>
                <a:gd name="connsiteY1" fmla="*/ 333029 h 456858"/>
                <a:gd name="connsiteX2" fmla="*/ 81153 w 467121"/>
                <a:gd name="connsiteY2" fmla="*/ 411611 h 456858"/>
                <a:gd name="connsiteX3" fmla="*/ 290703 w 467121"/>
                <a:gd name="connsiteY3" fmla="*/ 456854 h 456858"/>
                <a:gd name="connsiteX4" fmla="*/ 433578 w 467121"/>
                <a:gd name="connsiteY4" fmla="*/ 409229 h 456858"/>
                <a:gd name="connsiteX5" fmla="*/ 466915 w 467121"/>
                <a:gd name="connsiteY5" fmla="*/ 344936 h 456858"/>
                <a:gd name="connsiteX6" fmla="*/ 443103 w 467121"/>
                <a:gd name="connsiteY6" fmla="*/ 168723 h 456858"/>
                <a:gd name="connsiteX7" fmla="*/ 359759 w 467121"/>
                <a:gd name="connsiteY7" fmla="*/ 35373 h 456858"/>
                <a:gd name="connsiteX8" fmla="*/ 247840 w 467121"/>
                <a:gd name="connsiteY8" fmla="*/ 9179 h 456858"/>
                <a:gd name="connsiteX9" fmla="*/ 71628 w 467121"/>
                <a:gd name="connsiteY9" fmla="*/ 168723 h 456858"/>
                <a:gd name="connsiteX10" fmla="*/ 14478 w 467121"/>
                <a:gd name="connsiteY10" fmla="*/ 266354 h 456858"/>
                <a:gd name="connsiteX0-1" fmla="*/ 66740 w 462233"/>
                <a:gd name="connsiteY0-2" fmla="*/ 168723 h 456858"/>
                <a:gd name="connsiteX1-3" fmla="*/ 65 w 462233"/>
                <a:gd name="connsiteY1-4" fmla="*/ 333029 h 456858"/>
                <a:gd name="connsiteX2-5" fmla="*/ 76265 w 462233"/>
                <a:gd name="connsiteY2-6" fmla="*/ 411611 h 456858"/>
                <a:gd name="connsiteX3-7" fmla="*/ 285815 w 462233"/>
                <a:gd name="connsiteY3-8" fmla="*/ 456854 h 456858"/>
                <a:gd name="connsiteX4-9" fmla="*/ 428690 w 462233"/>
                <a:gd name="connsiteY4-10" fmla="*/ 409229 h 456858"/>
                <a:gd name="connsiteX5-11" fmla="*/ 462027 w 462233"/>
                <a:gd name="connsiteY5-12" fmla="*/ 344936 h 456858"/>
                <a:gd name="connsiteX6-13" fmla="*/ 438215 w 462233"/>
                <a:gd name="connsiteY6-14" fmla="*/ 168723 h 456858"/>
                <a:gd name="connsiteX7-15" fmla="*/ 354871 w 462233"/>
                <a:gd name="connsiteY7-16" fmla="*/ 35373 h 456858"/>
                <a:gd name="connsiteX8-17" fmla="*/ 242952 w 462233"/>
                <a:gd name="connsiteY8-18" fmla="*/ 9179 h 456858"/>
                <a:gd name="connsiteX9-19" fmla="*/ 66740 w 462233"/>
                <a:gd name="connsiteY9-20" fmla="*/ 168723 h 456858"/>
                <a:gd name="connsiteX0-21" fmla="*/ 66740 w 468874"/>
                <a:gd name="connsiteY0-22" fmla="*/ 168723 h 419505"/>
                <a:gd name="connsiteX1-23" fmla="*/ 65 w 468874"/>
                <a:gd name="connsiteY1-24" fmla="*/ 333029 h 419505"/>
                <a:gd name="connsiteX2-25" fmla="*/ 76265 w 468874"/>
                <a:gd name="connsiteY2-26" fmla="*/ 411611 h 419505"/>
                <a:gd name="connsiteX3-27" fmla="*/ 428690 w 468874"/>
                <a:gd name="connsiteY3-28" fmla="*/ 409229 h 419505"/>
                <a:gd name="connsiteX4-29" fmla="*/ 462027 w 468874"/>
                <a:gd name="connsiteY4-30" fmla="*/ 344936 h 419505"/>
                <a:gd name="connsiteX5-31" fmla="*/ 438215 w 468874"/>
                <a:gd name="connsiteY5-32" fmla="*/ 168723 h 419505"/>
                <a:gd name="connsiteX6-33" fmla="*/ 354871 w 468874"/>
                <a:gd name="connsiteY6-34" fmla="*/ 35373 h 419505"/>
                <a:gd name="connsiteX7-35" fmla="*/ 242952 w 468874"/>
                <a:gd name="connsiteY7-36" fmla="*/ 9179 h 419505"/>
                <a:gd name="connsiteX8-37" fmla="*/ 66740 w 468874"/>
                <a:gd name="connsiteY8-38" fmla="*/ 168723 h 419505"/>
                <a:gd name="connsiteX0-39" fmla="*/ 66740 w 491414"/>
                <a:gd name="connsiteY0-40" fmla="*/ 168723 h 451723"/>
                <a:gd name="connsiteX1-41" fmla="*/ 65 w 491414"/>
                <a:gd name="connsiteY1-42" fmla="*/ 333029 h 451723"/>
                <a:gd name="connsiteX2-43" fmla="*/ 76265 w 491414"/>
                <a:gd name="connsiteY2-44" fmla="*/ 411611 h 451723"/>
                <a:gd name="connsiteX3-45" fmla="*/ 428690 w 491414"/>
                <a:gd name="connsiteY3-46" fmla="*/ 409229 h 451723"/>
                <a:gd name="connsiteX4-47" fmla="*/ 462027 w 491414"/>
                <a:gd name="connsiteY4-48" fmla="*/ 344936 h 451723"/>
                <a:gd name="connsiteX5-49" fmla="*/ 438215 w 491414"/>
                <a:gd name="connsiteY5-50" fmla="*/ 168723 h 451723"/>
                <a:gd name="connsiteX6-51" fmla="*/ 354871 w 491414"/>
                <a:gd name="connsiteY6-52" fmla="*/ 35373 h 451723"/>
                <a:gd name="connsiteX7-53" fmla="*/ 242952 w 491414"/>
                <a:gd name="connsiteY7-54" fmla="*/ 9179 h 451723"/>
                <a:gd name="connsiteX8-55" fmla="*/ 66740 w 491414"/>
                <a:gd name="connsiteY8-56" fmla="*/ 168723 h 451723"/>
                <a:gd name="connsiteX0-57" fmla="*/ 66740 w 469469"/>
                <a:gd name="connsiteY0-58" fmla="*/ 168723 h 418026"/>
                <a:gd name="connsiteX1-59" fmla="*/ 65 w 469469"/>
                <a:gd name="connsiteY1-60" fmla="*/ 333029 h 418026"/>
                <a:gd name="connsiteX2-61" fmla="*/ 66740 w 469469"/>
                <a:gd name="connsiteY2-62" fmla="*/ 409230 h 418026"/>
                <a:gd name="connsiteX3-63" fmla="*/ 428690 w 469469"/>
                <a:gd name="connsiteY3-64" fmla="*/ 409229 h 418026"/>
                <a:gd name="connsiteX4-65" fmla="*/ 462027 w 469469"/>
                <a:gd name="connsiteY4-66" fmla="*/ 344936 h 418026"/>
                <a:gd name="connsiteX5-67" fmla="*/ 438215 w 469469"/>
                <a:gd name="connsiteY5-68" fmla="*/ 168723 h 418026"/>
                <a:gd name="connsiteX6-69" fmla="*/ 354871 w 469469"/>
                <a:gd name="connsiteY6-70" fmla="*/ 35373 h 418026"/>
                <a:gd name="connsiteX7-71" fmla="*/ 242952 w 469469"/>
                <a:gd name="connsiteY7-72" fmla="*/ 9179 h 418026"/>
                <a:gd name="connsiteX8-73" fmla="*/ 66740 w 469469"/>
                <a:gd name="connsiteY8-74" fmla="*/ 168723 h 418026"/>
                <a:gd name="connsiteX0-75" fmla="*/ 66740 w 469469"/>
                <a:gd name="connsiteY0-76" fmla="*/ 168723 h 423975"/>
                <a:gd name="connsiteX1-77" fmla="*/ 65 w 469469"/>
                <a:gd name="connsiteY1-78" fmla="*/ 333029 h 423975"/>
                <a:gd name="connsiteX2-79" fmla="*/ 66740 w 469469"/>
                <a:gd name="connsiteY2-80" fmla="*/ 409230 h 423975"/>
                <a:gd name="connsiteX3-81" fmla="*/ 428690 w 469469"/>
                <a:gd name="connsiteY3-82" fmla="*/ 409229 h 423975"/>
                <a:gd name="connsiteX4-83" fmla="*/ 462027 w 469469"/>
                <a:gd name="connsiteY4-84" fmla="*/ 344936 h 423975"/>
                <a:gd name="connsiteX5-85" fmla="*/ 438215 w 469469"/>
                <a:gd name="connsiteY5-86" fmla="*/ 168723 h 423975"/>
                <a:gd name="connsiteX6-87" fmla="*/ 354871 w 469469"/>
                <a:gd name="connsiteY6-88" fmla="*/ 35373 h 423975"/>
                <a:gd name="connsiteX7-89" fmla="*/ 242952 w 469469"/>
                <a:gd name="connsiteY7-90" fmla="*/ 9179 h 423975"/>
                <a:gd name="connsiteX8-91" fmla="*/ 66740 w 469469"/>
                <a:gd name="connsiteY8-92" fmla="*/ 168723 h 423975"/>
                <a:gd name="connsiteX0-93" fmla="*/ 66675 w 464097"/>
                <a:gd name="connsiteY0-94" fmla="*/ 168723 h 432057"/>
                <a:gd name="connsiteX1-95" fmla="*/ 0 w 464097"/>
                <a:gd name="connsiteY1-96" fmla="*/ 333029 h 432057"/>
                <a:gd name="connsiteX2-97" fmla="*/ 66675 w 464097"/>
                <a:gd name="connsiteY2-98" fmla="*/ 409230 h 432057"/>
                <a:gd name="connsiteX3-99" fmla="*/ 392906 w 464097"/>
                <a:gd name="connsiteY3-100" fmla="*/ 428279 h 432057"/>
                <a:gd name="connsiteX4-101" fmla="*/ 461962 w 464097"/>
                <a:gd name="connsiteY4-102" fmla="*/ 344936 h 432057"/>
                <a:gd name="connsiteX5-103" fmla="*/ 438150 w 464097"/>
                <a:gd name="connsiteY5-104" fmla="*/ 168723 h 432057"/>
                <a:gd name="connsiteX6-105" fmla="*/ 354806 w 464097"/>
                <a:gd name="connsiteY6-106" fmla="*/ 35373 h 432057"/>
                <a:gd name="connsiteX7-107" fmla="*/ 242887 w 464097"/>
                <a:gd name="connsiteY7-108" fmla="*/ 9179 h 432057"/>
                <a:gd name="connsiteX8-109" fmla="*/ 66675 w 464097"/>
                <a:gd name="connsiteY8-110" fmla="*/ 168723 h 432057"/>
                <a:gd name="connsiteX0-111" fmla="*/ 66675 w 464097"/>
                <a:gd name="connsiteY0-112" fmla="*/ 168723 h 445542"/>
                <a:gd name="connsiteX1-113" fmla="*/ 0 w 464097"/>
                <a:gd name="connsiteY1-114" fmla="*/ 333029 h 445542"/>
                <a:gd name="connsiteX2-115" fmla="*/ 66675 w 464097"/>
                <a:gd name="connsiteY2-116" fmla="*/ 409230 h 445542"/>
                <a:gd name="connsiteX3-117" fmla="*/ 392906 w 464097"/>
                <a:gd name="connsiteY3-118" fmla="*/ 428279 h 445542"/>
                <a:gd name="connsiteX4-119" fmla="*/ 461962 w 464097"/>
                <a:gd name="connsiteY4-120" fmla="*/ 344936 h 445542"/>
                <a:gd name="connsiteX5-121" fmla="*/ 438150 w 464097"/>
                <a:gd name="connsiteY5-122" fmla="*/ 168723 h 445542"/>
                <a:gd name="connsiteX6-123" fmla="*/ 354806 w 464097"/>
                <a:gd name="connsiteY6-124" fmla="*/ 35373 h 445542"/>
                <a:gd name="connsiteX7-125" fmla="*/ 242887 w 464097"/>
                <a:gd name="connsiteY7-126" fmla="*/ 9179 h 445542"/>
                <a:gd name="connsiteX8-127" fmla="*/ 66675 w 464097"/>
                <a:gd name="connsiteY8-128" fmla="*/ 168723 h 445542"/>
                <a:gd name="connsiteX0-129" fmla="*/ 67475 w 464897"/>
                <a:gd name="connsiteY0-130" fmla="*/ 168723 h 450401"/>
                <a:gd name="connsiteX1-131" fmla="*/ 800 w 464897"/>
                <a:gd name="connsiteY1-132" fmla="*/ 333029 h 450401"/>
                <a:gd name="connsiteX2-133" fmla="*/ 67475 w 464897"/>
                <a:gd name="connsiteY2-134" fmla="*/ 409230 h 450401"/>
                <a:gd name="connsiteX3-135" fmla="*/ 393706 w 464897"/>
                <a:gd name="connsiteY3-136" fmla="*/ 428279 h 450401"/>
                <a:gd name="connsiteX4-137" fmla="*/ 462762 w 464897"/>
                <a:gd name="connsiteY4-138" fmla="*/ 344936 h 450401"/>
                <a:gd name="connsiteX5-139" fmla="*/ 438950 w 464897"/>
                <a:gd name="connsiteY5-140" fmla="*/ 168723 h 450401"/>
                <a:gd name="connsiteX6-141" fmla="*/ 355606 w 464897"/>
                <a:gd name="connsiteY6-142" fmla="*/ 35373 h 450401"/>
                <a:gd name="connsiteX7-143" fmla="*/ 243687 w 464897"/>
                <a:gd name="connsiteY7-144" fmla="*/ 9179 h 450401"/>
                <a:gd name="connsiteX8-145" fmla="*/ 67475 w 464897"/>
                <a:gd name="connsiteY8-146" fmla="*/ 168723 h 450401"/>
                <a:gd name="connsiteX0-147" fmla="*/ 64295 w 461717"/>
                <a:gd name="connsiteY0-148" fmla="*/ 168723 h 446405"/>
                <a:gd name="connsiteX1-149" fmla="*/ 1 w 461717"/>
                <a:gd name="connsiteY1-150" fmla="*/ 306835 h 446405"/>
                <a:gd name="connsiteX2-151" fmla="*/ 64295 w 461717"/>
                <a:gd name="connsiteY2-152" fmla="*/ 409230 h 446405"/>
                <a:gd name="connsiteX3-153" fmla="*/ 390526 w 461717"/>
                <a:gd name="connsiteY3-154" fmla="*/ 428279 h 446405"/>
                <a:gd name="connsiteX4-155" fmla="*/ 459582 w 461717"/>
                <a:gd name="connsiteY4-156" fmla="*/ 344936 h 446405"/>
                <a:gd name="connsiteX5-157" fmla="*/ 435770 w 461717"/>
                <a:gd name="connsiteY5-158" fmla="*/ 168723 h 446405"/>
                <a:gd name="connsiteX6-159" fmla="*/ 352426 w 461717"/>
                <a:gd name="connsiteY6-160" fmla="*/ 35373 h 446405"/>
                <a:gd name="connsiteX7-161" fmla="*/ 240507 w 461717"/>
                <a:gd name="connsiteY7-162" fmla="*/ 9179 h 446405"/>
                <a:gd name="connsiteX8-163" fmla="*/ 64295 w 461717"/>
                <a:gd name="connsiteY8-164" fmla="*/ 168723 h 446405"/>
                <a:gd name="connsiteX0-165" fmla="*/ 81564 w 478986"/>
                <a:gd name="connsiteY0-166" fmla="*/ 168723 h 458296"/>
                <a:gd name="connsiteX1-167" fmla="*/ 17270 w 478986"/>
                <a:gd name="connsiteY1-168" fmla="*/ 306835 h 458296"/>
                <a:gd name="connsiteX2-169" fmla="*/ 81564 w 478986"/>
                <a:gd name="connsiteY2-170" fmla="*/ 409230 h 458296"/>
                <a:gd name="connsiteX3-171" fmla="*/ 407795 w 478986"/>
                <a:gd name="connsiteY3-172" fmla="*/ 428279 h 458296"/>
                <a:gd name="connsiteX4-173" fmla="*/ 476851 w 478986"/>
                <a:gd name="connsiteY4-174" fmla="*/ 344936 h 458296"/>
                <a:gd name="connsiteX5-175" fmla="*/ 453039 w 478986"/>
                <a:gd name="connsiteY5-176" fmla="*/ 168723 h 458296"/>
                <a:gd name="connsiteX6-177" fmla="*/ 369695 w 478986"/>
                <a:gd name="connsiteY6-178" fmla="*/ 35373 h 458296"/>
                <a:gd name="connsiteX7-179" fmla="*/ 257776 w 478986"/>
                <a:gd name="connsiteY7-180" fmla="*/ 9179 h 458296"/>
                <a:gd name="connsiteX8-181" fmla="*/ 81564 w 478986"/>
                <a:gd name="connsiteY8-182" fmla="*/ 168723 h 458296"/>
                <a:gd name="connsiteX0-183" fmla="*/ 65222 w 462644"/>
                <a:gd name="connsiteY0-184" fmla="*/ 168723 h 459675"/>
                <a:gd name="connsiteX1-185" fmla="*/ 928 w 462644"/>
                <a:gd name="connsiteY1-186" fmla="*/ 306835 h 459675"/>
                <a:gd name="connsiteX2-187" fmla="*/ 105703 w 462644"/>
                <a:gd name="connsiteY2-188" fmla="*/ 428280 h 459675"/>
                <a:gd name="connsiteX3-189" fmla="*/ 391453 w 462644"/>
                <a:gd name="connsiteY3-190" fmla="*/ 428279 h 459675"/>
                <a:gd name="connsiteX4-191" fmla="*/ 460509 w 462644"/>
                <a:gd name="connsiteY4-192" fmla="*/ 344936 h 459675"/>
                <a:gd name="connsiteX5-193" fmla="*/ 436697 w 462644"/>
                <a:gd name="connsiteY5-194" fmla="*/ 168723 h 459675"/>
                <a:gd name="connsiteX6-195" fmla="*/ 353353 w 462644"/>
                <a:gd name="connsiteY6-196" fmla="*/ 35373 h 459675"/>
                <a:gd name="connsiteX7-197" fmla="*/ 241434 w 462644"/>
                <a:gd name="connsiteY7-198" fmla="*/ 9179 h 459675"/>
                <a:gd name="connsiteX8-199" fmla="*/ 65222 w 462644"/>
                <a:gd name="connsiteY8-200" fmla="*/ 168723 h 459675"/>
                <a:gd name="connsiteX0-201" fmla="*/ 65222 w 462644"/>
                <a:gd name="connsiteY0-202" fmla="*/ 168723 h 453404"/>
                <a:gd name="connsiteX1-203" fmla="*/ 928 w 462644"/>
                <a:gd name="connsiteY1-204" fmla="*/ 306835 h 453404"/>
                <a:gd name="connsiteX2-205" fmla="*/ 105703 w 462644"/>
                <a:gd name="connsiteY2-206" fmla="*/ 428280 h 453404"/>
                <a:gd name="connsiteX3-207" fmla="*/ 391453 w 462644"/>
                <a:gd name="connsiteY3-208" fmla="*/ 428279 h 453404"/>
                <a:gd name="connsiteX4-209" fmla="*/ 460509 w 462644"/>
                <a:gd name="connsiteY4-210" fmla="*/ 344936 h 453404"/>
                <a:gd name="connsiteX5-211" fmla="*/ 436697 w 462644"/>
                <a:gd name="connsiteY5-212" fmla="*/ 168723 h 453404"/>
                <a:gd name="connsiteX6-213" fmla="*/ 353353 w 462644"/>
                <a:gd name="connsiteY6-214" fmla="*/ 35373 h 453404"/>
                <a:gd name="connsiteX7-215" fmla="*/ 241434 w 462644"/>
                <a:gd name="connsiteY7-216" fmla="*/ 9179 h 453404"/>
                <a:gd name="connsiteX8-217" fmla="*/ 65222 w 462644"/>
                <a:gd name="connsiteY8-218" fmla="*/ 168723 h 453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62644" h="453404">
                  <a:moveTo>
                    <a:pt x="65222" y="168723"/>
                  </a:moveTo>
                  <a:cubicBezTo>
                    <a:pt x="25138" y="218332"/>
                    <a:pt x="-5819" y="263575"/>
                    <a:pt x="928" y="306835"/>
                  </a:cubicBezTo>
                  <a:cubicBezTo>
                    <a:pt x="7675" y="350095"/>
                    <a:pt x="2516" y="379463"/>
                    <a:pt x="105703" y="428280"/>
                  </a:cubicBezTo>
                  <a:cubicBezTo>
                    <a:pt x="208890" y="477097"/>
                    <a:pt x="332319" y="442170"/>
                    <a:pt x="391453" y="428279"/>
                  </a:cubicBezTo>
                  <a:cubicBezTo>
                    <a:pt x="450587" y="414388"/>
                    <a:pt x="452968" y="388195"/>
                    <a:pt x="460509" y="344936"/>
                  </a:cubicBezTo>
                  <a:cubicBezTo>
                    <a:pt x="468050" y="301677"/>
                    <a:pt x="454556" y="220317"/>
                    <a:pt x="436697" y="168723"/>
                  </a:cubicBezTo>
                  <a:cubicBezTo>
                    <a:pt x="418838" y="117129"/>
                    <a:pt x="385897" y="61964"/>
                    <a:pt x="353353" y="35373"/>
                  </a:cubicBezTo>
                  <a:cubicBezTo>
                    <a:pt x="320809" y="8782"/>
                    <a:pt x="289456" y="-13046"/>
                    <a:pt x="241434" y="9179"/>
                  </a:cubicBezTo>
                  <a:cubicBezTo>
                    <a:pt x="193412" y="31404"/>
                    <a:pt x="105306" y="119114"/>
                    <a:pt x="65222" y="168723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6" name="Freeform 55"/>
            <p:cNvSpPr/>
            <p:nvPr userDrawn="1"/>
          </p:nvSpPr>
          <p:spPr>
            <a:xfrm>
              <a:off x="3374222" y="7047556"/>
              <a:ext cx="458954" cy="437595"/>
            </a:xfrm>
            <a:custGeom>
              <a:avLst/>
              <a:gdLst>
                <a:gd name="connsiteX0" fmla="*/ 97479 w 458954"/>
                <a:gd name="connsiteY0" fmla="*/ 122062 h 437595"/>
                <a:gd name="connsiteX1" fmla="*/ 33186 w 458954"/>
                <a:gd name="connsiteY1" fmla="*/ 169687 h 437595"/>
                <a:gd name="connsiteX2" fmla="*/ 4611 w 458954"/>
                <a:gd name="connsiteY2" fmla="*/ 243505 h 437595"/>
                <a:gd name="connsiteX3" fmla="*/ 128436 w 458954"/>
                <a:gd name="connsiteY3" fmla="*/ 398287 h 437595"/>
                <a:gd name="connsiteX4" fmla="*/ 316554 w 458954"/>
                <a:gd name="connsiteY4" fmla="*/ 436387 h 437595"/>
                <a:gd name="connsiteX5" fmla="*/ 399898 w 458954"/>
                <a:gd name="connsiteY5" fmla="*/ 367330 h 437595"/>
                <a:gd name="connsiteX6" fmla="*/ 457048 w 458954"/>
                <a:gd name="connsiteY6" fmla="*/ 176830 h 437595"/>
                <a:gd name="connsiteX7" fmla="*/ 437998 w 458954"/>
                <a:gd name="connsiteY7" fmla="*/ 53005 h 437595"/>
                <a:gd name="connsiteX8" fmla="*/ 366561 w 458954"/>
                <a:gd name="connsiteY8" fmla="*/ 2999 h 437595"/>
                <a:gd name="connsiteX9" fmla="*/ 266548 w 458954"/>
                <a:gd name="connsiteY9" fmla="*/ 19668 h 437595"/>
                <a:gd name="connsiteX10" fmla="*/ 97479 w 458954"/>
                <a:gd name="connsiteY10" fmla="*/ 122062 h 437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954" h="437595">
                  <a:moveTo>
                    <a:pt x="97479" y="122062"/>
                  </a:moveTo>
                  <a:cubicBezTo>
                    <a:pt x="58585" y="147065"/>
                    <a:pt x="48664" y="149447"/>
                    <a:pt x="33186" y="169687"/>
                  </a:cubicBezTo>
                  <a:cubicBezTo>
                    <a:pt x="17708" y="189927"/>
                    <a:pt x="-11264" y="205405"/>
                    <a:pt x="4611" y="243505"/>
                  </a:cubicBezTo>
                  <a:cubicBezTo>
                    <a:pt x="20486" y="281605"/>
                    <a:pt x="76445" y="366140"/>
                    <a:pt x="128436" y="398287"/>
                  </a:cubicBezTo>
                  <a:cubicBezTo>
                    <a:pt x="180427" y="430434"/>
                    <a:pt x="271310" y="441546"/>
                    <a:pt x="316554" y="436387"/>
                  </a:cubicBezTo>
                  <a:cubicBezTo>
                    <a:pt x="361798" y="431228"/>
                    <a:pt x="376482" y="410589"/>
                    <a:pt x="399898" y="367330"/>
                  </a:cubicBezTo>
                  <a:cubicBezTo>
                    <a:pt x="423314" y="324071"/>
                    <a:pt x="450698" y="229217"/>
                    <a:pt x="457048" y="176830"/>
                  </a:cubicBezTo>
                  <a:cubicBezTo>
                    <a:pt x="463398" y="124443"/>
                    <a:pt x="453079" y="81977"/>
                    <a:pt x="437998" y="53005"/>
                  </a:cubicBezTo>
                  <a:cubicBezTo>
                    <a:pt x="422917" y="24033"/>
                    <a:pt x="395136" y="8555"/>
                    <a:pt x="366561" y="2999"/>
                  </a:cubicBezTo>
                  <a:cubicBezTo>
                    <a:pt x="337986" y="-2557"/>
                    <a:pt x="314173" y="-2160"/>
                    <a:pt x="266548" y="19668"/>
                  </a:cubicBezTo>
                  <a:cubicBezTo>
                    <a:pt x="218923" y="41496"/>
                    <a:pt x="136373" y="97059"/>
                    <a:pt x="97479" y="122062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7" name="Freeform 56"/>
            <p:cNvSpPr/>
            <p:nvPr userDrawn="1"/>
          </p:nvSpPr>
          <p:spPr>
            <a:xfrm>
              <a:off x="3050063" y="6600678"/>
              <a:ext cx="483701" cy="393760"/>
            </a:xfrm>
            <a:custGeom>
              <a:avLst/>
              <a:gdLst>
                <a:gd name="connsiteX0" fmla="*/ 483453 w 486823"/>
                <a:gd name="connsiteY0" fmla="*/ 88107 h 389645"/>
                <a:gd name="connsiteX1" fmla="*/ 473928 w 486823"/>
                <a:gd name="connsiteY1" fmla="*/ 19050 h 389645"/>
                <a:gd name="connsiteX2" fmla="*/ 416778 w 486823"/>
                <a:gd name="connsiteY2" fmla="*/ 0 h 389645"/>
                <a:gd name="connsiteX3" fmla="*/ 323909 w 486823"/>
                <a:gd name="connsiteY3" fmla="*/ 19050 h 389645"/>
                <a:gd name="connsiteX4" fmla="*/ 164366 w 486823"/>
                <a:gd name="connsiteY4" fmla="*/ 40482 h 389645"/>
                <a:gd name="connsiteX5" fmla="*/ 57209 w 486823"/>
                <a:gd name="connsiteY5" fmla="*/ 42863 h 389645"/>
                <a:gd name="connsiteX6" fmla="*/ 59 w 486823"/>
                <a:gd name="connsiteY6" fmla="*/ 104775 h 389645"/>
                <a:gd name="connsiteX7" fmla="*/ 47684 w 486823"/>
                <a:gd name="connsiteY7" fmla="*/ 288132 h 389645"/>
                <a:gd name="connsiteX8" fmla="*/ 111978 w 486823"/>
                <a:gd name="connsiteY8" fmla="*/ 366713 h 389645"/>
                <a:gd name="connsiteX9" fmla="*/ 235803 w 486823"/>
                <a:gd name="connsiteY9" fmla="*/ 378619 h 389645"/>
                <a:gd name="connsiteX10" fmla="*/ 428684 w 486823"/>
                <a:gd name="connsiteY10" fmla="*/ 221457 h 389645"/>
                <a:gd name="connsiteX11" fmla="*/ 483453 w 486823"/>
                <a:gd name="connsiteY11" fmla="*/ 88107 h 389645"/>
                <a:gd name="connsiteX0-1" fmla="*/ 483453 w 486823"/>
                <a:gd name="connsiteY0-2" fmla="*/ 88957 h 390495"/>
                <a:gd name="connsiteX1-3" fmla="*/ 473928 w 486823"/>
                <a:gd name="connsiteY1-4" fmla="*/ 19900 h 390495"/>
                <a:gd name="connsiteX2-5" fmla="*/ 416778 w 486823"/>
                <a:gd name="connsiteY2-6" fmla="*/ 850 h 390495"/>
                <a:gd name="connsiteX3-7" fmla="*/ 164366 w 486823"/>
                <a:gd name="connsiteY3-8" fmla="*/ 41332 h 390495"/>
                <a:gd name="connsiteX4-9" fmla="*/ 57209 w 486823"/>
                <a:gd name="connsiteY4-10" fmla="*/ 43713 h 390495"/>
                <a:gd name="connsiteX5-11" fmla="*/ 59 w 486823"/>
                <a:gd name="connsiteY5-12" fmla="*/ 105625 h 390495"/>
                <a:gd name="connsiteX6-13" fmla="*/ 47684 w 486823"/>
                <a:gd name="connsiteY6-14" fmla="*/ 288982 h 390495"/>
                <a:gd name="connsiteX7-15" fmla="*/ 111978 w 486823"/>
                <a:gd name="connsiteY7-16" fmla="*/ 367563 h 390495"/>
                <a:gd name="connsiteX8-17" fmla="*/ 235803 w 486823"/>
                <a:gd name="connsiteY8-18" fmla="*/ 379469 h 390495"/>
                <a:gd name="connsiteX9-19" fmla="*/ 428684 w 486823"/>
                <a:gd name="connsiteY9-20" fmla="*/ 222307 h 390495"/>
                <a:gd name="connsiteX10-21" fmla="*/ 483453 w 486823"/>
                <a:gd name="connsiteY10-22" fmla="*/ 88957 h 390495"/>
                <a:gd name="connsiteX0-23" fmla="*/ 483453 w 486823"/>
                <a:gd name="connsiteY0-24" fmla="*/ 88698 h 390236"/>
                <a:gd name="connsiteX1-25" fmla="*/ 473928 w 486823"/>
                <a:gd name="connsiteY1-26" fmla="*/ 19641 h 390236"/>
                <a:gd name="connsiteX2-27" fmla="*/ 416778 w 486823"/>
                <a:gd name="connsiteY2-28" fmla="*/ 591 h 390236"/>
                <a:gd name="connsiteX3-29" fmla="*/ 197703 w 486823"/>
                <a:gd name="connsiteY3-30" fmla="*/ 36310 h 390236"/>
                <a:gd name="connsiteX4-31" fmla="*/ 57209 w 486823"/>
                <a:gd name="connsiteY4-32" fmla="*/ 43454 h 390236"/>
                <a:gd name="connsiteX5-33" fmla="*/ 59 w 486823"/>
                <a:gd name="connsiteY5-34" fmla="*/ 105366 h 390236"/>
                <a:gd name="connsiteX6-35" fmla="*/ 47684 w 486823"/>
                <a:gd name="connsiteY6-36" fmla="*/ 288723 h 390236"/>
                <a:gd name="connsiteX7-37" fmla="*/ 111978 w 486823"/>
                <a:gd name="connsiteY7-38" fmla="*/ 367304 h 390236"/>
                <a:gd name="connsiteX8-39" fmla="*/ 235803 w 486823"/>
                <a:gd name="connsiteY8-40" fmla="*/ 379210 h 390236"/>
                <a:gd name="connsiteX9-41" fmla="*/ 428684 w 486823"/>
                <a:gd name="connsiteY9-42" fmla="*/ 222048 h 390236"/>
                <a:gd name="connsiteX10-43" fmla="*/ 483453 w 486823"/>
                <a:gd name="connsiteY10-44" fmla="*/ 88698 h 390236"/>
                <a:gd name="connsiteX0-45" fmla="*/ 483552 w 486922"/>
                <a:gd name="connsiteY0-46" fmla="*/ 88698 h 380638"/>
                <a:gd name="connsiteX1-47" fmla="*/ 474027 w 486922"/>
                <a:gd name="connsiteY1-48" fmla="*/ 19641 h 380638"/>
                <a:gd name="connsiteX2-49" fmla="*/ 416877 w 486922"/>
                <a:gd name="connsiteY2-50" fmla="*/ 591 h 380638"/>
                <a:gd name="connsiteX3-51" fmla="*/ 197802 w 486922"/>
                <a:gd name="connsiteY3-52" fmla="*/ 36310 h 380638"/>
                <a:gd name="connsiteX4-53" fmla="*/ 57308 w 486922"/>
                <a:gd name="connsiteY4-54" fmla="*/ 43454 h 380638"/>
                <a:gd name="connsiteX5-55" fmla="*/ 158 w 486922"/>
                <a:gd name="connsiteY5-56" fmla="*/ 105366 h 380638"/>
                <a:gd name="connsiteX6-57" fmla="*/ 47783 w 486922"/>
                <a:gd name="connsiteY6-58" fmla="*/ 288723 h 380638"/>
                <a:gd name="connsiteX7-59" fmla="*/ 235902 w 486922"/>
                <a:gd name="connsiteY7-60" fmla="*/ 379210 h 380638"/>
                <a:gd name="connsiteX8-61" fmla="*/ 428783 w 486922"/>
                <a:gd name="connsiteY8-62" fmla="*/ 222048 h 380638"/>
                <a:gd name="connsiteX9-63" fmla="*/ 483552 w 486922"/>
                <a:gd name="connsiteY9-64" fmla="*/ 88698 h 380638"/>
                <a:gd name="connsiteX0-65" fmla="*/ 483552 w 501195"/>
                <a:gd name="connsiteY0-66" fmla="*/ 88698 h 380638"/>
                <a:gd name="connsiteX1-67" fmla="*/ 474027 w 501195"/>
                <a:gd name="connsiteY1-68" fmla="*/ 19641 h 380638"/>
                <a:gd name="connsiteX2-69" fmla="*/ 416877 w 501195"/>
                <a:gd name="connsiteY2-70" fmla="*/ 591 h 380638"/>
                <a:gd name="connsiteX3-71" fmla="*/ 197802 w 501195"/>
                <a:gd name="connsiteY3-72" fmla="*/ 36310 h 380638"/>
                <a:gd name="connsiteX4-73" fmla="*/ 57308 w 501195"/>
                <a:gd name="connsiteY4-74" fmla="*/ 43454 h 380638"/>
                <a:gd name="connsiteX5-75" fmla="*/ 158 w 501195"/>
                <a:gd name="connsiteY5-76" fmla="*/ 105366 h 380638"/>
                <a:gd name="connsiteX6-77" fmla="*/ 47783 w 501195"/>
                <a:gd name="connsiteY6-78" fmla="*/ 288723 h 380638"/>
                <a:gd name="connsiteX7-79" fmla="*/ 235902 w 501195"/>
                <a:gd name="connsiteY7-80" fmla="*/ 379210 h 380638"/>
                <a:gd name="connsiteX8-81" fmla="*/ 483552 w 501195"/>
                <a:gd name="connsiteY8-82" fmla="*/ 88698 h 380638"/>
                <a:gd name="connsiteX0-83" fmla="*/ 483552 w 501195"/>
                <a:gd name="connsiteY0-84" fmla="*/ 88698 h 387809"/>
                <a:gd name="connsiteX1-85" fmla="*/ 474027 w 501195"/>
                <a:gd name="connsiteY1-86" fmla="*/ 19641 h 387809"/>
                <a:gd name="connsiteX2-87" fmla="*/ 416877 w 501195"/>
                <a:gd name="connsiteY2-88" fmla="*/ 591 h 387809"/>
                <a:gd name="connsiteX3-89" fmla="*/ 197802 w 501195"/>
                <a:gd name="connsiteY3-90" fmla="*/ 36310 h 387809"/>
                <a:gd name="connsiteX4-91" fmla="*/ 57308 w 501195"/>
                <a:gd name="connsiteY4-92" fmla="*/ 43454 h 387809"/>
                <a:gd name="connsiteX5-93" fmla="*/ 158 w 501195"/>
                <a:gd name="connsiteY5-94" fmla="*/ 105366 h 387809"/>
                <a:gd name="connsiteX6-95" fmla="*/ 47783 w 501195"/>
                <a:gd name="connsiteY6-96" fmla="*/ 288723 h 387809"/>
                <a:gd name="connsiteX7-97" fmla="*/ 235902 w 501195"/>
                <a:gd name="connsiteY7-98" fmla="*/ 379210 h 387809"/>
                <a:gd name="connsiteX8-99" fmla="*/ 483552 w 501195"/>
                <a:gd name="connsiteY8-100" fmla="*/ 88698 h 387809"/>
                <a:gd name="connsiteX0-101" fmla="*/ 483552 w 501195"/>
                <a:gd name="connsiteY0-102" fmla="*/ 88698 h 387809"/>
                <a:gd name="connsiteX1-103" fmla="*/ 474027 w 501195"/>
                <a:gd name="connsiteY1-104" fmla="*/ 19641 h 387809"/>
                <a:gd name="connsiteX2-105" fmla="*/ 416877 w 501195"/>
                <a:gd name="connsiteY2-106" fmla="*/ 591 h 387809"/>
                <a:gd name="connsiteX3-107" fmla="*/ 197802 w 501195"/>
                <a:gd name="connsiteY3-108" fmla="*/ 36310 h 387809"/>
                <a:gd name="connsiteX4-109" fmla="*/ 57308 w 501195"/>
                <a:gd name="connsiteY4-110" fmla="*/ 43454 h 387809"/>
                <a:gd name="connsiteX5-111" fmla="*/ 158 w 501195"/>
                <a:gd name="connsiteY5-112" fmla="*/ 105366 h 387809"/>
                <a:gd name="connsiteX6-113" fmla="*/ 47783 w 501195"/>
                <a:gd name="connsiteY6-114" fmla="*/ 288723 h 387809"/>
                <a:gd name="connsiteX7-115" fmla="*/ 235902 w 501195"/>
                <a:gd name="connsiteY7-116" fmla="*/ 379210 h 387809"/>
                <a:gd name="connsiteX8-117" fmla="*/ 483552 w 501195"/>
                <a:gd name="connsiteY8-118" fmla="*/ 88698 h 387809"/>
                <a:gd name="connsiteX0-119" fmla="*/ 235902 w 484322"/>
                <a:gd name="connsiteY0-120" fmla="*/ 394433 h 403032"/>
                <a:gd name="connsiteX1-121" fmla="*/ 474027 w 484322"/>
                <a:gd name="connsiteY1-122" fmla="*/ 34864 h 403032"/>
                <a:gd name="connsiteX2-123" fmla="*/ 416877 w 484322"/>
                <a:gd name="connsiteY2-124" fmla="*/ 15814 h 403032"/>
                <a:gd name="connsiteX3-125" fmla="*/ 197802 w 484322"/>
                <a:gd name="connsiteY3-126" fmla="*/ 51533 h 403032"/>
                <a:gd name="connsiteX4-127" fmla="*/ 57308 w 484322"/>
                <a:gd name="connsiteY4-128" fmla="*/ 58677 h 403032"/>
                <a:gd name="connsiteX5-129" fmla="*/ 158 w 484322"/>
                <a:gd name="connsiteY5-130" fmla="*/ 120589 h 403032"/>
                <a:gd name="connsiteX6-131" fmla="*/ 47783 w 484322"/>
                <a:gd name="connsiteY6-132" fmla="*/ 303946 h 403032"/>
                <a:gd name="connsiteX7-133" fmla="*/ 235902 w 484322"/>
                <a:gd name="connsiteY7-134" fmla="*/ 394433 h 403032"/>
                <a:gd name="connsiteX0-135" fmla="*/ 235902 w 486423"/>
                <a:gd name="connsiteY0-136" fmla="*/ 381149 h 389748"/>
                <a:gd name="connsiteX1-137" fmla="*/ 476409 w 486423"/>
                <a:gd name="connsiteY1-138" fmla="*/ 116830 h 389748"/>
                <a:gd name="connsiteX2-139" fmla="*/ 416877 w 486423"/>
                <a:gd name="connsiteY2-140" fmla="*/ 2530 h 389748"/>
                <a:gd name="connsiteX3-141" fmla="*/ 197802 w 486423"/>
                <a:gd name="connsiteY3-142" fmla="*/ 38249 h 389748"/>
                <a:gd name="connsiteX4-143" fmla="*/ 57308 w 486423"/>
                <a:gd name="connsiteY4-144" fmla="*/ 45393 h 389748"/>
                <a:gd name="connsiteX5-145" fmla="*/ 158 w 486423"/>
                <a:gd name="connsiteY5-146" fmla="*/ 107305 h 389748"/>
                <a:gd name="connsiteX6-147" fmla="*/ 47783 w 486423"/>
                <a:gd name="connsiteY6-148" fmla="*/ 290662 h 389748"/>
                <a:gd name="connsiteX7-149" fmla="*/ 235902 w 486423"/>
                <a:gd name="connsiteY7-150" fmla="*/ 381149 h 389748"/>
                <a:gd name="connsiteX0-151" fmla="*/ 235902 w 483541"/>
                <a:gd name="connsiteY0-152" fmla="*/ 381149 h 389748"/>
                <a:gd name="connsiteX1-153" fmla="*/ 476409 w 483541"/>
                <a:gd name="connsiteY1-154" fmla="*/ 116830 h 389748"/>
                <a:gd name="connsiteX2-155" fmla="*/ 416877 w 483541"/>
                <a:gd name="connsiteY2-156" fmla="*/ 2530 h 389748"/>
                <a:gd name="connsiteX3-157" fmla="*/ 197802 w 483541"/>
                <a:gd name="connsiteY3-158" fmla="*/ 38249 h 389748"/>
                <a:gd name="connsiteX4-159" fmla="*/ 57308 w 483541"/>
                <a:gd name="connsiteY4-160" fmla="*/ 45393 h 389748"/>
                <a:gd name="connsiteX5-161" fmla="*/ 158 w 483541"/>
                <a:gd name="connsiteY5-162" fmla="*/ 107305 h 389748"/>
                <a:gd name="connsiteX6-163" fmla="*/ 47783 w 483541"/>
                <a:gd name="connsiteY6-164" fmla="*/ 290662 h 389748"/>
                <a:gd name="connsiteX7-165" fmla="*/ 235902 w 483541"/>
                <a:gd name="connsiteY7-166" fmla="*/ 381149 h 389748"/>
                <a:gd name="connsiteX0-167" fmla="*/ 235902 w 483541"/>
                <a:gd name="connsiteY0-168" fmla="*/ 381149 h 394263"/>
                <a:gd name="connsiteX1-169" fmla="*/ 476409 w 483541"/>
                <a:gd name="connsiteY1-170" fmla="*/ 116830 h 394263"/>
                <a:gd name="connsiteX2-171" fmla="*/ 416877 w 483541"/>
                <a:gd name="connsiteY2-172" fmla="*/ 2530 h 394263"/>
                <a:gd name="connsiteX3-173" fmla="*/ 197802 w 483541"/>
                <a:gd name="connsiteY3-174" fmla="*/ 38249 h 394263"/>
                <a:gd name="connsiteX4-175" fmla="*/ 57308 w 483541"/>
                <a:gd name="connsiteY4-176" fmla="*/ 45393 h 394263"/>
                <a:gd name="connsiteX5-177" fmla="*/ 158 w 483541"/>
                <a:gd name="connsiteY5-178" fmla="*/ 107305 h 394263"/>
                <a:gd name="connsiteX6-179" fmla="*/ 47783 w 483541"/>
                <a:gd name="connsiteY6-180" fmla="*/ 290662 h 394263"/>
                <a:gd name="connsiteX7-181" fmla="*/ 235902 w 483541"/>
                <a:gd name="connsiteY7-182" fmla="*/ 381149 h 394263"/>
                <a:gd name="connsiteX0-183" fmla="*/ 236197 w 483836"/>
                <a:gd name="connsiteY0-184" fmla="*/ 381149 h 393177"/>
                <a:gd name="connsiteX1-185" fmla="*/ 476704 w 483836"/>
                <a:gd name="connsiteY1-186" fmla="*/ 116830 h 393177"/>
                <a:gd name="connsiteX2-187" fmla="*/ 417172 w 483836"/>
                <a:gd name="connsiteY2-188" fmla="*/ 2530 h 393177"/>
                <a:gd name="connsiteX3-189" fmla="*/ 198097 w 483836"/>
                <a:gd name="connsiteY3-190" fmla="*/ 38249 h 393177"/>
                <a:gd name="connsiteX4-191" fmla="*/ 57603 w 483836"/>
                <a:gd name="connsiteY4-192" fmla="*/ 45393 h 393177"/>
                <a:gd name="connsiteX5-193" fmla="*/ 453 w 483836"/>
                <a:gd name="connsiteY5-194" fmla="*/ 107305 h 393177"/>
                <a:gd name="connsiteX6-195" fmla="*/ 43315 w 483836"/>
                <a:gd name="connsiteY6-196" fmla="*/ 278756 h 393177"/>
                <a:gd name="connsiteX7-197" fmla="*/ 236197 w 483836"/>
                <a:gd name="connsiteY7-198" fmla="*/ 381149 h 393177"/>
                <a:gd name="connsiteX0-199" fmla="*/ 236062 w 483701"/>
                <a:gd name="connsiteY0-200" fmla="*/ 381149 h 393760"/>
                <a:gd name="connsiteX1-201" fmla="*/ 476569 w 483701"/>
                <a:gd name="connsiteY1-202" fmla="*/ 116830 h 393760"/>
                <a:gd name="connsiteX2-203" fmla="*/ 417037 w 483701"/>
                <a:gd name="connsiteY2-204" fmla="*/ 2530 h 393760"/>
                <a:gd name="connsiteX3-205" fmla="*/ 197962 w 483701"/>
                <a:gd name="connsiteY3-206" fmla="*/ 38249 h 393760"/>
                <a:gd name="connsiteX4-207" fmla="*/ 57468 w 483701"/>
                <a:gd name="connsiteY4-208" fmla="*/ 45393 h 393760"/>
                <a:gd name="connsiteX5-209" fmla="*/ 318 w 483701"/>
                <a:gd name="connsiteY5-210" fmla="*/ 107305 h 393760"/>
                <a:gd name="connsiteX6-211" fmla="*/ 43180 w 483701"/>
                <a:gd name="connsiteY6-212" fmla="*/ 278756 h 393760"/>
                <a:gd name="connsiteX7-213" fmla="*/ 236062 w 483701"/>
                <a:gd name="connsiteY7-214" fmla="*/ 381149 h 393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83701" h="393760">
                  <a:moveTo>
                    <a:pt x="236062" y="381149"/>
                  </a:moveTo>
                  <a:cubicBezTo>
                    <a:pt x="345203" y="333921"/>
                    <a:pt x="453550" y="213271"/>
                    <a:pt x="476569" y="116830"/>
                  </a:cubicBezTo>
                  <a:cubicBezTo>
                    <a:pt x="499588" y="20389"/>
                    <a:pt x="463472" y="15627"/>
                    <a:pt x="417037" y="2530"/>
                  </a:cubicBezTo>
                  <a:cubicBezTo>
                    <a:pt x="370602" y="-10567"/>
                    <a:pt x="257890" y="31105"/>
                    <a:pt x="197962" y="38249"/>
                  </a:cubicBezTo>
                  <a:cubicBezTo>
                    <a:pt x="138034" y="45393"/>
                    <a:pt x="90409" y="33884"/>
                    <a:pt x="57468" y="45393"/>
                  </a:cubicBezTo>
                  <a:cubicBezTo>
                    <a:pt x="24527" y="56902"/>
                    <a:pt x="2699" y="68411"/>
                    <a:pt x="318" y="107305"/>
                  </a:cubicBezTo>
                  <a:cubicBezTo>
                    <a:pt x="-2063" y="146199"/>
                    <a:pt x="8652" y="225971"/>
                    <a:pt x="43180" y="278756"/>
                  </a:cubicBezTo>
                  <a:cubicBezTo>
                    <a:pt x="77708" y="331541"/>
                    <a:pt x="126921" y="428377"/>
                    <a:pt x="236062" y="381149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8" name="Freeform 57"/>
            <p:cNvSpPr/>
            <p:nvPr userDrawn="1"/>
          </p:nvSpPr>
          <p:spPr>
            <a:xfrm>
              <a:off x="2864479" y="5984247"/>
              <a:ext cx="591345" cy="433276"/>
            </a:xfrm>
            <a:custGeom>
              <a:avLst/>
              <a:gdLst>
                <a:gd name="connsiteX0" fmla="*/ 585404 w 590797"/>
                <a:gd name="connsiteY0" fmla="*/ 269699 h 423683"/>
                <a:gd name="connsiteX1" fmla="*/ 566354 w 590797"/>
                <a:gd name="connsiteY1" fmla="*/ 203024 h 423683"/>
                <a:gd name="connsiteX2" fmla="*/ 537779 w 590797"/>
                <a:gd name="connsiteY2" fmla="*/ 160161 h 423683"/>
                <a:gd name="connsiteX3" fmla="*/ 575879 w 590797"/>
                <a:gd name="connsiteY3" fmla="*/ 112536 h 423683"/>
                <a:gd name="connsiteX4" fmla="*/ 563973 w 590797"/>
                <a:gd name="connsiteY4" fmla="*/ 60149 h 423683"/>
                <a:gd name="connsiteX5" fmla="*/ 356804 w 590797"/>
                <a:gd name="connsiteY5" fmla="*/ 2999 h 423683"/>
                <a:gd name="connsiteX6" fmla="*/ 99629 w 590797"/>
                <a:gd name="connsiteY6" fmla="*/ 17286 h 423683"/>
                <a:gd name="connsiteX7" fmla="*/ 25811 w 590797"/>
                <a:gd name="connsiteY7" fmla="*/ 95868 h 423683"/>
                <a:gd name="connsiteX8" fmla="*/ 1998 w 590797"/>
                <a:gd name="connsiteY8" fmla="*/ 243505 h 423683"/>
                <a:gd name="connsiteX9" fmla="*/ 71054 w 590797"/>
                <a:gd name="connsiteY9" fmla="*/ 393524 h 423683"/>
                <a:gd name="connsiteX10" fmla="*/ 204404 w 590797"/>
                <a:gd name="connsiteY10" fmla="*/ 422099 h 423683"/>
                <a:gd name="connsiteX11" fmla="*/ 463961 w 590797"/>
                <a:gd name="connsiteY11" fmla="*/ 367330 h 423683"/>
                <a:gd name="connsiteX12" fmla="*/ 585404 w 590797"/>
                <a:gd name="connsiteY12" fmla="*/ 269699 h 423683"/>
                <a:gd name="connsiteX0-1" fmla="*/ 583794 w 589187"/>
                <a:gd name="connsiteY0-2" fmla="*/ 277304 h 431288"/>
                <a:gd name="connsiteX1-3" fmla="*/ 564744 w 589187"/>
                <a:gd name="connsiteY1-4" fmla="*/ 210629 h 431288"/>
                <a:gd name="connsiteX2-5" fmla="*/ 536169 w 589187"/>
                <a:gd name="connsiteY2-6" fmla="*/ 167766 h 431288"/>
                <a:gd name="connsiteX3-7" fmla="*/ 574269 w 589187"/>
                <a:gd name="connsiteY3-8" fmla="*/ 120141 h 431288"/>
                <a:gd name="connsiteX4-9" fmla="*/ 562363 w 589187"/>
                <a:gd name="connsiteY4-10" fmla="*/ 67754 h 431288"/>
                <a:gd name="connsiteX5-11" fmla="*/ 355194 w 589187"/>
                <a:gd name="connsiteY5-12" fmla="*/ 10604 h 431288"/>
                <a:gd name="connsiteX6-13" fmla="*/ 98019 w 589187"/>
                <a:gd name="connsiteY6-14" fmla="*/ 24891 h 431288"/>
                <a:gd name="connsiteX7-15" fmla="*/ 388 w 589187"/>
                <a:gd name="connsiteY7-16" fmla="*/ 251110 h 431288"/>
                <a:gd name="connsiteX8-17" fmla="*/ 69444 w 589187"/>
                <a:gd name="connsiteY8-18" fmla="*/ 401129 h 431288"/>
                <a:gd name="connsiteX9-19" fmla="*/ 202794 w 589187"/>
                <a:gd name="connsiteY9-20" fmla="*/ 429704 h 431288"/>
                <a:gd name="connsiteX10-21" fmla="*/ 462351 w 589187"/>
                <a:gd name="connsiteY10-22" fmla="*/ 374935 h 431288"/>
                <a:gd name="connsiteX11-23" fmla="*/ 583794 w 589187"/>
                <a:gd name="connsiteY11-24" fmla="*/ 277304 h 431288"/>
                <a:gd name="connsiteX0-25" fmla="*/ 586650 w 592043"/>
                <a:gd name="connsiteY0-26" fmla="*/ 277304 h 434421"/>
                <a:gd name="connsiteX1-27" fmla="*/ 567600 w 592043"/>
                <a:gd name="connsiteY1-28" fmla="*/ 210629 h 434421"/>
                <a:gd name="connsiteX2-29" fmla="*/ 539025 w 592043"/>
                <a:gd name="connsiteY2-30" fmla="*/ 167766 h 434421"/>
                <a:gd name="connsiteX3-31" fmla="*/ 577125 w 592043"/>
                <a:gd name="connsiteY3-32" fmla="*/ 120141 h 434421"/>
                <a:gd name="connsiteX4-33" fmla="*/ 565219 w 592043"/>
                <a:gd name="connsiteY4-34" fmla="*/ 67754 h 434421"/>
                <a:gd name="connsiteX5-35" fmla="*/ 358050 w 592043"/>
                <a:gd name="connsiteY5-36" fmla="*/ 10604 h 434421"/>
                <a:gd name="connsiteX6-37" fmla="*/ 100875 w 592043"/>
                <a:gd name="connsiteY6-38" fmla="*/ 24891 h 434421"/>
                <a:gd name="connsiteX7-39" fmla="*/ 3244 w 592043"/>
                <a:gd name="connsiteY7-40" fmla="*/ 251110 h 434421"/>
                <a:gd name="connsiteX8-41" fmla="*/ 205650 w 592043"/>
                <a:gd name="connsiteY8-42" fmla="*/ 429704 h 434421"/>
                <a:gd name="connsiteX9-43" fmla="*/ 465207 w 592043"/>
                <a:gd name="connsiteY9-44" fmla="*/ 374935 h 434421"/>
                <a:gd name="connsiteX10-45" fmla="*/ 586650 w 592043"/>
                <a:gd name="connsiteY10-46" fmla="*/ 277304 h 434421"/>
                <a:gd name="connsiteX0-47" fmla="*/ 584292 w 589685"/>
                <a:gd name="connsiteY0-48" fmla="*/ 277304 h 434421"/>
                <a:gd name="connsiteX1-49" fmla="*/ 565242 w 589685"/>
                <a:gd name="connsiteY1-50" fmla="*/ 210629 h 434421"/>
                <a:gd name="connsiteX2-51" fmla="*/ 536667 w 589685"/>
                <a:gd name="connsiteY2-52" fmla="*/ 167766 h 434421"/>
                <a:gd name="connsiteX3-53" fmla="*/ 574767 w 589685"/>
                <a:gd name="connsiteY3-54" fmla="*/ 120141 h 434421"/>
                <a:gd name="connsiteX4-55" fmla="*/ 562861 w 589685"/>
                <a:gd name="connsiteY4-56" fmla="*/ 67754 h 434421"/>
                <a:gd name="connsiteX5-57" fmla="*/ 355692 w 589685"/>
                <a:gd name="connsiteY5-58" fmla="*/ 10604 h 434421"/>
                <a:gd name="connsiteX6-59" fmla="*/ 98517 w 589685"/>
                <a:gd name="connsiteY6-60" fmla="*/ 24891 h 434421"/>
                <a:gd name="connsiteX7-61" fmla="*/ 886 w 589685"/>
                <a:gd name="connsiteY7-62" fmla="*/ 251110 h 434421"/>
                <a:gd name="connsiteX8-63" fmla="*/ 203292 w 589685"/>
                <a:gd name="connsiteY8-64" fmla="*/ 429704 h 434421"/>
                <a:gd name="connsiteX9-65" fmla="*/ 462849 w 589685"/>
                <a:gd name="connsiteY9-66" fmla="*/ 374935 h 434421"/>
                <a:gd name="connsiteX10-67" fmla="*/ 584292 w 589685"/>
                <a:gd name="connsiteY10-68" fmla="*/ 277304 h 434421"/>
                <a:gd name="connsiteX0-69" fmla="*/ 584292 w 589685"/>
                <a:gd name="connsiteY0-70" fmla="*/ 277304 h 429758"/>
                <a:gd name="connsiteX1-71" fmla="*/ 565242 w 589685"/>
                <a:gd name="connsiteY1-72" fmla="*/ 210629 h 429758"/>
                <a:gd name="connsiteX2-73" fmla="*/ 536667 w 589685"/>
                <a:gd name="connsiteY2-74" fmla="*/ 167766 h 429758"/>
                <a:gd name="connsiteX3-75" fmla="*/ 574767 w 589685"/>
                <a:gd name="connsiteY3-76" fmla="*/ 120141 h 429758"/>
                <a:gd name="connsiteX4-77" fmla="*/ 562861 w 589685"/>
                <a:gd name="connsiteY4-78" fmla="*/ 67754 h 429758"/>
                <a:gd name="connsiteX5-79" fmla="*/ 355692 w 589685"/>
                <a:gd name="connsiteY5-80" fmla="*/ 10604 h 429758"/>
                <a:gd name="connsiteX6-81" fmla="*/ 98517 w 589685"/>
                <a:gd name="connsiteY6-82" fmla="*/ 24891 h 429758"/>
                <a:gd name="connsiteX7-83" fmla="*/ 886 w 589685"/>
                <a:gd name="connsiteY7-84" fmla="*/ 251110 h 429758"/>
                <a:gd name="connsiteX8-85" fmla="*/ 203292 w 589685"/>
                <a:gd name="connsiteY8-86" fmla="*/ 429704 h 429758"/>
                <a:gd name="connsiteX9-87" fmla="*/ 462849 w 589685"/>
                <a:gd name="connsiteY9-88" fmla="*/ 374935 h 429758"/>
                <a:gd name="connsiteX10-89" fmla="*/ 584292 w 589685"/>
                <a:gd name="connsiteY10-90" fmla="*/ 277304 h 429758"/>
                <a:gd name="connsiteX0-91" fmla="*/ 584292 w 589685"/>
                <a:gd name="connsiteY0-92" fmla="*/ 277304 h 430047"/>
                <a:gd name="connsiteX1-93" fmla="*/ 565242 w 589685"/>
                <a:gd name="connsiteY1-94" fmla="*/ 210629 h 430047"/>
                <a:gd name="connsiteX2-95" fmla="*/ 536667 w 589685"/>
                <a:gd name="connsiteY2-96" fmla="*/ 167766 h 430047"/>
                <a:gd name="connsiteX3-97" fmla="*/ 574767 w 589685"/>
                <a:gd name="connsiteY3-98" fmla="*/ 120141 h 430047"/>
                <a:gd name="connsiteX4-99" fmla="*/ 562861 w 589685"/>
                <a:gd name="connsiteY4-100" fmla="*/ 67754 h 430047"/>
                <a:gd name="connsiteX5-101" fmla="*/ 355692 w 589685"/>
                <a:gd name="connsiteY5-102" fmla="*/ 10604 h 430047"/>
                <a:gd name="connsiteX6-103" fmla="*/ 98517 w 589685"/>
                <a:gd name="connsiteY6-104" fmla="*/ 24891 h 430047"/>
                <a:gd name="connsiteX7-105" fmla="*/ 886 w 589685"/>
                <a:gd name="connsiteY7-106" fmla="*/ 251110 h 430047"/>
                <a:gd name="connsiteX8-107" fmla="*/ 203292 w 589685"/>
                <a:gd name="connsiteY8-108" fmla="*/ 429704 h 430047"/>
                <a:gd name="connsiteX9-109" fmla="*/ 462849 w 589685"/>
                <a:gd name="connsiteY9-110" fmla="*/ 374935 h 430047"/>
                <a:gd name="connsiteX10-111" fmla="*/ 584292 w 589685"/>
                <a:gd name="connsiteY10-112" fmla="*/ 277304 h 430047"/>
                <a:gd name="connsiteX0-113" fmla="*/ 584984 w 590377"/>
                <a:gd name="connsiteY0-114" fmla="*/ 281826 h 434280"/>
                <a:gd name="connsiteX1-115" fmla="*/ 565934 w 590377"/>
                <a:gd name="connsiteY1-116" fmla="*/ 215151 h 434280"/>
                <a:gd name="connsiteX2-117" fmla="*/ 537359 w 590377"/>
                <a:gd name="connsiteY2-118" fmla="*/ 172288 h 434280"/>
                <a:gd name="connsiteX3-119" fmla="*/ 575459 w 590377"/>
                <a:gd name="connsiteY3-120" fmla="*/ 124663 h 434280"/>
                <a:gd name="connsiteX4-121" fmla="*/ 563553 w 590377"/>
                <a:gd name="connsiteY4-122" fmla="*/ 72276 h 434280"/>
                <a:gd name="connsiteX5-123" fmla="*/ 356384 w 590377"/>
                <a:gd name="connsiteY5-124" fmla="*/ 15126 h 434280"/>
                <a:gd name="connsiteX6-125" fmla="*/ 123021 w 590377"/>
                <a:gd name="connsiteY6-126" fmla="*/ 22269 h 434280"/>
                <a:gd name="connsiteX7-127" fmla="*/ 1578 w 590377"/>
                <a:gd name="connsiteY7-128" fmla="*/ 255632 h 434280"/>
                <a:gd name="connsiteX8-129" fmla="*/ 203984 w 590377"/>
                <a:gd name="connsiteY8-130" fmla="*/ 434226 h 434280"/>
                <a:gd name="connsiteX9-131" fmla="*/ 463541 w 590377"/>
                <a:gd name="connsiteY9-132" fmla="*/ 379457 h 434280"/>
                <a:gd name="connsiteX10-133" fmla="*/ 584984 w 590377"/>
                <a:gd name="connsiteY10-134" fmla="*/ 281826 h 434280"/>
                <a:gd name="connsiteX0-135" fmla="*/ 585952 w 591345"/>
                <a:gd name="connsiteY0-136" fmla="*/ 280822 h 433276"/>
                <a:gd name="connsiteX1-137" fmla="*/ 566902 w 591345"/>
                <a:gd name="connsiteY1-138" fmla="*/ 214147 h 433276"/>
                <a:gd name="connsiteX2-139" fmla="*/ 538327 w 591345"/>
                <a:gd name="connsiteY2-140" fmla="*/ 171284 h 433276"/>
                <a:gd name="connsiteX3-141" fmla="*/ 576427 w 591345"/>
                <a:gd name="connsiteY3-142" fmla="*/ 123659 h 433276"/>
                <a:gd name="connsiteX4-143" fmla="*/ 564521 w 591345"/>
                <a:gd name="connsiteY4-144" fmla="*/ 71272 h 433276"/>
                <a:gd name="connsiteX5-145" fmla="*/ 357352 w 591345"/>
                <a:gd name="connsiteY5-146" fmla="*/ 14122 h 433276"/>
                <a:gd name="connsiteX6-147" fmla="*/ 123989 w 591345"/>
                <a:gd name="connsiteY6-148" fmla="*/ 21265 h 433276"/>
                <a:gd name="connsiteX7-149" fmla="*/ 2546 w 591345"/>
                <a:gd name="connsiteY7-150" fmla="*/ 254628 h 433276"/>
                <a:gd name="connsiteX8-151" fmla="*/ 204952 w 591345"/>
                <a:gd name="connsiteY8-152" fmla="*/ 433222 h 433276"/>
                <a:gd name="connsiteX9-153" fmla="*/ 464509 w 591345"/>
                <a:gd name="connsiteY9-154" fmla="*/ 378453 h 433276"/>
                <a:gd name="connsiteX10-155" fmla="*/ 585952 w 591345"/>
                <a:gd name="connsiteY10-156" fmla="*/ 280822 h 433276"/>
                <a:gd name="connsiteX0-157" fmla="*/ 585952 w 591345"/>
                <a:gd name="connsiteY0-158" fmla="*/ 280822 h 433276"/>
                <a:gd name="connsiteX1-159" fmla="*/ 566902 w 591345"/>
                <a:gd name="connsiteY1-160" fmla="*/ 214147 h 433276"/>
                <a:gd name="connsiteX2-161" fmla="*/ 538327 w 591345"/>
                <a:gd name="connsiteY2-162" fmla="*/ 171284 h 433276"/>
                <a:gd name="connsiteX3-163" fmla="*/ 576427 w 591345"/>
                <a:gd name="connsiteY3-164" fmla="*/ 123659 h 433276"/>
                <a:gd name="connsiteX4-165" fmla="*/ 564521 w 591345"/>
                <a:gd name="connsiteY4-166" fmla="*/ 71272 h 433276"/>
                <a:gd name="connsiteX5-167" fmla="*/ 357352 w 591345"/>
                <a:gd name="connsiteY5-168" fmla="*/ 14122 h 433276"/>
                <a:gd name="connsiteX6-169" fmla="*/ 123989 w 591345"/>
                <a:gd name="connsiteY6-170" fmla="*/ 21265 h 433276"/>
                <a:gd name="connsiteX7-171" fmla="*/ 2546 w 591345"/>
                <a:gd name="connsiteY7-172" fmla="*/ 254628 h 433276"/>
                <a:gd name="connsiteX8-173" fmla="*/ 204952 w 591345"/>
                <a:gd name="connsiteY8-174" fmla="*/ 433222 h 433276"/>
                <a:gd name="connsiteX9-175" fmla="*/ 464509 w 591345"/>
                <a:gd name="connsiteY9-176" fmla="*/ 378453 h 433276"/>
                <a:gd name="connsiteX10-177" fmla="*/ 585952 w 591345"/>
                <a:gd name="connsiteY10-178" fmla="*/ 280822 h 433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591345" h="433276">
                  <a:moveTo>
                    <a:pt x="585952" y="280822"/>
                  </a:moveTo>
                  <a:cubicBezTo>
                    <a:pt x="603017" y="253438"/>
                    <a:pt x="574839" y="232403"/>
                    <a:pt x="566902" y="214147"/>
                  </a:cubicBezTo>
                  <a:cubicBezTo>
                    <a:pt x="558965" y="195891"/>
                    <a:pt x="536740" y="186365"/>
                    <a:pt x="538327" y="171284"/>
                  </a:cubicBezTo>
                  <a:cubicBezTo>
                    <a:pt x="539914" y="156203"/>
                    <a:pt x="572061" y="140328"/>
                    <a:pt x="576427" y="123659"/>
                  </a:cubicBezTo>
                  <a:cubicBezTo>
                    <a:pt x="580793" y="106990"/>
                    <a:pt x="601033" y="89528"/>
                    <a:pt x="564521" y="71272"/>
                  </a:cubicBezTo>
                  <a:cubicBezTo>
                    <a:pt x="528009" y="53016"/>
                    <a:pt x="430774" y="22457"/>
                    <a:pt x="357352" y="14122"/>
                  </a:cubicBezTo>
                  <a:cubicBezTo>
                    <a:pt x="283930" y="5788"/>
                    <a:pt x="218842" y="-16437"/>
                    <a:pt x="123989" y="21265"/>
                  </a:cubicBezTo>
                  <a:cubicBezTo>
                    <a:pt x="29136" y="58967"/>
                    <a:pt x="-10948" y="185969"/>
                    <a:pt x="2546" y="254628"/>
                  </a:cubicBezTo>
                  <a:cubicBezTo>
                    <a:pt x="16040" y="323288"/>
                    <a:pt x="30327" y="431635"/>
                    <a:pt x="204952" y="433222"/>
                  </a:cubicBezTo>
                  <a:cubicBezTo>
                    <a:pt x="293852" y="434809"/>
                    <a:pt x="401009" y="401472"/>
                    <a:pt x="464509" y="378453"/>
                  </a:cubicBezTo>
                  <a:cubicBezTo>
                    <a:pt x="528009" y="355434"/>
                    <a:pt x="568887" y="308206"/>
                    <a:pt x="585952" y="280822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9" name="Freeform 58"/>
            <p:cNvSpPr/>
            <p:nvPr userDrawn="1"/>
          </p:nvSpPr>
          <p:spPr>
            <a:xfrm>
              <a:off x="2802479" y="5288708"/>
              <a:ext cx="624597" cy="519165"/>
            </a:xfrm>
            <a:custGeom>
              <a:avLst/>
              <a:gdLst>
                <a:gd name="connsiteX0" fmla="*/ 629443 w 629793"/>
                <a:gd name="connsiteY0" fmla="*/ 236528 h 526789"/>
                <a:gd name="connsiteX1" fmla="*/ 507999 w 629793"/>
                <a:gd name="connsiteY1" fmla="*/ 62697 h 526789"/>
                <a:gd name="connsiteX2" fmla="*/ 253205 w 629793"/>
                <a:gd name="connsiteY2" fmla="*/ 785 h 526789"/>
                <a:gd name="connsiteX3" fmla="*/ 43655 w 629793"/>
                <a:gd name="connsiteY3" fmla="*/ 98416 h 526789"/>
                <a:gd name="connsiteX4" fmla="*/ 793 w 629793"/>
                <a:gd name="connsiteY4" fmla="*/ 253197 h 526789"/>
                <a:gd name="connsiteX5" fmla="*/ 22224 w 629793"/>
                <a:gd name="connsiteY5" fmla="*/ 419885 h 526789"/>
                <a:gd name="connsiteX6" fmla="*/ 98424 w 629793"/>
                <a:gd name="connsiteY6" fmla="*/ 517516 h 526789"/>
                <a:gd name="connsiteX7" fmla="*/ 312736 w 629793"/>
                <a:gd name="connsiteY7" fmla="*/ 510372 h 526789"/>
                <a:gd name="connsiteX8" fmla="*/ 536574 w 629793"/>
                <a:gd name="connsiteY8" fmla="*/ 407978 h 526789"/>
                <a:gd name="connsiteX9" fmla="*/ 629443 w 629793"/>
                <a:gd name="connsiteY9" fmla="*/ 236528 h 526789"/>
                <a:gd name="connsiteX0-1" fmla="*/ 629443 w 629793"/>
                <a:gd name="connsiteY0-2" fmla="*/ 239882 h 530143"/>
                <a:gd name="connsiteX1-3" fmla="*/ 253205 w 629793"/>
                <a:gd name="connsiteY1-4" fmla="*/ 4139 h 530143"/>
                <a:gd name="connsiteX2-5" fmla="*/ 43655 w 629793"/>
                <a:gd name="connsiteY2-6" fmla="*/ 101770 h 530143"/>
                <a:gd name="connsiteX3-7" fmla="*/ 793 w 629793"/>
                <a:gd name="connsiteY3-8" fmla="*/ 256551 h 530143"/>
                <a:gd name="connsiteX4-9" fmla="*/ 22224 w 629793"/>
                <a:gd name="connsiteY4-10" fmla="*/ 423239 h 530143"/>
                <a:gd name="connsiteX5-11" fmla="*/ 98424 w 629793"/>
                <a:gd name="connsiteY5-12" fmla="*/ 520870 h 530143"/>
                <a:gd name="connsiteX6-13" fmla="*/ 312736 w 629793"/>
                <a:gd name="connsiteY6-14" fmla="*/ 513726 h 530143"/>
                <a:gd name="connsiteX7-15" fmla="*/ 536574 w 629793"/>
                <a:gd name="connsiteY7-16" fmla="*/ 411332 h 530143"/>
                <a:gd name="connsiteX8-17" fmla="*/ 629443 w 629793"/>
                <a:gd name="connsiteY8-18" fmla="*/ 239882 h 530143"/>
                <a:gd name="connsiteX0-19" fmla="*/ 614740 w 615090"/>
                <a:gd name="connsiteY0-20" fmla="*/ 241354 h 531615"/>
                <a:gd name="connsiteX1-21" fmla="*/ 238502 w 615090"/>
                <a:gd name="connsiteY1-22" fmla="*/ 5611 h 531615"/>
                <a:gd name="connsiteX2-23" fmla="*/ 28952 w 615090"/>
                <a:gd name="connsiteY2-24" fmla="*/ 103242 h 531615"/>
                <a:gd name="connsiteX3-25" fmla="*/ 7521 w 615090"/>
                <a:gd name="connsiteY3-26" fmla="*/ 424711 h 531615"/>
                <a:gd name="connsiteX4-27" fmla="*/ 83721 w 615090"/>
                <a:gd name="connsiteY4-28" fmla="*/ 522342 h 531615"/>
                <a:gd name="connsiteX5-29" fmla="*/ 298033 w 615090"/>
                <a:gd name="connsiteY5-30" fmla="*/ 515198 h 531615"/>
                <a:gd name="connsiteX6-31" fmla="*/ 521871 w 615090"/>
                <a:gd name="connsiteY6-32" fmla="*/ 412804 h 531615"/>
                <a:gd name="connsiteX7-33" fmla="*/ 614740 w 615090"/>
                <a:gd name="connsiteY7-34" fmla="*/ 241354 h 531615"/>
                <a:gd name="connsiteX0-35" fmla="*/ 614740 w 615090"/>
                <a:gd name="connsiteY0-36" fmla="*/ 241354 h 522434"/>
                <a:gd name="connsiteX1-37" fmla="*/ 238502 w 615090"/>
                <a:gd name="connsiteY1-38" fmla="*/ 5611 h 522434"/>
                <a:gd name="connsiteX2-39" fmla="*/ 28952 w 615090"/>
                <a:gd name="connsiteY2-40" fmla="*/ 103242 h 522434"/>
                <a:gd name="connsiteX3-41" fmla="*/ 7521 w 615090"/>
                <a:gd name="connsiteY3-42" fmla="*/ 424711 h 522434"/>
                <a:gd name="connsiteX4-43" fmla="*/ 83721 w 615090"/>
                <a:gd name="connsiteY4-44" fmla="*/ 522342 h 522434"/>
                <a:gd name="connsiteX5-45" fmla="*/ 521871 w 615090"/>
                <a:gd name="connsiteY5-46" fmla="*/ 412804 h 522434"/>
                <a:gd name="connsiteX6-47" fmla="*/ 614740 w 615090"/>
                <a:gd name="connsiteY6-48" fmla="*/ 241354 h 522434"/>
                <a:gd name="connsiteX0-49" fmla="*/ 618821 w 619512"/>
                <a:gd name="connsiteY0-50" fmla="*/ 241354 h 524811"/>
                <a:gd name="connsiteX1-51" fmla="*/ 242583 w 619512"/>
                <a:gd name="connsiteY1-52" fmla="*/ 5611 h 524811"/>
                <a:gd name="connsiteX2-53" fmla="*/ 33033 w 619512"/>
                <a:gd name="connsiteY2-54" fmla="*/ 103242 h 524811"/>
                <a:gd name="connsiteX3-55" fmla="*/ 11602 w 619512"/>
                <a:gd name="connsiteY3-56" fmla="*/ 424711 h 524811"/>
                <a:gd name="connsiteX4-57" fmla="*/ 144952 w 619512"/>
                <a:gd name="connsiteY4-58" fmla="*/ 524724 h 524811"/>
                <a:gd name="connsiteX5-59" fmla="*/ 525952 w 619512"/>
                <a:gd name="connsiteY5-60" fmla="*/ 412804 h 524811"/>
                <a:gd name="connsiteX6-61" fmla="*/ 618821 w 619512"/>
                <a:gd name="connsiteY6-62" fmla="*/ 241354 h 524811"/>
                <a:gd name="connsiteX0-63" fmla="*/ 618821 w 619512"/>
                <a:gd name="connsiteY0-64" fmla="*/ 241354 h 529487"/>
                <a:gd name="connsiteX1-65" fmla="*/ 242583 w 619512"/>
                <a:gd name="connsiteY1-66" fmla="*/ 5611 h 529487"/>
                <a:gd name="connsiteX2-67" fmla="*/ 33033 w 619512"/>
                <a:gd name="connsiteY2-68" fmla="*/ 103242 h 529487"/>
                <a:gd name="connsiteX3-69" fmla="*/ 11602 w 619512"/>
                <a:gd name="connsiteY3-70" fmla="*/ 424711 h 529487"/>
                <a:gd name="connsiteX4-71" fmla="*/ 144952 w 619512"/>
                <a:gd name="connsiteY4-72" fmla="*/ 524724 h 529487"/>
                <a:gd name="connsiteX5-73" fmla="*/ 525952 w 619512"/>
                <a:gd name="connsiteY5-74" fmla="*/ 412804 h 529487"/>
                <a:gd name="connsiteX6-75" fmla="*/ 618821 w 619512"/>
                <a:gd name="connsiteY6-76" fmla="*/ 241354 h 529487"/>
                <a:gd name="connsiteX0-77" fmla="*/ 621759 w 622315"/>
                <a:gd name="connsiteY0-78" fmla="*/ 241354 h 527191"/>
                <a:gd name="connsiteX1-79" fmla="*/ 245521 w 622315"/>
                <a:gd name="connsiteY1-80" fmla="*/ 5611 h 527191"/>
                <a:gd name="connsiteX2-81" fmla="*/ 35971 w 622315"/>
                <a:gd name="connsiteY2-82" fmla="*/ 103242 h 527191"/>
                <a:gd name="connsiteX3-83" fmla="*/ 14540 w 622315"/>
                <a:gd name="connsiteY3-84" fmla="*/ 424711 h 527191"/>
                <a:gd name="connsiteX4-85" fmla="*/ 188371 w 622315"/>
                <a:gd name="connsiteY4-86" fmla="*/ 522343 h 527191"/>
                <a:gd name="connsiteX5-87" fmla="*/ 528890 w 622315"/>
                <a:gd name="connsiteY5-88" fmla="*/ 412804 h 527191"/>
                <a:gd name="connsiteX6-89" fmla="*/ 621759 w 622315"/>
                <a:gd name="connsiteY6-90" fmla="*/ 241354 h 527191"/>
                <a:gd name="connsiteX0-91" fmla="*/ 621759 w 622315"/>
                <a:gd name="connsiteY0-92" fmla="*/ 241354 h 522344"/>
                <a:gd name="connsiteX1-93" fmla="*/ 245521 w 622315"/>
                <a:gd name="connsiteY1-94" fmla="*/ 5611 h 522344"/>
                <a:gd name="connsiteX2-95" fmla="*/ 35971 w 622315"/>
                <a:gd name="connsiteY2-96" fmla="*/ 103242 h 522344"/>
                <a:gd name="connsiteX3-97" fmla="*/ 14540 w 622315"/>
                <a:gd name="connsiteY3-98" fmla="*/ 424711 h 522344"/>
                <a:gd name="connsiteX4-99" fmla="*/ 188371 w 622315"/>
                <a:gd name="connsiteY4-100" fmla="*/ 522343 h 522344"/>
                <a:gd name="connsiteX5-101" fmla="*/ 528890 w 622315"/>
                <a:gd name="connsiteY5-102" fmla="*/ 412804 h 522344"/>
                <a:gd name="connsiteX6-103" fmla="*/ 621759 w 622315"/>
                <a:gd name="connsiteY6-104" fmla="*/ 241354 h 522344"/>
                <a:gd name="connsiteX0-105" fmla="*/ 621759 w 622315"/>
                <a:gd name="connsiteY0-106" fmla="*/ 206164 h 520492"/>
                <a:gd name="connsiteX1-107" fmla="*/ 245521 w 622315"/>
                <a:gd name="connsiteY1-108" fmla="*/ 3758 h 520492"/>
                <a:gd name="connsiteX2-109" fmla="*/ 35971 w 622315"/>
                <a:gd name="connsiteY2-110" fmla="*/ 101389 h 520492"/>
                <a:gd name="connsiteX3-111" fmla="*/ 14540 w 622315"/>
                <a:gd name="connsiteY3-112" fmla="*/ 422858 h 520492"/>
                <a:gd name="connsiteX4-113" fmla="*/ 188371 w 622315"/>
                <a:gd name="connsiteY4-114" fmla="*/ 520490 h 520492"/>
                <a:gd name="connsiteX5-115" fmla="*/ 528890 w 622315"/>
                <a:gd name="connsiteY5-116" fmla="*/ 410951 h 520492"/>
                <a:gd name="connsiteX6-117" fmla="*/ 621759 w 622315"/>
                <a:gd name="connsiteY6-118" fmla="*/ 206164 h 520492"/>
                <a:gd name="connsiteX0-119" fmla="*/ 621759 w 638406"/>
                <a:gd name="connsiteY0-120" fmla="*/ 206164 h 520492"/>
                <a:gd name="connsiteX1-121" fmla="*/ 245521 w 638406"/>
                <a:gd name="connsiteY1-122" fmla="*/ 3758 h 520492"/>
                <a:gd name="connsiteX2-123" fmla="*/ 35971 w 638406"/>
                <a:gd name="connsiteY2-124" fmla="*/ 101389 h 520492"/>
                <a:gd name="connsiteX3-125" fmla="*/ 14540 w 638406"/>
                <a:gd name="connsiteY3-126" fmla="*/ 422858 h 520492"/>
                <a:gd name="connsiteX4-127" fmla="*/ 188371 w 638406"/>
                <a:gd name="connsiteY4-128" fmla="*/ 520490 h 520492"/>
                <a:gd name="connsiteX5-129" fmla="*/ 528890 w 638406"/>
                <a:gd name="connsiteY5-130" fmla="*/ 410951 h 520492"/>
                <a:gd name="connsiteX6-131" fmla="*/ 621759 w 638406"/>
                <a:gd name="connsiteY6-132" fmla="*/ 206164 h 520492"/>
                <a:gd name="connsiteX0-133" fmla="*/ 621759 w 628958"/>
                <a:gd name="connsiteY0-134" fmla="*/ 206164 h 520492"/>
                <a:gd name="connsiteX1-135" fmla="*/ 245521 w 628958"/>
                <a:gd name="connsiteY1-136" fmla="*/ 3758 h 520492"/>
                <a:gd name="connsiteX2-137" fmla="*/ 35971 w 628958"/>
                <a:gd name="connsiteY2-138" fmla="*/ 101389 h 520492"/>
                <a:gd name="connsiteX3-139" fmla="*/ 14540 w 628958"/>
                <a:gd name="connsiteY3-140" fmla="*/ 422858 h 520492"/>
                <a:gd name="connsiteX4-141" fmla="*/ 188371 w 628958"/>
                <a:gd name="connsiteY4-142" fmla="*/ 520490 h 520492"/>
                <a:gd name="connsiteX5-143" fmla="*/ 528890 w 628958"/>
                <a:gd name="connsiteY5-144" fmla="*/ 410951 h 520492"/>
                <a:gd name="connsiteX6-145" fmla="*/ 621759 w 628958"/>
                <a:gd name="connsiteY6-146" fmla="*/ 206164 h 520492"/>
                <a:gd name="connsiteX0-147" fmla="*/ 616997 w 624597"/>
                <a:gd name="connsiteY0-148" fmla="*/ 178643 h 519165"/>
                <a:gd name="connsiteX1-149" fmla="*/ 245521 w 624597"/>
                <a:gd name="connsiteY1-150" fmla="*/ 2431 h 519165"/>
                <a:gd name="connsiteX2-151" fmla="*/ 35971 w 624597"/>
                <a:gd name="connsiteY2-152" fmla="*/ 100062 h 519165"/>
                <a:gd name="connsiteX3-153" fmla="*/ 14540 w 624597"/>
                <a:gd name="connsiteY3-154" fmla="*/ 421531 h 519165"/>
                <a:gd name="connsiteX4-155" fmla="*/ 188371 w 624597"/>
                <a:gd name="connsiteY4-156" fmla="*/ 519163 h 519165"/>
                <a:gd name="connsiteX5-157" fmla="*/ 528890 w 624597"/>
                <a:gd name="connsiteY5-158" fmla="*/ 409624 h 519165"/>
                <a:gd name="connsiteX6-159" fmla="*/ 616997 w 624597"/>
                <a:gd name="connsiteY6-160" fmla="*/ 178643 h 5191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624597" h="519165">
                  <a:moveTo>
                    <a:pt x="616997" y="178643"/>
                  </a:moveTo>
                  <a:cubicBezTo>
                    <a:pt x="591201" y="70297"/>
                    <a:pt x="342359" y="15528"/>
                    <a:pt x="245521" y="2431"/>
                  </a:cubicBezTo>
                  <a:cubicBezTo>
                    <a:pt x="148683" y="-10666"/>
                    <a:pt x="74468" y="30212"/>
                    <a:pt x="35971" y="100062"/>
                  </a:cubicBezTo>
                  <a:cubicBezTo>
                    <a:pt x="-2526" y="169912"/>
                    <a:pt x="-10860" y="351681"/>
                    <a:pt x="14540" y="421531"/>
                  </a:cubicBezTo>
                  <a:cubicBezTo>
                    <a:pt x="39940" y="491381"/>
                    <a:pt x="52640" y="518767"/>
                    <a:pt x="188371" y="519163"/>
                  </a:cubicBezTo>
                  <a:cubicBezTo>
                    <a:pt x="324102" y="519559"/>
                    <a:pt x="457452" y="466377"/>
                    <a:pt x="528890" y="409624"/>
                  </a:cubicBezTo>
                  <a:cubicBezTo>
                    <a:pt x="600328" y="352871"/>
                    <a:pt x="642793" y="286989"/>
                    <a:pt x="616997" y="178643"/>
                  </a:cubicBezTo>
                  <a:close/>
                </a:path>
              </a:pathLst>
            </a:cu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60" name="Shape 20"/>
          <p:cNvSpPr>
            <a:spLocks noGrp="1"/>
          </p:cNvSpPr>
          <p:nvPr>
            <p:ph type="body" sz="quarter" idx="120" hasCustomPrompt="1"/>
          </p:nvPr>
        </p:nvSpPr>
        <p:spPr>
          <a:xfrm>
            <a:off x="7841404" y="802704"/>
            <a:ext cx="2640542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UPPER TEETH</a:t>
            </a:r>
            <a:endParaRPr dirty="0"/>
          </a:p>
        </p:txBody>
      </p:sp>
      <p:sp>
        <p:nvSpPr>
          <p:cNvPr id="61" name="Shape 20"/>
          <p:cNvSpPr>
            <a:spLocks noGrp="1"/>
          </p:cNvSpPr>
          <p:nvPr>
            <p:ph type="body" sz="quarter" idx="129" hasCustomPrompt="1"/>
          </p:nvPr>
        </p:nvSpPr>
        <p:spPr>
          <a:xfrm>
            <a:off x="7848559" y="5870038"/>
            <a:ext cx="2626943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LOWER TEETH</a:t>
            </a:r>
            <a:endParaRPr dirty="0"/>
          </a:p>
        </p:txBody>
      </p:sp>
      <p:cxnSp>
        <p:nvCxnSpPr>
          <p:cNvPr id="67" name="Straight Connector 66"/>
          <p:cNvCxnSpPr/>
          <p:nvPr userDrawn="1"/>
        </p:nvCxnSpPr>
        <p:spPr>
          <a:xfrm>
            <a:off x="10334690" y="2990288"/>
            <a:ext cx="13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10428730" y="2682530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69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10618859" y="2950079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29 MONTHS</a:t>
            </a:r>
            <a:endParaRPr lang="en-US" dirty="0"/>
          </a:p>
        </p:txBody>
      </p:sp>
      <p:cxnSp>
        <p:nvCxnSpPr>
          <p:cNvPr id="70" name="Straight Connector 69"/>
          <p:cNvCxnSpPr/>
          <p:nvPr userDrawn="1"/>
        </p:nvCxnSpPr>
        <p:spPr>
          <a:xfrm>
            <a:off x="10274892" y="2583720"/>
            <a:ext cx="144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Текст 7"/>
          <p:cNvSpPr>
            <a:spLocks noGrp="1"/>
          </p:cNvSpPr>
          <p:nvPr>
            <p:ph type="body" sz="quarter" idx="138" hasCustomPrompt="1"/>
          </p:nvPr>
        </p:nvSpPr>
        <p:spPr>
          <a:xfrm>
            <a:off x="10428730" y="2277550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72" name="Shape 20"/>
          <p:cNvSpPr>
            <a:spLocks noGrp="1"/>
          </p:cNvSpPr>
          <p:nvPr>
            <p:ph type="body" sz="quarter" idx="139" hasCustomPrompt="1"/>
          </p:nvPr>
        </p:nvSpPr>
        <p:spPr>
          <a:xfrm>
            <a:off x="10618859" y="2543512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15 MONTHS</a:t>
            </a:r>
            <a:endParaRPr lang="en-US" dirty="0"/>
          </a:p>
        </p:txBody>
      </p:sp>
      <p:cxnSp>
        <p:nvCxnSpPr>
          <p:cNvPr id="73" name="Straight Connector 72"/>
          <p:cNvCxnSpPr/>
          <p:nvPr userDrawn="1"/>
        </p:nvCxnSpPr>
        <p:spPr>
          <a:xfrm>
            <a:off x="10130429" y="2199817"/>
            <a:ext cx="1584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10428730" y="1893646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75" name="Shape 20"/>
          <p:cNvSpPr>
            <a:spLocks noGrp="1"/>
          </p:cNvSpPr>
          <p:nvPr>
            <p:ph type="body" sz="quarter" idx="141" hasCustomPrompt="1"/>
          </p:nvPr>
        </p:nvSpPr>
        <p:spPr>
          <a:xfrm>
            <a:off x="10618859" y="2161195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18 MONTHS</a:t>
            </a:r>
            <a:endParaRPr lang="en-US" dirty="0"/>
          </a:p>
        </p:txBody>
      </p:sp>
      <p:cxnSp>
        <p:nvCxnSpPr>
          <p:cNvPr id="76" name="Straight Connector 75"/>
          <p:cNvCxnSpPr/>
          <p:nvPr userDrawn="1"/>
        </p:nvCxnSpPr>
        <p:spPr>
          <a:xfrm>
            <a:off x="9844675" y="1802418"/>
            <a:ext cx="187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10428730" y="1497835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78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10618859" y="1763797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10 MONTHS</a:t>
            </a:r>
            <a:endParaRPr lang="en-US" dirty="0"/>
          </a:p>
        </p:txBody>
      </p:sp>
      <p:cxnSp>
        <p:nvCxnSpPr>
          <p:cNvPr id="79" name="Straight Connector 111"/>
          <p:cNvCxnSpPr/>
          <p:nvPr userDrawn="1"/>
        </p:nvCxnSpPr>
        <p:spPr>
          <a:xfrm flipV="1">
            <a:off x="9436207" y="1397294"/>
            <a:ext cx="2280000" cy="215967"/>
          </a:xfrm>
          <a:prstGeom prst="bentConnector3">
            <a:avLst>
              <a:gd name="adj1" fmla="val 234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Текст 7"/>
          <p:cNvSpPr>
            <a:spLocks noGrp="1"/>
          </p:cNvSpPr>
          <p:nvPr>
            <p:ph type="body" sz="quarter" idx="144" hasCustomPrompt="1"/>
          </p:nvPr>
        </p:nvSpPr>
        <p:spPr>
          <a:xfrm>
            <a:off x="10428730" y="1089007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8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0618859" y="1356556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9 MONTHS</a:t>
            </a:r>
            <a:endParaRPr lang="en-US" dirty="0"/>
          </a:p>
        </p:txBody>
      </p:sp>
      <p:cxnSp>
        <p:nvCxnSpPr>
          <p:cNvPr id="82" name="Straight Connector 118"/>
          <p:cNvCxnSpPr/>
          <p:nvPr userDrawn="1"/>
        </p:nvCxnSpPr>
        <p:spPr>
          <a:xfrm>
            <a:off x="9409090" y="5315594"/>
            <a:ext cx="2304000" cy="143978"/>
          </a:xfrm>
          <a:prstGeom prst="bentConnector3">
            <a:avLst>
              <a:gd name="adj1" fmla="val 15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10430423" y="5152298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84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10620552" y="5419847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8 MONTHS</a:t>
            </a:r>
            <a:endParaRPr lang="en-US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10032959" y="5047140"/>
            <a:ext cx="168362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Текст 7"/>
          <p:cNvSpPr>
            <a:spLocks noGrp="1"/>
          </p:cNvSpPr>
          <p:nvPr>
            <p:ph type="body" sz="quarter" idx="148" hasCustomPrompt="1"/>
          </p:nvPr>
        </p:nvSpPr>
        <p:spPr>
          <a:xfrm>
            <a:off x="10430423" y="4740969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87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10620552" y="5006932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13 MONTHS</a:t>
            </a:r>
            <a:endParaRPr lang="en-US" dirty="0"/>
          </a:p>
        </p:txBody>
      </p:sp>
      <p:cxnSp>
        <p:nvCxnSpPr>
          <p:cNvPr id="88" name="Straight Connector 87"/>
          <p:cNvCxnSpPr/>
          <p:nvPr userDrawn="1"/>
        </p:nvCxnSpPr>
        <p:spPr>
          <a:xfrm>
            <a:off x="10215756" y="4663237"/>
            <a:ext cx="150036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Текст 7"/>
          <p:cNvSpPr>
            <a:spLocks noGrp="1"/>
          </p:cNvSpPr>
          <p:nvPr>
            <p:ph type="body" sz="quarter" idx="150" hasCustomPrompt="1"/>
          </p:nvPr>
        </p:nvSpPr>
        <p:spPr>
          <a:xfrm>
            <a:off x="10430423" y="4355479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90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10620552" y="4623028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20 MONTHS</a:t>
            </a:r>
            <a:endParaRPr lang="en-US" dirty="0"/>
          </a:p>
        </p:txBody>
      </p:sp>
      <p:cxnSp>
        <p:nvCxnSpPr>
          <p:cNvPr id="91" name="Straight Connector 90"/>
          <p:cNvCxnSpPr/>
          <p:nvPr userDrawn="1"/>
        </p:nvCxnSpPr>
        <p:spPr>
          <a:xfrm>
            <a:off x="10334690" y="4265838"/>
            <a:ext cx="138367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Текст 7"/>
          <p:cNvSpPr>
            <a:spLocks noGrp="1"/>
          </p:cNvSpPr>
          <p:nvPr>
            <p:ph type="body" sz="quarter" idx="152" hasCustomPrompt="1"/>
          </p:nvPr>
        </p:nvSpPr>
        <p:spPr>
          <a:xfrm>
            <a:off x="10430423" y="3959667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93" name="Shape 20"/>
          <p:cNvSpPr>
            <a:spLocks noGrp="1"/>
          </p:cNvSpPr>
          <p:nvPr>
            <p:ph type="body" sz="quarter" idx="153" hasCustomPrompt="1"/>
          </p:nvPr>
        </p:nvSpPr>
        <p:spPr>
          <a:xfrm>
            <a:off x="10620552" y="4225629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16 MONTHS</a:t>
            </a:r>
            <a:endParaRPr lang="en-US" dirty="0"/>
          </a:p>
        </p:txBody>
      </p:sp>
      <p:cxnSp>
        <p:nvCxnSpPr>
          <p:cNvPr id="94" name="Straight Connector 111"/>
          <p:cNvCxnSpPr/>
          <p:nvPr userDrawn="1"/>
        </p:nvCxnSpPr>
        <p:spPr>
          <a:xfrm>
            <a:off x="10362794" y="3860714"/>
            <a:ext cx="1355106" cy="0"/>
          </a:xfrm>
          <a:prstGeom prst="straightConnector1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Текст 7"/>
          <p:cNvSpPr>
            <a:spLocks noGrp="1"/>
          </p:cNvSpPr>
          <p:nvPr>
            <p:ph type="body" sz="quarter" idx="154" hasCustomPrompt="1"/>
          </p:nvPr>
        </p:nvSpPr>
        <p:spPr>
          <a:xfrm>
            <a:off x="10430423" y="3552427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96" name="Shape 20"/>
          <p:cNvSpPr>
            <a:spLocks noGrp="1"/>
          </p:cNvSpPr>
          <p:nvPr>
            <p:ph type="body" sz="quarter" idx="155" hasCustomPrompt="1"/>
          </p:nvPr>
        </p:nvSpPr>
        <p:spPr>
          <a:xfrm>
            <a:off x="10620552" y="3819976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28 MONTHS</a:t>
            </a:r>
            <a:endParaRPr lang="en-US" dirty="0"/>
          </a:p>
        </p:txBody>
      </p:sp>
      <p:cxnSp>
        <p:nvCxnSpPr>
          <p:cNvPr id="97" name="Straight Connector 96"/>
          <p:cNvCxnSpPr/>
          <p:nvPr userDrawn="1"/>
        </p:nvCxnSpPr>
        <p:spPr>
          <a:xfrm flipH="1">
            <a:off x="6568699" y="2995127"/>
            <a:ext cx="1368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Текст 7"/>
          <p:cNvSpPr>
            <a:spLocks noGrp="1"/>
          </p:cNvSpPr>
          <p:nvPr>
            <p:ph type="body" sz="quarter" idx="156" hasCustomPrompt="1"/>
          </p:nvPr>
        </p:nvSpPr>
        <p:spPr>
          <a:xfrm>
            <a:off x="6601858" y="2687369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99" name="Shape 20"/>
          <p:cNvSpPr>
            <a:spLocks noGrp="1"/>
          </p:cNvSpPr>
          <p:nvPr>
            <p:ph type="body" sz="quarter" idx="157" hasCustomPrompt="1"/>
          </p:nvPr>
        </p:nvSpPr>
        <p:spPr>
          <a:xfrm>
            <a:off x="6791987" y="2954918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29 MONTHS</a:t>
            </a:r>
            <a:endParaRPr lang="en-US" dirty="0"/>
          </a:p>
        </p:txBody>
      </p:sp>
      <p:cxnSp>
        <p:nvCxnSpPr>
          <p:cNvPr id="100" name="Straight Connector 99"/>
          <p:cNvCxnSpPr/>
          <p:nvPr userDrawn="1"/>
        </p:nvCxnSpPr>
        <p:spPr>
          <a:xfrm flipH="1">
            <a:off x="6568699" y="2588560"/>
            <a:ext cx="1416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Текст 7"/>
          <p:cNvSpPr>
            <a:spLocks noGrp="1"/>
          </p:cNvSpPr>
          <p:nvPr>
            <p:ph type="body" sz="quarter" idx="158" hasCustomPrompt="1"/>
          </p:nvPr>
        </p:nvSpPr>
        <p:spPr>
          <a:xfrm>
            <a:off x="6601858" y="2282389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02" name="Shape 20"/>
          <p:cNvSpPr>
            <a:spLocks noGrp="1"/>
          </p:cNvSpPr>
          <p:nvPr>
            <p:ph type="body" sz="quarter" idx="159" hasCustomPrompt="1"/>
          </p:nvPr>
        </p:nvSpPr>
        <p:spPr>
          <a:xfrm>
            <a:off x="6791987" y="2548351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15 MONTHS</a:t>
            </a:r>
            <a:endParaRPr lang="en-US" dirty="0"/>
          </a:p>
        </p:txBody>
      </p:sp>
      <p:cxnSp>
        <p:nvCxnSpPr>
          <p:cNvPr id="103" name="Straight Connector 102"/>
          <p:cNvCxnSpPr/>
          <p:nvPr userDrawn="1"/>
        </p:nvCxnSpPr>
        <p:spPr>
          <a:xfrm flipH="1">
            <a:off x="6568699" y="2204656"/>
            <a:ext cx="1584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Текст 7"/>
          <p:cNvSpPr>
            <a:spLocks noGrp="1"/>
          </p:cNvSpPr>
          <p:nvPr>
            <p:ph type="body" sz="quarter" idx="160" hasCustomPrompt="1"/>
          </p:nvPr>
        </p:nvSpPr>
        <p:spPr>
          <a:xfrm>
            <a:off x="6601858" y="1898485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05" name="Shape 20"/>
          <p:cNvSpPr>
            <a:spLocks noGrp="1"/>
          </p:cNvSpPr>
          <p:nvPr>
            <p:ph type="body" sz="quarter" idx="161" hasCustomPrompt="1"/>
          </p:nvPr>
        </p:nvSpPr>
        <p:spPr>
          <a:xfrm>
            <a:off x="6791987" y="2166035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18 MONTHS</a:t>
            </a:r>
            <a:endParaRPr lang="en-US" dirty="0"/>
          </a:p>
        </p:txBody>
      </p:sp>
      <p:cxnSp>
        <p:nvCxnSpPr>
          <p:cNvPr id="106" name="Straight Connector 105"/>
          <p:cNvCxnSpPr/>
          <p:nvPr userDrawn="1"/>
        </p:nvCxnSpPr>
        <p:spPr>
          <a:xfrm flipH="1">
            <a:off x="6568699" y="1807258"/>
            <a:ext cx="187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Текст 7"/>
          <p:cNvSpPr>
            <a:spLocks noGrp="1"/>
          </p:cNvSpPr>
          <p:nvPr>
            <p:ph type="body" sz="quarter" idx="162" hasCustomPrompt="1"/>
          </p:nvPr>
        </p:nvSpPr>
        <p:spPr>
          <a:xfrm>
            <a:off x="6601858" y="1502674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08" name="Shape 20"/>
          <p:cNvSpPr>
            <a:spLocks noGrp="1"/>
          </p:cNvSpPr>
          <p:nvPr>
            <p:ph type="body" sz="quarter" idx="163" hasCustomPrompt="1"/>
          </p:nvPr>
        </p:nvSpPr>
        <p:spPr>
          <a:xfrm>
            <a:off x="6791987" y="1768636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10 MONTHS</a:t>
            </a:r>
            <a:endParaRPr lang="en-US" dirty="0"/>
          </a:p>
        </p:txBody>
      </p:sp>
      <p:cxnSp>
        <p:nvCxnSpPr>
          <p:cNvPr id="109" name="Straight Connector 111"/>
          <p:cNvCxnSpPr/>
          <p:nvPr userDrawn="1"/>
        </p:nvCxnSpPr>
        <p:spPr>
          <a:xfrm flipH="1" flipV="1">
            <a:off x="6568699" y="1402133"/>
            <a:ext cx="2280000" cy="215967"/>
          </a:xfrm>
          <a:prstGeom prst="bentConnector3">
            <a:avLst>
              <a:gd name="adj1" fmla="val 234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Текст 7"/>
          <p:cNvSpPr>
            <a:spLocks noGrp="1"/>
          </p:cNvSpPr>
          <p:nvPr>
            <p:ph type="body" sz="quarter" idx="164" hasCustomPrompt="1"/>
          </p:nvPr>
        </p:nvSpPr>
        <p:spPr>
          <a:xfrm>
            <a:off x="6601858" y="1093846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11" name="Shape 20"/>
          <p:cNvSpPr>
            <a:spLocks noGrp="1"/>
          </p:cNvSpPr>
          <p:nvPr>
            <p:ph type="body" sz="quarter" idx="165" hasCustomPrompt="1"/>
          </p:nvPr>
        </p:nvSpPr>
        <p:spPr>
          <a:xfrm>
            <a:off x="6791987" y="1361396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9 MONTHS</a:t>
            </a:r>
            <a:endParaRPr lang="en-US" dirty="0"/>
          </a:p>
        </p:txBody>
      </p:sp>
      <p:cxnSp>
        <p:nvCxnSpPr>
          <p:cNvPr id="112" name="Straight Connector 118"/>
          <p:cNvCxnSpPr/>
          <p:nvPr userDrawn="1"/>
        </p:nvCxnSpPr>
        <p:spPr>
          <a:xfrm flipH="1">
            <a:off x="6568699" y="5320433"/>
            <a:ext cx="2304000" cy="143978"/>
          </a:xfrm>
          <a:prstGeom prst="bentConnector3">
            <a:avLst>
              <a:gd name="adj1" fmla="val 15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Текст 7"/>
          <p:cNvSpPr>
            <a:spLocks noGrp="1"/>
          </p:cNvSpPr>
          <p:nvPr>
            <p:ph type="body" sz="quarter" idx="166" hasCustomPrompt="1"/>
          </p:nvPr>
        </p:nvSpPr>
        <p:spPr>
          <a:xfrm>
            <a:off x="6603551" y="5157137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14" name="Shape 20"/>
          <p:cNvSpPr>
            <a:spLocks noGrp="1"/>
          </p:cNvSpPr>
          <p:nvPr>
            <p:ph type="body" sz="quarter" idx="167" hasCustomPrompt="1"/>
          </p:nvPr>
        </p:nvSpPr>
        <p:spPr>
          <a:xfrm>
            <a:off x="6793680" y="5424686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8 MONTHS</a:t>
            </a:r>
            <a:endParaRPr lang="en-US" dirty="0"/>
          </a:p>
        </p:txBody>
      </p:sp>
      <p:cxnSp>
        <p:nvCxnSpPr>
          <p:cNvPr id="115" name="Straight Connector 114"/>
          <p:cNvCxnSpPr/>
          <p:nvPr userDrawn="1"/>
        </p:nvCxnSpPr>
        <p:spPr>
          <a:xfrm flipH="1">
            <a:off x="6568699" y="5051979"/>
            <a:ext cx="175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Текст 7"/>
          <p:cNvSpPr>
            <a:spLocks noGrp="1"/>
          </p:cNvSpPr>
          <p:nvPr>
            <p:ph type="body" sz="quarter" idx="168" hasCustomPrompt="1"/>
          </p:nvPr>
        </p:nvSpPr>
        <p:spPr>
          <a:xfrm>
            <a:off x="6603551" y="4745809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17" name="Shape 20"/>
          <p:cNvSpPr>
            <a:spLocks noGrp="1"/>
          </p:cNvSpPr>
          <p:nvPr>
            <p:ph type="body" sz="quarter" idx="169" hasCustomPrompt="1"/>
          </p:nvPr>
        </p:nvSpPr>
        <p:spPr>
          <a:xfrm>
            <a:off x="6793680" y="5011771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13 MONTHS</a:t>
            </a:r>
            <a:endParaRPr lang="en-US" dirty="0"/>
          </a:p>
        </p:txBody>
      </p:sp>
      <p:cxnSp>
        <p:nvCxnSpPr>
          <p:cNvPr id="118" name="Straight Connector 117"/>
          <p:cNvCxnSpPr/>
          <p:nvPr userDrawn="1"/>
        </p:nvCxnSpPr>
        <p:spPr>
          <a:xfrm flipH="1">
            <a:off x="6568699" y="4668076"/>
            <a:ext cx="156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Текст 7"/>
          <p:cNvSpPr>
            <a:spLocks noGrp="1"/>
          </p:cNvSpPr>
          <p:nvPr>
            <p:ph type="body" sz="quarter" idx="170" hasCustomPrompt="1"/>
          </p:nvPr>
        </p:nvSpPr>
        <p:spPr>
          <a:xfrm>
            <a:off x="6603551" y="4360318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20" name="Shape 20"/>
          <p:cNvSpPr>
            <a:spLocks noGrp="1"/>
          </p:cNvSpPr>
          <p:nvPr>
            <p:ph type="body" sz="quarter" idx="171" hasCustomPrompt="1"/>
          </p:nvPr>
        </p:nvSpPr>
        <p:spPr>
          <a:xfrm>
            <a:off x="6793680" y="4627867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20 MONTHS</a:t>
            </a:r>
            <a:endParaRPr lang="en-US" dirty="0"/>
          </a:p>
        </p:txBody>
      </p:sp>
      <p:cxnSp>
        <p:nvCxnSpPr>
          <p:cNvPr id="121" name="Straight Connector 120"/>
          <p:cNvCxnSpPr/>
          <p:nvPr userDrawn="1"/>
        </p:nvCxnSpPr>
        <p:spPr>
          <a:xfrm flipH="1">
            <a:off x="6568699" y="4270677"/>
            <a:ext cx="1416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Текст 7"/>
          <p:cNvSpPr>
            <a:spLocks noGrp="1"/>
          </p:cNvSpPr>
          <p:nvPr>
            <p:ph type="body" sz="quarter" idx="172" hasCustomPrompt="1"/>
          </p:nvPr>
        </p:nvSpPr>
        <p:spPr>
          <a:xfrm>
            <a:off x="6603551" y="3964506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23" name="Shape 20"/>
          <p:cNvSpPr>
            <a:spLocks noGrp="1"/>
          </p:cNvSpPr>
          <p:nvPr>
            <p:ph type="body" sz="quarter" idx="173" hasCustomPrompt="1"/>
          </p:nvPr>
        </p:nvSpPr>
        <p:spPr>
          <a:xfrm>
            <a:off x="6793680" y="4230469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16 MONTHS</a:t>
            </a:r>
            <a:endParaRPr lang="en-US" dirty="0"/>
          </a:p>
        </p:txBody>
      </p:sp>
      <p:cxnSp>
        <p:nvCxnSpPr>
          <p:cNvPr id="124" name="Straight Connector 111"/>
          <p:cNvCxnSpPr/>
          <p:nvPr userDrawn="1"/>
        </p:nvCxnSpPr>
        <p:spPr>
          <a:xfrm flipH="1">
            <a:off x="6568699" y="3865553"/>
            <a:ext cx="1392000" cy="0"/>
          </a:xfrm>
          <a:prstGeom prst="straightConnector1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Текст 7"/>
          <p:cNvSpPr>
            <a:spLocks noGrp="1"/>
          </p:cNvSpPr>
          <p:nvPr>
            <p:ph type="body" sz="quarter" idx="174" hasCustomPrompt="1"/>
          </p:nvPr>
        </p:nvSpPr>
        <p:spPr>
          <a:xfrm>
            <a:off x="6603551" y="3557266"/>
            <a:ext cx="1253623" cy="26596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Your date</a:t>
            </a:r>
            <a:endParaRPr lang="en-US" dirty="0"/>
          </a:p>
        </p:txBody>
      </p:sp>
      <p:sp>
        <p:nvSpPr>
          <p:cNvPr id="126" name="Shape 20"/>
          <p:cNvSpPr>
            <a:spLocks noGrp="1"/>
          </p:cNvSpPr>
          <p:nvPr>
            <p:ph type="body" sz="quarter" idx="175" hasCustomPrompt="1"/>
          </p:nvPr>
        </p:nvSpPr>
        <p:spPr>
          <a:xfrm>
            <a:off x="6793680" y="3824815"/>
            <a:ext cx="87336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28 MONTHS</a:t>
            </a:r>
            <a:endParaRPr lang="en-US" dirty="0"/>
          </a:p>
        </p:txBody>
      </p:sp>
      <p:sp>
        <p:nvSpPr>
          <p:cNvPr id="127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29" name="Shape 20"/>
          <p:cNvSpPr>
            <a:spLocks noGrp="1"/>
          </p:cNvSpPr>
          <p:nvPr>
            <p:ph type="body" sz="quarter" idx="177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30" name="Shape 20"/>
          <p:cNvSpPr>
            <a:spLocks noGrp="1"/>
          </p:cNvSpPr>
          <p:nvPr>
            <p:ph type="body" sz="quarter" idx="178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131" name="Shape 20"/>
          <p:cNvSpPr>
            <a:spLocks noGrp="1"/>
          </p:cNvSpPr>
          <p:nvPr>
            <p:ph type="body" sz="quarter" idx="179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136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608880" y="3671842"/>
            <a:ext cx="4872567" cy="437814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tabLst>
                <a:tab pos="5559425" algn="l"/>
              </a:tabLst>
              <a:defRPr sz="13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1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08880" y="1341334"/>
            <a:ext cx="4872567" cy="2330508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128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5_Big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1728717" y="-72"/>
            <a:ext cx="10463283" cy="5036961"/>
          </a:xfrm>
          <a:prstGeom prst="rect">
            <a:avLst/>
          </a:prstGeom>
          <a:solidFill>
            <a:schemeClr val="accent2">
              <a:alpha val="70000"/>
            </a:schemeClr>
          </a:solid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21" hasCustomPrompt="1"/>
          </p:nvPr>
        </p:nvSpPr>
        <p:spPr>
          <a:xfrm>
            <a:off x="4367284" y="0"/>
            <a:ext cx="3434335" cy="1821111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0" y="1821110"/>
            <a:ext cx="4367284" cy="5036890"/>
          </a:xfrm>
          <a:prstGeom prst="rect">
            <a:avLst/>
          </a:prstGeom>
          <a:solidFill>
            <a:schemeClr val="bg2"/>
          </a:solid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94" hasCustomPrompt="1"/>
          </p:nvPr>
        </p:nvSpPr>
        <p:spPr>
          <a:xfrm>
            <a:off x="1728717" y="1821111"/>
            <a:ext cx="2638567" cy="321577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7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20" hasCustomPrompt="1"/>
          </p:nvPr>
        </p:nvSpPr>
        <p:spPr>
          <a:xfrm>
            <a:off x="7801620" y="1821111"/>
            <a:ext cx="4390381" cy="503688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5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6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155643" y="3428471"/>
            <a:ext cx="3036357" cy="3531114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096001" y="-73"/>
            <a:ext cx="6095999" cy="34285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" y="1821111"/>
            <a:ext cx="3047999" cy="503688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17" hasCustomPrompt="1"/>
          </p:nvPr>
        </p:nvSpPr>
        <p:spPr>
          <a:xfrm>
            <a:off x="1" y="1821110"/>
            <a:ext cx="3047999" cy="1607361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18" hasCustomPrompt="1"/>
          </p:nvPr>
        </p:nvSpPr>
        <p:spPr>
          <a:xfrm>
            <a:off x="3050440" y="1821111"/>
            <a:ext cx="3045560" cy="3215778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5" name="Picture Placeholder 24"/>
          <p:cNvSpPr>
            <a:spLocks noGrp="1"/>
          </p:cNvSpPr>
          <p:nvPr>
            <p:ph type="pic" sz="quarter" idx="125" hasCustomPrompt="1"/>
          </p:nvPr>
        </p:nvSpPr>
        <p:spPr>
          <a:xfrm>
            <a:off x="6096000" y="1821111"/>
            <a:ext cx="3059642" cy="1607360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6" name="Picture Placeholder 24"/>
          <p:cNvSpPr>
            <a:spLocks noGrp="1"/>
          </p:cNvSpPr>
          <p:nvPr>
            <p:ph type="pic" sz="quarter" idx="126" hasCustomPrompt="1"/>
          </p:nvPr>
        </p:nvSpPr>
        <p:spPr>
          <a:xfrm>
            <a:off x="9155643" y="3428471"/>
            <a:ext cx="3036357" cy="2399930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00227" y="2785267"/>
            <a:ext cx="4856790" cy="1546137"/>
          </a:xfrm>
        </p:spPr>
        <p:txBody>
          <a:bodyPr lIns="0" tIns="0" rIns="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0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4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6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2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7_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3056595" y="1821111"/>
            <a:ext cx="9135405" cy="5036888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1" y="-72"/>
            <a:ext cx="9155641" cy="58284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18" hasCustomPrompt="1"/>
          </p:nvPr>
        </p:nvSpPr>
        <p:spPr>
          <a:xfrm>
            <a:off x="3056595" y="1821111"/>
            <a:ext cx="6099047" cy="4007290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8" name="Freeform 3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9" name="Freeform 3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731529" y="1821055"/>
            <a:ext cx="4861774" cy="4007346"/>
          </a:xfrm>
        </p:spPr>
        <p:txBody>
          <a:bodyPr lIns="540000" tIns="0" rIns="54000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400" b="0" spc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4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148" hasCustomPrompt="1"/>
          </p:nvPr>
        </p:nvSpPr>
        <p:spPr>
          <a:xfrm>
            <a:off x="1007736" y="3704652"/>
            <a:ext cx="1790347" cy="240205"/>
          </a:xfrm>
        </p:spPr>
        <p:txBody>
          <a:bodyPr lIns="0" tIns="0" rIns="0" bIns="0" anchor="ctr">
            <a:noAutofit/>
          </a:bodyPr>
          <a:lstStyle>
            <a:lvl1pPr marL="0" marR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0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9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1" y="0"/>
            <a:ext cx="6096000" cy="5968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2" name="Rectangle 61"/>
          <p:cNvSpPr/>
          <p:nvPr userDrawn="1"/>
        </p:nvSpPr>
        <p:spPr>
          <a:xfrm>
            <a:off x="6107112" y="0"/>
            <a:ext cx="6084888" cy="59680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175" name="Group 174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176" name="Freeform 175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77" name="Freeform 176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78" name="Straight Connector 177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Текст 7"/>
          <p:cNvSpPr>
            <a:spLocks noGrp="1"/>
          </p:cNvSpPr>
          <p:nvPr>
            <p:ph type="body" sz="quarter" idx="93" hasCustomPrompt="1"/>
          </p:nvPr>
        </p:nvSpPr>
        <p:spPr>
          <a:xfrm>
            <a:off x="1581150" y="2492961"/>
            <a:ext cx="3876050" cy="932389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9" name="Shape 20"/>
          <p:cNvSpPr>
            <a:spLocks noGrp="1"/>
          </p:cNvSpPr>
          <p:nvPr>
            <p:ph type="body" sz="quarter" idx="94" hasCustomPrompt="1"/>
          </p:nvPr>
        </p:nvSpPr>
        <p:spPr>
          <a:xfrm>
            <a:off x="611616" y="2499545"/>
            <a:ext cx="849439" cy="932390"/>
          </a:xfrm>
          <a:prstGeom prst="rect">
            <a:avLst/>
          </a:prstGeom>
        </p:spPr>
        <p:txBody>
          <a:bodyPr lIns="0" tIns="118800" rIns="0" bIns="0" anchor="t" anchorCtr="0">
            <a:normAutofit/>
          </a:bodyPr>
          <a:lstStyle>
            <a:lvl1pPr algn="l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96" hasCustomPrompt="1"/>
          </p:nvPr>
        </p:nvSpPr>
        <p:spPr>
          <a:xfrm>
            <a:off x="1581150" y="3924170"/>
            <a:ext cx="3876050" cy="932389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97" hasCustomPrompt="1"/>
          </p:nvPr>
        </p:nvSpPr>
        <p:spPr>
          <a:xfrm>
            <a:off x="611616" y="3927325"/>
            <a:ext cx="849439" cy="932390"/>
          </a:xfrm>
          <a:prstGeom prst="rect">
            <a:avLst/>
          </a:prstGeom>
        </p:spPr>
        <p:txBody>
          <a:bodyPr lIns="0" tIns="118800" rIns="0" bIns="0" anchor="t" anchorCtr="0">
            <a:normAutofit/>
          </a:bodyPr>
          <a:lstStyle>
            <a:lvl1pPr algn="l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sp>
        <p:nvSpPr>
          <p:cNvPr id="113" name="Текст 7"/>
          <p:cNvSpPr>
            <a:spLocks noGrp="1"/>
          </p:cNvSpPr>
          <p:nvPr>
            <p:ph type="body" sz="quarter" idx="110" hasCustomPrompt="1"/>
          </p:nvPr>
        </p:nvSpPr>
        <p:spPr>
          <a:xfrm>
            <a:off x="7687508" y="2492961"/>
            <a:ext cx="3903033" cy="932389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114" name="Shape 20"/>
          <p:cNvSpPr>
            <a:spLocks noGrp="1"/>
          </p:cNvSpPr>
          <p:nvPr>
            <p:ph type="body" sz="quarter" idx="111" hasCustomPrompt="1"/>
          </p:nvPr>
        </p:nvSpPr>
        <p:spPr>
          <a:xfrm>
            <a:off x="6733009" y="2499545"/>
            <a:ext cx="852768" cy="932390"/>
          </a:xfrm>
          <a:prstGeom prst="rect">
            <a:avLst/>
          </a:prstGeom>
        </p:spPr>
        <p:txBody>
          <a:bodyPr lIns="0" tIns="118800" rIns="0" bIns="0" anchor="t" anchorCtr="0">
            <a:normAutofit/>
          </a:bodyPr>
          <a:lstStyle>
            <a:lvl1pPr algn="l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sp>
        <p:nvSpPr>
          <p:cNvPr id="115" name="Текст 7"/>
          <p:cNvSpPr>
            <a:spLocks noGrp="1"/>
          </p:cNvSpPr>
          <p:nvPr>
            <p:ph type="body" sz="quarter" idx="112" hasCustomPrompt="1"/>
          </p:nvPr>
        </p:nvSpPr>
        <p:spPr>
          <a:xfrm>
            <a:off x="7687508" y="3924170"/>
            <a:ext cx="3905795" cy="932389"/>
          </a:xfrm>
        </p:spPr>
        <p:txBody>
          <a:bodyPr lIns="0" tIns="0" rIns="0" bIns="0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116" name="Shape 20"/>
          <p:cNvSpPr>
            <a:spLocks noGrp="1"/>
          </p:cNvSpPr>
          <p:nvPr>
            <p:ph type="body" sz="quarter" idx="113" hasCustomPrompt="1"/>
          </p:nvPr>
        </p:nvSpPr>
        <p:spPr>
          <a:xfrm>
            <a:off x="6733008" y="3927325"/>
            <a:ext cx="852769" cy="932390"/>
          </a:xfrm>
          <a:prstGeom prst="rect">
            <a:avLst/>
          </a:prstGeom>
        </p:spPr>
        <p:txBody>
          <a:bodyPr lIns="0" tIns="118800" rIns="0" bIns="0" anchor="t" anchorCtr="0">
            <a:normAutofit/>
          </a:bodyPr>
          <a:lstStyle>
            <a:lvl1pPr algn="l" defTabSz="913765">
              <a:lnSpc>
                <a:spcPct val="100000"/>
              </a:lnSpc>
              <a:spcBef>
                <a:spcPts val="0"/>
              </a:spcBef>
              <a:defRPr sz="700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TITLE HERE</a:t>
            </a:r>
            <a:endParaRPr lang="en-US" dirty="0"/>
          </a:p>
        </p:txBody>
      </p:sp>
      <p:sp>
        <p:nvSpPr>
          <p:cNvPr id="132" name="Shape 20"/>
          <p:cNvSpPr>
            <a:spLocks noGrp="1"/>
          </p:cNvSpPr>
          <p:nvPr>
            <p:ph type="body" sz="quarter" idx="62" hasCustomPrompt="1"/>
          </p:nvPr>
        </p:nvSpPr>
        <p:spPr>
          <a:xfrm>
            <a:off x="1350798" y="1248224"/>
            <a:ext cx="3394474" cy="22538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ROB WINTERS</a:t>
            </a:r>
            <a:endParaRPr dirty="0"/>
          </a:p>
        </p:txBody>
      </p:sp>
      <p:grpSp>
        <p:nvGrpSpPr>
          <p:cNvPr id="133" name="Group 132"/>
          <p:cNvGrpSpPr/>
          <p:nvPr userDrawn="1"/>
        </p:nvGrpSpPr>
        <p:grpSpPr>
          <a:xfrm>
            <a:off x="1727775" y="1049301"/>
            <a:ext cx="2648887" cy="616346"/>
            <a:chOff x="8208947" y="537688"/>
            <a:chExt cx="1872000" cy="9215912"/>
          </a:xfrm>
        </p:grpSpPr>
        <p:cxnSp>
          <p:nvCxnSpPr>
            <p:cNvPr id="134" name="Straight Connector 133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Shape 20"/>
          <p:cNvSpPr>
            <a:spLocks noGrp="1"/>
          </p:cNvSpPr>
          <p:nvPr>
            <p:ph type="body" sz="quarter" idx="106" hasCustomPrompt="1"/>
          </p:nvPr>
        </p:nvSpPr>
        <p:spPr>
          <a:xfrm>
            <a:off x="7464926" y="1248224"/>
            <a:ext cx="3394474" cy="22538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ROB WINTERS</a:t>
            </a:r>
            <a:endParaRPr dirty="0"/>
          </a:p>
        </p:txBody>
      </p:sp>
      <p:grpSp>
        <p:nvGrpSpPr>
          <p:cNvPr id="137" name="Group 136"/>
          <p:cNvGrpSpPr/>
          <p:nvPr userDrawn="1"/>
        </p:nvGrpSpPr>
        <p:grpSpPr>
          <a:xfrm>
            <a:off x="7831939" y="1049301"/>
            <a:ext cx="2648887" cy="616346"/>
            <a:chOff x="8208947" y="537688"/>
            <a:chExt cx="1872000" cy="9215912"/>
          </a:xfrm>
        </p:grpSpPr>
        <p:cxnSp>
          <p:nvCxnSpPr>
            <p:cNvPr id="138" name="Straight Connector 137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3" name="Straight Connector 152"/>
          <p:cNvCxnSpPr/>
          <p:nvPr userDrawn="1"/>
        </p:nvCxnSpPr>
        <p:spPr>
          <a:xfrm>
            <a:off x="611617" y="2243552"/>
            <a:ext cx="2200171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 userDrawn="1"/>
        </p:nvCxnSpPr>
        <p:spPr>
          <a:xfrm>
            <a:off x="9400407" y="2243552"/>
            <a:ext cx="2192896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 userDrawn="1"/>
        </p:nvCxnSpPr>
        <p:spPr>
          <a:xfrm flipV="1">
            <a:off x="3289618" y="3668676"/>
            <a:ext cx="2181967" cy="6084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 userDrawn="1"/>
        </p:nvCxnSpPr>
        <p:spPr>
          <a:xfrm>
            <a:off x="6720417" y="3674760"/>
            <a:ext cx="2202159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 userDrawn="1"/>
        </p:nvCxnSpPr>
        <p:spPr>
          <a:xfrm>
            <a:off x="611617" y="5105968"/>
            <a:ext cx="2200171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 userDrawn="1"/>
        </p:nvCxnSpPr>
        <p:spPr>
          <a:xfrm>
            <a:off x="9400407" y="5105968"/>
            <a:ext cx="2192896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190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77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6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7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9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1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0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0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1728717" y="1821111"/>
            <a:ext cx="10485937" cy="5036889"/>
          </a:xfrm>
          <a:prstGeom prst="rect">
            <a:avLst/>
          </a:prstGeom>
          <a:solidFill>
            <a:schemeClr val="bg2"/>
          </a:solid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21" hasCustomPrompt="1"/>
          </p:nvPr>
        </p:nvSpPr>
        <p:spPr>
          <a:xfrm flipH="1">
            <a:off x="1728717" y="1820581"/>
            <a:ext cx="6084460" cy="5037419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-72"/>
            <a:ext cx="4385805" cy="5036961"/>
          </a:xfrm>
          <a:prstGeom prst="rect">
            <a:avLst/>
          </a:prstGeom>
          <a:solidFill>
            <a:schemeClr val="tx2">
              <a:alpha val="30000"/>
            </a:schemeClr>
          </a:solid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94" hasCustomPrompt="1"/>
          </p:nvPr>
        </p:nvSpPr>
        <p:spPr>
          <a:xfrm>
            <a:off x="1728717" y="1821111"/>
            <a:ext cx="2657088" cy="321577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74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7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1879616" y="3005954"/>
            <a:ext cx="72000" cy="8486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9178641" y="5512924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9178641" y="4893671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9178641" y="4274418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9178641" y="3035912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9178641" y="3655165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9827474" y="2989505"/>
            <a:ext cx="441654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37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9781733" y="3613837"/>
            <a:ext cx="533135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9712802" y="4233090"/>
            <a:ext cx="670997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</a:t>
            </a:r>
            <a:endParaRPr lang="en-US" dirty="0"/>
          </a:p>
        </p:txBody>
      </p:sp>
      <p:sp>
        <p:nvSpPr>
          <p:cNvPr id="39" name="Shape 20"/>
          <p:cNvSpPr>
            <a:spLocks noGrp="1"/>
          </p:cNvSpPr>
          <p:nvPr>
            <p:ph type="body" sz="quarter" idx="140" hasCustomPrompt="1"/>
          </p:nvPr>
        </p:nvSpPr>
        <p:spPr>
          <a:xfrm>
            <a:off x="9670609" y="4852343"/>
            <a:ext cx="755383" cy="82657"/>
          </a:xfrm>
          <a:prstGeom prst="rect">
            <a:avLst/>
          </a:prstGeom>
          <a:solidFill>
            <a:schemeClr val="bg2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LENGTH</a:t>
            </a:r>
            <a:endParaRPr lang="en-US"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141" hasCustomPrompt="1"/>
          </p:nvPr>
        </p:nvSpPr>
        <p:spPr>
          <a:xfrm>
            <a:off x="9547816" y="5471596"/>
            <a:ext cx="1000968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MILESTONE</a:t>
            </a:r>
            <a:endParaRPr lang="en-US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9089720" y="3168966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143" hasCustomPrompt="1"/>
          </p:nvPr>
        </p:nvSpPr>
        <p:spPr>
          <a:xfrm>
            <a:off x="9089720" y="3788219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44" hasCustomPrompt="1"/>
          </p:nvPr>
        </p:nvSpPr>
        <p:spPr>
          <a:xfrm>
            <a:off x="9089720" y="4407472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45" hasCustomPrompt="1"/>
          </p:nvPr>
        </p:nvSpPr>
        <p:spPr>
          <a:xfrm>
            <a:off x="9089720" y="5026725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9089720" y="5645978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46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8" name="Shape 20"/>
          <p:cNvSpPr>
            <a:spLocks noGrp="1"/>
          </p:cNvSpPr>
          <p:nvPr>
            <p:ph type="body" sz="quarter" idx="148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9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1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7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1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 userDrawn="1"/>
        </p:nvSpPr>
        <p:spPr>
          <a:xfrm>
            <a:off x="1" y="2099290"/>
            <a:ext cx="12191999" cy="4758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4" name="Rectangle 103"/>
          <p:cNvSpPr/>
          <p:nvPr userDrawn="1"/>
        </p:nvSpPr>
        <p:spPr>
          <a:xfrm>
            <a:off x="7008559" y="-72"/>
            <a:ext cx="5183441" cy="38528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106" name="Group 10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107" name="Freeform 106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8" name="Freeform 107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09" name="Straight Connector 108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Picture Placeholder 24"/>
          <p:cNvSpPr>
            <a:spLocks noGrp="1"/>
          </p:cNvSpPr>
          <p:nvPr>
            <p:ph type="pic" sz="quarter" idx="94" hasCustomPrompt="1"/>
          </p:nvPr>
        </p:nvSpPr>
        <p:spPr>
          <a:xfrm>
            <a:off x="898300" y="2099290"/>
            <a:ext cx="1491803" cy="1753536"/>
          </a:xfrm>
          <a:solidFill>
            <a:schemeClr val="tx1">
              <a:alpha val="30000"/>
            </a:schemeClr>
          </a:solidFill>
          <a:ln w="127000" cap="flat">
            <a:noFill/>
            <a:round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97" hasCustomPrompt="1"/>
          </p:nvPr>
        </p:nvSpPr>
        <p:spPr>
          <a:xfrm>
            <a:off x="518351" y="5150270"/>
            <a:ext cx="2236638" cy="844132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98" hasCustomPrompt="1"/>
          </p:nvPr>
        </p:nvSpPr>
        <p:spPr>
          <a:xfrm>
            <a:off x="518351" y="4604275"/>
            <a:ext cx="2236637" cy="22616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35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∙ TITLE HERE ∙</a:t>
            </a:r>
            <a:endParaRPr lang="en-US" dirty="0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99" hasCustomPrompt="1"/>
          </p:nvPr>
        </p:nvSpPr>
        <p:spPr>
          <a:xfrm>
            <a:off x="3700825" y="2099290"/>
            <a:ext cx="1491803" cy="1753536"/>
          </a:xfrm>
          <a:solidFill>
            <a:schemeClr val="tx1">
              <a:alpha val="3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9" name="Picture Placeholder 24"/>
          <p:cNvSpPr>
            <a:spLocks noGrp="1"/>
          </p:cNvSpPr>
          <p:nvPr>
            <p:ph type="pic" sz="quarter" idx="100" hasCustomPrompt="1"/>
          </p:nvPr>
        </p:nvSpPr>
        <p:spPr>
          <a:xfrm>
            <a:off x="7008560" y="2099290"/>
            <a:ext cx="1491803" cy="1753536"/>
          </a:xfrm>
          <a:solidFill>
            <a:schemeClr val="tx1">
              <a:alpha val="30000"/>
            </a:schemeClr>
          </a:solidFill>
          <a:ln w="127000" cap="flat">
            <a:noFill/>
            <a:round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0" name="Picture Placeholder 24"/>
          <p:cNvSpPr>
            <a:spLocks noGrp="1"/>
          </p:cNvSpPr>
          <p:nvPr>
            <p:ph type="pic" sz="quarter" idx="101" hasCustomPrompt="1"/>
          </p:nvPr>
        </p:nvSpPr>
        <p:spPr>
          <a:xfrm>
            <a:off x="9792374" y="2099290"/>
            <a:ext cx="1491803" cy="1753536"/>
          </a:xfrm>
          <a:solidFill>
            <a:schemeClr val="tx1">
              <a:alpha val="30000"/>
            </a:schemeClr>
          </a:solidFill>
          <a:ln w="127000" cap="flat">
            <a:noFill/>
            <a:round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76" name="Group 75"/>
          <p:cNvGrpSpPr/>
          <p:nvPr userDrawn="1"/>
        </p:nvGrpSpPr>
        <p:grpSpPr>
          <a:xfrm>
            <a:off x="799337" y="4467036"/>
            <a:ext cx="1732515" cy="498831"/>
            <a:chOff x="8208947" y="537688"/>
            <a:chExt cx="1872000" cy="9215912"/>
          </a:xfrm>
        </p:grpSpPr>
        <p:cxnSp>
          <p:nvCxnSpPr>
            <p:cNvPr id="77" name="Straight Connector 76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Текст 7"/>
          <p:cNvSpPr>
            <a:spLocks noGrp="1"/>
          </p:cNvSpPr>
          <p:nvPr>
            <p:ph type="body" sz="quarter" idx="109" hasCustomPrompt="1"/>
          </p:nvPr>
        </p:nvSpPr>
        <p:spPr>
          <a:xfrm>
            <a:off x="3331254" y="5150270"/>
            <a:ext cx="2236638" cy="844132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80" name="Shape 20"/>
          <p:cNvSpPr>
            <a:spLocks noGrp="1"/>
          </p:cNvSpPr>
          <p:nvPr>
            <p:ph type="body" sz="quarter" idx="110" hasCustomPrompt="1"/>
          </p:nvPr>
        </p:nvSpPr>
        <p:spPr>
          <a:xfrm>
            <a:off x="3331254" y="4604275"/>
            <a:ext cx="2236637" cy="22616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35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∙ TITLE HERE ∙</a:t>
            </a:r>
            <a:endParaRPr lang="en-US" dirty="0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3612240" y="4467036"/>
            <a:ext cx="1732515" cy="498831"/>
            <a:chOff x="8208947" y="537688"/>
            <a:chExt cx="1872000" cy="9215912"/>
          </a:xfrm>
        </p:grpSpPr>
        <p:cxnSp>
          <p:nvCxnSpPr>
            <p:cNvPr id="82" name="Straight Connector 81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Текст 7"/>
          <p:cNvSpPr>
            <a:spLocks noGrp="1"/>
          </p:cNvSpPr>
          <p:nvPr>
            <p:ph type="body" sz="quarter" idx="111" hasCustomPrompt="1"/>
          </p:nvPr>
        </p:nvSpPr>
        <p:spPr>
          <a:xfrm>
            <a:off x="6632656" y="5150270"/>
            <a:ext cx="2236638" cy="844132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85" name="Shape 20"/>
          <p:cNvSpPr>
            <a:spLocks noGrp="1"/>
          </p:cNvSpPr>
          <p:nvPr>
            <p:ph type="body" sz="quarter" idx="112" hasCustomPrompt="1"/>
          </p:nvPr>
        </p:nvSpPr>
        <p:spPr>
          <a:xfrm>
            <a:off x="6632656" y="4604275"/>
            <a:ext cx="2236637" cy="22616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35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∙ TITLE HERE ∙</a:t>
            </a:r>
            <a:endParaRPr lang="en-US" dirty="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6913642" y="4467036"/>
            <a:ext cx="1732515" cy="498831"/>
            <a:chOff x="8208947" y="537688"/>
            <a:chExt cx="1872000" cy="9215912"/>
          </a:xfrm>
        </p:grpSpPr>
        <p:cxnSp>
          <p:nvCxnSpPr>
            <p:cNvPr id="87" name="Straight Connector 86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Текст 7"/>
          <p:cNvSpPr>
            <a:spLocks noGrp="1"/>
          </p:cNvSpPr>
          <p:nvPr>
            <p:ph type="body" sz="quarter" idx="113" hasCustomPrompt="1"/>
          </p:nvPr>
        </p:nvSpPr>
        <p:spPr>
          <a:xfrm>
            <a:off x="9426540" y="5150270"/>
            <a:ext cx="2236638" cy="844132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90" name="Shape 20"/>
          <p:cNvSpPr>
            <a:spLocks noGrp="1"/>
          </p:cNvSpPr>
          <p:nvPr>
            <p:ph type="body" sz="quarter" idx="114" hasCustomPrompt="1"/>
          </p:nvPr>
        </p:nvSpPr>
        <p:spPr>
          <a:xfrm>
            <a:off x="9426540" y="4604275"/>
            <a:ext cx="2236637" cy="22616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00000"/>
              </a:lnSpc>
              <a:spcBef>
                <a:spcPts val="0"/>
              </a:spcBef>
              <a:defRPr sz="735" b="1" spc="15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∙ TITLE HERE ∙</a:t>
            </a:r>
            <a:endParaRPr lang="en-US" dirty="0"/>
          </a:p>
        </p:txBody>
      </p:sp>
      <p:grpSp>
        <p:nvGrpSpPr>
          <p:cNvPr id="99" name="Group 98"/>
          <p:cNvGrpSpPr/>
          <p:nvPr userDrawn="1"/>
        </p:nvGrpSpPr>
        <p:grpSpPr>
          <a:xfrm>
            <a:off x="9707525" y="4467036"/>
            <a:ext cx="1732515" cy="498831"/>
            <a:chOff x="8208947" y="537688"/>
            <a:chExt cx="1872000" cy="9215912"/>
          </a:xfrm>
        </p:grpSpPr>
        <p:cxnSp>
          <p:nvCxnSpPr>
            <p:cNvPr id="100" name="Straight Connector 99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12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5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42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5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6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5_Ab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096000" y="-73"/>
            <a:ext cx="6096000" cy="58284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" y="1821112"/>
            <a:ext cx="10029327" cy="503688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5" hasCustomPrompt="1"/>
          </p:nvPr>
        </p:nvSpPr>
        <p:spPr>
          <a:xfrm>
            <a:off x="6101081" y="1821112"/>
            <a:ext cx="3928247" cy="4007289"/>
          </a:xfrm>
          <a:custGeom>
            <a:avLst/>
            <a:gdLst>
              <a:gd name="connsiteX0" fmla="*/ 0 w 6287161"/>
              <a:gd name="connsiteY0" fmla="*/ 0 h 7056000"/>
              <a:gd name="connsiteX1" fmla="*/ 6287161 w 6287161"/>
              <a:gd name="connsiteY1" fmla="*/ 0 h 7056000"/>
              <a:gd name="connsiteX2" fmla="*/ 6287161 w 6287161"/>
              <a:gd name="connsiteY2" fmla="*/ 7056000 h 7056000"/>
              <a:gd name="connsiteX3" fmla="*/ 0 w 628716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7161" h="7056000">
                <a:moveTo>
                  <a:pt x="0" y="0"/>
                </a:moveTo>
                <a:lnTo>
                  <a:pt x="6287161" y="0"/>
                </a:lnTo>
                <a:lnTo>
                  <a:pt x="628716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13" name="Текст 7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114" name="Текст 7"/>
          <p:cNvSpPr>
            <a:spLocks noGrp="1"/>
          </p:cNvSpPr>
          <p:nvPr userDrawn="1"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600226" y="4536778"/>
            <a:ext cx="4871357" cy="1724415"/>
          </a:xfrm>
        </p:spPr>
        <p:txBody>
          <a:bodyPr lIns="360000" tIns="0" rIns="360000" bIns="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1" name="Picture Placeholder 24"/>
          <p:cNvSpPr>
            <a:spLocks noGrp="1"/>
          </p:cNvSpPr>
          <p:nvPr>
            <p:ph type="pic" sz="quarter" idx="136" hasCustomPrompt="1"/>
          </p:nvPr>
        </p:nvSpPr>
        <p:spPr>
          <a:xfrm>
            <a:off x="10034407" y="2208"/>
            <a:ext cx="2153717" cy="1818904"/>
          </a:xfrm>
          <a:custGeom>
            <a:avLst/>
            <a:gdLst>
              <a:gd name="connsiteX0" fmla="*/ 0 w 6287161"/>
              <a:gd name="connsiteY0" fmla="*/ 0 h 7056000"/>
              <a:gd name="connsiteX1" fmla="*/ 6287161 w 6287161"/>
              <a:gd name="connsiteY1" fmla="*/ 0 h 7056000"/>
              <a:gd name="connsiteX2" fmla="*/ 6287161 w 6287161"/>
              <a:gd name="connsiteY2" fmla="*/ 7056000 h 7056000"/>
              <a:gd name="connsiteX3" fmla="*/ 0 w 6287161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7161" h="7056000">
                <a:moveTo>
                  <a:pt x="0" y="0"/>
                </a:moveTo>
                <a:lnTo>
                  <a:pt x="6287161" y="0"/>
                </a:lnTo>
                <a:lnTo>
                  <a:pt x="6287161" y="7056000"/>
                </a:lnTo>
                <a:lnTo>
                  <a:pt x="0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3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4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599017" y="1821111"/>
            <a:ext cx="4872567" cy="2330508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15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2_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1" y="647489"/>
            <a:ext cx="11544220" cy="6210512"/>
          </a:xfrm>
          <a:prstGeom prst="rect">
            <a:avLst/>
          </a:prstGeom>
          <a:solidFill>
            <a:schemeClr val="bg2"/>
          </a:solid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6744221" y="-72"/>
            <a:ext cx="5447779" cy="6211227"/>
          </a:xfrm>
          <a:prstGeom prst="rect">
            <a:avLst/>
          </a:prstGeom>
          <a:solidFill>
            <a:schemeClr val="accent2">
              <a:alpha val="70000"/>
            </a:schemeClr>
          </a:solidFill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65" name="Freeform 64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6" name="Freeform 65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67" name="Straight Connector 66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Picture Placeholder 24"/>
          <p:cNvSpPr>
            <a:spLocks noGrp="1"/>
          </p:cNvSpPr>
          <p:nvPr>
            <p:ph type="pic" sz="quarter" idx="92" hasCustomPrompt="1"/>
          </p:nvPr>
        </p:nvSpPr>
        <p:spPr>
          <a:xfrm>
            <a:off x="6744221" y="647489"/>
            <a:ext cx="4800000" cy="5562951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04" hasCustomPrompt="1"/>
          </p:nvPr>
        </p:nvSpPr>
        <p:spPr>
          <a:xfrm>
            <a:off x="1359795" y="4167795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1732588" y="3970858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1732588" y="4590112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20"/>
          <p:cNvSpPr>
            <a:spLocks noGrp="1"/>
          </p:cNvSpPr>
          <p:nvPr userDrawn="1">
            <p:ph type="body" sz="quarter" idx="105" hasCustomPrompt="1"/>
          </p:nvPr>
        </p:nvSpPr>
        <p:spPr>
          <a:xfrm>
            <a:off x="1359795" y="3548541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732588" y="3351604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20"/>
          <p:cNvSpPr>
            <a:spLocks noGrp="1"/>
          </p:cNvSpPr>
          <p:nvPr userDrawn="1">
            <p:ph type="body" sz="quarter" idx="106" hasCustomPrompt="1"/>
          </p:nvPr>
        </p:nvSpPr>
        <p:spPr>
          <a:xfrm>
            <a:off x="1359795" y="2929287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732588" y="2732350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hape 20"/>
          <p:cNvSpPr>
            <a:spLocks noGrp="1"/>
          </p:cNvSpPr>
          <p:nvPr userDrawn="1">
            <p:ph type="body" sz="quarter" idx="107" hasCustomPrompt="1"/>
          </p:nvPr>
        </p:nvSpPr>
        <p:spPr>
          <a:xfrm>
            <a:off x="1359795" y="2310033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58" name="Shape 20"/>
          <p:cNvSpPr>
            <a:spLocks noGrp="1"/>
          </p:cNvSpPr>
          <p:nvPr userDrawn="1">
            <p:ph type="body" sz="quarter" idx="108" hasCustomPrompt="1"/>
          </p:nvPr>
        </p:nvSpPr>
        <p:spPr>
          <a:xfrm>
            <a:off x="1359795" y="1690780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1732588" y="1493843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1732588" y="2113096"/>
            <a:ext cx="264888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79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2233084" y="1452514"/>
            <a:ext cx="1606549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37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2218165" y="2072410"/>
            <a:ext cx="1606549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2213916" y="2692070"/>
            <a:ext cx="1606549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39" name="Shape 20"/>
          <p:cNvSpPr>
            <a:spLocks noGrp="1"/>
          </p:cNvSpPr>
          <p:nvPr>
            <p:ph type="body" sz="quarter" idx="134" hasCustomPrompt="1"/>
          </p:nvPr>
        </p:nvSpPr>
        <p:spPr>
          <a:xfrm>
            <a:off x="2216190" y="3310815"/>
            <a:ext cx="1606549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135" hasCustomPrompt="1"/>
          </p:nvPr>
        </p:nvSpPr>
        <p:spPr>
          <a:xfrm>
            <a:off x="2211159" y="3932287"/>
            <a:ext cx="1606549" cy="82657"/>
          </a:xfrm>
          <a:prstGeom prst="rect">
            <a:avLst/>
          </a:prstGeom>
          <a:solidFill>
            <a:schemeClr val="bg2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121" hasCustomPrompt="1"/>
          </p:nvPr>
        </p:nvSpPr>
        <p:spPr>
          <a:xfrm>
            <a:off x="1350630" y="4922339"/>
            <a:ext cx="3426717" cy="1288816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8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4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6733117" y="4151619"/>
            <a:ext cx="4811104" cy="885270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tabLst>
                <a:tab pos="5559425" algn="l"/>
              </a:tabLst>
              <a:defRPr sz="13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733117" y="1821111"/>
            <a:ext cx="4811104" cy="2330508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36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3_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 userDrawn="1"/>
        </p:nvSpPr>
        <p:spPr>
          <a:xfrm>
            <a:off x="1672268" y="1448094"/>
            <a:ext cx="10519732" cy="5409907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7774805" y="0"/>
            <a:ext cx="4417195" cy="5450859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5" name="Straight Connector 4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58" name="Picture Placeholder 24"/>
          <p:cNvSpPr>
            <a:spLocks noGrp="1"/>
          </p:cNvSpPr>
          <p:nvPr userDrawn="1">
            <p:ph type="pic" sz="quarter" idx="128" hasCustomPrompt="1"/>
          </p:nvPr>
        </p:nvSpPr>
        <p:spPr>
          <a:xfrm>
            <a:off x="7774807" y="3558419"/>
            <a:ext cx="2760000" cy="1892440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9" name="Picture Placeholder 24"/>
          <p:cNvSpPr>
            <a:spLocks noGrp="1"/>
          </p:cNvSpPr>
          <p:nvPr userDrawn="1">
            <p:ph type="pic" sz="quarter" idx="127" hasCustomPrompt="1"/>
          </p:nvPr>
        </p:nvSpPr>
        <p:spPr>
          <a:xfrm>
            <a:off x="7774807" y="1448150"/>
            <a:ext cx="2760000" cy="187006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3" name="Picture Placeholder 24"/>
          <p:cNvSpPr>
            <a:spLocks noGrp="1"/>
          </p:cNvSpPr>
          <p:nvPr userDrawn="1">
            <p:ph type="pic" sz="quarter" idx="131" hasCustomPrompt="1"/>
          </p:nvPr>
        </p:nvSpPr>
        <p:spPr>
          <a:xfrm>
            <a:off x="1672268" y="1448151"/>
            <a:ext cx="2760000" cy="4002708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7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6740825" y="1448151"/>
            <a:ext cx="1033980" cy="1870063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8" name="Текст 7"/>
          <p:cNvSpPr>
            <a:spLocks noGrp="1"/>
          </p:cNvSpPr>
          <p:nvPr>
            <p:ph type="body" sz="quarter" idx="135" hasCustomPrompt="1"/>
          </p:nvPr>
        </p:nvSpPr>
        <p:spPr>
          <a:xfrm>
            <a:off x="6744965" y="3558419"/>
            <a:ext cx="1033980" cy="1892440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9" name="Текст 7"/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611054" y="2558378"/>
            <a:ext cx="2990666" cy="1741173"/>
          </a:xfrm>
        </p:spPr>
        <p:txBody>
          <a:bodyPr lIns="0" tIns="0" rIns="0" bIns="0" anchor="ctr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3600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241301" y="3004144"/>
            <a:ext cx="11710315" cy="850463"/>
            <a:chOff x="361951" y="4506912"/>
            <a:chExt cx="17565473" cy="1275891"/>
          </a:xfrm>
        </p:grpSpPr>
        <p:sp>
          <p:nvSpPr>
            <p:cNvPr id="34" name="Rectangle 33"/>
            <p:cNvSpPr/>
            <p:nvPr userDrawn="1"/>
          </p:nvSpPr>
          <p:spPr>
            <a:xfrm>
              <a:off x="17819424" y="4509627"/>
              <a:ext cx="108000" cy="12731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361951" y="4506912"/>
              <a:ext cx="108000" cy="12731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7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8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1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2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4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096001" y="-71"/>
            <a:ext cx="6096000" cy="28606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120" hasCustomPrompt="1"/>
          </p:nvPr>
        </p:nvSpPr>
        <p:spPr>
          <a:xfrm>
            <a:off x="6096000" y="2860563"/>
            <a:ext cx="6100758" cy="399743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72"/>
            <a:ext cx="6096000" cy="685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1" name="Picture Placeholder 24"/>
          <p:cNvSpPr>
            <a:spLocks noGrp="1"/>
          </p:cNvSpPr>
          <p:nvPr>
            <p:ph type="pic" sz="quarter" idx="94" hasCustomPrompt="1"/>
          </p:nvPr>
        </p:nvSpPr>
        <p:spPr>
          <a:xfrm>
            <a:off x="1742745" y="0"/>
            <a:ext cx="4352964" cy="2860563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04" hasCustomPrompt="1"/>
          </p:nvPr>
        </p:nvSpPr>
        <p:spPr>
          <a:xfrm>
            <a:off x="1350764" y="4022174"/>
            <a:ext cx="3394474" cy="22538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10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ROB WINTERS</a:t>
            </a:r>
            <a:endParaRPr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727740" y="3823252"/>
            <a:ext cx="2648887" cy="616346"/>
            <a:chOff x="8208947" y="537688"/>
            <a:chExt cx="1872000" cy="9215912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8208947" y="537688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208947" y="9753600"/>
              <a:ext cx="18720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62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5" name="Freeform 24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8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48" hasCustomPrompt="1"/>
          </p:nvPr>
        </p:nvSpPr>
        <p:spPr>
          <a:xfrm>
            <a:off x="6476895" y="1306146"/>
            <a:ext cx="1790347" cy="240205"/>
          </a:xfrm>
        </p:spPr>
        <p:txBody>
          <a:bodyPr lIns="0" tIns="0" rIns="252000" bIns="0" anchor="ctr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19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5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-73"/>
            <a:ext cx="6097473" cy="6858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21" hasCustomPrompt="1"/>
          </p:nvPr>
        </p:nvSpPr>
        <p:spPr>
          <a:xfrm>
            <a:off x="6096000" y="0"/>
            <a:ext cx="4308541" cy="2860563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61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62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7322635" y="3189325"/>
            <a:ext cx="3690729" cy="3007319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sz="1400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20" hasCustomPrompt="1"/>
          </p:nvPr>
        </p:nvSpPr>
        <p:spPr>
          <a:xfrm>
            <a:off x="0" y="2860562"/>
            <a:ext cx="6096000" cy="3997438"/>
          </a:xfrm>
          <a:solidFill>
            <a:schemeClr val="tx1">
              <a:alpha val="30000"/>
            </a:schemeClr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7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18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148" hasCustomPrompt="1"/>
          </p:nvPr>
        </p:nvSpPr>
        <p:spPr>
          <a:xfrm>
            <a:off x="10613354" y="1308306"/>
            <a:ext cx="1339463" cy="240205"/>
          </a:xfrm>
        </p:spPr>
        <p:txBody>
          <a:bodyPr lIns="0" tIns="0" rIns="252000" bIns="0" anchor="ctr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14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6_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-72"/>
            <a:ext cx="3856983" cy="46056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9408583" y="596808"/>
            <a:ext cx="2783416" cy="626119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64" name="Group 63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65" name="Freeform 64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6" name="Freeform 65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67" name="Straight Connector 66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9" name="Picture Placeholder 24"/>
          <p:cNvSpPr>
            <a:spLocks noGrp="1"/>
          </p:cNvSpPr>
          <p:nvPr>
            <p:ph type="pic" sz="quarter" idx="65" hasCustomPrompt="1"/>
          </p:nvPr>
        </p:nvSpPr>
        <p:spPr>
          <a:xfrm>
            <a:off x="2251678" y="2244062"/>
            <a:ext cx="1595941" cy="236156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30033" y="4605624"/>
            <a:ext cx="4800000" cy="1567441"/>
          </a:xfrm>
        </p:spPr>
        <p:txBody>
          <a:bodyPr lIns="0" tIns="0" rIns="0" bIns="0" anchor="ctr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41" name="Picture Placeholder 24"/>
          <p:cNvSpPr>
            <a:spLocks noGrp="1"/>
          </p:cNvSpPr>
          <p:nvPr>
            <p:ph type="pic" sz="quarter" idx="118" hasCustomPrompt="1"/>
          </p:nvPr>
        </p:nvSpPr>
        <p:spPr>
          <a:xfrm>
            <a:off x="9408584" y="596808"/>
            <a:ext cx="2198311" cy="433318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2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7210141" y="444379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7210141" y="382454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7210141" y="3205287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7210141" y="1966780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7210141" y="2586033"/>
            <a:ext cx="168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20"/>
          <p:cNvSpPr>
            <a:spLocks noGrp="1"/>
          </p:cNvSpPr>
          <p:nvPr>
            <p:ph type="body" sz="quarter" idx="131" hasCustomPrompt="1"/>
          </p:nvPr>
        </p:nvSpPr>
        <p:spPr>
          <a:xfrm>
            <a:off x="7858974" y="1920373"/>
            <a:ext cx="441654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DAY</a:t>
            </a:r>
            <a:endParaRPr lang="en-US" dirty="0"/>
          </a:p>
        </p:txBody>
      </p:sp>
      <p:sp>
        <p:nvSpPr>
          <p:cNvPr id="40" name="Shape 20"/>
          <p:cNvSpPr>
            <a:spLocks noGrp="1"/>
          </p:cNvSpPr>
          <p:nvPr>
            <p:ph type="body" sz="quarter" idx="132" hasCustomPrompt="1"/>
          </p:nvPr>
        </p:nvSpPr>
        <p:spPr>
          <a:xfrm>
            <a:off x="7813233" y="2544706"/>
            <a:ext cx="533135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lang="en-US"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33" hasCustomPrompt="1"/>
          </p:nvPr>
        </p:nvSpPr>
        <p:spPr>
          <a:xfrm>
            <a:off x="7744302" y="3163959"/>
            <a:ext cx="670997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marL="0" marR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WEIGHT</a:t>
            </a:r>
            <a:endParaRPr lang="en-US" dirty="0"/>
          </a:p>
        </p:txBody>
      </p:sp>
      <p:sp>
        <p:nvSpPr>
          <p:cNvPr id="44" name="Shape 20"/>
          <p:cNvSpPr>
            <a:spLocks noGrp="1"/>
          </p:cNvSpPr>
          <p:nvPr>
            <p:ph type="body" sz="quarter" idx="140" hasCustomPrompt="1"/>
          </p:nvPr>
        </p:nvSpPr>
        <p:spPr>
          <a:xfrm>
            <a:off x="7702109" y="3783212"/>
            <a:ext cx="755383" cy="82657"/>
          </a:xfrm>
          <a:prstGeom prst="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LENGTH</a:t>
            </a:r>
            <a:endParaRPr lang="en-US" dirty="0"/>
          </a:p>
        </p:txBody>
      </p:sp>
      <p:sp>
        <p:nvSpPr>
          <p:cNvPr id="47" name="Shape 20"/>
          <p:cNvSpPr>
            <a:spLocks noGrp="1"/>
          </p:cNvSpPr>
          <p:nvPr>
            <p:ph type="body" sz="quarter" idx="141" hasCustomPrompt="1"/>
          </p:nvPr>
        </p:nvSpPr>
        <p:spPr>
          <a:xfrm>
            <a:off x="7579316" y="4402465"/>
            <a:ext cx="1000968" cy="82657"/>
          </a:xfrm>
          <a:prstGeom prst="rect">
            <a:avLst/>
          </a:prstGeom>
          <a:solidFill>
            <a:schemeClr val="bg1"/>
          </a:solidFill>
        </p:spPr>
        <p:txBody>
          <a:bodyPr lIns="10800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400" baseline="0">
                <a:solidFill>
                  <a:schemeClr val="tx1">
                    <a:alpha val="50000"/>
                  </a:schemeClr>
                </a:solidFill>
                <a:latin typeface="Raleway" panose="020B0503030101060003" pitchFamily="34" charset="-52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MILESTONE</a:t>
            </a:r>
            <a:endParaRPr lang="en-US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7121220" y="2099834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43" hasCustomPrompt="1"/>
          </p:nvPr>
        </p:nvSpPr>
        <p:spPr>
          <a:xfrm>
            <a:off x="7121220" y="271908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44" hasCustomPrompt="1"/>
          </p:nvPr>
        </p:nvSpPr>
        <p:spPr>
          <a:xfrm>
            <a:off x="7121220" y="3338340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45" hasCustomPrompt="1"/>
          </p:nvPr>
        </p:nvSpPr>
        <p:spPr>
          <a:xfrm>
            <a:off x="7121220" y="3957593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69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7121220" y="4576847"/>
            <a:ext cx="1917162" cy="353146"/>
          </a:xfrm>
        </p:spPr>
        <p:txBody>
          <a:bodyPr lIns="144000" tIns="0" rIns="14400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200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your text</a:t>
            </a:r>
            <a:endParaRPr lang="en-US"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46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0" name="Shape 20"/>
          <p:cNvSpPr>
            <a:spLocks noGrp="1"/>
          </p:cNvSpPr>
          <p:nvPr>
            <p:ph type="body" sz="quarter" idx="148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1" name="Shape 20"/>
          <p:cNvSpPr>
            <a:spLocks noGrp="1"/>
          </p:cNvSpPr>
          <p:nvPr>
            <p:ph type="body" sz="quarter" idx="149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53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52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7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1029600"/>
            <a:ext cx="11593302" cy="5845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720417" y="1029600"/>
            <a:ext cx="5471583" cy="584587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30" name="Freeform 29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1" name="Freeform 30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2" name="Straight Connector 31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Picture Placeholder 24"/>
          <p:cNvSpPr>
            <a:spLocks noGrp="1"/>
          </p:cNvSpPr>
          <p:nvPr>
            <p:ph type="pic" sz="quarter" idx="19" hasCustomPrompt="1"/>
          </p:nvPr>
        </p:nvSpPr>
        <p:spPr>
          <a:xfrm>
            <a:off x="6720417" y="1029600"/>
            <a:ext cx="4872567" cy="523159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61" name="Picture Placeholder 24"/>
          <p:cNvSpPr>
            <a:spLocks noGrp="1"/>
          </p:cNvSpPr>
          <p:nvPr>
            <p:ph type="pic" sz="quarter" idx="18" hasCustomPrompt="1"/>
          </p:nvPr>
        </p:nvSpPr>
        <p:spPr>
          <a:xfrm>
            <a:off x="1812001" y="2001220"/>
            <a:ext cx="2448000" cy="2462520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172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599017" y="3668676"/>
            <a:ext cx="4872568" cy="1758746"/>
          </a:xfrm>
        </p:spPr>
        <p:txBody>
          <a:bodyPr tIns="36000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kern="600" spc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0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19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3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8_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6611269" y="981656"/>
            <a:ext cx="5602955" cy="58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8394671" y="4598401"/>
            <a:ext cx="3819553" cy="226927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72"/>
            <a:ext cx="9665037" cy="224917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42" name="Freeform 4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3" name="Freeform 42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4" name="Straight Connector 43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2" hasCustomPrompt="1"/>
          </p:nvPr>
        </p:nvSpPr>
        <p:spPr>
          <a:xfrm>
            <a:off x="6611269" y="98171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03" hasCustomPrompt="1"/>
          </p:nvPr>
        </p:nvSpPr>
        <p:spPr>
          <a:xfrm>
            <a:off x="10186193" y="98171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04" hasCustomPrompt="1"/>
          </p:nvPr>
        </p:nvSpPr>
        <p:spPr>
          <a:xfrm>
            <a:off x="8398731" y="98171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0" name="Picture Placeholder 24"/>
          <p:cNvSpPr>
            <a:spLocks noGrp="1"/>
          </p:cNvSpPr>
          <p:nvPr>
            <p:ph type="pic" sz="quarter" idx="105" hasCustomPrompt="1"/>
          </p:nvPr>
        </p:nvSpPr>
        <p:spPr>
          <a:xfrm>
            <a:off x="6611269" y="278264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20" hasCustomPrompt="1"/>
          </p:nvPr>
        </p:nvSpPr>
        <p:spPr>
          <a:xfrm>
            <a:off x="10186193" y="278264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2" name="Picture Placeholder 24"/>
          <p:cNvSpPr>
            <a:spLocks noGrp="1"/>
          </p:cNvSpPr>
          <p:nvPr>
            <p:ph type="pic" sz="quarter" idx="107" hasCustomPrompt="1"/>
          </p:nvPr>
        </p:nvSpPr>
        <p:spPr>
          <a:xfrm>
            <a:off x="8398731" y="278264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3" name="Picture Placeholder 24"/>
          <p:cNvSpPr>
            <a:spLocks noGrp="1"/>
          </p:cNvSpPr>
          <p:nvPr>
            <p:ph type="pic" sz="quarter" idx="108" hasCustomPrompt="1"/>
          </p:nvPr>
        </p:nvSpPr>
        <p:spPr>
          <a:xfrm>
            <a:off x="6609153" y="4601121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4" name="Picture Placeholder 24"/>
          <p:cNvSpPr>
            <a:spLocks noGrp="1"/>
          </p:cNvSpPr>
          <p:nvPr>
            <p:ph type="pic" sz="quarter" idx="109" hasCustomPrompt="1"/>
          </p:nvPr>
        </p:nvSpPr>
        <p:spPr>
          <a:xfrm>
            <a:off x="10184076" y="4601121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5" name="Picture Placeholder 24"/>
          <p:cNvSpPr>
            <a:spLocks noGrp="1"/>
          </p:cNvSpPr>
          <p:nvPr>
            <p:ph type="pic" sz="quarter" idx="110" hasCustomPrompt="1"/>
          </p:nvPr>
        </p:nvSpPr>
        <p:spPr>
          <a:xfrm>
            <a:off x="8396614" y="4601121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127" hasCustomPrompt="1"/>
          </p:nvPr>
        </p:nvSpPr>
        <p:spPr>
          <a:xfrm>
            <a:off x="600227" y="3668676"/>
            <a:ext cx="3531941" cy="21597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text here</a:t>
            </a:r>
            <a:endParaRPr lang="en-US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6616851" y="2343528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35" hasCustomPrompt="1"/>
          </p:nvPr>
        </p:nvSpPr>
        <p:spPr>
          <a:xfrm>
            <a:off x="8400226" y="2341007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36" hasCustomPrompt="1"/>
          </p:nvPr>
        </p:nvSpPr>
        <p:spPr>
          <a:xfrm>
            <a:off x="10173816" y="2343528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137" hasCustomPrompt="1"/>
          </p:nvPr>
        </p:nvSpPr>
        <p:spPr>
          <a:xfrm>
            <a:off x="6621369" y="4138415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1" name="Текст 7"/>
          <p:cNvSpPr>
            <a:spLocks noGrp="1"/>
          </p:cNvSpPr>
          <p:nvPr>
            <p:ph type="body" sz="quarter" idx="138" hasCustomPrompt="1"/>
          </p:nvPr>
        </p:nvSpPr>
        <p:spPr>
          <a:xfrm>
            <a:off x="8394671" y="4147186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2" name="Текст 7"/>
          <p:cNvSpPr>
            <a:spLocks noGrp="1"/>
          </p:cNvSpPr>
          <p:nvPr>
            <p:ph type="body" sz="quarter" idx="139" hasCustomPrompt="1"/>
          </p:nvPr>
        </p:nvSpPr>
        <p:spPr>
          <a:xfrm>
            <a:off x="10182916" y="4147186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3" name="Текст 7"/>
          <p:cNvSpPr>
            <a:spLocks noGrp="1"/>
          </p:cNvSpPr>
          <p:nvPr>
            <p:ph type="body" sz="quarter" idx="140" hasCustomPrompt="1"/>
          </p:nvPr>
        </p:nvSpPr>
        <p:spPr>
          <a:xfrm>
            <a:off x="6631795" y="5977674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4" name="Текст 7"/>
          <p:cNvSpPr>
            <a:spLocks noGrp="1"/>
          </p:cNvSpPr>
          <p:nvPr>
            <p:ph type="body" sz="quarter" idx="141" hasCustomPrompt="1"/>
          </p:nvPr>
        </p:nvSpPr>
        <p:spPr>
          <a:xfrm>
            <a:off x="8393919" y="5955800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65" name="Текст 7"/>
          <p:cNvSpPr>
            <a:spLocks noGrp="1"/>
          </p:cNvSpPr>
          <p:nvPr>
            <p:ph type="body" sz="quarter" idx="142" hasCustomPrompt="1"/>
          </p:nvPr>
        </p:nvSpPr>
        <p:spPr>
          <a:xfrm>
            <a:off x="10173816" y="5973019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36" name="Picture Placeholder 24"/>
          <p:cNvSpPr>
            <a:spLocks noGrp="1"/>
          </p:cNvSpPr>
          <p:nvPr>
            <p:ph type="pic" sz="quarter" idx="143" hasCustomPrompt="1"/>
          </p:nvPr>
        </p:nvSpPr>
        <p:spPr>
          <a:xfrm>
            <a:off x="4816829" y="98171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7" name="Picture Placeholder 24"/>
          <p:cNvSpPr>
            <a:spLocks noGrp="1"/>
          </p:cNvSpPr>
          <p:nvPr>
            <p:ph type="pic" sz="quarter" idx="144" hasCustomPrompt="1"/>
          </p:nvPr>
        </p:nvSpPr>
        <p:spPr>
          <a:xfrm>
            <a:off x="4816829" y="2782642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8" name="Picture Placeholder 24"/>
          <p:cNvSpPr>
            <a:spLocks noGrp="1"/>
          </p:cNvSpPr>
          <p:nvPr>
            <p:ph type="pic" sz="quarter" idx="145" hasCustomPrompt="1"/>
          </p:nvPr>
        </p:nvSpPr>
        <p:spPr>
          <a:xfrm>
            <a:off x="4814713" y="4601121"/>
            <a:ext cx="1270420" cy="127022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146" hasCustomPrompt="1"/>
          </p:nvPr>
        </p:nvSpPr>
        <p:spPr>
          <a:xfrm>
            <a:off x="4822411" y="2353202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47" hasCustomPrompt="1"/>
          </p:nvPr>
        </p:nvSpPr>
        <p:spPr>
          <a:xfrm>
            <a:off x="4826929" y="4148090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148" hasCustomPrompt="1"/>
          </p:nvPr>
        </p:nvSpPr>
        <p:spPr>
          <a:xfrm>
            <a:off x="4837355" y="5987348"/>
            <a:ext cx="1270367" cy="172604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53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67" name="Shape 20"/>
          <p:cNvSpPr>
            <a:spLocks noGrp="1"/>
          </p:cNvSpPr>
          <p:nvPr>
            <p:ph type="body" sz="quarter" idx="150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68" name="Shape 20"/>
          <p:cNvSpPr>
            <a:spLocks noGrp="1"/>
          </p:cNvSpPr>
          <p:nvPr>
            <p:ph type="body" sz="quarter" idx="151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69" name="Shape 20"/>
          <p:cNvSpPr>
            <a:spLocks noGrp="1"/>
          </p:cNvSpPr>
          <p:nvPr>
            <p:ph type="body" sz="quarter" idx="152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51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9_Wish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28" name="Freeform 2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Freeform 2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Текст 7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1186065" y="3185167"/>
            <a:ext cx="3961514" cy="479351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135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38" hasCustomPrompt="1"/>
          </p:nvPr>
        </p:nvSpPr>
        <p:spPr>
          <a:xfrm>
            <a:off x="7179625" y="3189325"/>
            <a:ext cx="3961514" cy="479351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135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2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27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0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3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8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0_Back 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41301" y="993245"/>
            <a:ext cx="7117745" cy="56277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0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169201" y="172980"/>
            <a:ext cx="11854227" cy="6526992"/>
            <a:chOff x="253801" y="259509"/>
            <a:chExt cx="17781341" cy="9792000"/>
          </a:xfrm>
        </p:grpSpPr>
        <p:sp>
          <p:nvSpPr>
            <p:cNvPr id="11" name="Freeform 10"/>
            <p:cNvSpPr/>
            <p:nvPr userDrawn="1"/>
          </p:nvSpPr>
          <p:spPr>
            <a:xfrm>
              <a:off x="253801" y="259509"/>
              <a:ext cx="2898331" cy="9792000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2" name="Freeform 11"/>
            <p:cNvSpPr/>
            <p:nvPr userDrawn="1"/>
          </p:nvSpPr>
          <p:spPr>
            <a:xfrm flipH="1">
              <a:off x="15136811" y="259509"/>
              <a:ext cx="2898331" cy="9792000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 flipH="1">
              <a:off x="7002000" y="259509"/>
              <a:ext cx="4266663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H="1">
              <a:off x="6028930" y="10051509"/>
              <a:ext cx="625002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6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7022005" y="0"/>
            <a:ext cx="5169995" cy="449257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Freeform 43"/>
          <p:cNvSpPr/>
          <p:nvPr userDrawn="1"/>
        </p:nvSpPr>
        <p:spPr>
          <a:xfrm>
            <a:off x="6540643" y="596807"/>
            <a:ext cx="5217553" cy="5718806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80" name="Rectangle 79"/>
          <p:cNvSpPr/>
          <p:nvPr userDrawn="1"/>
        </p:nvSpPr>
        <p:spPr>
          <a:xfrm>
            <a:off x="1" y="1287968"/>
            <a:ext cx="5190795" cy="5570032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7" hasCustomPrompt="1"/>
          </p:nvPr>
        </p:nvSpPr>
        <p:spPr>
          <a:xfrm>
            <a:off x="0" y="1287968"/>
            <a:ext cx="2146816" cy="1198328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18" hasCustomPrompt="1"/>
          </p:nvPr>
        </p:nvSpPr>
        <p:spPr>
          <a:xfrm>
            <a:off x="3069211" y="1287968"/>
            <a:ext cx="2121584" cy="2380708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19" hasCustomPrompt="1"/>
          </p:nvPr>
        </p:nvSpPr>
        <p:spPr>
          <a:xfrm>
            <a:off x="3069211" y="4492579"/>
            <a:ext cx="2121584" cy="1198971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29" hasCustomPrompt="1"/>
          </p:nvPr>
        </p:nvSpPr>
        <p:spPr>
          <a:xfrm>
            <a:off x="0" y="2889857"/>
            <a:ext cx="2146334" cy="2430968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0" name="Picture Placeholder 24"/>
          <p:cNvSpPr>
            <a:spLocks noGrp="1"/>
          </p:cNvSpPr>
          <p:nvPr>
            <p:ph type="pic" sz="quarter" idx="124" hasCustomPrompt="1"/>
          </p:nvPr>
        </p:nvSpPr>
        <p:spPr>
          <a:xfrm>
            <a:off x="7028293" y="1287968"/>
            <a:ext cx="2122217" cy="3204612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25" hasCustomPrompt="1"/>
          </p:nvPr>
        </p:nvSpPr>
        <p:spPr>
          <a:xfrm>
            <a:off x="10073697" y="2486296"/>
            <a:ext cx="2122216" cy="2006284"/>
          </a:xfrm>
          <a:solidFill>
            <a:schemeClr val="tx1">
              <a:alpha val="3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30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4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6720417" y="3668676"/>
            <a:ext cx="4872566" cy="2159725"/>
          </a:xfrm>
        </p:spPr>
        <p:txBody>
          <a:bodyPr lIns="0" tIns="0" rIns="0" bIns="0" anchor="b">
            <a:noAutofit/>
          </a:bodyPr>
          <a:lstStyle>
            <a:lvl1pPr marL="0" marR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000" b="0" spc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here</a:t>
            </a:r>
            <a:endParaRPr lang="en-US" dirty="0"/>
          </a:p>
        </p:txBody>
      </p:sp>
      <p:sp>
        <p:nvSpPr>
          <p:cNvPr id="60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61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65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9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564742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7" name="Freeform 6"/>
          <p:cNvSpPr/>
          <p:nvPr userDrawn="1"/>
        </p:nvSpPr>
        <p:spPr>
          <a:xfrm>
            <a:off x="6703349" y="634902"/>
            <a:ext cx="4957888" cy="5597418"/>
          </a:xfrm>
          <a:custGeom>
            <a:avLst/>
            <a:gdLst>
              <a:gd name="connsiteX0" fmla="*/ 8718976 w 8839765"/>
              <a:gd name="connsiteY0" fmla="*/ 9892027 h 10018219"/>
              <a:gd name="connsiteX1" fmla="*/ 8737198 w 8839765"/>
              <a:gd name="connsiteY1" fmla="*/ 9899285 h 10018219"/>
              <a:gd name="connsiteX2" fmla="*/ 8757698 w 8839765"/>
              <a:gd name="connsiteY2" fmla="*/ 9937652 h 10018219"/>
              <a:gd name="connsiteX3" fmla="*/ 8749726 w 8839765"/>
              <a:gd name="connsiteY3" fmla="*/ 9962538 h 10018219"/>
              <a:gd name="connsiteX4" fmla="*/ 8726569 w 8839765"/>
              <a:gd name="connsiteY4" fmla="*/ 9985351 h 10018219"/>
              <a:gd name="connsiteX5" fmla="*/ 8704550 w 8839765"/>
              <a:gd name="connsiteY5" fmla="*/ 9992609 h 10018219"/>
              <a:gd name="connsiteX6" fmla="*/ 8681772 w 8839765"/>
              <a:gd name="connsiteY6" fmla="*/ 9980166 h 10018219"/>
              <a:gd name="connsiteX7" fmla="*/ 8671143 w 8839765"/>
              <a:gd name="connsiteY7" fmla="*/ 9951132 h 10018219"/>
              <a:gd name="connsiteX8" fmla="*/ 8696958 w 8839765"/>
              <a:gd name="connsiteY8" fmla="*/ 9904470 h 10018219"/>
              <a:gd name="connsiteX9" fmla="*/ 8718976 w 8839765"/>
              <a:gd name="connsiteY9" fmla="*/ 9892027 h 10018219"/>
              <a:gd name="connsiteX10" fmla="*/ 2591629 w 8839765"/>
              <a:gd name="connsiteY10" fmla="*/ 9855969 h 10018219"/>
              <a:gd name="connsiteX11" fmla="*/ 2646667 w 8839765"/>
              <a:gd name="connsiteY11" fmla="*/ 9890178 h 10018219"/>
              <a:gd name="connsiteX12" fmla="*/ 2663423 w 8839765"/>
              <a:gd name="connsiteY12" fmla="*/ 9922109 h 10018219"/>
              <a:gd name="connsiteX13" fmla="*/ 2657917 w 8839765"/>
              <a:gd name="connsiteY13" fmla="*/ 9950301 h 10018219"/>
              <a:gd name="connsiteX14" fmla="*/ 2618397 w 8839765"/>
              <a:gd name="connsiteY14" fmla="*/ 9985056 h 10018219"/>
              <a:gd name="connsiteX15" fmla="*/ 2589840 w 8839765"/>
              <a:gd name="connsiteY15" fmla="*/ 9975545 h 10018219"/>
              <a:gd name="connsiteX16" fmla="*/ 2561485 w 8839765"/>
              <a:gd name="connsiteY16" fmla="*/ 9942941 h 10018219"/>
              <a:gd name="connsiteX17" fmla="*/ 2550450 w 8839765"/>
              <a:gd name="connsiteY17" fmla="*/ 9910488 h 10018219"/>
              <a:gd name="connsiteX18" fmla="*/ 2561051 w 8839765"/>
              <a:gd name="connsiteY18" fmla="*/ 9874909 h 10018219"/>
              <a:gd name="connsiteX19" fmla="*/ 2591629 w 8839765"/>
              <a:gd name="connsiteY19" fmla="*/ 9855969 h 10018219"/>
              <a:gd name="connsiteX20" fmla="*/ 113727 w 8839765"/>
              <a:gd name="connsiteY20" fmla="*/ 9855410 h 10018219"/>
              <a:gd name="connsiteX21" fmla="*/ 143025 w 8839765"/>
              <a:gd name="connsiteY21" fmla="*/ 9871844 h 10018219"/>
              <a:gd name="connsiteX22" fmla="*/ 148752 w 8839765"/>
              <a:gd name="connsiteY22" fmla="*/ 9877485 h 10018219"/>
              <a:gd name="connsiteX23" fmla="*/ 154589 w 8839765"/>
              <a:gd name="connsiteY23" fmla="*/ 9884348 h 10018219"/>
              <a:gd name="connsiteX24" fmla="*/ 160355 w 8839765"/>
              <a:gd name="connsiteY24" fmla="*/ 9896765 h 10018219"/>
              <a:gd name="connsiteX25" fmla="*/ 163934 w 8839765"/>
              <a:gd name="connsiteY25" fmla="*/ 9910613 h 10018219"/>
              <a:gd name="connsiteX26" fmla="*/ 162974 w 8839765"/>
              <a:gd name="connsiteY26" fmla="*/ 9925491 h 10018219"/>
              <a:gd name="connsiteX27" fmla="*/ 157976 w 8839765"/>
              <a:gd name="connsiteY27" fmla="*/ 9946901 h 10018219"/>
              <a:gd name="connsiteX28" fmla="*/ 132635 w 8839765"/>
              <a:gd name="connsiteY28" fmla="*/ 9973863 h 10018219"/>
              <a:gd name="connsiteX29" fmla="*/ 98396 w 8839765"/>
              <a:gd name="connsiteY29" fmla="*/ 9979450 h 10018219"/>
              <a:gd name="connsiteX30" fmla="*/ 67449 w 8839765"/>
              <a:gd name="connsiteY30" fmla="*/ 9957620 h 10018219"/>
              <a:gd name="connsiteX31" fmla="*/ 51117 w 8839765"/>
              <a:gd name="connsiteY31" fmla="*/ 9924597 h 10018219"/>
              <a:gd name="connsiteX32" fmla="*/ 61207 w 8839765"/>
              <a:gd name="connsiteY32" fmla="*/ 9889164 h 10018219"/>
              <a:gd name="connsiteX33" fmla="*/ 82065 w 8839765"/>
              <a:gd name="connsiteY33" fmla="*/ 9863844 h 10018219"/>
              <a:gd name="connsiteX34" fmla="*/ 113727 w 8839765"/>
              <a:gd name="connsiteY34" fmla="*/ 9855410 h 10018219"/>
              <a:gd name="connsiteX35" fmla="*/ 6279639 w 8839765"/>
              <a:gd name="connsiteY35" fmla="*/ 9829131 h 10018219"/>
              <a:gd name="connsiteX36" fmla="*/ 6324049 w 8839765"/>
              <a:gd name="connsiteY36" fmla="*/ 9878813 h 10018219"/>
              <a:gd name="connsiteX37" fmla="*/ 6333895 w 8839765"/>
              <a:gd name="connsiteY37" fmla="*/ 9940708 h 10018219"/>
              <a:gd name="connsiteX38" fmla="*/ 6311615 w 8839765"/>
              <a:gd name="connsiteY38" fmla="*/ 9980533 h 10018219"/>
              <a:gd name="connsiteX39" fmla="*/ 6267142 w 8839765"/>
              <a:gd name="connsiteY39" fmla="*/ 9975770 h 10018219"/>
              <a:gd name="connsiteX40" fmla="*/ 6221903 w 8839765"/>
              <a:gd name="connsiteY40" fmla="*/ 9926009 h 10018219"/>
              <a:gd name="connsiteX41" fmla="*/ 6212511 w 8839765"/>
              <a:gd name="connsiteY41" fmla="*/ 9871288 h 10018219"/>
              <a:gd name="connsiteX42" fmla="*/ 6231560 w 8839765"/>
              <a:gd name="connsiteY42" fmla="*/ 9838228 h 10018219"/>
              <a:gd name="connsiteX43" fmla="*/ 6259917 w 8839765"/>
              <a:gd name="connsiteY43" fmla="*/ 9833564 h 10018219"/>
              <a:gd name="connsiteX44" fmla="*/ 6264106 w 8839765"/>
              <a:gd name="connsiteY44" fmla="*/ 9831628 h 10018219"/>
              <a:gd name="connsiteX45" fmla="*/ 6279639 w 8839765"/>
              <a:gd name="connsiteY45" fmla="*/ 9829131 h 10018219"/>
              <a:gd name="connsiteX46" fmla="*/ 1338656 w 8839765"/>
              <a:gd name="connsiteY46" fmla="*/ 9811293 h 10018219"/>
              <a:gd name="connsiteX47" fmla="*/ 1377833 w 8839765"/>
              <a:gd name="connsiteY47" fmla="*/ 9825810 h 10018219"/>
              <a:gd name="connsiteX48" fmla="*/ 1421908 w 8839765"/>
              <a:gd name="connsiteY48" fmla="*/ 9902543 h 10018219"/>
              <a:gd name="connsiteX49" fmla="*/ 1404768 w 8839765"/>
              <a:gd name="connsiteY49" fmla="*/ 9952315 h 10018219"/>
              <a:gd name="connsiteX50" fmla="*/ 1354980 w 8839765"/>
              <a:gd name="connsiteY50" fmla="*/ 9997940 h 10018219"/>
              <a:gd name="connsiteX51" fmla="*/ 1307641 w 8839765"/>
              <a:gd name="connsiteY51" fmla="*/ 10012457 h 10018219"/>
              <a:gd name="connsiteX52" fmla="*/ 1258669 w 8839765"/>
              <a:gd name="connsiteY52" fmla="*/ 9987571 h 10018219"/>
              <a:gd name="connsiteX53" fmla="*/ 1235816 w 8839765"/>
              <a:gd name="connsiteY53" fmla="*/ 9929503 h 10018219"/>
              <a:gd name="connsiteX54" fmla="*/ 1291317 w 8839765"/>
              <a:gd name="connsiteY54" fmla="*/ 9836179 h 10018219"/>
              <a:gd name="connsiteX55" fmla="*/ 1338656 w 8839765"/>
              <a:gd name="connsiteY55" fmla="*/ 9811293 h 10018219"/>
              <a:gd name="connsiteX56" fmla="*/ 3809191 w 8839765"/>
              <a:gd name="connsiteY56" fmla="*/ 9811088 h 10018219"/>
              <a:gd name="connsiteX57" fmla="*/ 3877542 w 8839765"/>
              <a:gd name="connsiteY57" fmla="*/ 9835757 h 10018219"/>
              <a:gd name="connsiteX58" fmla="*/ 3913517 w 8839765"/>
              <a:gd name="connsiteY58" fmla="*/ 9904622 h 10018219"/>
              <a:gd name="connsiteX59" fmla="*/ 3887821 w 8839765"/>
              <a:gd name="connsiteY59" fmla="*/ 9962182 h 10018219"/>
              <a:gd name="connsiteX60" fmla="*/ 3832318 w 8839765"/>
              <a:gd name="connsiteY60" fmla="*/ 9985822 h 10018219"/>
              <a:gd name="connsiteX61" fmla="*/ 3782980 w 8839765"/>
              <a:gd name="connsiteY61" fmla="*/ 9977599 h 10018219"/>
              <a:gd name="connsiteX62" fmla="*/ 3774758 w 8839765"/>
              <a:gd name="connsiteY62" fmla="*/ 9977599 h 10018219"/>
              <a:gd name="connsiteX63" fmla="*/ 3713086 w 8839765"/>
              <a:gd name="connsiteY63" fmla="*/ 9904622 h 10018219"/>
              <a:gd name="connsiteX64" fmla="*/ 3743407 w 8839765"/>
              <a:gd name="connsiteY64" fmla="*/ 9839868 h 10018219"/>
              <a:gd name="connsiteX65" fmla="*/ 3809191 w 8839765"/>
              <a:gd name="connsiteY65" fmla="*/ 9811088 h 10018219"/>
              <a:gd name="connsiteX66" fmla="*/ 7488302 w 8839765"/>
              <a:gd name="connsiteY66" fmla="*/ 9809275 h 10018219"/>
              <a:gd name="connsiteX67" fmla="*/ 7518850 w 8839765"/>
              <a:gd name="connsiteY67" fmla="*/ 9814127 h 10018219"/>
              <a:gd name="connsiteX68" fmla="*/ 7571551 w 8839765"/>
              <a:gd name="connsiteY68" fmla="*/ 9835067 h 10018219"/>
              <a:gd name="connsiteX69" fmla="*/ 7604089 w 8839765"/>
              <a:gd name="connsiteY69" fmla="*/ 9883438 h 10018219"/>
              <a:gd name="connsiteX70" fmla="*/ 7595858 w 8839765"/>
              <a:gd name="connsiteY70" fmla="*/ 9941589 h 10018219"/>
              <a:gd name="connsiteX71" fmla="*/ 7590408 w 8839765"/>
              <a:gd name="connsiteY71" fmla="*/ 9954298 h 10018219"/>
              <a:gd name="connsiteX72" fmla="*/ 7583091 w 8839765"/>
              <a:gd name="connsiteY72" fmla="*/ 9967869 h 10018219"/>
              <a:gd name="connsiteX73" fmla="*/ 7566947 w 8839765"/>
              <a:gd name="connsiteY73" fmla="*/ 9984387 h 10018219"/>
              <a:gd name="connsiteX74" fmla="*/ 7547210 w 8839765"/>
              <a:gd name="connsiteY74" fmla="*/ 9998035 h 10018219"/>
              <a:gd name="connsiteX75" fmla="*/ 7523092 w 8839765"/>
              <a:gd name="connsiteY75" fmla="*/ 10004649 h 10018219"/>
              <a:gd name="connsiteX76" fmla="*/ 7486194 w 8839765"/>
              <a:gd name="connsiteY76" fmla="*/ 10008111 h 10018219"/>
              <a:gd name="connsiteX77" fmla="*/ 7428179 w 8839765"/>
              <a:gd name="connsiteY77" fmla="*/ 9980569 h 10018219"/>
              <a:gd name="connsiteX78" fmla="*/ 7398580 w 8839765"/>
              <a:gd name="connsiteY78" fmla="*/ 9926310 h 10018219"/>
              <a:gd name="connsiteX79" fmla="*/ 7414345 w 8839765"/>
              <a:gd name="connsiteY79" fmla="*/ 9862412 h 10018219"/>
              <a:gd name="connsiteX80" fmla="*/ 7456683 w 8839765"/>
              <a:gd name="connsiteY80" fmla="*/ 9816808 h 10018219"/>
              <a:gd name="connsiteX81" fmla="*/ 7488302 w 8839765"/>
              <a:gd name="connsiteY81" fmla="*/ 9809275 h 10018219"/>
              <a:gd name="connsiteX82" fmla="*/ 5060320 w 8839765"/>
              <a:gd name="connsiteY82" fmla="*/ 9807901 h 10018219"/>
              <a:gd name="connsiteX83" fmla="*/ 5112345 w 8839765"/>
              <a:gd name="connsiteY83" fmla="*/ 9835152 h 10018219"/>
              <a:gd name="connsiteX84" fmla="*/ 5122491 w 8839765"/>
              <a:gd name="connsiteY84" fmla="*/ 9844549 h 10018219"/>
              <a:gd name="connsiteX85" fmla="*/ 5132823 w 8839765"/>
              <a:gd name="connsiteY85" fmla="*/ 9855992 h 10018219"/>
              <a:gd name="connsiteX86" fmla="*/ 5142971 w 8839765"/>
              <a:gd name="connsiteY86" fmla="*/ 9876741 h 10018219"/>
              <a:gd name="connsiteX87" fmla="*/ 5149213 w 8839765"/>
              <a:gd name="connsiteY87" fmla="*/ 9899910 h 10018219"/>
              <a:gd name="connsiteX88" fmla="*/ 5147358 w 8839765"/>
              <a:gd name="connsiteY88" fmla="*/ 9924850 h 10018219"/>
              <a:gd name="connsiteX89" fmla="*/ 5138249 w 8839765"/>
              <a:gd name="connsiteY89" fmla="*/ 9960772 h 10018219"/>
              <a:gd name="connsiteX90" fmla="*/ 5092848 w 8839765"/>
              <a:gd name="connsiteY90" fmla="*/ 10006196 h 10018219"/>
              <a:gd name="connsiteX91" fmla="*/ 5031807 w 8839765"/>
              <a:gd name="connsiteY91" fmla="*/ 10015890 h 10018219"/>
              <a:gd name="connsiteX92" fmla="*/ 4976895 w 8839765"/>
              <a:gd name="connsiteY92" fmla="*/ 9979612 h 10018219"/>
              <a:gd name="connsiteX93" fmla="*/ 4948124 w 8839765"/>
              <a:gd name="connsiteY93" fmla="*/ 9924437 h 10018219"/>
              <a:gd name="connsiteX94" fmla="*/ 4966439 w 8839765"/>
              <a:gd name="connsiteY94" fmla="*/ 9864970 h 10018219"/>
              <a:gd name="connsiteX95" fmla="*/ 5003839 w 8839765"/>
              <a:gd name="connsiteY95" fmla="*/ 9822340 h 10018219"/>
              <a:gd name="connsiteX96" fmla="*/ 5060320 w 8839765"/>
              <a:gd name="connsiteY96" fmla="*/ 9807901 h 10018219"/>
              <a:gd name="connsiteX97" fmla="*/ 3789246 w 8839765"/>
              <a:gd name="connsiteY97" fmla="*/ 8662772 h 10018219"/>
              <a:gd name="connsiteX98" fmla="*/ 3818544 w 8839765"/>
              <a:gd name="connsiteY98" fmla="*/ 8679206 h 10018219"/>
              <a:gd name="connsiteX99" fmla="*/ 3824270 w 8839765"/>
              <a:gd name="connsiteY99" fmla="*/ 8684847 h 10018219"/>
              <a:gd name="connsiteX100" fmla="*/ 3830108 w 8839765"/>
              <a:gd name="connsiteY100" fmla="*/ 8691710 h 10018219"/>
              <a:gd name="connsiteX101" fmla="*/ 3835873 w 8839765"/>
              <a:gd name="connsiteY101" fmla="*/ 8704127 h 10018219"/>
              <a:gd name="connsiteX102" fmla="*/ 3839453 w 8839765"/>
              <a:gd name="connsiteY102" fmla="*/ 8717975 h 10018219"/>
              <a:gd name="connsiteX103" fmla="*/ 3838492 w 8839765"/>
              <a:gd name="connsiteY103" fmla="*/ 8732853 h 10018219"/>
              <a:gd name="connsiteX104" fmla="*/ 3833494 w 8839765"/>
              <a:gd name="connsiteY104" fmla="*/ 8754263 h 10018219"/>
              <a:gd name="connsiteX105" fmla="*/ 3808154 w 8839765"/>
              <a:gd name="connsiteY105" fmla="*/ 8781225 h 10018219"/>
              <a:gd name="connsiteX106" fmla="*/ 3773915 w 8839765"/>
              <a:gd name="connsiteY106" fmla="*/ 8786812 h 10018219"/>
              <a:gd name="connsiteX107" fmla="*/ 3742964 w 8839765"/>
              <a:gd name="connsiteY107" fmla="*/ 8764982 h 10018219"/>
              <a:gd name="connsiteX108" fmla="*/ 3726632 w 8839765"/>
              <a:gd name="connsiteY108" fmla="*/ 8731959 h 10018219"/>
              <a:gd name="connsiteX109" fmla="*/ 3736722 w 8839765"/>
              <a:gd name="connsiteY109" fmla="*/ 8696526 h 10018219"/>
              <a:gd name="connsiteX110" fmla="*/ 3757580 w 8839765"/>
              <a:gd name="connsiteY110" fmla="*/ 8671206 h 10018219"/>
              <a:gd name="connsiteX111" fmla="*/ 3789246 w 8839765"/>
              <a:gd name="connsiteY111" fmla="*/ 8662772 h 10018219"/>
              <a:gd name="connsiteX112" fmla="*/ 8709355 w 8839765"/>
              <a:gd name="connsiteY112" fmla="*/ 8652323 h 10018219"/>
              <a:gd name="connsiteX113" fmla="*/ 8740493 w 8839765"/>
              <a:gd name="connsiteY113" fmla="*/ 8652733 h 10018219"/>
              <a:gd name="connsiteX114" fmla="*/ 8764886 w 8839765"/>
              <a:gd name="connsiteY114" fmla="*/ 8662445 h 10018219"/>
              <a:gd name="connsiteX115" fmla="*/ 8771624 w 8839765"/>
              <a:gd name="connsiteY115" fmla="*/ 8681767 h 10018219"/>
              <a:gd name="connsiteX116" fmla="*/ 8756069 w 8839765"/>
              <a:gd name="connsiteY116" fmla="*/ 8722918 h 10018219"/>
              <a:gd name="connsiteX117" fmla="*/ 8731625 w 8839765"/>
              <a:gd name="connsiteY117" fmla="*/ 8732502 h 10018219"/>
              <a:gd name="connsiteX118" fmla="*/ 8698520 w 8839765"/>
              <a:gd name="connsiteY118" fmla="*/ 8728539 h 10018219"/>
              <a:gd name="connsiteX119" fmla="*/ 8678099 w 8839765"/>
              <a:gd name="connsiteY119" fmla="*/ 8715494 h 10018219"/>
              <a:gd name="connsiteX120" fmla="*/ 8673052 w 8839765"/>
              <a:gd name="connsiteY120" fmla="*/ 8704640 h 10018219"/>
              <a:gd name="connsiteX121" fmla="*/ 8672258 w 8839765"/>
              <a:gd name="connsiteY121" fmla="*/ 8689175 h 10018219"/>
              <a:gd name="connsiteX122" fmla="*/ 8687325 w 8839765"/>
              <a:gd name="connsiteY122" fmla="*/ 8661963 h 10018219"/>
              <a:gd name="connsiteX123" fmla="*/ 8709355 w 8839765"/>
              <a:gd name="connsiteY123" fmla="*/ 8652323 h 10018219"/>
              <a:gd name="connsiteX124" fmla="*/ 1313254 w 8839765"/>
              <a:gd name="connsiteY124" fmla="*/ 8651416 h 10018219"/>
              <a:gd name="connsiteX125" fmla="*/ 1368291 w 8839765"/>
              <a:gd name="connsiteY125" fmla="*/ 8685625 h 10018219"/>
              <a:gd name="connsiteX126" fmla="*/ 1385047 w 8839765"/>
              <a:gd name="connsiteY126" fmla="*/ 8717556 h 10018219"/>
              <a:gd name="connsiteX127" fmla="*/ 1379542 w 8839765"/>
              <a:gd name="connsiteY127" fmla="*/ 8745748 h 10018219"/>
              <a:gd name="connsiteX128" fmla="*/ 1340022 w 8839765"/>
              <a:gd name="connsiteY128" fmla="*/ 8780503 h 10018219"/>
              <a:gd name="connsiteX129" fmla="*/ 1311465 w 8839765"/>
              <a:gd name="connsiteY129" fmla="*/ 8770992 h 10018219"/>
              <a:gd name="connsiteX130" fmla="*/ 1283110 w 8839765"/>
              <a:gd name="connsiteY130" fmla="*/ 8738388 h 10018219"/>
              <a:gd name="connsiteX131" fmla="*/ 1272075 w 8839765"/>
              <a:gd name="connsiteY131" fmla="*/ 8705935 h 10018219"/>
              <a:gd name="connsiteX132" fmla="*/ 1282676 w 8839765"/>
              <a:gd name="connsiteY132" fmla="*/ 8670356 h 10018219"/>
              <a:gd name="connsiteX133" fmla="*/ 1313254 w 8839765"/>
              <a:gd name="connsiteY133" fmla="*/ 8651416 h 10018219"/>
              <a:gd name="connsiteX134" fmla="*/ 125090 w 8839765"/>
              <a:gd name="connsiteY134" fmla="*/ 8641698 h 10018219"/>
              <a:gd name="connsiteX135" fmla="*/ 155637 w 8839765"/>
              <a:gd name="connsiteY135" fmla="*/ 8646550 h 10018219"/>
              <a:gd name="connsiteX136" fmla="*/ 208338 w 8839765"/>
              <a:gd name="connsiteY136" fmla="*/ 8667490 h 10018219"/>
              <a:gd name="connsiteX137" fmla="*/ 240878 w 8839765"/>
              <a:gd name="connsiteY137" fmla="*/ 8715861 h 10018219"/>
              <a:gd name="connsiteX138" fmla="*/ 232647 w 8839765"/>
              <a:gd name="connsiteY138" fmla="*/ 8774012 h 10018219"/>
              <a:gd name="connsiteX139" fmla="*/ 227197 w 8839765"/>
              <a:gd name="connsiteY139" fmla="*/ 8786721 h 10018219"/>
              <a:gd name="connsiteX140" fmla="*/ 219880 w 8839765"/>
              <a:gd name="connsiteY140" fmla="*/ 8800292 h 10018219"/>
              <a:gd name="connsiteX141" fmla="*/ 203735 w 8839765"/>
              <a:gd name="connsiteY141" fmla="*/ 8816810 h 10018219"/>
              <a:gd name="connsiteX142" fmla="*/ 183998 w 8839765"/>
              <a:gd name="connsiteY142" fmla="*/ 8830458 h 10018219"/>
              <a:gd name="connsiteX143" fmla="*/ 159880 w 8839765"/>
              <a:gd name="connsiteY143" fmla="*/ 8837072 h 10018219"/>
              <a:gd name="connsiteX144" fmla="*/ 122983 w 8839765"/>
              <a:gd name="connsiteY144" fmla="*/ 8840534 h 10018219"/>
              <a:gd name="connsiteX145" fmla="*/ 64968 w 8839765"/>
              <a:gd name="connsiteY145" fmla="*/ 8812992 h 10018219"/>
              <a:gd name="connsiteX146" fmla="*/ 35369 w 8839765"/>
              <a:gd name="connsiteY146" fmla="*/ 8758733 h 10018219"/>
              <a:gd name="connsiteX147" fmla="*/ 51134 w 8839765"/>
              <a:gd name="connsiteY147" fmla="*/ 8694835 h 10018219"/>
              <a:gd name="connsiteX148" fmla="*/ 93470 w 8839765"/>
              <a:gd name="connsiteY148" fmla="*/ 8649231 h 10018219"/>
              <a:gd name="connsiteX149" fmla="*/ 125090 w 8839765"/>
              <a:gd name="connsiteY149" fmla="*/ 8641698 h 10018219"/>
              <a:gd name="connsiteX150" fmla="*/ 6279643 w 8839765"/>
              <a:gd name="connsiteY150" fmla="*/ 8610062 h 10018219"/>
              <a:gd name="connsiteX151" fmla="*/ 6324052 w 8839765"/>
              <a:gd name="connsiteY151" fmla="*/ 8659744 h 10018219"/>
              <a:gd name="connsiteX152" fmla="*/ 6333900 w 8839765"/>
              <a:gd name="connsiteY152" fmla="*/ 8721639 h 10018219"/>
              <a:gd name="connsiteX153" fmla="*/ 6311617 w 8839765"/>
              <a:gd name="connsiteY153" fmla="*/ 8761464 h 10018219"/>
              <a:gd name="connsiteX154" fmla="*/ 6267148 w 8839765"/>
              <a:gd name="connsiteY154" fmla="*/ 8756701 h 10018219"/>
              <a:gd name="connsiteX155" fmla="*/ 6221907 w 8839765"/>
              <a:gd name="connsiteY155" fmla="*/ 8706940 h 10018219"/>
              <a:gd name="connsiteX156" fmla="*/ 6212512 w 8839765"/>
              <a:gd name="connsiteY156" fmla="*/ 8652219 h 10018219"/>
              <a:gd name="connsiteX157" fmla="*/ 6231562 w 8839765"/>
              <a:gd name="connsiteY157" fmla="*/ 8619159 h 10018219"/>
              <a:gd name="connsiteX158" fmla="*/ 6259920 w 8839765"/>
              <a:gd name="connsiteY158" fmla="*/ 8614495 h 10018219"/>
              <a:gd name="connsiteX159" fmla="*/ 6264110 w 8839765"/>
              <a:gd name="connsiteY159" fmla="*/ 8612559 h 10018219"/>
              <a:gd name="connsiteX160" fmla="*/ 6279643 w 8839765"/>
              <a:gd name="connsiteY160" fmla="*/ 8610062 h 10018219"/>
              <a:gd name="connsiteX161" fmla="*/ 7510295 w 8839765"/>
              <a:gd name="connsiteY161" fmla="*/ 8594048 h 10018219"/>
              <a:gd name="connsiteX162" fmla="*/ 7562320 w 8839765"/>
              <a:gd name="connsiteY162" fmla="*/ 8621299 h 10018219"/>
              <a:gd name="connsiteX163" fmla="*/ 7572466 w 8839765"/>
              <a:gd name="connsiteY163" fmla="*/ 8630696 h 10018219"/>
              <a:gd name="connsiteX164" fmla="*/ 7582797 w 8839765"/>
              <a:gd name="connsiteY164" fmla="*/ 8642139 h 10018219"/>
              <a:gd name="connsiteX165" fmla="*/ 7592947 w 8839765"/>
              <a:gd name="connsiteY165" fmla="*/ 8662888 h 10018219"/>
              <a:gd name="connsiteX166" fmla="*/ 7599188 w 8839765"/>
              <a:gd name="connsiteY166" fmla="*/ 8686057 h 10018219"/>
              <a:gd name="connsiteX167" fmla="*/ 7597334 w 8839765"/>
              <a:gd name="connsiteY167" fmla="*/ 8710997 h 10018219"/>
              <a:gd name="connsiteX168" fmla="*/ 7588222 w 8839765"/>
              <a:gd name="connsiteY168" fmla="*/ 8746919 h 10018219"/>
              <a:gd name="connsiteX169" fmla="*/ 7542824 w 8839765"/>
              <a:gd name="connsiteY169" fmla="*/ 8792343 h 10018219"/>
              <a:gd name="connsiteX170" fmla="*/ 7481782 w 8839765"/>
              <a:gd name="connsiteY170" fmla="*/ 8802037 h 10018219"/>
              <a:gd name="connsiteX171" fmla="*/ 7426869 w 8839765"/>
              <a:gd name="connsiteY171" fmla="*/ 8765759 h 10018219"/>
              <a:gd name="connsiteX172" fmla="*/ 7398097 w 8839765"/>
              <a:gd name="connsiteY172" fmla="*/ 8710584 h 10018219"/>
              <a:gd name="connsiteX173" fmla="*/ 7416414 w 8839765"/>
              <a:gd name="connsiteY173" fmla="*/ 8651117 h 10018219"/>
              <a:gd name="connsiteX174" fmla="*/ 7453814 w 8839765"/>
              <a:gd name="connsiteY174" fmla="*/ 8608487 h 10018219"/>
              <a:gd name="connsiteX175" fmla="*/ 7510295 w 8839765"/>
              <a:gd name="connsiteY175" fmla="*/ 8594048 h 10018219"/>
              <a:gd name="connsiteX176" fmla="*/ 2618019 w 8839765"/>
              <a:gd name="connsiteY176" fmla="*/ 8592019 h 10018219"/>
              <a:gd name="connsiteX177" fmla="*/ 2657196 w 8839765"/>
              <a:gd name="connsiteY177" fmla="*/ 8606536 h 10018219"/>
              <a:gd name="connsiteX178" fmla="*/ 2701270 w 8839765"/>
              <a:gd name="connsiteY178" fmla="*/ 8683269 h 10018219"/>
              <a:gd name="connsiteX179" fmla="*/ 2684130 w 8839765"/>
              <a:gd name="connsiteY179" fmla="*/ 8733041 h 10018219"/>
              <a:gd name="connsiteX180" fmla="*/ 2634343 w 8839765"/>
              <a:gd name="connsiteY180" fmla="*/ 8778666 h 10018219"/>
              <a:gd name="connsiteX181" fmla="*/ 2587003 w 8839765"/>
              <a:gd name="connsiteY181" fmla="*/ 8793183 h 10018219"/>
              <a:gd name="connsiteX182" fmla="*/ 2538032 w 8839765"/>
              <a:gd name="connsiteY182" fmla="*/ 8768297 h 10018219"/>
              <a:gd name="connsiteX183" fmla="*/ 2515180 w 8839765"/>
              <a:gd name="connsiteY183" fmla="*/ 8710229 h 10018219"/>
              <a:gd name="connsiteX184" fmla="*/ 2570680 w 8839765"/>
              <a:gd name="connsiteY184" fmla="*/ 8616905 h 10018219"/>
              <a:gd name="connsiteX185" fmla="*/ 2618019 w 8839765"/>
              <a:gd name="connsiteY185" fmla="*/ 8592019 h 10018219"/>
              <a:gd name="connsiteX186" fmla="*/ 5060324 w 8839765"/>
              <a:gd name="connsiteY186" fmla="*/ 8588832 h 10018219"/>
              <a:gd name="connsiteX187" fmla="*/ 5112350 w 8839765"/>
              <a:gd name="connsiteY187" fmla="*/ 8616083 h 10018219"/>
              <a:gd name="connsiteX188" fmla="*/ 5122495 w 8839765"/>
              <a:gd name="connsiteY188" fmla="*/ 8625480 h 10018219"/>
              <a:gd name="connsiteX189" fmla="*/ 5132827 w 8839765"/>
              <a:gd name="connsiteY189" fmla="*/ 8636923 h 10018219"/>
              <a:gd name="connsiteX190" fmla="*/ 5142975 w 8839765"/>
              <a:gd name="connsiteY190" fmla="*/ 8657672 h 10018219"/>
              <a:gd name="connsiteX191" fmla="*/ 5149217 w 8839765"/>
              <a:gd name="connsiteY191" fmla="*/ 8680841 h 10018219"/>
              <a:gd name="connsiteX192" fmla="*/ 5147361 w 8839765"/>
              <a:gd name="connsiteY192" fmla="*/ 8705781 h 10018219"/>
              <a:gd name="connsiteX193" fmla="*/ 5138252 w 8839765"/>
              <a:gd name="connsiteY193" fmla="*/ 8741703 h 10018219"/>
              <a:gd name="connsiteX194" fmla="*/ 5092852 w 8839765"/>
              <a:gd name="connsiteY194" fmla="*/ 8787127 h 10018219"/>
              <a:gd name="connsiteX195" fmla="*/ 5031811 w 8839765"/>
              <a:gd name="connsiteY195" fmla="*/ 8796821 h 10018219"/>
              <a:gd name="connsiteX196" fmla="*/ 4976900 w 8839765"/>
              <a:gd name="connsiteY196" fmla="*/ 8760543 h 10018219"/>
              <a:gd name="connsiteX197" fmla="*/ 4948129 w 8839765"/>
              <a:gd name="connsiteY197" fmla="*/ 8705368 h 10018219"/>
              <a:gd name="connsiteX198" fmla="*/ 4966446 w 8839765"/>
              <a:gd name="connsiteY198" fmla="*/ 8645901 h 10018219"/>
              <a:gd name="connsiteX199" fmla="*/ 5003841 w 8839765"/>
              <a:gd name="connsiteY199" fmla="*/ 8603271 h 10018219"/>
              <a:gd name="connsiteX200" fmla="*/ 5060324 w 8839765"/>
              <a:gd name="connsiteY200" fmla="*/ 8588832 h 10018219"/>
              <a:gd name="connsiteX201" fmla="*/ 113735 w 8839765"/>
              <a:gd name="connsiteY201" fmla="*/ 7418839 h 10018219"/>
              <a:gd name="connsiteX202" fmla="*/ 143033 w 8839765"/>
              <a:gd name="connsiteY202" fmla="*/ 7435272 h 10018219"/>
              <a:gd name="connsiteX203" fmla="*/ 148760 w 8839765"/>
              <a:gd name="connsiteY203" fmla="*/ 7440914 h 10018219"/>
              <a:gd name="connsiteX204" fmla="*/ 154598 w 8839765"/>
              <a:gd name="connsiteY204" fmla="*/ 7447777 h 10018219"/>
              <a:gd name="connsiteX205" fmla="*/ 160363 w 8839765"/>
              <a:gd name="connsiteY205" fmla="*/ 7460193 h 10018219"/>
              <a:gd name="connsiteX206" fmla="*/ 163943 w 8839765"/>
              <a:gd name="connsiteY206" fmla="*/ 7474041 h 10018219"/>
              <a:gd name="connsiteX207" fmla="*/ 162982 w 8839765"/>
              <a:gd name="connsiteY207" fmla="*/ 7488920 h 10018219"/>
              <a:gd name="connsiteX208" fmla="*/ 157985 w 8839765"/>
              <a:gd name="connsiteY208" fmla="*/ 7510330 h 10018219"/>
              <a:gd name="connsiteX209" fmla="*/ 132644 w 8839765"/>
              <a:gd name="connsiteY209" fmla="*/ 7537292 h 10018219"/>
              <a:gd name="connsiteX210" fmla="*/ 98405 w 8839765"/>
              <a:gd name="connsiteY210" fmla="*/ 7542879 h 10018219"/>
              <a:gd name="connsiteX211" fmla="*/ 67457 w 8839765"/>
              <a:gd name="connsiteY211" fmla="*/ 7521048 h 10018219"/>
              <a:gd name="connsiteX212" fmla="*/ 51126 w 8839765"/>
              <a:gd name="connsiteY212" fmla="*/ 7488025 h 10018219"/>
              <a:gd name="connsiteX213" fmla="*/ 61215 w 8839765"/>
              <a:gd name="connsiteY213" fmla="*/ 7452593 h 10018219"/>
              <a:gd name="connsiteX214" fmla="*/ 82073 w 8839765"/>
              <a:gd name="connsiteY214" fmla="*/ 7427272 h 10018219"/>
              <a:gd name="connsiteX215" fmla="*/ 113735 w 8839765"/>
              <a:gd name="connsiteY215" fmla="*/ 7418839 h 10018219"/>
              <a:gd name="connsiteX216" fmla="*/ 7517841 w 8839765"/>
              <a:gd name="connsiteY216" fmla="*/ 7395134 h 10018219"/>
              <a:gd name="connsiteX217" fmla="*/ 7544547 w 8839765"/>
              <a:gd name="connsiteY217" fmla="*/ 7396814 h 10018219"/>
              <a:gd name="connsiteX218" fmla="*/ 7580450 w 8839765"/>
              <a:gd name="connsiteY218" fmla="*/ 7423838 h 10018219"/>
              <a:gd name="connsiteX219" fmla="*/ 7560270 w 8839765"/>
              <a:gd name="connsiteY219" fmla="*/ 7503255 h 10018219"/>
              <a:gd name="connsiteX220" fmla="*/ 7527413 w 8839765"/>
              <a:gd name="connsiteY220" fmla="*/ 7537129 h 10018219"/>
              <a:gd name="connsiteX221" fmla="*/ 7490179 w 8839765"/>
              <a:gd name="connsiteY221" fmla="*/ 7543430 h 10018219"/>
              <a:gd name="connsiteX222" fmla="*/ 7431016 w 8839765"/>
              <a:gd name="connsiteY222" fmla="*/ 7513133 h 10018219"/>
              <a:gd name="connsiteX223" fmla="*/ 7431256 w 8839765"/>
              <a:gd name="connsiteY223" fmla="*/ 7475640 h 10018219"/>
              <a:gd name="connsiteX224" fmla="*/ 7460251 w 8839765"/>
              <a:gd name="connsiteY224" fmla="*/ 7427975 h 10018219"/>
              <a:gd name="connsiteX225" fmla="*/ 7496076 w 8839765"/>
              <a:gd name="connsiteY225" fmla="*/ 7400519 h 10018219"/>
              <a:gd name="connsiteX226" fmla="*/ 7517841 w 8839765"/>
              <a:gd name="connsiteY226" fmla="*/ 7395134 h 10018219"/>
              <a:gd name="connsiteX227" fmla="*/ 1338664 w 8839765"/>
              <a:gd name="connsiteY227" fmla="*/ 7374722 h 10018219"/>
              <a:gd name="connsiteX228" fmla="*/ 1377841 w 8839765"/>
              <a:gd name="connsiteY228" fmla="*/ 7389239 h 10018219"/>
              <a:gd name="connsiteX229" fmla="*/ 1421916 w 8839765"/>
              <a:gd name="connsiteY229" fmla="*/ 7465971 h 10018219"/>
              <a:gd name="connsiteX230" fmla="*/ 1404776 w 8839765"/>
              <a:gd name="connsiteY230" fmla="*/ 7515744 h 10018219"/>
              <a:gd name="connsiteX231" fmla="*/ 1354988 w 8839765"/>
              <a:gd name="connsiteY231" fmla="*/ 7561369 h 10018219"/>
              <a:gd name="connsiteX232" fmla="*/ 1307649 w 8839765"/>
              <a:gd name="connsiteY232" fmla="*/ 7575886 h 10018219"/>
              <a:gd name="connsiteX233" fmla="*/ 1258677 w 8839765"/>
              <a:gd name="connsiteY233" fmla="*/ 7551000 h 10018219"/>
              <a:gd name="connsiteX234" fmla="*/ 1235824 w 8839765"/>
              <a:gd name="connsiteY234" fmla="*/ 7492931 h 10018219"/>
              <a:gd name="connsiteX235" fmla="*/ 1291325 w 8839765"/>
              <a:gd name="connsiteY235" fmla="*/ 7399608 h 10018219"/>
              <a:gd name="connsiteX236" fmla="*/ 1338664 w 8839765"/>
              <a:gd name="connsiteY236" fmla="*/ 7374722 h 10018219"/>
              <a:gd name="connsiteX237" fmla="*/ 8728787 w 8839765"/>
              <a:gd name="connsiteY237" fmla="*/ 7365170 h 10018219"/>
              <a:gd name="connsiteX238" fmla="*/ 8766353 w 8839765"/>
              <a:gd name="connsiteY238" fmla="*/ 7368683 h 10018219"/>
              <a:gd name="connsiteX239" fmla="*/ 8817827 w 8839765"/>
              <a:gd name="connsiteY239" fmla="*/ 7409828 h 10018219"/>
              <a:gd name="connsiteX240" fmla="*/ 8792588 w 8839765"/>
              <a:gd name="connsiteY240" fmla="*/ 7525838 h 10018219"/>
              <a:gd name="connsiteX241" fmla="*/ 8747767 w 8839765"/>
              <a:gd name="connsiteY241" fmla="*/ 7574375 h 10018219"/>
              <a:gd name="connsiteX242" fmla="*/ 8695725 w 8839765"/>
              <a:gd name="connsiteY242" fmla="*/ 7582188 h 10018219"/>
              <a:gd name="connsiteX243" fmla="*/ 8611462 w 8839765"/>
              <a:gd name="connsiteY243" fmla="*/ 7535323 h 10018219"/>
              <a:gd name="connsiteX244" fmla="*/ 8610336 w 8839765"/>
              <a:gd name="connsiteY244" fmla="*/ 7480191 h 10018219"/>
              <a:gd name="connsiteX245" fmla="*/ 8649194 w 8839765"/>
              <a:gd name="connsiteY245" fmla="*/ 7411222 h 10018219"/>
              <a:gd name="connsiteX246" fmla="*/ 8698430 w 8839765"/>
              <a:gd name="connsiteY246" fmla="*/ 7372240 h 10018219"/>
              <a:gd name="connsiteX247" fmla="*/ 8728787 w 8839765"/>
              <a:gd name="connsiteY247" fmla="*/ 7365170 h 10018219"/>
              <a:gd name="connsiteX248" fmla="*/ 8725760 w 8839765"/>
              <a:gd name="connsiteY248" fmla="*/ 6209161 h 10018219"/>
              <a:gd name="connsiteX249" fmla="*/ 8745343 w 8839765"/>
              <a:gd name="connsiteY249" fmla="*/ 6209459 h 10018219"/>
              <a:gd name="connsiteX250" fmla="*/ 8770888 w 8839765"/>
              <a:gd name="connsiteY250" fmla="*/ 6226732 h 10018219"/>
              <a:gd name="connsiteX251" fmla="*/ 8753529 w 8839765"/>
              <a:gd name="connsiteY251" fmla="*/ 6281481 h 10018219"/>
              <a:gd name="connsiteX252" fmla="*/ 8728292 w 8839765"/>
              <a:gd name="connsiteY252" fmla="*/ 6305603 h 10018219"/>
              <a:gd name="connsiteX253" fmla="*/ 8700712 w 8839765"/>
              <a:gd name="connsiteY253" fmla="*/ 6311077 h 10018219"/>
              <a:gd name="connsiteX254" fmla="*/ 8658169 w 8839765"/>
              <a:gd name="connsiteY254" fmla="*/ 6292313 h 10018219"/>
              <a:gd name="connsiteX255" fmla="*/ 8659535 w 8839765"/>
              <a:gd name="connsiteY255" fmla="*/ 6266760 h 10018219"/>
              <a:gd name="connsiteX256" fmla="*/ 8682369 w 8839765"/>
              <a:gd name="connsiteY256" fmla="*/ 6233364 h 10018219"/>
              <a:gd name="connsiteX257" fmla="*/ 8709583 w 8839765"/>
              <a:gd name="connsiteY257" fmla="*/ 6213521 h 10018219"/>
              <a:gd name="connsiteX258" fmla="*/ 8725760 w 8839765"/>
              <a:gd name="connsiteY258" fmla="*/ 6209161 h 10018219"/>
              <a:gd name="connsiteX259" fmla="*/ 1294243 w 8839765"/>
              <a:gd name="connsiteY259" fmla="*/ 6203649 h 10018219"/>
              <a:gd name="connsiteX260" fmla="*/ 1349280 w 8839765"/>
              <a:gd name="connsiteY260" fmla="*/ 6237858 h 10018219"/>
              <a:gd name="connsiteX261" fmla="*/ 1366037 w 8839765"/>
              <a:gd name="connsiteY261" fmla="*/ 6269789 h 10018219"/>
              <a:gd name="connsiteX262" fmla="*/ 1360531 w 8839765"/>
              <a:gd name="connsiteY262" fmla="*/ 6297981 h 10018219"/>
              <a:gd name="connsiteX263" fmla="*/ 1321011 w 8839765"/>
              <a:gd name="connsiteY263" fmla="*/ 6332735 h 10018219"/>
              <a:gd name="connsiteX264" fmla="*/ 1292454 w 8839765"/>
              <a:gd name="connsiteY264" fmla="*/ 6323224 h 10018219"/>
              <a:gd name="connsiteX265" fmla="*/ 1264099 w 8839765"/>
              <a:gd name="connsiteY265" fmla="*/ 6290621 h 10018219"/>
              <a:gd name="connsiteX266" fmla="*/ 1253064 w 8839765"/>
              <a:gd name="connsiteY266" fmla="*/ 6258168 h 10018219"/>
              <a:gd name="connsiteX267" fmla="*/ 1263665 w 8839765"/>
              <a:gd name="connsiteY267" fmla="*/ 6222589 h 10018219"/>
              <a:gd name="connsiteX268" fmla="*/ 1294243 w 8839765"/>
              <a:gd name="connsiteY268" fmla="*/ 6203649 h 10018219"/>
              <a:gd name="connsiteX269" fmla="*/ 106103 w 8839765"/>
              <a:gd name="connsiteY269" fmla="*/ 6191071 h 10018219"/>
              <a:gd name="connsiteX270" fmla="*/ 135401 w 8839765"/>
              <a:gd name="connsiteY270" fmla="*/ 6207504 h 10018219"/>
              <a:gd name="connsiteX271" fmla="*/ 141128 w 8839765"/>
              <a:gd name="connsiteY271" fmla="*/ 6213146 h 10018219"/>
              <a:gd name="connsiteX272" fmla="*/ 146966 w 8839765"/>
              <a:gd name="connsiteY272" fmla="*/ 6220009 h 10018219"/>
              <a:gd name="connsiteX273" fmla="*/ 152731 w 8839765"/>
              <a:gd name="connsiteY273" fmla="*/ 6232425 h 10018219"/>
              <a:gd name="connsiteX274" fmla="*/ 156311 w 8839765"/>
              <a:gd name="connsiteY274" fmla="*/ 6246273 h 10018219"/>
              <a:gd name="connsiteX275" fmla="*/ 155350 w 8839765"/>
              <a:gd name="connsiteY275" fmla="*/ 6261152 h 10018219"/>
              <a:gd name="connsiteX276" fmla="*/ 150352 w 8839765"/>
              <a:gd name="connsiteY276" fmla="*/ 6282562 h 10018219"/>
              <a:gd name="connsiteX277" fmla="*/ 125011 w 8839765"/>
              <a:gd name="connsiteY277" fmla="*/ 6309524 h 10018219"/>
              <a:gd name="connsiteX278" fmla="*/ 90773 w 8839765"/>
              <a:gd name="connsiteY278" fmla="*/ 6315111 h 10018219"/>
              <a:gd name="connsiteX279" fmla="*/ 59825 w 8839765"/>
              <a:gd name="connsiteY279" fmla="*/ 6293280 h 10018219"/>
              <a:gd name="connsiteX280" fmla="*/ 43493 w 8839765"/>
              <a:gd name="connsiteY280" fmla="*/ 6260257 h 10018219"/>
              <a:gd name="connsiteX281" fmla="*/ 53583 w 8839765"/>
              <a:gd name="connsiteY281" fmla="*/ 6224825 h 10018219"/>
              <a:gd name="connsiteX282" fmla="*/ 74441 w 8839765"/>
              <a:gd name="connsiteY282" fmla="*/ 6199504 h 10018219"/>
              <a:gd name="connsiteX283" fmla="*/ 106103 w 8839765"/>
              <a:gd name="connsiteY283" fmla="*/ 6191071 h 10018219"/>
              <a:gd name="connsiteX284" fmla="*/ 7471485 w 8839765"/>
              <a:gd name="connsiteY284" fmla="*/ 6142265 h 10018219"/>
              <a:gd name="connsiteX285" fmla="*/ 7501855 w 8839765"/>
              <a:gd name="connsiteY285" fmla="*/ 6143281 h 10018219"/>
              <a:gd name="connsiteX286" fmla="*/ 7515548 w 8839765"/>
              <a:gd name="connsiteY286" fmla="*/ 6145208 h 10018219"/>
              <a:gd name="connsiteX287" fmla="*/ 7530562 w 8839765"/>
              <a:gd name="connsiteY287" fmla="*/ 6148710 h 10018219"/>
              <a:gd name="connsiteX288" fmla="*/ 7550736 w 8839765"/>
              <a:gd name="connsiteY288" fmla="*/ 6159960 h 10018219"/>
              <a:gd name="connsiteX289" fmla="*/ 7569081 w 8839765"/>
              <a:gd name="connsiteY289" fmla="*/ 6175428 h 10018219"/>
              <a:gd name="connsiteX290" fmla="*/ 7581786 w 8839765"/>
              <a:gd name="connsiteY290" fmla="*/ 6196967 h 10018219"/>
              <a:gd name="connsiteX291" fmla="*/ 7594803 w 8839765"/>
              <a:gd name="connsiteY291" fmla="*/ 6231666 h 10018219"/>
              <a:gd name="connsiteX292" fmla="*/ 7583435 w 8839765"/>
              <a:gd name="connsiteY292" fmla="*/ 6294873 h 10018219"/>
              <a:gd name="connsiteX293" fmla="*/ 7538835 w 8839765"/>
              <a:gd name="connsiteY293" fmla="*/ 6337664 h 10018219"/>
              <a:gd name="connsiteX294" fmla="*/ 7473041 w 8839765"/>
              <a:gd name="connsiteY294" fmla="*/ 6339203 h 10018219"/>
              <a:gd name="connsiteX295" fmla="*/ 7417930 w 8839765"/>
              <a:gd name="connsiteY295" fmla="*/ 6310306 h 10018219"/>
              <a:gd name="connsiteX296" fmla="*/ 7402370 w 8839765"/>
              <a:gd name="connsiteY296" fmla="*/ 6281768 h 10018219"/>
              <a:gd name="connsiteX297" fmla="*/ 7399042 w 8839765"/>
              <a:gd name="connsiteY297" fmla="*/ 6251017 h 10018219"/>
              <a:gd name="connsiteX298" fmla="*/ 7405431 w 8839765"/>
              <a:gd name="connsiteY298" fmla="*/ 6194669 h 10018219"/>
              <a:gd name="connsiteX299" fmla="*/ 7443580 w 8839765"/>
              <a:gd name="connsiteY299" fmla="*/ 6150585 h 10018219"/>
              <a:gd name="connsiteX300" fmla="*/ 7471485 w 8839765"/>
              <a:gd name="connsiteY300" fmla="*/ 6142265 h 10018219"/>
              <a:gd name="connsiteX301" fmla="*/ 113742 w 8839765"/>
              <a:gd name="connsiteY301" fmla="*/ 4963908 h 10018219"/>
              <a:gd name="connsiteX302" fmla="*/ 143040 w 8839765"/>
              <a:gd name="connsiteY302" fmla="*/ 4980341 h 10018219"/>
              <a:gd name="connsiteX303" fmla="*/ 148767 w 8839765"/>
              <a:gd name="connsiteY303" fmla="*/ 4985983 h 10018219"/>
              <a:gd name="connsiteX304" fmla="*/ 154604 w 8839765"/>
              <a:gd name="connsiteY304" fmla="*/ 4992846 h 10018219"/>
              <a:gd name="connsiteX305" fmla="*/ 160370 w 8839765"/>
              <a:gd name="connsiteY305" fmla="*/ 5005262 h 10018219"/>
              <a:gd name="connsiteX306" fmla="*/ 163949 w 8839765"/>
              <a:gd name="connsiteY306" fmla="*/ 5019110 h 10018219"/>
              <a:gd name="connsiteX307" fmla="*/ 162989 w 8839765"/>
              <a:gd name="connsiteY307" fmla="*/ 5033989 h 10018219"/>
              <a:gd name="connsiteX308" fmla="*/ 157991 w 8839765"/>
              <a:gd name="connsiteY308" fmla="*/ 5055399 h 10018219"/>
              <a:gd name="connsiteX309" fmla="*/ 132650 w 8839765"/>
              <a:gd name="connsiteY309" fmla="*/ 5082361 h 10018219"/>
              <a:gd name="connsiteX310" fmla="*/ 98411 w 8839765"/>
              <a:gd name="connsiteY310" fmla="*/ 5087948 h 10018219"/>
              <a:gd name="connsiteX311" fmla="*/ 67464 w 8839765"/>
              <a:gd name="connsiteY311" fmla="*/ 5066117 h 10018219"/>
              <a:gd name="connsiteX312" fmla="*/ 51132 w 8839765"/>
              <a:gd name="connsiteY312" fmla="*/ 5033094 h 10018219"/>
              <a:gd name="connsiteX313" fmla="*/ 61222 w 8839765"/>
              <a:gd name="connsiteY313" fmla="*/ 4997662 h 10018219"/>
              <a:gd name="connsiteX314" fmla="*/ 82080 w 8839765"/>
              <a:gd name="connsiteY314" fmla="*/ 4972341 h 10018219"/>
              <a:gd name="connsiteX315" fmla="*/ 113742 w 8839765"/>
              <a:gd name="connsiteY315" fmla="*/ 4963908 h 10018219"/>
              <a:gd name="connsiteX316" fmla="*/ 7482376 w 8839765"/>
              <a:gd name="connsiteY316" fmla="*/ 4944805 h 10018219"/>
              <a:gd name="connsiteX317" fmla="*/ 7514683 w 8839765"/>
              <a:gd name="connsiteY317" fmla="*/ 4960822 h 10018219"/>
              <a:gd name="connsiteX318" fmla="*/ 7527258 w 8839765"/>
              <a:gd name="connsiteY318" fmla="*/ 4995081 h 10018219"/>
              <a:gd name="connsiteX319" fmla="*/ 7512377 w 8839765"/>
              <a:gd name="connsiteY319" fmla="*/ 5031152 h 10018219"/>
              <a:gd name="connsiteX320" fmla="*/ 7481937 w 8839765"/>
              <a:gd name="connsiteY320" fmla="*/ 5039847 h 10018219"/>
              <a:gd name="connsiteX321" fmla="*/ 7454926 w 8839765"/>
              <a:gd name="connsiteY321" fmla="*/ 5026125 h 10018219"/>
              <a:gd name="connsiteX322" fmla="*/ 7442163 w 8839765"/>
              <a:gd name="connsiteY322" fmla="*/ 5004490 h 10018219"/>
              <a:gd name="connsiteX323" fmla="*/ 7439507 w 8839765"/>
              <a:gd name="connsiteY323" fmla="*/ 5001327 h 10018219"/>
              <a:gd name="connsiteX324" fmla="*/ 7447674 w 8839765"/>
              <a:gd name="connsiteY324" fmla="*/ 4954044 h 10018219"/>
              <a:gd name="connsiteX325" fmla="*/ 7482376 w 8839765"/>
              <a:gd name="connsiteY325" fmla="*/ 4944805 h 10018219"/>
              <a:gd name="connsiteX326" fmla="*/ 1338670 w 8839765"/>
              <a:gd name="connsiteY326" fmla="*/ 4919791 h 10018219"/>
              <a:gd name="connsiteX327" fmla="*/ 1377847 w 8839765"/>
              <a:gd name="connsiteY327" fmla="*/ 4934308 h 10018219"/>
              <a:gd name="connsiteX328" fmla="*/ 1421922 w 8839765"/>
              <a:gd name="connsiteY328" fmla="*/ 5011040 h 10018219"/>
              <a:gd name="connsiteX329" fmla="*/ 1404782 w 8839765"/>
              <a:gd name="connsiteY329" fmla="*/ 5060813 h 10018219"/>
              <a:gd name="connsiteX330" fmla="*/ 1354994 w 8839765"/>
              <a:gd name="connsiteY330" fmla="*/ 5106438 h 10018219"/>
              <a:gd name="connsiteX331" fmla="*/ 1307655 w 8839765"/>
              <a:gd name="connsiteY331" fmla="*/ 5120955 h 10018219"/>
              <a:gd name="connsiteX332" fmla="*/ 1258683 w 8839765"/>
              <a:gd name="connsiteY332" fmla="*/ 5096069 h 10018219"/>
              <a:gd name="connsiteX333" fmla="*/ 1235830 w 8839765"/>
              <a:gd name="connsiteY333" fmla="*/ 5038000 h 10018219"/>
              <a:gd name="connsiteX334" fmla="*/ 1291331 w 8839765"/>
              <a:gd name="connsiteY334" fmla="*/ 4944677 h 10018219"/>
              <a:gd name="connsiteX335" fmla="*/ 1338670 w 8839765"/>
              <a:gd name="connsiteY335" fmla="*/ 4919791 h 10018219"/>
              <a:gd name="connsiteX336" fmla="*/ 8722388 w 8839765"/>
              <a:gd name="connsiteY336" fmla="*/ 4874277 h 10018219"/>
              <a:gd name="connsiteX337" fmla="*/ 8752935 w 8839765"/>
              <a:gd name="connsiteY337" fmla="*/ 4879129 h 10018219"/>
              <a:gd name="connsiteX338" fmla="*/ 8805637 w 8839765"/>
              <a:gd name="connsiteY338" fmla="*/ 4900069 h 10018219"/>
              <a:gd name="connsiteX339" fmla="*/ 8838176 w 8839765"/>
              <a:gd name="connsiteY339" fmla="*/ 4948440 h 10018219"/>
              <a:gd name="connsiteX340" fmla="*/ 8829945 w 8839765"/>
              <a:gd name="connsiteY340" fmla="*/ 5006591 h 10018219"/>
              <a:gd name="connsiteX341" fmla="*/ 8824495 w 8839765"/>
              <a:gd name="connsiteY341" fmla="*/ 5019300 h 10018219"/>
              <a:gd name="connsiteX342" fmla="*/ 8817179 w 8839765"/>
              <a:gd name="connsiteY342" fmla="*/ 5032871 h 10018219"/>
              <a:gd name="connsiteX343" fmla="*/ 8801033 w 8839765"/>
              <a:gd name="connsiteY343" fmla="*/ 5049388 h 10018219"/>
              <a:gd name="connsiteX344" fmla="*/ 8781296 w 8839765"/>
              <a:gd name="connsiteY344" fmla="*/ 5063036 h 10018219"/>
              <a:gd name="connsiteX345" fmla="*/ 8757179 w 8839765"/>
              <a:gd name="connsiteY345" fmla="*/ 5069651 h 10018219"/>
              <a:gd name="connsiteX346" fmla="*/ 8720281 w 8839765"/>
              <a:gd name="connsiteY346" fmla="*/ 5073113 h 10018219"/>
              <a:gd name="connsiteX347" fmla="*/ 8662266 w 8839765"/>
              <a:gd name="connsiteY347" fmla="*/ 5045571 h 10018219"/>
              <a:gd name="connsiteX348" fmla="*/ 8632667 w 8839765"/>
              <a:gd name="connsiteY348" fmla="*/ 4991311 h 10018219"/>
              <a:gd name="connsiteX349" fmla="*/ 8648432 w 8839765"/>
              <a:gd name="connsiteY349" fmla="*/ 4927414 h 10018219"/>
              <a:gd name="connsiteX350" fmla="*/ 8690768 w 8839765"/>
              <a:gd name="connsiteY350" fmla="*/ 4881810 h 10018219"/>
              <a:gd name="connsiteX351" fmla="*/ 8722388 w 8839765"/>
              <a:gd name="connsiteY351" fmla="*/ 4874277 h 10018219"/>
              <a:gd name="connsiteX352" fmla="*/ 8715634 w 8839765"/>
              <a:gd name="connsiteY352" fmla="*/ 3743797 h 10018219"/>
              <a:gd name="connsiteX353" fmla="*/ 8749402 w 8839765"/>
              <a:gd name="connsiteY353" fmla="*/ 3756009 h 10018219"/>
              <a:gd name="connsiteX354" fmla="*/ 8766795 w 8839765"/>
              <a:gd name="connsiteY354" fmla="*/ 3787596 h 10018219"/>
              <a:gd name="connsiteX355" fmla="*/ 8757574 w 8839765"/>
              <a:gd name="connsiteY355" fmla="*/ 3822906 h 10018219"/>
              <a:gd name="connsiteX356" fmla="*/ 8724773 w 8839765"/>
              <a:gd name="connsiteY356" fmla="*/ 3844038 h 10018219"/>
              <a:gd name="connsiteX357" fmla="*/ 8694814 w 8839765"/>
              <a:gd name="connsiteY357" fmla="*/ 3833811 h 10018219"/>
              <a:gd name="connsiteX358" fmla="*/ 8680460 w 8839765"/>
              <a:gd name="connsiteY358" fmla="*/ 3807130 h 10018219"/>
              <a:gd name="connsiteX359" fmla="*/ 8682323 w 8839765"/>
              <a:gd name="connsiteY359" fmla="*/ 3782080 h 10018219"/>
              <a:gd name="connsiteX360" fmla="*/ 8681948 w 8839765"/>
              <a:gd name="connsiteY360" fmla="*/ 3777968 h 10018219"/>
              <a:gd name="connsiteX361" fmla="*/ 8715634 w 8839765"/>
              <a:gd name="connsiteY361" fmla="*/ 3743797 h 10018219"/>
              <a:gd name="connsiteX362" fmla="*/ 1315238 w 8839765"/>
              <a:gd name="connsiteY362" fmla="*/ 3722920 h 10018219"/>
              <a:gd name="connsiteX363" fmla="*/ 1344536 w 8839765"/>
              <a:gd name="connsiteY363" fmla="*/ 3739354 h 10018219"/>
              <a:gd name="connsiteX364" fmla="*/ 1350263 w 8839765"/>
              <a:gd name="connsiteY364" fmla="*/ 3744995 h 10018219"/>
              <a:gd name="connsiteX365" fmla="*/ 1356100 w 8839765"/>
              <a:gd name="connsiteY365" fmla="*/ 3751858 h 10018219"/>
              <a:gd name="connsiteX366" fmla="*/ 1361866 w 8839765"/>
              <a:gd name="connsiteY366" fmla="*/ 3764275 h 10018219"/>
              <a:gd name="connsiteX367" fmla="*/ 1365446 w 8839765"/>
              <a:gd name="connsiteY367" fmla="*/ 3778123 h 10018219"/>
              <a:gd name="connsiteX368" fmla="*/ 1364485 w 8839765"/>
              <a:gd name="connsiteY368" fmla="*/ 3793001 h 10018219"/>
              <a:gd name="connsiteX369" fmla="*/ 1359487 w 8839765"/>
              <a:gd name="connsiteY369" fmla="*/ 3814411 h 10018219"/>
              <a:gd name="connsiteX370" fmla="*/ 1334146 w 8839765"/>
              <a:gd name="connsiteY370" fmla="*/ 3841373 h 10018219"/>
              <a:gd name="connsiteX371" fmla="*/ 1299907 w 8839765"/>
              <a:gd name="connsiteY371" fmla="*/ 3846960 h 10018219"/>
              <a:gd name="connsiteX372" fmla="*/ 1268960 w 8839765"/>
              <a:gd name="connsiteY372" fmla="*/ 3825130 h 10018219"/>
              <a:gd name="connsiteX373" fmla="*/ 1252628 w 8839765"/>
              <a:gd name="connsiteY373" fmla="*/ 3792106 h 10018219"/>
              <a:gd name="connsiteX374" fmla="*/ 1262718 w 8839765"/>
              <a:gd name="connsiteY374" fmla="*/ 3756674 h 10018219"/>
              <a:gd name="connsiteX375" fmla="*/ 1283576 w 8839765"/>
              <a:gd name="connsiteY375" fmla="*/ 3731354 h 10018219"/>
              <a:gd name="connsiteX376" fmla="*/ 1315238 w 8839765"/>
              <a:gd name="connsiteY376" fmla="*/ 3722920 h 10018219"/>
              <a:gd name="connsiteX377" fmla="*/ 7495200 w 8839765"/>
              <a:gd name="connsiteY377" fmla="*/ 3705103 h 10018219"/>
              <a:gd name="connsiteX378" fmla="*/ 7525748 w 8839765"/>
              <a:gd name="connsiteY378" fmla="*/ 3709954 h 10018219"/>
              <a:gd name="connsiteX379" fmla="*/ 7578449 w 8839765"/>
              <a:gd name="connsiteY379" fmla="*/ 3730895 h 10018219"/>
              <a:gd name="connsiteX380" fmla="*/ 7610989 w 8839765"/>
              <a:gd name="connsiteY380" fmla="*/ 3779265 h 10018219"/>
              <a:gd name="connsiteX381" fmla="*/ 7602758 w 8839765"/>
              <a:gd name="connsiteY381" fmla="*/ 3837416 h 10018219"/>
              <a:gd name="connsiteX382" fmla="*/ 7597308 w 8839765"/>
              <a:gd name="connsiteY382" fmla="*/ 3850125 h 10018219"/>
              <a:gd name="connsiteX383" fmla="*/ 7589992 w 8839765"/>
              <a:gd name="connsiteY383" fmla="*/ 3863696 h 10018219"/>
              <a:gd name="connsiteX384" fmla="*/ 7573845 w 8839765"/>
              <a:gd name="connsiteY384" fmla="*/ 3880214 h 10018219"/>
              <a:gd name="connsiteX385" fmla="*/ 7554111 w 8839765"/>
              <a:gd name="connsiteY385" fmla="*/ 3893862 h 10018219"/>
              <a:gd name="connsiteX386" fmla="*/ 7529992 w 8839765"/>
              <a:gd name="connsiteY386" fmla="*/ 3900476 h 10018219"/>
              <a:gd name="connsiteX387" fmla="*/ 7493095 w 8839765"/>
              <a:gd name="connsiteY387" fmla="*/ 3903938 h 10018219"/>
              <a:gd name="connsiteX388" fmla="*/ 7435080 w 8839765"/>
              <a:gd name="connsiteY388" fmla="*/ 3876396 h 10018219"/>
              <a:gd name="connsiteX389" fmla="*/ 7405481 w 8839765"/>
              <a:gd name="connsiteY389" fmla="*/ 3822136 h 10018219"/>
              <a:gd name="connsiteX390" fmla="*/ 7421245 w 8839765"/>
              <a:gd name="connsiteY390" fmla="*/ 3758239 h 10018219"/>
              <a:gd name="connsiteX391" fmla="*/ 7463582 w 8839765"/>
              <a:gd name="connsiteY391" fmla="*/ 3712636 h 10018219"/>
              <a:gd name="connsiteX392" fmla="*/ 7495200 w 8839765"/>
              <a:gd name="connsiteY392" fmla="*/ 3705103 h 10018219"/>
              <a:gd name="connsiteX393" fmla="*/ 102841 w 8839765"/>
              <a:gd name="connsiteY393" fmla="*/ 3678138 h 10018219"/>
              <a:gd name="connsiteX394" fmla="*/ 142017 w 8839765"/>
              <a:gd name="connsiteY394" fmla="*/ 3692655 h 10018219"/>
              <a:gd name="connsiteX395" fmla="*/ 186092 w 8839765"/>
              <a:gd name="connsiteY395" fmla="*/ 3769388 h 10018219"/>
              <a:gd name="connsiteX396" fmla="*/ 168952 w 8839765"/>
              <a:gd name="connsiteY396" fmla="*/ 3819160 h 10018219"/>
              <a:gd name="connsiteX397" fmla="*/ 119164 w 8839765"/>
              <a:gd name="connsiteY397" fmla="*/ 3864785 h 10018219"/>
              <a:gd name="connsiteX398" fmla="*/ 71825 w 8839765"/>
              <a:gd name="connsiteY398" fmla="*/ 3879302 h 10018219"/>
              <a:gd name="connsiteX399" fmla="*/ 22853 w 8839765"/>
              <a:gd name="connsiteY399" fmla="*/ 3854416 h 10018219"/>
              <a:gd name="connsiteX400" fmla="*/ 0 w 8839765"/>
              <a:gd name="connsiteY400" fmla="*/ 3796347 h 10018219"/>
              <a:gd name="connsiteX401" fmla="*/ 55501 w 8839765"/>
              <a:gd name="connsiteY401" fmla="*/ 3703024 h 10018219"/>
              <a:gd name="connsiteX402" fmla="*/ 102841 w 8839765"/>
              <a:gd name="connsiteY402" fmla="*/ 3678138 h 10018219"/>
              <a:gd name="connsiteX403" fmla="*/ 114407 w 8839765"/>
              <a:gd name="connsiteY403" fmla="*/ 2527148 h 10018219"/>
              <a:gd name="connsiteX404" fmla="*/ 143705 w 8839765"/>
              <a:gd name="connsiteY404" fmla="*/ 2543582 h 10018219"/>
              <a:gd name="connsiteX405" fmla="*/ 149432 w 8839765"/>
              <a:gd name="connsiteY405" fmla="*/ 2549223 h 10018219"/>
              <a:gd name="connsiteX406" fmla="*/ 155270 w 8839765"/>
              <a:gd name="connsiteY406" fmla="*/ 2556085 h 10018219"/>
              <a:gd name="connsiteX407" fmla="*/ 161035 w 8839765"/>
              <a:gd name="connsiteY407" fmla="*/ 2568503 h 10018219"/>
              <a:gd name="connsiteX408" fmla="*/ 164615 w 8839765"/>
              <a:gd name="connsiteY408" fmla="*/ 2582352 h 10018219"/>
              <a:gd name="connsiteX409" fmla="*/ 163655 w 8839765"/>
              <a:gd name="connsiteY409" fmla="*/ 2597230 h 10018219"/>
              <a:gd name="connsiteX410" fmla="*/ 158657 w 8839765"/>
              <a:gd name="connsiteY410" fmla="*/ 2618639 h 10018219"/>
              <a:gd name="connsiteX411" fmla="*/ 133316 w 8839765"/>
              <a:gd name="connsiteY411" fmla="*/ 2645603 h 10018219"/>
              <a:gd name="connsiteX412" fmla="*/ 99077 w 8839765"/>
              <a:gd name="connsiteY412" fmla="*/ 2651189 h 10018219"/>
              <a:gd name="connsiteX413" fmla="*/ 68129 w 8839765"/>
              <a:gd name="connsiteY413" fmla="*/ 2629359 h 10018219"/>
              <a:gd name="connsiteX414" fmla="*/ 51798 w 8839765"/>
              <a:gd name="connsiteY414" fmla="*/ 2596335 h 10018219"/>
              <a:gd name="connsiteX415" fmla="*/ 61887 w 8839765"/>
              <a:gd name="connsiteY415" fmla="*/ 2560903 h 10018219"/>
              <a:gd name="connsiteX416" fmla="*/ 82745 w 8839765"/>
              <a:gd name="connsiteY416" fmla="*/ 2535582 h 10018219"/>
              <a:gd name="connsiteX417" fmla="*/ 114407 w 8839765"/>
              <a:gd name="connsiteY417" fmla="*/ 2527148 h 10018219"/>
              <a:gd name="connsiteX418" fmla="*/ 7492678 w 8839765"/>
              <a:gd name="connsiteY418" fmla="*/ 2496217 h 10018219"/>
              <a:gd name="connsiteX419" fmla="*/ 7547716 w 8839765"/>
              <a:gd name="connsiteY419" fmla="*/ 2530426 h 10018219"/>
              <a:gd name="connsiteX420" fmla="*/ 7564473 w 8839765"/>
              <a:gd name="connsiteY420" fmla="*/ 2562357 h 10018219"/>
              <a:gd name="connsiteX421" fmla="*/ 7558967 w 8839765"/>
              <a:gd name="connsiteY421" fmla="*/ 2590549 h 10018219"/>
              <a:gd name="connsiteX422" fmla="*/ 7519446 w 8839765"/>
              <a:gd name="connsiteY422" fmla="*/ 2625304 h 10018219"/>
              <a:gd name="connsiteX423" fmla="*/ 7490891 w 8839765"/>
              <a:gd name="connsiteY423" fmla="*/ 2615793 h 10018219"/>
              <a:gd name="connsiteX424" fmla="*/ 7462534 w 8839765"/>
              <a:gd name="connsiteY424" fmla="*/ 2583188 h 10018219"/>
              <a:gd name="connsiteX425" fmla="*/ 7451500 w 8839765"/>
              <a:gd name="connsiteY425" fmla="*/ 2550736 h 10018219"/>
              <a:gd name="connsiteX426" fmla="*/ 7462102 w 8839765"/>
              <a:gd name="connsiteY426" fmla="*/ 2515157 h 10018219"/>
              <a:gd name="connsiteX427" fmla="*/ 7492678 w 8839765"/>
              <a:gd name="connsiteY427" fmla="*/ 2496217 h 10018219"/>
              <a:gd name="connsiteX428" fmla="*/ 1339336 w 8839765"/>
              <a:gd name="connsiteY428" fmla="*/ 2483031 h 10018219"/>
              <a:gd name="connsiteX429" fmla="*/ 1378512 w 8839765"/>
              <a:gd name="connsiteY429" fmla="*/ 2497547 h 10018219"/>
              <a:gd name="connsiteX430" fmla="*/ 1422587 w 8839765"/>
              <a:gd name="connsiteY430" fmla="*/ 2574283 h 10018219"/>
              <a:gd name="connsiteX431" fmla="*/ 1405446 w 8839765"/>
              <a:gd name="connsiteY431" fmla="*/ 2624053 h 10018219"/>
              <a:gd name="connsiteX432" fmla="*/ 1355659 w 8839765"/>
              <a:gd name="connsiteY432" fmla="*/ 2669680 h 10018219"/>
              <a:gd name="connsiteX433" fmla="*/ 1308320 w 8839765"/>
              <a:gd name="connsiteY433" fmla="*/ 2684197 h 10018219"/>
              <a:gd name="connsiteX434" fmla="*/ 1259348 w 8839765"/>
              <a:gd name="connsiteY434" fmla="*/ 2659310 h 10018219"/>
              <a:gd name="connsiteX435" fmla="*/ 1236495 w 8839765"/>
              <a:gd name="connsiteY435" fmla="*/ 2601242 h 10018219"/>
              <a:gd name="connsiteX436" fmla="*/ 1291996 w 8839765"/>
              <a:gd name="connsiteY436" fmla="*/ 2507917 h 10018219"/>
              <a:gd name="connsiteX437" fmla="*/ 1339336 w 8839765"/>
              <a:gd name="connsiteY437" fmla="*/ 2483031 h 10018219"/>
              <a:gd name="connsiteX438" fmla="*/ 8729444 w 8839765"/>
              <a:gd name="connsiteY438" fmla="*/ 2473479 h 10018219"/>
              <a:gd name="connsiteX439" fmla="*/ 8767010 w 8839765"/>
              <a:gd name="connsiteY439" fmla="*/ 2476992 h 10018219"/>
              <a:gd name="connsiteX440" fmla="*/ 8818484 w 8839765"/>
              <a:gd name="connsiteY440" fmla="*/ 2518137 h 10018219"/>
              <a:gd name="connsiteX441" fmla="*/ 8793245 w 8839765"/>
              <a:gd name="connsiteY441" fmla="*/ 2634147 h 10018219"/>
              <a:gd name="connsiteX442" fmla="*/ 8748424 w 8839765"/>
              <a:gd name="connsiteY442" fmla="*/ 2682686 h 10018219"/>
              <a:gd name="connsiteX443" fmla="*/ 8696382 w 8839765"/>
              <a:gd name="connsiteY443" fmla="*/ 2690499 h 10018219"/>
              <a:gd name="connsiteX444" fmla="*/ 8612119 w 8839765"/>
              <a:gd name="connsiteY444" fmla="*/ 2643634 h 10018219"/>
              <a:gd name="connsiteX445" fmla="*/ 8610993 w 8839765"/>
              <a:gd name="connsiteY445" fmla="*/ 2588501 h 10018219"/>
              <a:gd name="connsiteX446" fmla="*/ 8649851 w 8839765"/>
              <a:gd name="connsiteY446" fmla="*/ 2519530 h 10018219"/>
              <a:gd name="connsiteX447" fmla="*/ 8699087 w 8839765"/>
              <a:gd name="connsiteY447" fmla="*/ 2480549 h 10018219"/>
              <a:gd name="connsiteX448" fmla="*/ 8729444 w 8839765"/>
              <a:gd name="connsiteY448" fmla="*/ 2473479 h 10018219"/>
              <a:gd name="connsiteX449" fmla="*/ 1347898 w 8839765"/>
              <a:gd name="connsiteY449" fmla="*/ 1299966 h 10018219"/>
              <a:gd name="connsiteX450" fmla="*/ 1377196 w 8839765"/>
              <a:gd name="connsiteY450" fmla="*/ 1316400 h 10018219"/>
              <a:gd name="connsiteX451" fmla="*/ 1382923 w 8839765"/>
              <a:gd name="connsiteY451" fmla="*/ 1322041 h 10018219"/>
              <a:gd name="connsiteX452" fmla="*/ 1388760 w 8839765"/>
              <a:gd name="connsiteY452" fmla="*/ 1328904 h 10018219"/>
              <a:gd name="connsiteX453" fmla="*/ 1394526 w 8839765"/>
              <a:gd name="connsiteY453" fmla="*/ 1341321 h 10018219"/>
              <a:gd name="connsiteX454" fmla="*/ 1398106 w 8839765"/>
              <a:gd name="connsiteY454" fmla="*/ 1355169 h 10018219"/>
              <a:gd name="connsiteX455" fmla="*/ 1397145 w 8839765"/>
              <a:gd name="connsiteY455" fmla="*/ 1370048 h 10018219"/>
              <a:gd name="connsiteX456" fmla="*/ 1392147 w 8839765"/>
              <a:gd name="connsiteY456" fmla="*/ 1391457 h 10018219"/>
              <a:gd name="connsiteX457" fmla="*/ 1366806 w 8839765"/>
              <a:gd name="connsiteY457" fmla="*/ 1418419 h 10018219"/>
              <a:gd name="connsiteX458" fmla="*/ 1332567 w 8839765"/>
              <a:gd name="connsiteY458" fmla="*/ 1424006 h 10018219"/>
              <a:gd name="connsiteX459" fmla="*/ 1301620 w 8839765"/>
              <a:gd name="connsiteY459" fmla="*/ 1402176 h 10018219"/>
              <a:gd name="connsiteX460" fmla="*/ 1285288 w 8839765"/>
              <a:gd name="connsiteY460" fmla="*/ 1369153 h 10018219"/>
              <a:gd name="connsiteX461" fmla="*/ 1295378 w 8839765"/>
              <a:gd name="connsiteY461" fmla="*/ 1333721 h 10018219"/>
              <a:gd name="connsiteX462" fmla="*/ 1316236 w 8839765"/>
              <a:gd name="connsiteY462" fmla="*/ 1308400 h 10018219"/>
              <a:gd name="connsiteX463" fmla="*/ 1347898 w 8839765"/>
              <a:gd name="connsiteY463" fmla="*/ 1299966 h 10018219"/>
              <a:gd name="connsiteX464" fmla="*/ 8708652 w 8839765"/>
              <a:gd name="connsiteY464" fmla="*/ 1290240 h 10018219"/>
              <a:gd name="connsiteX465" fmla="*/ 8737950 w 8839765"/>
              <a:gd name="connsiteY465" fmla="*/ 1306674 h 10018219"/>
              <a:gd name="connsiteX466" fmla="*/ 8743677 w 8839765"/>
              <a:gd name="connsiteY466" fmla="*/ 1312314 h 10018219"/>
              <a:gd name="connsiteX467" fmla="*/ 8749514 w 8839765"/>
              <a:gd name="connsiteY467" fmla="*/ 1319178 h 10018219"/>
              <a:gd name="connsiteX468" fmla="*/ 8755280 w 8839765"/>
              <a:gd name="connsiteY468" fmla="*/ 1331594 h 10018219"/>
              <a:gd name="connsiteX469" fmla="*/ 8758859 w 8839765"/>
              <a:gd name="connsiteY469" fmla="*/ 1345443 h 10018219"/>
              <a:gd name="connsiteX470" fmla="*/ 8757899 w 8839765"/>
              <a:gd name="connsiteY470" fmla="*/ 1360321 h 10018219"/>
              <a:gd name="connsiteX471" fmla="*/ 8752901 w 8839765"/>
              <a:gd name="connsiteY471" fmla="*/ 1381730 h 10018219"/>
              <a:gd name="connsiteX472" fmla="*/ 8727560 w 8839765"/>
              <a:gd name="connsiteY472" fmla="*/ 1408693 h 10018219"/>
              <a:gd name="connsiteX473" fmla="*/ 8693321 w 8839765"/>
              <a:gd name="connsiteY473" fmla="*/ 1414279 h 10018219"/>
              <a:gd name="connsiteX474" fmla="*/ 8662374 w 8839765"/>
              <a:gd name="connsiteY474" fmla="*/ 1392449 h 10018219"/>
              <a:gd name="connsiteX475" fmla="*/ 8646042 w 8839765"/>
              <a:gd name="connsiteY475" fmla="*/ 1359427 h 10018219"/>
              <a:gd name="connsiteX476" fmla="*/ 8656132 w 8839765"/>
              <a:gd name="connsiteY476" fmla="*/ 1323994 h 10018219"/>
              <a:gd name="connsiteX477" fmla="*/ 8676990 w 8839765"/>
              <a:gd name="connsiteY477" fmla="*/ 1298674 h 10018219"/>
              <a:gd name="connsiteX478" fmla="*/ 8708652 w 8839765"/>
              <a:gd name="connsiteY478" fmla="*/ 1290240 h 10018219"/>
              <a:gd name="connsiteX479" fmla="*/ 3812359 w 8839765"/>
              <a:gd name="connsiteY479" fmla="*/ 1285989 h 10018219"/>
              <a:gd name="connsiteX480" fmla="*/ 3867396 w 8839765"/>
              <a:gd name="connsiteY480" fmla="*/ 1320198 h 10018219"/>
              <a:gd name="connsiteX481" fmla="*/ 3884153 w 8839765"/>
              <a:gd name="connsiteY481" fmla="*/ 1352128 h 10018219"/>
              <a:gd name="connsiteX482" fmla="*/ 3878646 w 8839765"/>
              <a:gd name="connsiteY482" fmla="*/ 1380321 h 10018219"/>
              <a:gd name="connsiteX483" fmla="*/ 3839127 w 8839765"/>
              <a:gd name="connsiteY483" fmla="*/ 1415075 h 10018219"/>
              <a:gd name="connsiteX484" fmla="*/ 3810570 w 8839765"/>
              <a:gd name="connsiteY484" fmla="*/ 1405564 h 10018219"/>
              <a:gd name="connsiteX485" fmla="*/ 3782216 w 8839765"/>
              <a:gd name="connsiteY485" fmla="*/ 1372960 h 10018219"/>
              <a:gd name="connsiteX486" fmla="*/ 3771180 w 8839765"/>
              <a:gd name="connsiteY486" fmla="*/ 1340508 h 10018219"/>
              <a:gd name="connsiteX487" fmla="*/ 3781781 w 8839765"/>
              <a:gd name="connsiteY487" fmla="*/ 1304928 h 10018219"/>
              <a:gd name="connsiteX488" fmla="*/ 3812359 w 8839765"/>
              <a:gd name="connsiteY488" fmla="*/ 1285989 h 10018219"/>
              <a:gd name="connsiteX489" fmla="*/ 6279674 w 8839765"/>
              <a:gd name="connsiteY489" fmla="*/ 1259151 h 10018219"/>
              <a:gd name="connsiteX490" fmla="*/ 6324084 w 8839765"/>
              <a:gd name="connsiteY490" fmla="*/ 1308832 h 10018219"/>
              <a:gd name="connsiteX491" fmla="*/ 6333929 w 8839765"/>
              <a:gd name="connsiteY491" fmla="*/ 1370727 h 10018219"/>
              <a:gd name="connsiteX492" fmla="*/ 6311649 w 8839765"/>
              <a:gd name="connsiteY492" fmla="*/ 1410553 h 10018219"/>
              <a:gd name="connsiteX493" fmla="*/ 6267175 w 8839765"/>
              <a:gd name="connsiteY493" fmla="*/ 1405789 h 10018219"/>
              <a:gd name="connsiteX494" fmla="*/ 6221934 w 8839765"/>
              <a:gd name="connsiteY494" fmla="*/ 1356028 h 10018219"/>
              <a:gd name="connsiteX495" fmla="*/ 6212540 w 8839765"/>
              <a:gd name="connsiteY495" fmla="*/ 1301307 h 10018219"/>
              <a:gd name="connsiteX496" fmla="*/ 6231590 w 8839765"/>
              <a:gd name="connsiteY496" fmla="*/ 1268247 h 10018219"/>
              <a:gd name="connsiteX497" fmla="*/ 6259949 w 8839765"/>
              <a:gd name="connsiteY497" fmla="*/ 1263583 h 10018219"/>
              <a:gd name="connsiteX498" fmla="*/ 6264138 w 8839765"/>
              <a:gd name="connsiteY498" fmla="*/ 1261647 h 10018219"/>
              <a:gd name="connsiteX499" fmla="*/ 6279674 w 8839765"/>
              <a:gd name="connsiteY499" fmla="*/ 1259151 h 10018219"/>
              <a:gd name="connsiteX500" fmla="*/ 109729 w 8839765"/>
              <a:gd name="connsiteY500" fmla="*/ 1255825 h 10018219"/>
              <a:gd name="connsiteX501" fmla="*/ 148906 w 8839765"/>
              <a:gd name="connsiteY501" fmla="*/ 1270343 h 10018219"/>
              <a:gd name="connsiteX502" fmla="*/ 192981 w 8839765"/>
              <a:gd name="connsiteY502" fmla="*/ 1347075 h 10018219"/>
              <a:gd name="connsiteX503" fmla="*/ 175840 w 8839765"/>
              <a:gd name="connsiteY503" fmla="*/ 1396847 h 10018219"/>
              <a:gd name="connsiteX504" fmla="*/ 126053 w 8839765"/>
              <a:gd name="connsiteY504" fmla="*/ 1442472 h 10018219"/>
              <a:gd name="connsiteX505" fmla="*/ 78713 w 8839765"/>
              <a:gd name="connsiteY505" fmla="*/ 1456989 h 10018219"/>
              <a:gd name="connsiteX506" fmla="*/ 29742 w 8839765"/>
              <a:gd name="connsiteY506" fmla="*/ 1432103 h 10018219"/>
              <a:gd name="connsiteX507" fmla="*/ 6889 w 8839765"/>
              <a:gd name="connsiteY507" fmla="*/ 1374035 h 10018219"/>
              <a:gd name="connsiteX508" fmla="*/ 62390 w 8839765"/>
              <a:gd name="connsiteY508" fmla="*/ 1280712 h 10018219"/>
              <a:gd name="connsiteX509" fmla="*/ 109729 w 8839765"/>
              <a:gd name="connsiteY509" fmla="*/ 1255825 h 10018219"/>
              <a:gd name="connsiteX510" fmla="*/ 2590151 w 8839765"/>
              <a:gd name="connsiteY510" fmla="*/ 1255645 h 10018219"/>
              <a:gd name="connsiteX511" fmla="*/ 2658501 w 8839765"/>
              <a:gd name="connsiteY511" fmla="*/ 1280313 h 10018219"/>
              <a:gd name="connsiteX512" fmla="*/ 2694476 w 8839765"/>
              <a:gd name="connsiteY512" fmla="*/ 1349178 h 10018219"/>
              <a:gd name="connsiteX513" fmla="*/ 2668780 w 8839765"/>
              <a:gd name="connsiteY513" fmla="*/ 1406738 h 10018219"/>
              <a:gd name="connsiteX514" fmla="*/ 2613277 w 8839765"/>
              <a:gd name="connsiteY514" fmla="*/ 1430378 h 10018219"/>
              <a:gd name="connsiteX515" fmla="*/ 2563940 w 8839765"/>
              <a:gd name="connsiteY515" fmla="*/ 1422154 h 10018219"/>
              <a:gd name="connsiteX516" fmla="*/ 2555718 w 8839765"/>
              <a:gd name="connsiteY516" fmla="*/ 1422154 h 10018219"/>
              <a:gd name="connsiteX517" fmla="*/ 2494047 w 8839765"/>
              <a:gd name="connsiteY517" fmla="*/ 1349178 h 10018219"/>
              <a:gd name="connsiteX518" fmla="*/ 2524368 w 8839765"/>
              <a:gd name="connsiteY518" fmla="*/ 1284424 h 10018219"/>
              <a:gd name="connsiteX519" fmla="*/ 2590151 w 8839765"/>
              <a:gd name="connsiteY519" fmla="*/ 1255645 h 10018219"/>
              <a:gd name="connsiteX520" fmla="*/ 7488986 w 8839765"/>
              <a:gd name="connsiteY520" fmla="*/ 1245165 h 10018219"/>
              <a:gd name="connsiteX521" fmla="*/ 7519533 w 8839765"/>
              <a:gd name="connsiteY521" fmla="*/ 1250017 h 10018219"/>
              <a:gd name="connsiteX522" fmla="*/ 7572235 w 8839765"/>
              <a:gd name="connsiteY522" fmla="*/ 1270957 h 10018219"/>
              <a:gd name="connsiteX523" fmla="*/ 7604772 w 8839765"/>
              <a:gd name="connsiteY523" fmla="*/ 1319328 h 10018219"/>
              <a:gd name="connsiteX524" fmla="*/ 7596544 w 8839765"/>
              <a:gd name="connsiteY524" fmla="*/ 1377479 h 10018219"/>
              <a:gd name="connsiteX525" fmla="*/ 7591091 w 8839765"/>
              <a:gd name="connsiteY525" fmla="*/ 1390187 h 10018219"/>
              <a:gd name="connsiteX526" fmla="*/ 7583775 w 8839765"/>
              <a:gd name="connsiteY526" fmla="*/ 1403759 h 10018219"/>
              <a:gd name="connsiteX527" fmla="*/ 7567631 w 8839765"/>
              <a:gd name="connsiteY527" fmla="*/ 1420277 h 10018219"/>
              <a:gd name="connsiteX528" fmla="*/ 7547894 w 8839765"/>
              <a:gd name="connsiteY528" fmla="*/ 1433924 h 10018219"/>
              <a:gd name="connsiteX529" fmla="*/ 7523775 w 8839765"/>
              <a:gd name="connsiteY529" fmla="*/ 1440539 h 10018219"/>
              <a:gd name="connsiteX530" fmla="*/ 7486880 w 8839765"/>
              <a:gd name="connsiteY530" fmla="*/ 1444000 h 10018219"/>
              <a:gd name="connsiteX531" fmla="*/ 7428863 w 8839765"/>
              <a:gd name="connsiteY531" fmla="*/ 1416459 h 10018219"/>
              <a:gd name="connsiteX532" fmla="*/ 7399265 w 8839765"/>
              <a:gd name="connsiteY532" fmla="*/ 1362199 h 10018219"/>
              <a:gd name="connsiteX533" fmla="*/ 7415030 w 8839765"/>
              <a:gd name="connsiteY533" fmla="*/ 1298302 h 10018219"/>
              <a:gd name="connsiteX534" fmla="*/ 7457367 w 8839765"/>
              <a:gd name="connsiteY534" fmla="*/ 1252699 h 10018219"/>
              <a:gd name="connsiteX535" fmla="*/ 7488986 w 8839765"/>
              <a:gd name="connsiteY535" fmla="*/ 1245165 h 10018219"/>
              <a:gd name="connsiteX536" fmla="*/ 5060353 w 8839765"/>
              <a:gd name="connsiteY536" fmla="*/ 1237920 h 10018219"/>
              <a:gd name="connsiteX537" fmla="*/ 5112375 w 8839765"/>
              <a:gd name="connsiteY537" fmla="*/ 1265172 h 10018219"/>
              <a:gd name="connsiteX538" fmla="*/ 5122522 w 8839765"/>
              <a:gd name="connsiteY538" fmla="*/ 1274568 h 10018219"/>
              <a:gd name="connsiteX539" fmla="*/ 5132852 w 8839765"/>
              <a:gd name="connsiteY539" fmla="*/ 1286011 h 10018219"/>
              <a:gd name="connsiteX540" fmla="*/ 5143003 w 8839765"/>
              <a:gd name="connsiteY540" fmla="*/ 1306760 h 10018219"/>
              <a:gd name="connsiteX541" fmla="*/ 5149245 w 8839765"/>
              <a:gd name="connsiteY541" fmla="*/ 1329930 h 10018219"/>
              <a:gd name="connsiteX542" fmla="*/ 5147388 w 8839765"/>
              <a:gd name="connsiteY542" fmla="*/ 1354869 h 10018219"/>
              <a:gd name="connsiteX543" fmla="*/ 5138278 w 8839765"/>
              <a:gd name="connsiteY543" fmla="*/ 1390791 h 10018219"/>
              <a:gd name="connsiteX544" fmla="*/ 5092881 w 8839765"/>
              <a:gd name="connsiteY544" fmla="*/ 1436215 h 10018219"/>
              <a:gd name="connsiteX545" fmla="*/ 5031842 w 8839765"/>
              <a:gd name="connsiteY545" fmla="*/ 1445908 h 10018219"/>
              <a:gd name="connsiteX546" fmla="*/ 4976928 w 8839765"/>
              <a:gd name="connsiteY546" fmla="*/ 1409631 h 10018219"/>
              <a:gd name="connsiteX547" fmla="*/ 4948163 w 8839765"/>
              <a:gd name="connsiteY547" fmla="*/ 1354456 h 10018219"/>
              <a:gd name="connsiteX548" fmla="*/ 4966474 w 8839765"/>
              <a:gd name="connsiteY548" fmla="*/ 1294989 h 10018219"/>
              <a:gd name="connsiteX549" fmla="*/ 5003873 w 8839765"/>
              <a:gd name="connsiteY549" fmla="*/ 1252359 h 10018219"/>
              <a:gd name="connsiteX550" fmla="*/ 5060353 w 8839765"/>
              <a:gd name="connsiteY550" fmla="*/ 1237920 h 10018219"/>
              <a:gd name="connsiteX551" fmla="*/ 2591623 w 8839765"/>
              <a:gd name="connsiteY551" fmla="*/ 59739 h 10018219"/>
              <a:gd name="connsiteX552" fmla="*/ 2646661 w 8839765"/>
              <a:gd name="connsiteY552" fmla="*/ 93948 h 10018219"/>
              <a:gd name="connsiteX553" fmla="*/ 2663417 w 8839765"/>
              <a:gd name="connsiteY553" fmla="*/ 125879 h 10018219"/>
              <a:gd name="connsiteX554" fmla="*/ 2657911 w 8839765"/>
              <a:gd name="connsiteY554" fmla="*/ 154071 h 10018219"/>
              <a:gd name="connsiteX555" fmla="*/ 2618391 w 8839765"/>
              <a:gd name="connsiteY555" fmla="*/ 188826 h 10018219"/>
              <a:gd name="connsiteX556" fmla="*/ 2589835 w 8839765"/>
              <a:gd name="connsiteY556" fmla="*/ 179315 h 10018219"/>
              <a:gd name="connsiteX557" fmla="*/ 2561479 w 8839765"/>
              <a:gd name="connsiteY557" fmla="*/ 146711 h 10018219"/>
              <a:gd name="connsiteX558" fmla="*/ 2550444 w 8839765"/>
              <a:gd name="connsiteY558" fmla="*/ 114258 h 10018219"/>
              <a:gd name="connsiteX559" fmla="*/ 2561045 w 8839765"/>
              <a:gd name="connsiteY559" fmla="*/ 78679 h 10018219"/>
              <a:gd name="connsiteX560" fmla="*/ 2591623 w 8839765"/>
              <a:gd name="connsiteY560" fmla="*/ 59739 h 10018219"/>
              <a:gd name="connsiteX561" fmla="*/ 113721 w 8839765"/>
              <a:gd name="connsiteY561" fmla="*/ 59179 h 10018219"/>
              <a:gd name="connsiteX562" fmla="*/ 143019 w 8839765"/>
              <a:gd name="connsiteY562" fmla="*/ 75613 h 10018219"/>
              <a:gd name="connsiteX563" fmla="*/ 148746 w 8839765"/>
              <a:gd name="connsiteY563" fmla="*/ 81254 h 10018219"/>
              <a:gd name="connsiteX564" fmla="*/ 154584 w 8839765"/>
              <a:gd name="connsiteY564" fmla="*/ 88117 h 10018219"/>
              <a:gd name="connsiteX565" fmla="*/ 160349 w 8839765"/>
              <a:gd name="connsiteY565" fmla="*/ 100534 h 10018219"/>
              <a:gd name="connsiteX566" fmla="*/ 163929 w 8839765"/>
              <a:gd name="connsiteY566" fmla="*/ 114382 h 10018219"/>
              <a:gd name="connsiteX567" fmla="*/ 162968 w 8839765"/>
              <a:gd name="connsiteY567" fmla="*/ 129260 h 10018219"/>
              <a:gd name="connsiteX568" fmla="*/ 157971 w 8839765"/>
              <a:gd name="connsiteY568" fmla="*/ 150670 h 10018219"/>
              <a:gd name="connsiteX569" fmla="*/ 132630 w 8839765"/>
              <a:gd name="connsiteY569" fmla="*/ 177632 h 10018219"/>
              <a:gd name="connsiteX570" fmla="*/ 98391 w 8839765"/>
              <a:gd name="connsiteY570" fmla="*/ 183219 h 10018219"/>
              <a:gd name="connsiteX571" fmla="*/ 67443 w 8839765"/>
              <a:gd name="connsiteY571" fmla="*/ 161388 h 10018219"/>
              <a:gd name="connsiteX572" fmla="*/ 51111 w 8839765"/>
              <a:gd name="connsiteY572" fmla="*/ 128365 h 10018219"/>
              <a:gd name="connsiteX573" fmla="*/ 61201 w 8839765"/>
              <a:gd name="connsiteY573" fmla="*/ 92933 h 10018219"/>
              <a:gd name="connsiteX574" fmla="*/ 82059 w 8839765"/>
              <a:gd name="connsiteY574" fmla="*/ 67613 h 10018219"/>
              <a:gd name="connsiteX575" fmla="*/ 113721 w 8839765"/>
              <a:gd name="connsiteY575" fmla="*/ 59179 h 10018219"/>
              <a:gd name="connsiteX576" fmla="*/ 5074842 w 8839765"/>
              <a:gd name="connsiteY576" fmla="*/ 49341 h 10018219"/>
              <a:gd name="connsiteX577" fmla="*/ 5119251 w 8839765"/>
              <a:gd name="connsiteY577" fmla="*/ 99023 h 10018219"/>
              <a:gd name="connsiteX578" fmla="*/ 5129097 w 8839765"/>
              <a:gd name="connsiteY578" fmla="*/ 160917 h 10018219"/>
              <a:gd name="connsiteX579" fmla="*/ 5106816 w 8839765"/>
              <a:gd name="connsiteY579" fmla="*/ 200743 h 10018219"/>
              <a:gd name="connsiteX580" fmla="*/ 5062345 w 8839765"/>
              <a:gd name="connsiteY580" fmla="*/ 195979 h 10018219"/>
              <a:gd name="connsiteX581" fmla="*/ 5017106 w 8839765"/>
              <a:gd name="connsiteY581" fmla="*/ 146219 h 10018219"/>
              <a:gd name="connsiteX582" fmla="*/ 5007714 w 8839765"/>
              <a:gd name="connsiteY582" fmla="*/ 91498 h 10018219"/>
              <a:gd name="connsiteX583" fmla="*/ 5026763 w 8839765"/>
              <a:gd name="connsiteY583" fmla="*/ 58438 h 10018219"/>
              <a:gd name="connsiteX584" fmla="*/ 5055120 w 8839765"/>
              <a:gd name="connsiteY584" fmla="*/ 53773 h 10018219"/>
              <a:gd name="connsiteX585" fmla="*/ 5059310 w 8839765"/>
              <a:gd name="connsiteY585" fmla="*/ 51838 h 10018219"/>
              <a:gd name="connsiteX586" fmla="*/ 5074842 w 8839765"/>
              <a:gd name="connsiteY586" fmla="*/ 49341 h 10018219"/>
              <a:gd name="connsiteX587" fmla="*/ 7497237 w 8839765"/>
              <a:gd name="connsiteY587" fmla="*/ 35560 h 10018219"/>
              <a:gd name="connsiteX588" fmla="*/ 7522995 w 8839765"/>
              <a:gd name="connsiteY588" fmla="*/ 39650 h 10018219"/>
              <a:gd name="connsiteX589" fmla="*/ 7567432 w 8839765"/>
              <a:gd name="connsiteY589" fmla="*/ 57307 h 10018219"/>
              <a:gd name="connsiteX590" fmla="*/ 7594868 w 8839765"/>
              <a:gd name="connsiteY590" fmla="*/ 98093 h 10018219"/>
              <a:gd name="connsiteX591" fmla="*/ 7587927 w 8839765"/>
              <a:gd name="connsiteY591" fmla="*/ 147125 h 10018219"/>
              <a:gd name="connsiteX592" fmla="*/ 7583333 w 8839765"/>
              <a:gd name="connsiteY592" fmla="*/ 157841 h 10018219"/>
              <a:gd name="connsiteX593" fmla="*/ 7577164 w 8839765"/>
              <a:gd name="connsiteY593" fmla="*/ 169284 h 10018219"/>
              <a:gd name="connsiteX594" fmla="*/ 7563549 w 8839765"/>
              <a:gd name="connsiteY594" fmla="*/ 183211 h 10018219"/>
              <a:gd name="connsiteX595" fmla="*/ 7546908 w 8839765"/>
              <a:gd name="connsiteY595" fmla="*/ 194719 h 10018219"/>
              <a:gd name="connsiteX596" fmla="*/ 7526572 w 8839765"/>
              <a:gd name="connsiteY596" fmla="*/ 200297 h 10018219"/>
              <a:gd name="connsiteX597" fmla="*/ 7495460 w 8839765"/>
              <a:gd name="connsiteY597" fmla="*/ 203215 h 10018219"/>
              <a:gd name="connsiteX598" fmla="*/ 7446544 w 8839765"/>
              <a:gd name="connsiteY598" fmla="*/ 179992 h 10018219"/>
              <a:gd name="connsiteX599" fmla="*/ 7421585 w 8839765"/>
              <a:gd name="connsiteY599" fmla="*/ 134241 h 10018219"/>
              <a:gd name="connsiteX600" fmla="*/ 7434880 w 8839765"/>
              <a:gd name="connsiteY600" fmla="*/ 80364 h 10018219"/>
              <a:gd name="connsiteX601" fmla="*/ 7470576 w 8839765"/>
              <a:gd name="connsiteY601" fmla="*/ 41912 h 10018219"/>
              <a:gd name="connsiteX602" fmla="*/ 7497237 w 8839765"/>
              <a:gd name="connsiteY602" fmla="*/ 35560 h 10018219"/>
              <a:gd name="connsiteX603" fmla="*/ 1338651 w 8839765"/>
              <a:gd name="connsiteY603" fmla="*/ 15062 h 10018219"/>
              <a:gd name="connsiteX604" fmla="*/ 1377828 w 8839765"/>
              <a:gd name="connsiteY604" fmla="*/ 29579 h 10018219"/>
              <a:gd name="connsiteX605" fmla="*/ 1421903 w 8839765"/>
              <a:gd name="connsiteY605" fmla="*/ 106312 h 10018219"/>
              <a:gd name="connsiteX606" fmla="*/ 1404762 w 8839765"/>
              <a:gd name="connsiteY606" fmla="*/ 156084 h 10018219"/>
              <a:gd name="connsiteX607" fmla="*/ 1354975 w 8839765"/>
              <a:gd name="connsiteY607" fmla="*/ 201709 h 10018219"/>
              <a:gd name="connsiteX608" fmla="*/ 1307635 w 8839765"/>
              <a:gd name="connsiteY608" fmla="*/ 216226 h 10018219"/>
              <a:gd name="connsiteX609" fmla="*/ 1258664 w 8839765"/>
              <a:gd name="connsiteY609" fmla="*/ 191340 h 10018219"/>
              <a:gd name="connsiteX610" fmla="*/ 1235810 w 8839765"/>
              <a:gd name="connsiteY610" fmla="*/ 133272 h 10018219"/>
              <a:gd name="connsiteX611" fmla="*/ 1291312 w 8839765"/>
              <a:gd name="connsiteY611" fmla="*/ 39948 h 10018219"/>
              <a:gd name="connsiteX612" fmla="*/ 1338651 w 8839765"/>
              <a:gd name="connsiteY612" fmla="*/ 15062 h 10018219"/>
              <a:gd name="connsiteX613" fmla="*/ 3809185 w 8839765"/>
              <a:gd name="connsiteY613" fmla="*/ 14858 h 10018219"/>
              <a:gd name="connsiteX614" fmla="*/ 3877536 w 8839765"/>
              <a:gd name="connsiteY614" fmla="*/ 39527 h 10018219"/>
              <a:gd name="connsiteX615" fmla="*/ 3913510 w 8839765"/>
              <a:gd name="connsiteY615" fmla="*/ 108392 h 10018219"/>
              <a:gd name="connsiteX616" fmla="*/ 3887815 w 8839765"/>
              <a:gd name="connsiteY616" fmla="*/ 165952 h 10018219"/>
              <a:gd name="connsiteX617" fmla="*/ 3832310 w 8839765"/>
              <a:gd name="connsiteY617" fmla="*/ 189592 h 10018219"/>
              <a:gd name="connsiteX618" fmla="*/ 3782974 w 8839765"/>
              <a:gd name="connsiteY618" fmla="*/ 181369 h 10018219"/>
              <a:gd name="connsiteX619" fmla="*/ 3774752 w 8839765"/>
              <a:gd name="connsiteY619" fmla="*/ 181369 h 10018219"/>
              <a:gd name="connsiteX620" fmla="*/ 3713080 w 8839765"/>
              <a:gd name="connsiteY620" fmla="*/ 108392 h 10018219"/>
              <a:gd name="connsiteX621" fmla="*/ 3743401 w 8839765"/>
              <a:gd name="connsiteY621" fmla="*/ 43638 h 10018219"/>
              <a:gd name="connsiteX622" fmla="*/ 3809185 w 8839765"/>
              <a:gd name="connsiteY622" fmla="*/ 14858 h 10018219"/>
              <a:gd name="connsiteX623" fmla="*/ 6249758 w 8839765"/>
              <a:gd name="connsiteY623" fmla="*/ 11668 h 10018219"/>
              <a:gd name="connsiteX624" fmla="*/ 6301784 w 8839765"/>
              <a:gd name="connsiteY624" fmla="*/ 38920 h 10018219"/>
              <a:gd name="connsiteX625" fmla="*/ 6311928 w 8839765"/>
              <a:gd name="connsiteY625" fmla="*/ 48317 h 10018219"/>
              <a:gd name="connsiteX626" fmla="*/ 6322261 w 8839765"/>
              <a:gd name="connsiteY626" fmla="*/ 59760 h 10018219"/>
              <a:gd name="connsiteX627" fmla="*/ 6332411 w 8839765"/>
              <a:gd name="connsiteY627" fmla="*/ 80509 h 10018219"/>
              <a:gd name="connsiteX628" fmla="*/ 6338651 w 8839765"/>
              <a:gd name="connsiteY628" fmla="*/ 103678 h 10018219"/>
              <a:gd name="connsiteX629" fmla="*/ 6336796 w 8839765"/>
              <a:gd name="connsiteY629" fmla="*/ 128617 h 10018219"/>
              <a:gd name="connsiteX630" fmla="*/ 6327686 w 8839765"/>
              <a:gd name="connsiteY630" fmla="*/ 164540 h 10018219"/>
              <a:gd name="connsiteX631" fmla="*/ 6282286 w 8839765"/>
              <a:gd name="connsiteY631" fmla="*/ 209964 h 10018219"/>
              <a:gd name="connsiteX632" fmla="*/ 6221244 w 8839765"/>
              <a:gd name="connsiteY632" fmla="*/ 219657 h 10018219"/>
              <a:gd name="connsiteX633" fmla="*/ 6166331 w 8839765"/>
              <a:gd name="connsiteY633" fmla="*/ 183380 h 10018219"/>
              <a:gd name="connsiteX634" fmla="*/ 6137562 w 8839765"/>
              <a:gd name="connsiteY634" fmla="*/ 128205 h 10018219"/>
              <a:gd name="connsiteX635" fmla="*/ 6155879 w 8839765"/>
              <a:gd name="connsiteY635" fmla="*/ 68737 h 10018219"/>
              <a:gd name="connsiteX636" fmla="*/ 6193276 w 8839765"/>
              <a:gd name="connsiteY636" fmla="*/ 26107 h 10018219"/>
              <a:gd name="connsiteX637" fmla="*/ 6249758 w 8839765"/>
              <a:gd name="connsiteY637" fmla="*/ 11668 h 10018219"/>
              <a:gd name="connsiteX638" fmla="*/ 8709679 w 8839765"/>
              <a:gd name="connsiteY638" fmla="*/ 879 h 10018219"/>
              <a:gd name="connsiteX639" fmla="*/ 8761705 w 8839765"/>
              <a:gd name="connsiteY639" fmla="*/ 28131 h 10018219"/>
              <a:gd name="connsiteX640" fmla="*/ 8771851 w 8839765"/>
              <a:gd name="connsiteY640" fmla="*/ 37527 h 10018219"/>
              <a:gd name="connsiteX641" fmla="*/ 8782183 w 8839765"/>
              <a:gd name="connsiteY641" fmla="*/ 48970 h 10018219"/>
              <a:gd name="connsiteX642" fmla="*/ 8792332 w 8839765"/>
              <a:gd name="connsiteY642" fmla="*/ 69720 h 10018219"/>
              <a:gd name="connsiteX643" fmla="*/ 8798573 w 8839765"/>
              <a:gd name="connsiteY643" fmla="*/ 92889 h 10018219"/>
              <a:gd name="connsiteX644" fmla="*/ 8796718 w 8839765"/>
              <a:gd name="connsiteY644" fmla="*/ 117828 h 10018219"/>
              <a:gd name="connsiteX645" fmla="*/ 8787608 w 8839765"/>
              <a:gd name="connsiteY645" fmla="*/ 153751 h 10018219"/>
              <a:gd name="connsiteX646" fmla="*/ 8742208 w 8839765"/>
              <a:gd name="connsiteY646" fmla="*/ 199174 h 10018219"/>
              <a:gd name="connsiteX647" fmla="*/ 8681166 w 8839765"/>
              <a:gd name="connsiteY647" fmla="*/ 208868 h 10018219"/>
              <a:gd name="connsiteX648" fmla="*/ 8626253 w 8839765"/>
              <a:gd name="connsiteY648" fmla="*/ 172590 h 10018219"/>
              <a:gd name="connsiteX649" fmla="*/ 8597484 w 8839765"/>
              <a:gd name="connsiteY649" fmla="*/ 117415 h 10018219"/>
              <a:gd name="connsiteX650" fmla="*/ 8615800 w 8839765"/>
              <a:gd name="connsiteY650" fmla="*/ 57948 h 10018219"/>
              <a:gd name="connsiteX651" fmla="*/ 8653199 w 8839765"/>
              <a:gd name="connsiteY651" fmla="*/ 15318 h 10018219"/>
              <a:gd name="connsiteX652" fmla="*/ 8709679 w 8839765"/>
              <a:gd name="connsiteY652" fmla="*/ 879 h 1001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</a:cxnLst>
            <a:rect l="l" t="t" r="r" b="b"/>
            <a:pathLst>
              <a:path w="8839765" h="10018219">
                <a:moveTo>
                  <a:pt x="8718976" y="9892027"/>
                </a:moveTo>
                <a:cubicBezTo>
                  <a:pt x="8721507" y="9892027"/>
                  <a:pt x="8727581" y="9894446"/>
                  <a:pt x="8737198" y="9899285"/>
                </a:cubicBezTo>
                <a:cubicBezTo>
                  <a:pt x="8750865" y="9910346"/>
                  <a:pt x="8757698" y="9923135"/>
                  <a:pt x="8757698" y="9937652"/>
                </a:cubicBezTo>
                <a:cubicBezTo>
                  <a:pt x="8757698" y="9945947"/>
                  <a:pt x="8755040" y="9954243"/>
                  <a:pt x="8749726" y="9962538"/>
                </a:cubicBezTo>
                <a:cubicBezTo>
                  <a:pt x="8744411" y="9970834"/>
                  <a:pt x="8736692" y="9978437"/>
                  <a:pt x="8726569" y="9985351"/>
                </a:cubicBezTo>
                <a:cubicBezTo>
                  <a:pt x="8716951" y="9990189"/>
                  <a:pt x="8709612" y="9992609"/>
                  <a:pt x="8704550" y="9992609"/>
                </a:cubicBezTo>
                <a:cubicBezTo>
                  <a:pt x="8697464" y="9992609"/>
                  <a:pt x="8689871" y="9988461"/>
                  <a:pt x="8681772" y="9980166"/>
                </a:cubicBezTo>
                <a:cubicBezTo>
                  <a:pt x="8674686" y="9970488"/>
                  <a:pt x="8671143" y="9960810"/>
                  <a:pt x="8671143" y="9951132"/>
                </a:cubicBezTo>
                <a:cubicBezTo>
                  <a:pt x="8671143" y="9935923"/>
                  <a:pt x="8679748" y="9920370"/>
                  <a:pt x="8696958" y="9904470"/>
                </a:cubicBezTo>
                <a:cubicBezTo>
                  <a:pt x="8707081" y="9896175"/>
                  <a:pt x="8714421" y="9892027"/>
                  <a:pt x="8718976" y="9892027"/>
                </a:cubicBezTo>
                <a:close/>
                <a:moveTo>
                  <a:pt x="2591629" y="9855969"/>
                </a:moveTo>
                <a:cubicBezTo>
                  <a:pt x="2608411" y="9854439"/>
                  <a:pt x="2626757" y="9865842"/>
                  <a:pt x="2646667" y="9890178"/>
                </a:cubicBezTo>
                <a:cubicBezTo>
                  <a:pt x="2657212" y="9904600"/>
                  <a:pt x="2662797" y="9915243"/>
                  <a:pt x="2663423" y="9922109"/>
                </a:cubicBezTo>
                <a:cubicBezTo>
                  <a:pt x="2663770" y="9925923"/>
                  <a:pt x="2661935" y="9935320"/>
                  <a:pt x="2657917" y="9950301"/>
                </a:cubicBezTo>
                <a:cubicBezTo>
                  <a:pt x="2647590" y="9972010"/>
                  <a:pt x="2634417" y="9983595"/>
                  <a:pt x="2618397" y="9985056"/>
                </a:cubicBezTo>
                <a:cubicBezTo>
                  <a:pt x="2609244" y="9985890"/>
                  <a:pt x="2599725" y="9982720"/>
                  <a:pt x="2589840" y="9975545"/>
                </a:cubicBezTo>
                <a:cubicBezTo>
                  <a:pt x="2579956" y="9968370"/>
                  <a:pt x="2570506" y="9957502"/>
                  <a:pt x="2561485" y="9942941"/>
                </a:cubicBezTo>
                <a:cubicBezTo>
                  <a:pt x="2554824" y="9928934"/>
                  <a:pt x="2551146" y="9918116"/>
                  <a:pt x="2550450" y="9910488"/>
                </a:cubicBezTo>
                <a:cubicBezTo>
                  <a:pt x="2549477" y="9899809"/>
                  <a:pt x="2553010" y="9887949"/>
                  <a:pt x="2561051" y="9874909"/>
                </a:cubicBezTo>
                <a:cubicBezTo>
                  <a:pt x="2570756" y="9863256"/>
                  <a:pt x="2580949" y="9856942"/>
                  <a:pt x="2591629" y="9855969"/>
                </a:cubicBezTo>
                <a:close/>
                <a:moveTo>
                  <a:pt x="113727" y="9855410"/>
                </a:moveTo>
                <a:cubicBezTo>
                  <a:pt x="124709" y="9857285"/>
                  <a:pt x="134475" y="9862763"/>
                  <a:pt x="143025" y="9871844"/>
                </a:cubicBezTo>
                <a:cubicBezTo>
                  <a:pt x="144705" y="9873334"/>
                  <a:pt x="146614" y="9875214"/>
                  <a:pt x="148752" y="9877485"/>
                </a:cubicBezTo>
                <a:cubicBezTo>
                  <a:pt x="150889" y="9879755"/>
                  <a:pt x="152835" y="9882042"/>
                  <a:pt x="154589" y="9884348"/>
                </a:cubicBezTo>
                <a:cubicBezTo>
                  <a:pt x="158321" y="9891403"/>
                  <a:pt x="160243" y="9895542"/>
                  <a:pt x="160355" y="9896765"/>
                </a:cubicBezTo>
                <a:cubicBezTo>
                  <a:pt x="160466" y="9897987"/>
                  <a:pt x="161660" y="9902603"/>
                  <a:pt x="163934" y="9910613"/>
                </a:cubicBezTo>
                <a:cubicBezTo>
                  <a:pt x="164528" y="9917133"/>
                  <a:pt x="164208" y="9922092"/>
                  <a:pt x="162974" y="9925491"/>
                </a:cubicBezTo>
                <a:cubicBezTo>
                  <a:pt x="162185" y="9933780"/>
                  <a:pt x="160519" y="9940917"/>
                  <a:pt x="157976" y="9946901"/>
                </a:cubicBezTo>
                <a:cubicBezTo>
                  <a:pt x="152815" y="9958054"/>
                  <a:pt x="144369" y="9967041"/>
                  <a:pt x="132635" y="9973863"/>
                </a:cubicBezTo>
                <a:cubicBezTo>
                  <a:pt x="120902" y="9980685"/>
                  <a:pt x="109489" y="9982547"/>
                  <a:pt x="98396" y="9979450"/>
                </a:cubicBezTo>
                <a:cubicBezTo>
                  <a:pt x="84931" y="9975747"/>
                  <a:pt x="74615" y="9968471"/>
                  <a:pt x="67449" y="9957620"/>
                </a:cubicBezTo>
                <a:cubicBezTo>
                  <a:pt x="57441" y="9949493"/>
                  <a:pt x="51997" y="9938486"/>
                  <a:pt x="51117" y="9924597"/>
                </a:cubicBezTo>
                <a:cubicBezTo>
                  <a:pt x="50237" y="9910707"/>
                  <a:pt x="53600" y="9898897"/>
                  <a:pt x="61207" y="9889164"/>
                </a:cubicBezTo>
                <a:cubicBezTo>
                  <a:pt x="69282" y="9876102"/>
                  <a:pt x="76235" y="9867662"/>
                  <a:pt x="82065" y="9863844"/>
                </a:cubicBezTo>
                <a:cubicBezTo>
                  <a:pt x="92191" y="9856346"/>
                  <a:pt x="102746" y="9853536"/>
                  <a:pt x="113727" y="9855410"/>
                </a:cubicBezTo>
                <a:close/>
                <a:moveTo>
                  <a:pt x="6279639" y="9829131"/>
                </a:moveTo>
                <a:cubicBezTo>
                  <a:pt x="6294989" y="9831399"/>
                  <a:pt x="6309793" y="9847959"/>
                  <a:pt x="6324049" y="9878813"/>
                </a:cubicBezTo>
                <a:cubicBezTo>
                  <a:pt x="6333419" y="9899093"/>
                  <a:pt x="6336701" y="9919725"/>
                  <a:pt x="6333895" y="9940708"/>
                </a:cubicBezTo>
                <a:cubicBezTo>
                  <a:pt x="6331090" y="9961692"/>
                  <a:pt x="6323663" y="9974967"/>
                  <a:pt x="6311615" y="9980533"/>
                </a:cubicBezTo>
                <a:cubicBezTo>
                  <a:pt x="6299566" y="9986100"/>
                  <a:pt x="6284743" y="9984512"/>
                  <a:pt x="6267142" y="9975770"/>
                </a:cubicBezTo>
                <a:cubicBezTo>
                  <a:pt x="6245819" y="9961717"/>
                  <a:pt x="6230739" y="9945130"/>
                  <a:pt x="6221903" y="9926009"/>
                </a:cubicBezTo>
                <a:cubicBezTo>
                  <a:pt x="6213068" y="9906889"/>
                  <a:pt x="6209939" y="9888648"/>
                  <a:pt x="6212511" y="9871288"/>
                </a:cubicBezTo>
                <a:cubicBezTo>
                  <a:pt x="6215082" y="9853927"/>
                  <a:pt x="6221433" y="9842907"/>
                  <a:pt x="6231560" y="9838228"/>
                </a:cubicBezTo>
                <a:cubicBezTo>
                  <a:pt x="6241688" y="9833549"/>
                  <a:pt x="6251139" y="9831994"/>
                  <a:pt x="6259917" y="9833564"/>
                </a:cubicBezTo>
                <a:lnTo>
                  <a:pt x="6264106" y="9831628"/>
                </a:lnTo>
                <a:cubicBezTo>
                  <a:pt x="6269345" y="9829208"/>
                  <a:pt x="6274523" y="9828375"/>
                  <a:pt x="6279639" y="9829131"/>
                </a:cubicBezTo>
                <a:close/>
                <a:moveTo>
                  <a:pt x="1338656" y="9811293"/>
                </a:moveTo>
                <a:cubicBezTo>
                  <a:pt x="1344097" y="9811293"/>
                  <a:pt x="1357157" y="9816131"/>
                  <a:pt x="1377833" y="9825810"/>
                </a:cubicBezTo>
                <a:cubicBezTo>
                  <a:pt x="1407217" y="9847930"/>
                  <a:pt x="1421908" y="9873508"/>
                  <a:pt x="1421908" y="9902543"/>
                </a:cubicBezTo>
                <a:cubicBezTo>
                  <a:pt x="1421908" y="9919133"/>
                  <a:pt x="1416194" y="9935724"/>
                  <a:pt x="1404768" y="9952315"/>
                </a:cubicBezTo>
                <a:cubicBezTo>
                  <a:pt x="1393341" y="9968906"/>
                  <a:pt x="1376745" y="9984114"/>
                  <a:pt x="1354980" y="9997940"/>
                </a:cubicBezTo>
                <a:cubicBezTo>
                  <a:pt x="1334303" y="10007618"/>
                  <a:pt x="1318524" y="10012457"/>
                  <a:pt x="1307641" y="10012457"/>
                </a:cubicBezTo>
                <a:cubicBezTo>
                  <a:pt x="1292405" y="10012457"/>
                  <a:pt x="1276081" y="10004162"/>
                  <a:pt x="1258669" y="9987571"/>
                </a:cubicBezTo>
                <a:cubicBezTo>
                  <a:pt x="1243434" y="9968215"/>
                  <a:pt x="1235816" y="9948859"/>
                  <a:pt x="1235816" y="9929503"/>
                </a:cubicBezTo>
                <a:cubicBezTo>
                  <a:pt x="1235816" y="9899086"/>
                  <a:pt x="1254316" y="9867978"/>
                  <a:pt x="1291317" y="9836179"/>
                </a:cubicBezTo>
                <a:cubicBezTo>
                  <a:pt x="1313082" y="9819588"/>
                  <a:pt x="1328862" y="9811293"/>
                  <a:pt x="1338656" y="9811293"/>
                </a:cubicBezTo>
                <a:close/>
                <a:moveTo>
                  <a:pt x="3809191" y="9811088"/>
                </a:moveTo>
                <a:cubicBezTo>
                  <a:pt x="3832830" y="9811088"/>
                  <a:pt x="3855614" y="9819311"/>
                  <a:pt x="3877542" y="9835757"/>
                </a:cubicBezTo>
                <a:cubicBezTo>
                  <a:pt x="3901526" y="9859055"/>
                  <a:pt x="3913517" y="9882010"/>
                  <a:pt x="3913517" y="9904622"/>
                </a:cubicBezTo>
                <a:cubicBezTo>
                  <a:pt x="3913517" y="9927235"/>
                  <a:pt x="3904952" y="9946421"/>
                  <a:pt x="3887821" y="9962182"/>
                </a:cubicBezTo>
                <a:cubicBezTo>
                  <a:pt x="3870690" y="9977942"/>
                  <a:pt x="3852189" y="9985822"/>
                  <a:pt x="3832318" y="9985822"/>
                </a:cubicBezTo>
                <a:cubicBezTo>
                  <a:pt x="3812446" y="9985822"/>
                  <a:pt x="3795999" y="9983081"/>
                  <a:pt x="3782980" y="9977599"/>
                </a:cubicBezTo>
                <a:lnTo>
                  <a:pt x="3774758" y="9977599"/>
                </a:lnTo>
                <a:cubicBezTo>
                  <a:pt x="3733643" y="9977599"/>
                  <a:pt x="3713086" y="9953273"/>
                  <a:pt x="3713086" y="9904622"/>
                </a:cubicBezTo>
                <a:cubicBezTo>
                  <a:pt x="3713086" y="9880639"/>
                  <a:pt x="3723193" y="9859055"/>
                  <a:pt x="3743407" y="9839868"/>
                </a:cubicBezTo>
                <a:cubicBezTo>
                  <a:pt x="3763623" y="9820682"/>
                  <a:pt x="3785551" y="9811088"/>
                  <a:pt x="3809191" y="9811088"/>
                </a:cubicBezTo>
                <a:close/>
                <a:moveTo>
                  <a:pt x="7488302" y="9809275"/>
                </a:moveTo>
                <a:cubicBezTo>
                  <a:pt x="7498662" y="9808828"/>
                  <a:pt x="7508845" y="9810446"/>
                  <a:pt x="7518850" y="9814127"/>
                </a:cubicBezTo>
                <a:cubicBezTo>
                  <a:pt x="7544408" y="9820433"/>
                  <a:pt x="7561975" y="9827413"/>
                  <a:pt x="7571551" y="9835067"/>
                </a:cubicBezTo>
                <a:cubicBezTo>
                  <a:pt x="7589551" y="9847885"/>
                  <a:pt x="7600397" y="9864008"/>
                  <a:pt x="7604089" y="9883438"/>
                </a:cubicBezTo>
                <a:cubicBezTo>
                  <a:pt x="7607783" y="9902867"/>
                  <a:pt x="7605040" y="9922251"/>
                  <a:pt x="7595858" y="9941589"/>
                </a:cubicBezTo>
                <a:cubicBezTo>
                  <a:pt x="7594520" y="9945227"/>
                  <a:pt x="7592704" y="9949464"/>
                  <a:pt x="7590408" y="9954298"/>
                </a:cubicBezTo>
                <a:cubicBezTo>
                  <a:pt x="7588112" y="9959133"/>
                  <a:pt x="7585674" y="9963656"/>
                  <a:pt x="7583091" y="9967869"/>
                </a:cubicBezTo>
                <a:cubicBezTo>
                  <a:pt x="7574193" y="9978019"/>
                  <a:pt x="7568812" y="9983525"/>
                  <a:pt x="7566947" y="9984387"/>
                </a:cubicBezTo>
                <a:cubicBezTo>
                  <a:pt x="7565080" y="9985249"/>
                  <a:pt x="7558502" y="9989799"/>
                  <a:pt x="7547210" y="9998035"/>
                </a:cubicBezTo>
                <a:cubicBezTo>
                  <a:pt x="7537258" y="10002634"/>
                  <a:pt x="7529219" y="10004838"/>
                  <a:pt x="7523092" y="10004649"/>
                </a:cubicBezTo>
                <a:cubicBezTo>
                  <a:pt x="7509503" y="10007909"/>
                  <a:pt x="7497204" y="10009063"/>
                  <a:pt x="7486194" y="10008111"/>
                </a:cubicBezTo>
                <a:cubicBezTo>
                  <a:pt x="7465422" y="10005631"/>
                  <a:pt x="7446085" y="9996450"/>
                  <a:pt x="7428179" y="9980569"/>
                </a:cubicBezTo>
                <a:cubicBezTo>
                  <a:pt x="7410273" y="9964687"/>
                  <a:pt x="7400407" y="9946601"/>
                  <a:pt x="7398580" y="9926310"/>
                </a:cubicBezTo>
                <a:cubicBezTo>
                  <a:pt x="7396273" y="9901711"/>
                  <a:pt x="7401527" y="9880412"/>
                  <a:pt x="7414345" y="9862412"/>
                </a:cubicBezTo>
                <a:cubicBezTo>
                  <a:pt x="7421132" y="9841160"/>
                  <a:pt x="7435245" y="9825959"/>
                  <a:pt x="7456683" y="9816808"/>
                </a:cubicBezTo>
                <a:cubicBezTo>
                  <a:pt x="7467401" y="9812234"/>
                  <a:pt x="7477941" y="9809722"/>
                  <a:pt x="7488302" y="9809275"/>
                </a:cubicBezTo>
                <a:close/>
                <a:moveTo>
                  <a:pt x="5060320" y="9807901"/>
                </a:moveTo>
                <a:cubicBezTo>
                  <a:pt x="5079862" y="9810936"/>
                  <a:pt x="5097206" y="9820020"/>
                  <a:pt x="5112345" y="9835152"/>
                </a:cubicBezTo>
                <a:cubicBezTo>
                  <a:pt x="5115323" y="9837633"/>
                  <a:pt x="5118706" y="9840765"/>
                  <a:pt x="5122491" y="9844549"/>
                </a:cubicBezTo>
                <a:cubicBezTo>
                  <a:pt x="5126277" y="9848332"/>
                  <a:pt x="5129721" y="9852147"/>
                  <a:pt x="5132823" y="9855992"/>
                </a:cubicBezTo>
                <a:cubicBezTo>
                  <a:pt x="5139401" y="9867777"/>
                  <a:pt x="5142785" y="9874694"/>
                  <a:pt x="5142971" y="9876741"/>
                </a:cubicBezTo>
                <a:cubicBezTo>
                  <a:pt x="5143158" y="9878788"/>
                  <a:pt x="5145239" y="9886512"/>
                  <a:pt x="5149213" y="9899910"/>
                </a:cubicBezTo>
                <a:cubicBezTo>
                  <a:pt x="5150208" y="9910829"/>
                  <a:pt x="5149590" y="9919143"/>
                  <a:pt x="5147358" y="9924850"/>
                </a:cubicBezTo>
                <a:cubicBezTo>
                  <a:pt x="5145873" y="9938747"/>
                  <a:pt x="5142837" y="9950721"/>
                  <a:pt x="5138249" y="9960772"/>
                </a:cubicBezTo>
                <a:cubicBezTo>
                  <a:pt x="5128947" y="9979510"/>
                  <a:pt x="5113814" y="9994651"/>
                  <a:pt x="5092848" y="10006196"/>
                </a:cubicBezTo>
                <a:cubicBezTo>
                  <a:pt x="5071883" y="10017741"/>
                  <a:pt x="5051536" y="10020971"/>
                  <a:pt x="5031807" y="10015890"/>
                </a:cubicBezTo>
                <a:cubicBezTo>
                  <a:pt x="5007857" y="10009816"/>
                  <a:pt x="4989555" y="9997724"/>
                  <a:pt x="4976895" y="9979612"/>
                </a:cubicBezTo>
                <a:cubicBezTo>
                  <a:pt x="4959147" y="9966093"/>
                  <a:pt x="4949559" y="9947701"/>
                  <a:pt x="4948124" y="9924437"/>
                </a:cubicBezTo>
                <a:cubicBezTo>
                  <a:pt x="4946692" y="9901173"/>
                  <a:pt x="4952797" y="9881351"/>
                  <a:pt x="4966439" y="9864970"/>
                </a:cubicBezTo>
                <a:cubicBezTo>
                  <a:pt x="4980951" y="9843004"/>
                  <a:pt x="4993419" y="9828795"/>
                  <a:pt x="5003839" y="9822340"/>
                </a:cubicBezTo>
                <a:cubicBezTo>
                  <a:pt x="5021949" y="9809679"/>
                  <a:pt x="5040778" y="9804867"/>
                  <a:pt x="5060320" y="9807901"/>
                </a:cubicBezTo>
                <a:close/>
                <a:moveTo>
                  <a:pt x="3789246" y="8662772"/>
                </a:moveTo>
                <a:cubicBezTo>
                  <a:pt x="3800228" y="8664647"/>
                  <a:pt x="3809993" y="8670125"/>
                  <a:pt x="3818544" y="8679206"/>
                </a:cubicBezTo>
                <a:cubicBezTo>
                  <a:pt x="3820223" y="8680696"/>
                  <a:pt x="3822134" y="8682576"/>
                  <a:pt x="3824270" y="8684847"/>
                </a:cubicBezTo>
                <a:cubicBezTo>
                  <a:pt x="3826408" y="8687117"/>
                  <a:pt x="3828353" y="8689404"/>
                  <a:pt x="3830108" y="8691710"/>
                </a:cubicBezTo>
                <a:cubicBezTo>
                  <a:pt x="3833840" y="8698765"/>
                  <a:pt x="3835762" y="8702904"/>
                  <a:pt x="3835873" y="8704127"/>
                </a:cubicBezTo>
                <a:cubicBezTo>
                  <a:pt x="3835984" y="8705349"/>
                  <a:pt x="3837178" y="8709965"/>
                  <a:pt x="3839453" y="8717975"/>
                </a:cubicBezTo>
                <a:cubicBezTo>
                  <a:pt x="3840048" y="8724495"/>
                  <a:pt x="3839727" y="8729454"/>
                  <a:pt x="3838492" y="8732853"/>
                </a:cubicBezTo>
                <a:cubicBezTo>
                  <a:pt x="3837704" y="8741142"/>
                  <a:pt x="3836038" y="8748279"/>
                  <a:pt x="3833494" y="8754263"/>
                </a:cubicBezTo>
                <a:cubicBezTo>
                  <a:pt x="3828334" y="8765416"/>
                  <a:pt x="3819887" y="8774403"/>
                  <a:pt x="3808154" y="8781225"/>
                </a:cubicBezTo>
                <a:cubicBezTo>
                  <a:pt x="3796422" y="8788047"/>
                  <a:pt x="3785007" y="8789909"/>
                  <a:pt x="3773915" y="8786812"/>
                </a:cubicBezTo>
                <a:cubicBezTo>
                  <a:pt x="3760450" y="8783109"/>
                  <a:pt x="3750130" y="8775833"/>
                  <a:pt x="3742964" y="8764982"/>
                </a:cubicBezTo>
                <a:cubicBezTo>
                  <a:pt x="3732956" y="8756855"/>
                  <a:pt x="3727513" y="8745848"/>
                  <a:pt x="3726632" y="8731959"/>
                </a:cubicBezTo>
                <a:cubicBezTo>
                  <a:pt x="3725753" y="8718069"/>
                  <a:pt x="3729115" y="8706259"/>
                  <a:pt x="3736722" y="8696526"/>
                </a:cubicBezTo>
                <a:cubicBezTo>
                  <a:pt x="3744798" y="8683464"/>
                  <a:pt x="3751750" y="8675024"/>
                  <a:pt x="3757580" y="8671206"/>
                </a:cubicBezTo>
                <a:cubicBezTo>
                  <a:pt x="3767710" y="8663708"/>
                  <a:pt x="3778264" y="8660898"/>
                  <a:pt x="3789246" y="8662772"/>
                </a:cubicBezTo>
                <a:close/>
                <a:moveTo>
                  <a:pt x="8709355" y="8652323"/>
                </a:moveTo>
                <a:cubicBezTo>
                  <a:pt x="8718216" y="8650785"/>
                  <a:pt x="8728596" y="8650922"/>
                  <a:pt x="8740493" y="8652733"/>
                </a:cubicBezTo>
                <a:cubicBezTo>
                  <a:pt x="8753680" y="8655544"/>
                  <a:pt x="8761811" y="8658780"/>
                  <a:pt x="8764886" y="8662445"/>
                </a:cubicBezTo>
                <a:cubicBezTo>
                  <a:pt x="8766594" y="8664480"/>
                  <a:pt x="8768840" y="8670921"/>
                  <a:pt x="8771624" y="8681767"/>
                </a:cubicBezTo>
                <a:cubicBezTo>
                  <a:pt x="8772375" y="8699869"/>
                  <a:pt x="8767190" y="8713586"/>
                  <a:pt x="8756069" y="8722918"/>
                </a:cubicBezTo>
                <a:cubicBezTo>
                  <a:pt x="8749715" y="8728250"/>
                  <a:pt x="8741566" y="8731444"/>
                  <a:pt x="8731625" y="8732502"/>
                </a:cubicBezTo>
                <a:cubicBezTo>
                  <a:pt x="8721683" y="8733559"/>
                  <a:pt x="8710648" y="8732238"/>
                  <a:pt x="8698520" y="8728539"/>
                </a:cubicBezTo>
                <a:cubicBezTo>
                  <a:pt x="8688322" y="8723914"/>
                  <a:pt x="8681515" y="8719565"/>
                  <a:pt x="8678099" y="8715494"/>
                </a:cubicBezTo>
                <a:cubicBezTo>
                  <a:pt x="8675708" y="8712644"/>
                  <a:pt x="8674025" y="8709026"/>
                  <a:pt x="8673052" y="8704640"/>
                </a:cubicBezTo>
                <a:cubicBezTo>
                  <a:pt x="8672078" y="8700253"/>
                  <a:pt x="8671814" y="8695098"/>
                  <a:pt x="8672258" y="8689175"/>
                </a:cubicBezTo>
                <a:cubicBezTo>
                  <a:pt x="8674889" y="8677254"/>
                  <a:pt x="8679911" y="8668184"/>
                  <a:pt x="8687325" y="8661963"/>
                </a:cubicBezTo>
                <a:cubicBezTo>
                  <a:pt x="8693150" y="8657075"/>
                  <a:pt x="8700493" y="8653862"/>
                  <a:pt x="8709355" y="8652323"/>
                </a:cubicBezTo>
                <a:close/>
                <a:moveTo>
                  <a:pt x="1313254" y="8651416"/>
                </a:moveTo>
                <a:cubicBezTo>
                  <a:pt x="1330036" y="8649886"/>
                  <a:pt x="1348382" y="8661289"/>
                  <a:pt x="1368291" y="8685625"/>
                </a:cubicBezTo>
                <a:cubicBezTo>
                  <a:pt x="1378836" y="8700047"/>
                  <a:pt x="1384421" y="8710690"/>
                  <a:pt x="1385047" y="8717556"/>
                </a:cubicBezTo>
                <a:cubicBezTo>
                  <a:pt x="1385395" y="8721370"/>
                  <a:pt x="1383560" y="8730767"/>
                  <a:pt x="1379542" y="8745748"/>
                </a:cubicBezTo>
                <a:cubicBezTo>
                  <a:pt x="1369214" y="8767457"/>
                  <a:pt x="1356041" y="8779042"/>
                  <a:pt x="1340022" y="8780503"/>
                </a:cubicBezTo>
                <a:cubicBezTo>
                  <a:pt x="1330868" y="8781337"/>
                  <a:pt x="1321349" y="8778167"/>
                  <a:pt x="1311465" y="8770992"/>
                </a:cubicBezTo>
                <a:cubicBezTo>
                  <a:pt x="1301581" y="8763817"/>
                  <a:pt x="1292129" y="8752949"/>
                  <a:pt x="1283110" y="8738388"/>
                </a:cubicBezTo>
                <a:cubicBezTo>
                  <a:pt x="1276448" y="8724381"/>
                  <a:pt x="1272770" y="8713563"/>
                  <a:pt x="1272075" y="8705935"/>
                </a:cubicBezTo>
                <a:cubicBezTo>
                  <a:pt x="1271101" y="8695256"/>
                  <a:pt x="1274635" y="8683396"/>
                  <a:pt x="1282676" y="8670356"/>
                </a:cubicBezTo>
                <a:cubicBezTo>
                  <a:pt x="1292382" y="8658703"/>
                  <a:pt x="1302574" y="8652389"/>
                  <a:pt x="1313254" y="8651416"/>
                </a:cubicBezTo>
                <a:close/>
                <a:moveTo>
                  <a:pt x="125090" y="8641698"/>
                </a:moveTo>
                <a:cubicBezTo>
                  <a:pt x="135450" y="8641251"/>
                  <a:pt x="145633" y="8642869"/>
                  <a:pt x="155637" y="8646550"/>
                </a:cubicBezTo>
                <a:cubicBezTo>
                  <a:pt x="181196" y="8652856"/>
                  <a:pt x="198763" y="8659836"/>
                  <a:pt x="208338" y="8667490"/>
                </a:cubicBezTo>
                <a:cubicBezTo>
                  <a:pt x="226339" y="8680308"/>
                  <a:pt x="237185" y="8696431"/>
                  <a:pt x="240878" y="8715861"/>
                </a:cubicBezTo>
                <a:cubicBezTo>
                  <a:pt x="244571" y="8735290"/>
                  <a:pt x="241828" y="8754674"/>
                  <a:pt x="232647" y="8774012"/>
                </a:cubicBezTo>
                <a:cubicBezTo>
                  <a:pt x="231308" y="8777650"/>
                  <a:pt x="229492" y="8781887"/>
                  <a:pt x="227197" y="8786721"/>
                </a:cubicBezTo>
                <a:cubicBezTo>
                  <a:pt x="224901" y="8791556"/>
                  <a:pt x="222462" y="8796079"/>
                  <a:pt x="219880" y="8800292"/>
                </a:cubicBezTo>
                <a:cubicBezTo>
                  <a:pt x="210982" y="8810442"/>
                  <a:pt x="205600" y="8815948"/>
                  <a:pt x="203735" y="8816810"/>
                </a:cubicBezTo>
                <a:cubicBezTo>
                  <a:pt x="201868" y="8817672"/>
                  <a:pt x="195290" y="8822222"/>
                  <a:pt x="183998" y="8830458"/>
                </a:cubicBezTo>
                <a:cubicBezTo>
                  <a:pt x="174046" y="8835057"/>
                  <a:pt x="166007" y="8837261"/>
                  <a:pt x="159880" y="8837072"/>
                </a:cubicBezTo>
                <a:cubicBezTo>
                  <a:pt x="146291" y="8840332"/>
                  <a:pt x="133992" y="8841486"/>
                  <a:pt x="122983" y="8840534"/>
                </a:cubicBezTo>
                <a:cubicBezTo>
                  <a:pt x="102211" y="8838054"/>
                  <a:pt x="82873" y="8828873"/>
                  <a:pt x="64968" y="8812992"/>
                </a:cubicBezTo>
                <a:cubicBezTo>
                  <a:pt x="47061" y="8797110"/>
                  <a:pt x="37195" y="8779024"/>
                  <a:pt x="35369" y="8758733"/>
                </a:cubicBezTo>
                <a:cubicBezTo>
                  <a:pt x="33060" y="8734134"/>
                  <a:pt x="38315" y="8712835"/>
                  <a:pt x="51134" y="8694835"/>
                </a:cubicBezTo>
                <a:cubicBezTo>
                  <a:pt x="57921" y="8673583"/>
                  <a:pt x="72033" y="8658382"/>
                  <a:pt x="93470" y="8649231"/>
                </a:cubicBezTo>
                <a:cubicBezTo>
                  <a:pt x="104188" y="8644657"/>
                  <a:pt x="114728" y="8642145"/>
                  <a:pt x="125090" y="8641698"/>
                </a:cubicBezTo>
                <a:close/>
                <a:moveTo>
                  <a:pt x="6279643" y="8610062"/>
                </a:moveTo>
                <a:cubicBezTo>
                  <a:pt x="6294992" y="8612330"/>
                  <a:pt x="6309796" y="8628890"/>
                  <a:pt x="6324052" y="8659744"/>
                </a:cubicBezTo>
                <a:cubicBezTo>
                  <a:pt x="6333422" y="8680024"/>
                  <a:pt x="6336706" y="8700656"/>
                  <a:pt x="6333900" y="8721639"/>
                </a:cubicBezTo>
                <a:cubicBezTo>
                  <a:pt x="6331095" y="8742623"/>
                  <a:pt x="6323665" y="8755898"/>
                  <a:pt x="6311617" y="8761464"/>
                </a:cubicBezTo>
                <a:cubicBezTo>
                  <a:pt x="6299570" y="8767031"/>
                  <a:pt x="6284747" y="8765443"/>
                  <a:pt x="6267148" y="8756701"/>
                </a:cubicBezTo>
                <a:cubicBezTo>
                  <a:pt x="6245820" y="8742648"/>
                  <a:pt x="6230740" y="8726061"/>
                  <a:pt x="6221907" y="8706940"/>
                </a:cubicBezTo>
                <a:cubicBezTo>
                  <a:pt x="6213072" y="8687820"/>
                  <a:pt x="6209940" y="8669579"/>
                  <a:pt x="6212512" y="8652219"/>
                </a:cubicBezTo>
                <a:cubicBezTo>
                  <a:pt x="6215086" y="8634858"/>
                  <a:pt x="6221438" y="8623838"/>
                  <a:pt x="6231562" y="8619159"/>
                </a:cubicBezTo>
                <a:cubicBezTo>
                  <a:pt x="6241691" y="8614480"/>
                  <a:pt x="6251144" y="8612925"/>
                  <a:pt x="6259920" y="8614495"/>
                </a:cubicBezTo>
                <a:lnTo>
                  <a:pt x="6264110" y="8612559"/>
                </a:lnTo>
                <a:cubicBezTo>
                  <a:pt x="6269348" y="8610139"/>
                  <a:pt x="6274527" y="8609306"/>
                  <a:pt x="6279643" y="8610062"/>
                </a:cubicBezTo>
                <a:close/>
                <a:moveTo>
                  <a:pt x="7510295" y="8594048"/>
                </a:moveTo>
                <a:cubicBezTo>
                  <a:pt x="7529836" y="8597083"/>
                  <a:pt x="7547179" y="8606167"/>
                  <a:pt x="7562320" y="8621299"/>
                </a:cubicBezTo>
                <a:cubicBezTo>
                  <a:pt x="7565298" y="8623780"/>
                  <a:pt x="7568681" y="8626912"/>
                  <a:pt x="7572466" y="8630696"/>
                </a:cubicBezTo>
                <a:cubicBezTo>
                  <a:pt x="7576251" y="8634479"/>
                  <a:pt x="7579695" y="8638294"/>
                  <a:pt x="7582797" y="8642139"/>
                </a:cubicBezTo>
                <a:cubicBezTo>
                  <a:pt x="7589377" y="8653924"/>
                  <a:pt x="7592761" y="8660841"/>
                  <a:pt x="7592947" y="8662888"/>
                </a:cubicBezTo>
                <a:cubicBezTo>
                  <a:pt x="7593133" y="8664935"/>
                  <a:pt x="7595215" y="8672659"/>
                  <a:pt x="7599188" y="8686057"/>
                </a:cubicBezTo>
                <a:cubicBezTo>
                  <a:pt x="7600184" y="8696976"/>
                  <a:pt x="7599565" y="8705290"/>
                  <a:pt x="7597334" y="8710997"/>
                </a:cubicBezTo>
                <a:cubicBezTo>
                  <a:pt x="7595849" y="8724894"/>
                  <a:pt x="7592811" y="8736868"/>
                  <a:pt x="7588222" y="8746919"/>
                </a:cubicBezTo>
                <a:cubicBezTo>
                  <a:pt x="7578923" y="8765657"/>
                  <a:pt x="7563790" y="8780798"/>
                  <a:pt x="7542824" y="8792343"/>
                </a:cubicBezTo>
                <a:cubicBezTo>
                  <a:pt x="7521859" y="8803888"/>
                  <a:pt x="7501511" y="8807118"/>
                  <a:pt x="7481782" y="8802037"/>
                </a:cubicBezTo>
                <a:cubicBezTo>
                  <a:pt x="7457833" y="8795963"/>
                  <a:pt x="7439528" y="8783871"/>
                  <a:pt x="7426869" y="8765759"/>
                </a:cubicBezTo>
                <a:cubicBezTo>
                  <a:pt x="7409121" y="8752240"/>
                  <a:pt x="7399531" y="8733848"/>
                  <a:pt x="7398097" y="8710584"/>
                </a:cubicBezTo>
                <a:cubicBezTo>
                  <a:pt x="7396666" y="8687320"/>
                  <a:pt x="7402772" y="8667498"/>
                  <a:pt x="7416414" y="8651117"/>
                </a:cubicBezTo>
                <a:cubicBezTo>
                  <a:pt x="7430927" y="8629151"/>
                  <a:pt x="7443392" y="8614942"/>
                  <a:pt x="7453814" y="8608487"/>
                </a:cubicBezTo>
                <a:cubicBezTo>
                  <a:pt x="7471925" y="8595826"/>
                  <a:pt x="7490753" y="8591014"/>
                  <a:pt x="7510295" y="8594048"/>
                </a:cubicBezTo>
                <a:close/>
                <a:moveTo>
                  <a:pt x="2618019" y="8592019"/>
                </a:moveTo>
                <a:cubicBezTo>
                  <a:pt x="2623460" y="8592019"/>
                  <a:pt x="2636519" y="8596857"/>
                  <a:pt x="2657196" y="8606536"/>
                </a:cubicBezTo>
                <a:cubicBezTo>
                  <a:pt x="2686579" y="8628656"/>
                  <a:pt x="2701270" y="8654234"/>
                  <a:pt x="2701270" y="8683269"/>
                </a:cubicBezTo>
                <a:cubicBezTo>
                  <a:pt x="2701270" y="8699859"/>
                  <a:pt x="2695558" y="8716450"/>
                  <a:pt x="2684130" y="8733041"/>
                </a:cubicBezTo>
                <a:cubicBezTo>
                  <a:pt x="2672704" y="8749632"/>
                  <a:pt x="2656108" y="8764840"/>
                  <a:pt x="2634343" y="8778666"/>
                </a:cubicBezTo>
                <a:cubicBezTo>
                  <a:pt x="2613665" y="8788344"/>
                  <a:pt x="2597886" y="8793183"/>
                  <a:pt x="2587003" y="8793183"/>
                </a:cubicBezTo>
                <a:cubicBezTo>
                  <a:pt x="2571768" y="8793183"/>
                  <a:pt x="2555444" y="8784888"/>
                  <a:pt x="2538032" y="8768297"/>
                </a:cubicBezTo>
                <a:cubicBezTo>
                  <a:pt x="2522797" y="8748941"/>
                  <a:pt x="2515180" y="8729585"/>
                  <a:pt x="2515180" y="8710229"/>
                </a:cubicBezTo>
                <a:cubicBezTo>
                  <a:pt x="2515180" y="8679812"/>
                  <a:pt x="2533680" y="8648704"/>
                  <a:pt x="2570680" y="8616905"/>
                </a:cubicBezTo>
                <a:cubicBezTo>
                  <a:pt x="2592445" y="8600314"/>
                  <a:pt x="2608225" y="8592019"/>
                  <a:pt x="2618019" y="8592019"/>
                </a:cubicBezTo>
                <a:close/>
                <a:moveTo>
                  <a:pt x="5060324" y="8588832"/>
                </a:moveTo>
                <a:cubicBezTo>
                  <a:pt x="5079867" y="8591867"/>
                  <a:pt x="5097209" y="8600951"/>
                  <a:pt x="5112350" y="8616083"/>
                </a:cubicBezTo>
                <a:cubicBezTo>
                  <a:pt x="5115329" y="8618564"/>
                  <a:pt x="5118709" y="8621696"/>
                  <a:pt x="5122495" y="8625480"/>
                </a:cubicBezTo>
                <a:cubicBezTo>
                  <a:pt x="5126281" y="8629263"/>
                  <a:pt x="5129723" y="8633078"/>
                  <a:pt x="5132827" y="8636923"/>
                </a:cubicBezTo>
                <a:cubicBezTo>
                  <a:pt x="5139405" y="8648708"/>
                  <a:pt x="5142789" y="8655625"/>
                  <a:pt x="5142975" y="8657672"/>
                </a:cubicBezTo>
                <a:cubicBezTo>
                  <a:pt x="5143161" y="8659719"/>
                  <a:pt x="5145242" y="8667443"/>
                  <a:pt x="5149217" y="8680841"/>
                </a:cubicBezTo>
                <a:cubicBezTo>
                  <a:pt x="5150212" y="8691760"/>
                  <a:pt x="5149593" y="8700074"/>
                  <a:pt x="5147361" y="8705781"/>
                </a:cubicBezTo>
                <a:cubicBezTo>
                  <a:pt x="5145876" y="8719678"/>
                  <a:pt x="5142840" y="8731652"/>
                  <a:pt x="5138252" y="8741703"/>
                </a:cubicBezTo>
                <a:cubicBezTo>
                  <a:pt x="5128951" y="8760441"/>
                  <a:pt x="5113818" y="8775582"/>
                  <a:pt x="5092852" y="8787127"/>
                </a:cubicBezTo>
                <a:cubicBezTo>
                  <a:pt x="5071886" y="8798672"/>
                  <a:pt x="5051539" y="8801902"/>
                  <a:pt x="5031811" y="8796821"/>
                </a:cubicBezTo>
                <a:cubicBezTo>
                  <a:pt x="5007863" y="8790747"/>
                  <a:pt x="4989559" y="8778655"/>
                  <a:pt x="4976900" y="8760543"/>
                </a:cubicBezTo>
                <a:cubicBezTo>
                  <a:pt x="4959153" y="8747024"/>
                  <a:pt x="4949562" y="8728632"/>
                  <a:pt x="4948129" y="8705368"/>
                </a:cubicBezTo>
                <a:cubicBezTo>
                  <a:pt x="4946697" y="8682104"/>
                  <a:pt x="4952801" y="8662282"/>
                  <a:pt x="4966446" y="8645901"/>
                </a:cubicBezTo>
                <a:cubicBezTo>
                  <a:pt x="4980955" y="8623935"/>
                  <a:pt x="4993420" y="8609726"/>
                  <a:pt x="5003841" y="8603271"/>
                </a:cubicBezTo>
                <a:cubicBezTo>
                  <a:pt x="5021954" y="8590610"/>
                  <a:pt x="5040781" y="8585798"/>
                  <a:pt x="5060324" y="8588832"/>
                </a:cubicBezTo>
                <a:close/>
                <a:moveTo>
                  <a:pt x="113735" y="7418839"/>
                </a:moveTo>
                <a:cubicBezTo>
                  <a:pt x="124718" y="7420714"/>
                  <a:pt x="134484" y="7426192"/>
                  <a:pt x="143033" y="7435272"/>
                </a:cubicBezTo>
                <a:cubicBezTo>
                  <a:pt x="144713" y="7436763"/>
                  <a:pt x="146623" y="7438643"/>
                  <a:pt x="148760" y="7440914"/>
                </a:cubicBezTo>
                <a:cubicBezTo>
                  <a:pt x="150897" y="7443184"/>
                  <a:pt x="152843" y="7445471"/>
                  <a:pt x="154598" y="7447777"/>
                </a:cubicBezTo>
                <a:cubicBezTo>
                  <a:pt x="158330" y="7454832"/>
                  <a:pt x="160252" y="7458971"/>
                  <a:pt x="160363" y="7460193"/>
                </a:cubicBezTo>
                <a:cubicBezTo>
                  <a:pt x="160475" y="7461415"/>
                  <a:pt x="161668" y="7466032"/>
                  <a:pt x="163943" y="7474041"/>
                </a:cubicBezTo>
                <a:cubicBezTo>
                  <a:pt x="164537" y="7480561"/>
                  <a:pt x="164217" y="7485521"/>
                  <a:pt x="162982" y="7488920"/>
                </a:cubicBezTo>
                <a:cubicBezTo>
                  <a:pt x="162194" y="7497209"/>
                  <a:pt x="160528" y="7504346"/>
                  <a:pt x="157985" y="7510330"/>
                </a:cubicBezTo>
                <a:cubicBezTo>
                  <a:pt x="152824" y="7521483"/>
                  <a:pt x="144377" y="7530470"/>
                  <a:pt x="132644" y="7537292"/>
                </a:cubicBezTo>
                <a:cubicBezTo>
                  <a:pt x="120911" y="7544114"/>
                  <a:pt x="109498" y="7545976"/>
                  <a:pt x="98405" y="7542879"/>
                </a:cubicBezTo>
                <a:cubicBezTo>
                  <a:pt x="84940" y="7539176"/>
                  <a:pt x="74624" y="7531899"/>
                  <a:pt x="67457" y="7521048"/>
                </a:cubicBezTo>
                <a:cubicBezTo>
                  <a:pt x="57450" y="7512922"/>
                  <a:pt x="52006" y="7501914"/>
                  <a:pt x="51126" y="7488025"/>
                </a:cubicBezTo>
                <a:cubicBezTo>
                  <a:pt x="50246" y="7474136"/>
                  <a:pt x="53609" y="7462326"/>
                  <a:pt x="61215" y="7452593"/>
                </a:cubicBezTo>
                <a:cubicBezTo>
                  <a:pt x="69291" y="7439531"/>
                  <a:pt x="76243" y="7431091"/>
                  <a:pt x="82073" y="7427272"/>
                </a:cubicBezTo>
                <a:cubicBezTo>
                  <a:pt x="92200" y="7419775"/>
                  <a:pt x="102754" y="7416964"/>
                  <a:pt x="113735" y="7418839"/>
                </a:cubicBezTo>
                <a:close/>
                <a:moveTo>
                  <a:pt x="7517841" y="7395134"/>
                </a:moveTo>
                <a:cubicBezTo>
                  <a:pt x="7525921" y="7394517"/>
                  <a:pt x="7534823" y="7395077"/>
                  <a:pt x="7544547" y="7396814"/>
                </a:cubicBezTo>
                <a:cubicBezTo>
                  <a:pt x="7562949" y="7402850"/>
                  <a:pt x="7574916" y="7411858"/>
                  <a:pt x="7580450" y="7423838"/>
                </a:cubicBezTo>
                <a:cubicBezTo>
                  <a:pt x="7589150" y="7442664"/>
                  <a:pt x="7582423" y="7469136"/>
                  <a:pt x="7560270" y="7503255"/>
                </a:cubicBezTo>
                <a:cubicBezTo>
                  <a:pt x="7546637" y="7522016"/>
                  <a:pt x="7535685" y="7533307"/>
                  <a:pt x="7527413" y="7537129"/>
                </a:cubicBezTo>
                <a:cubicBezTo>
                  <a:pt x="7522819" y="7539252"/>
                  <a:pt x="7510408" y="7541352"/>
                  <a:pt x="7490179" y="7543430"/>
                </a:cubicBezTo>
                <a:cubicBezTo>
                  <a:pt x="7459041" y="7541203"/>
                  <a:pt x="7439320" y="7531104"/>
                  <a:pt x="7431016" y="7513133"/>
                </a:cubicBezTo>
                <a:cubicBezTo>
                  <a:pt x="7426271" y="7502865"/>
                  <a:pt x="7426351" y="7490367"/>
                  <a:pt x="7431256" y="7475640"/>
                </a:cubicBezTo>
                <a:cubicBezTo>
                  <a:pt x="7436160" y="7460913"/>
                  <a:pt x="7445825" y="7445025"/>
                  <a:pt x="7460251" y="7427975"/>
                </a:cubicBezTo>
                <a:cubicBezTo>
                  <a:pt x="7474945" y="7413917"/>
                  <a:pt x="7486887" y="7404765"/>
                  <a:pt x="7496076" y="7400519"/>
                </a:cubicBezTo>
                <a:cubicBezTo>
                  <a:pt x="7502509" y="7397546"/>
                  <a:pt x="7509763" y="7395752"/>
                  <a:pt x="7517841" y="7395134"/>
                </a:cubicBezTo>
                <a:close/>
                <a:moveTo>
                  <a:pt x="1338664" y="7374722"/>
                </a:moveTo>
                <a:cubicBezTo>
                  <a:pt x="1344105" y="7374722"/>
                  <a:pt x="1357165" y="7379560"/>
                  <a:pt x="1377841" y="7389239"/>
                </a:cubicBezTo>
                <a:cubicBezTo>
                  <a:pt x="1407225" y="7411359"/>
                  <a:pt x="1421916" y="7436937"/>
                  <a:pt x="1421916" y="7465971"/>
                </a:cubicBezTo>
                <a:cubicBezTo>
                  <a:pt x="1421916" y="7482562"/>
                  <a:pt x="1416202" y="7499153"/>
                  <a:pt x="1404776" y="7515744"/>
                </a:cubicBezTo>
                <a:cubicBezTo>
                  <a:pt x="1393349" y="7532335"/>
                  <a:pt x="1376753" y="7547543"/>
                  <a:pt x="1354988" y="7561369"/>
                </a:cubicBezTo>
                <a:cubicBezTo>
                  <a:pt x="1334311" y="7571046"/>
                  <a:pt x="1318532" y="7575886"/>
                  <a:pt x="1307649" y="7575886"/>
                </a:cubicBezTo>
                <a:cubicBezTo>
                  <a:pt x="1292413" y="7575886"/>
                  <a:pt x="1276089" y="7567590"/>
                  <a:pt x="1258677" y="7551000"/>
                </a:cubicBezTo>
                <a:cubicBezTo>
                  <a:pt x="1243442" y="7531644"/>
                  <a:pt x="1235824" y="7512287"/>
                  <a:pt x="1235824" y="7492931"/>
                </a:cubicBezTo>
                <a:cubicBezTo>
                  <a:pt x="1235824" y="7462514"/>
                  <a:pt x="1254324" y="7431407"/>
                  <a:pt x="1291325" y="7399608"/>
                </a:cubicBezTo>
                <a:cubicBezTo>
                  <a:pt x="1313090" y="7383017"/>
                  <a:pt x="1328870" y="7374722"/>
                  <a:pt x="1338664" y="7374722"/>
                </a:cubicBezTo>
                <a:close/>
                <a:moveTo>
                  <a:pt x="8728787" y="7365170"/>
                </a:moveTo>
                <a:cubicBezTo>
                  <a:pt x="8740107" y="7364578"/>
                  <a:pt x="8752629" y="7365748"/>
                  <a:pt x="8766353" y="7368683"/>
                </a:cubicBezTo>
                <a:cubicBezTo>
                  <a:pt x="8792428" y="7378277"/>
                  <a:pt x="8809586" y="7391992"/>
                  <a:pt x="8817827" y="7409828"/>
                </a:cubicBezTo>
                <a:cubicBezTo>
                  <a:pt x="8830777" y="7437854"/>
                  <a:pt x="8822364" y="7476524"/>
                  <a:pt x="8792588" y="7525838"/>
                </a:cubicBezTo>
                <a:cubicBezTo>
                  <a:pt x="8774173" y="7552898"/>
                  <a:pt x="8759233" y="7569077"/>
                  <a:pt x="8747767" y="7574375"/>
                </a:cubicBezTo>
                <a:cubicBezTo>
                  <a:pt x="8741398" y="7577317"/>
                  <a:pt x="8724051" y="7579922"/>
                  <a:pt x="8695725" y="7582188"/>
                </a:cubicBezTo>
                <a:cubicBezTo>
                  <a:pt x="8651911" y="7577698"/>
                  <a:pt x="8623823" y="7562077"/>
                  <a:pt x="8611462" y="7535323"/>
                </a:cubicBezTo>
                <a:cubicBezTo>
                  <a:pt x="8604398" y="7520036"/>
                  <a:pt x="8604024" y="7501659"/>
                  <a:pt x="8610336" y="7480191"/>
                </a:cubicBezTo>
                <a:cubicBezTo>
                  <a:pt x="8616649" y="7458724"/>
                  <a:pt x="8629602" y="7435734"/>
                  <a:pt x="8649194" y="7411222"/>
                </a:cubicBezTo>
                <a:cubicBezTo>
                  <a:pt x="8669279" y="7391121"/>
                  <a:pt x="8685691" y="7378126"/>
                  <a:pt x="8698430" y="7372240"/>
                </a:cubicBezTo>
                <a:cubicBezTo>
                  <a:pt x="8707348" y="7368120"/>
                  <a:pt x="8717467" y="7365763"/>
                  <a:pt x="8728787" y="7365170"/>
                </a:cubicBezTo>
                <a:close/>
                <a:moveTo>
                  <a:pt x="8725760" y="6209161"/>
                </a:moveTo>
                <a:cubicBezTo>
                  <a:pt x="8731720" y="6208484"/>
                  <a:pt x="8738248" y="6208583"/>
                  <a:pt x="8745343" y="6209459"/>
                </a:cubicBezTo>
                <a:cubicBezTo>
                  <a:pt x="8758683" y="6212987"/>
                  <a:pt x="8767197" y="6218745"/>
                  <a:pt x="8770888" y="6226732"/>
                </a:cubicBezTo>
                <a:cubicBezTo>
                  <a:pt x="8776687" y="6239282"/>
                  <a:pt x="8770901" y="6257532"/>
                  <a:pt x="8753529" y="6281481"/>
                </a:cubicBezTo>
                <a:cubicBezTo>
                  <a:pt x="8742908" y="6294696"/>
                  <a:pt x="8734496" y="6302737"/>
                  <a:pt x="8728292" y="6305603"/>
                </a:cubicBezTo>
                <a:cubicBezTo>
                  <a:pt x="8724846" y="6307195"/>
                  <a:pt x="8715653" y="6309020"/>
                  <a:pt x="8700712" y="6311077"/>
                </a:cubicBezTo>
                <a:cubicBezTo>
                  <a:pt x="8677886" y="6310548"/>
                  <a:pt x="8663704" y="6304293"/>
                  <a:pt x="8658169" y="6292313"/>
                </a:cubicBezTo>
                <a:cubicBezTo>
                  <a:pt x="8655005" y="6285467"/>
                  <a:pt x="8655461" y="6276949"/>
                  <a:pt x="8659535" y="6266760"/>
                </a:cubicBezTo>
                <a:cubicBezTo>
                  <a:pt x="8663609" y="6256570"/>
                  <a:pt x="8671220" y="6245438"/>
                  <a:pt x="8682369" y="6233364"/>
                </a:cubicBezTo>
                <a:cubicBezTo>
                  <a:pt x="8693619" y="6223320"/>
                  <a:pt x="8702691" y="6216705"/>
                  <a:pt x="8709583" y="6213521"/>
                </a:cubicBezTo>
                <a:cubicBezTo>
                  <a:pt x="8714408" y="6211291"/>
                  <a:pt x="8719800" y="6209838"/>
                  <a:pt x="8725760" y="6209161"/>
                </a:cubicBezTo>
                <a:close/>
                <a:moveTo>
                  <a:pt x="1294243" y="6203649"/>
                </a:moveTo>
                <a:cubicBezTo>
                  <a:pt x="1311025" y="6202118"/>
                  <a:pt x="1329371" y="6213522"/>
                  <a:pt x="1349280" y="6237858"/>
                </a:cubicBezTo>
                <a:cubicBezTo>
                  <a:pt x="1359825" y="6252280"/>
                  <a:pt x="1365410" y="6262923"/>
                  <a:pt x="1366037" y="6269789"/>
                </a:cubicBezTo>
                <a:cubicBezTo>
                  <a:pt x="1366384" y="6273603"/>
                  <a:pt x="1364549" y="6283000"/>
                  <a:pt x="1360531" y="6297981"/>
                </a:cubicBezTo>
                <a:cubicBezTo>
                  <a:pt x="1350203" y="6319689"/>
                  <a:pt x="1337031" y="6331275"/>
                  <a:pt x="1321011" y="6332735"/>
                </a:cubicBezTo>
                <a:cubicBezTo>
                  <a:pt x="1311857" y="6333570"/>
                  <a:pt x="1302338" y="6330399"/>
                  <a:pt x="1292454" y="6323224"/>
                </a:cubicBezTo>
                <a:cubicBezTo>
                  <a:pt x="1282570" y="6316050"/>
                  <a:pt x="1273118" y="6305182"/>
                  <a:pt x="1264099" y="6290621"/>
                </a:cubicBezTo>
                <a:cubicBezTo>
                  <a:pt x="1257437" y="6276614"/>
                  <a:pt x="1253759" y="6265796"/>
                  <a:pt x="1253064" y="6258168"/>
                </a:cubicBezTo>
                <a:cubicBezTo>
                  <a:pt x="1252090" y="6247488"/>
                  <a:pt x="1255624" y="6235629"/>
                  <a:pt x="1263665" y="6222589"/>
                </a:cubicBezTo>
                <a:cubicBezTo>
                  <a:pt x="1273371" y="6210935"/>
                  <a:pt x="1283563" y="6204622"/>
                  <a:pt x="1294243" y="6203649"/>
                </a:cubicBezTo>
                <a:close/>
                <a:moveTo>
                  <a:pt x="106103" y="6191071"/>
                </a:moveTo>
                <a:cubicBezTo>
                  <a:pt x="117085" y="6192946"/>
                  <a:pt x="126851" y="6198424"/>
                  <a:pt x="135401" y="6207504"/>
                </a:cubicBezTo>
                <a:cubicBezTo>
                  <a:pt x="137081" y="6208995"/>
                  <a:pt x="138990" y="6210875"/>
                  <a:pt x="141128" y="6213146"/>
                </a:cubicBezTo>
                <a:cubicBezTo>
                  <a:pt x="143265" y="6215416"/>
                  <a:pt x="145211" y="6217703"/>
                  <a:pt x="146966" y="6220009"/>
                </a:cubicBezTo>
                <a:cubicBezTo>
                  <a:pt x="150698" y="6227064"/>
                  <a:pt x="152620" y="6231203"/>
                  <a:pt x="152731" y="6232425"/>
                </a:cubicBezTo>
                <a:cubicBezTo>
                  <a:pt x="152842" y="6233647"/>
                  <a:pt x="154036" y="6238264"/>
                  <a:pt x="156311" y="6246273"/>
                </a:cubicBezTo>
                <a:cubicBezTo>
                  <a:pt x="156904" y="6252793"/>
                  <a:pt x="156585" y="6257753"/>
                  <a:pt x="155350" y="6261152"/>
                </a:cubicBezTo>
                <a:cubicBezTo>
                  <a:pt x="154561" y="6269441"/>
                  <a:pt x="152896" y="6276578"/>
                  <a:pt x="150352" y="6282562"/>
                </a:cubicBezTo>
                <a:cubicBezTo>
                  <a:pt x="145191" y="6293715"/>
                  <a:pt x="136745" y="6302702"/>
                  <a:pt x="125011" y="6309524"/>
                </a:cubicBezTo>
                <a:cubicBezTo>
                  <a:pt x="113278" y="6316346"/>
                  <a:pt x="101865" y="6318208"/>
                  <a:pt x="90773" y="6315111"/>
                </a:cubicBezTo>
                <a:cubicBezTo>
                  <a:pt x="77307" y="6311408"/>
                  <a:pt x="66992" y="6304131"/>
                  <a:pt x="59825" y="6293280"/>
                </a:cubicBezTo>
                <a:cubicBezTo>
                  <a:pt x="49817" y="6285154"/>
                  <a:pt x="44374" y="6274146"/>
                  <a:pt x="43493" y="6260257"/>
                </a:cubicBezTo>
                <a:cubicBezTo>
                  <a:pt x="42613" y="6246368"/>
                  <a:pt x="45976" y="6234558"/>
                  <a:pt x="53583" y="6224825"/>
                </a:cubicBezTo>
                <a:cubicBezTo>
                  <a:pt x="61659" y="6211763"/>
                  <a:pt x="68611" y="6203323"/>
                  <a:pt x="74441" y="6199504"/>
                </a:cubicBezTo>
                <a:cubicBezTo>
                  <a:pt x="84567" y="6192007"/>
                  <a:pt x="95122" y="6189196"/>
                  <a:pt x="106103" y="6191071"/>
                </a:cubicBezTo>
                <a:close/>
                <a:moveTo>
                  <a:pt x="7471485" y="6142265"/>
                </a:moveTo>
                <a:cubicBezTo>
                  <a:pt x="7481196" y="6141048"/>
                  <a:pt x="7491320" y="6141386"/>
                  <a:pt x="7501855" y="6143281"/>
                </a:cubicBezTo>
                <a:cubicBezTo>
                  <a:pt x="7505716" y="6143619"/>
                  <a:pt x="7510280" y="6144261"/>
                  <a:pt x="7515548" y="6145208"/>
                </a:cubicBezTo>
                <a:cubicBezTo>
                  <a:pt x="7520815" y="6146156"/>
                  <a:pt x="7525820" y="6147323"/>
                  <a:pt x="7530562" y="6148710"/>
                </a:cubicBezTo>
                <a:cubicBezTo>
                  <a:pt x="7542688" y="6154636"/>
                  <a:pt x="7549414" y="6158386"/>
                  <a:pt x="7550736" y="6159960"/>
                </a:cubicBezTo>
                <a:cubicBezTo>
                  <a:pt x="7552058" y="6161535"/>
                  <a:pt x="7558171" y="6166690"/>
                  <a:pt x="7569081" y="6175428"/>
                </a:cubicBezTo>
                <a:cubicBezTo>
                  <a:pt x="7576128" y="6183825"/>
                  <a:pt x="7580363" y="6191006"/>
                  <a:pt x="7581786" y="6196967"/>
                </a:cubicBezTo>
                <a:cubicBezTo>
                  <a:pt x="7588497" y="6209227"/>
                  <a:pt x="7592835" y="6220793"/>
                  <a:pt x="7594803" y="6231666"/>
                </a:cubicBezTo>
                <a:cubicBezTo>
                  <a:pt x="7597855" y="6252361"/>
                  <a:pt x="7594067" y="6273430"/>
                  <a:pt x="7583435" y="6294873"/>
                </a:cubicBezTo>
                <a:cubicBezTo>
                  <a:pt x="7572806" y="6316318"/>
                  <a:pt x="7557939" y="6330581"/>
                  <a:pt x="7538835" y="6337664"/>
                </a:cubicBezTo>
                <a:cubicBezTo>
                  <a:pt x="7515704" y="6346341"/>
                  <a:pt x="7493773" y="6346855"/>
                  <a:pt x="7473041" y="6339203"/>
                </a:cubicBezTo>
                <a:cubicBezTo>
                  <a:pt x="7450752" y="6338227"/>
                  <a:pt x="7432383" y="6328594"/>
                  <a:pt x="7417930" y="6310306"/>
                </a:cubicBezTo>
                <a:cubicBezTo>
                  <a:pt x="7410706" y="6301163"/>
                  <a:pt x="7405519" y="6291650"/>
                  <a:pt x="7402370" y="6281768"/>
                </a:cubicBezTo>
                <a:cubicBezTo>
                  <a:pt x="7399224" y="6271887"/>
                  <a:pt x="7398115" y="6261637"/>
                  <a:pt x="7399042" y="6251017"/>
                </a:cubicBezTo>
                <a:cubicBezTo>
                  <a:pt x="7398428" y="6224699"/>
                  <a:pt x="7400557" y="6205916"/>
                  <a:pt x="7405431" y="6194669"/>
                </a:cubicBezTo>
                <a:cubicBezTo>
                  <a:pt x="7413082" y="6173938"/>
                  <a:pt x="7425797" y="6159244"/>
                  <a:pt x="7443580" y="6150585"/>
                </a:cubicBezTo>
                <a:cubicBezTo>
                  <a:pt x="7452469" y="6146256"/>
                  <a:pt x="7461771" y="6143483"/>
                  <a:pt x="7471485" y="6142265"/>
                </a:cubicBezTo>
                <a:close/>
                <a:moveTo>
                  <a:pt x="113742" y="4963908"/>
                </a:moveTo>
                <a:cubicBezTo>
                  <a:pt x="124724" y="4965783"/>
                  <a:pt x="134490" y="4971261"/>
                  <a:pt x="143040" y="4980341"/>
                </a:cubicBezTo>
                <a:cubicBezTo>
                  <a:pt x="144720" y="4981832"/>
                  <a:pt x="146629" y="4983712"/>
                  <a:pt x="148767" y="4985983"/>
                </a:cubicBezTo>
                <a:cubicBezTo>
                  <a:pt x="150904" y="4988253"/>
                  <a:pt x="152850" y="4990540"/>
                  <a:pt x="154604" y="4992846"/>
                </a:cubicBezTo>
                <a:cubicBezTo>
                  <a:pt x="158336" y="4999901"/>
                  <a:pt x="160258" y="5004040"/>
                  <a:pt x="160370" y="5005262"/>
                </a:cubicBezTo>
                <a:cubicBezTo>
                  <a:pt x="160481" y="5006484"/>
                  <a:pt x="161675" y="5011101"/>
                  <a:pt x="163949" y="5019110"/>
                </a:cubicBezTo>
                <a:cubicBezTo>
                  <a:pt x="164543" y="5025630"/>
                  <a:pt x="164223" y="5030590"/>
                  <a:pt x="162989" y="5033989"/>
                </a:cubicBezTo>
                <a:cubicBezTo>
                  <a:pt x="162200" y="5042278"/>
                  <a:pt x="160534" y="5049415"/>
                  <a:pt x="157991" y="5055399"/>
                </a:cubicBezTo>
                <a:cubicBezTo>
                  <a:pt x="152830" y="5066552"/>
                  <a:pt x="144384" y="5075539"/>
                  <a:pt x="132650" y="5082361"/>
                </a:cubicBezTo>
                <a:cubicBezTo>
                  <a:pt x="120917" y="5089183"/>
                  <a:pt x="109504" y="5091045"/>
                  <a:pt x="98411" y="5087948"/>
                </a:cubicBezTo>
                <a:cubicBezTo>
                  <a:pt x="84946" y="5084245"/>
                  <a:pt x="74630" y="5076968"/>
                  <a:pt x="67464" y="5066117"/>
                </a:cubicBezTo>
                <a:cubicBezTo>
                  <a:pt x="57456" y="5057991"/>
                  <a:pt x="52012" y="5046983"/>
                  <a:pt x="51132" y="5033094"/>
                </a:cubicBezTo>
                <a:cubicBezTo>
                  <a:pt x="50252" y="5019205"/>
                  <a:pt x="53615" y="5007395"/>
                  <a:pt x="61222" y="4997662"/>
                </a:cubicBezTo>
                <a:cubicBezTo>
                  <a:pt x="69297" y="4984600"/>
                  <a:pt x="76250" y="4976160"/>
                  <a:pt x="82080" y="4972341"/>
                </a:cubicBezTo>
                <a:cubicBezTo>
                  <a:pt x="92206" y="4964844"/>
                  <a:pt x="102761" y="4962033"/>
                  <a:pt x="113742" y="4963908"/>
                </a:cubicBezTo>
                <a:close/>
                <a:moveTo>
                  <a:pt x="7482376" y="4944805"/>
                </a:moveTo>
                <a:cubicBezTo>
                  <a:pt x="7496283" y="4946388"/>
                  <a:pt x="7507051" y="4951727"/>
                  <a:pt x="7514683" y="4960822"/>
                </a:cubicBezTo>
                <a:cubicBezTo>
                  <a:pt x="7522314" y="4969917"/>
                  <a:pt x="7526506" y="4981336"/>
                  <a:pt x="7527258" y="4995081"/>
                </a:cubicBezTo>
                <a:cubicBezTo>
                  <a:pt x="7526035" y="5011828"/>
                  <a:pt x="7521075" y="5023852"/>
                  <a:pt x="7512377" y="5031152"/>
                </a:cubicBezTo>
                <a:cubicBezTo>
                  <a:pt x="7503678" y="5038451"/>
                  <a:pt x="7493531" y="5041349"/>
                  <a:pt x="7481937" y="5039847"/>
                </a:cubicBezTo>
                <a:cubicBezTo>
                  <a:pt x="7470345" y="5038344"/>
                  <a:pt x="7461342" y="5033770"/>
                  <a:pt x="7454926" y="5026125"/>
                </a:cubicBezTo>
                <a:cubicBezTo>
                  <a:pt x="7448511" y="5018480"/>
                  <a:pt x="7444257" y="5011269"/>
                  <a:pt x="7442163" y="5004490"/>
                </a:cubicBezTo>
                <a:lnTo>
                  <a:pt x="7439507" y="5001327"/>
                </a:lnTo>
                <a:cubicBezTo>
                  <a:pt x="7426235" y="4985510"/>
                  <a:pt x="7428958" y="4969749"/>
                  <a:pt x="7447674" y="4954044"/>
                </a:cubicBezTo>
                <a:cubicBezTo>
                  <a:pt x="7456902" y="4946302"/>
                  <a:pt x="7468469" y="4943222"/>
                  <a:pt x="7482376" y="4944805"/>
                </a:cubicBezTo>
                <a:close/>
                <a:moveTo>
                  <a:pt x="1338670" y="4919791"/>
                </a:moveTo>
                <a:cubicBezTo>
                  <a:pt x="1344111" y="4919791"/>
                  <a:pt x="1357171" y="4924629"/>
                  <a:pt x="1377847" y="4934308"/>
                </a:cubicBezTo>
                <a:cubicBezTo>
                  <a:pt x="1407231" y="4956428"/>
                  <a:pt x="1421922" y="4982006"/>
                  <a:pt x="1421922" y="5011040"/>
                </a:cubicBezTo>
                <a:cubicBezTo>
                  <a:pt x="1421922" y="5027631"/>
                  <a:pt x="1416208" y="5044222"/>
                  <a:pt x="1404782" y="5060813"/>
                </a:cubicBezTo>
                <a:cubicBezTo>
                  <a:pt x="1393355" y="5077404"/>
                  <a:pt x="1376759" y="5092612"/>
                  <a:pt x="1354994" y="5106438"/>
                </a:cubicBezTo>
                <a:cubicBezTo>
                  <a:pt x="1334317" y="5116115"/>
                  <a:pt x="1318538" y="5120955"/>
                  <a:pt x="1307655" y="5120955"/>
                </a:cubicBezTo>
                <a:cubicBezTo>
                  <a:pt x="1292419" y="5120955"/>
                  <a:pt x="1276095" y="5112659"/>
                  <a:pt x="1258683" y="5096069"/>
                </a:cubicBezTo>
                <a:cubicBezTo>
                  <a:pt x="1243448" y="5076713"/>
                  <a:pt x="1235830" y="5057356"/>
                  <a:pt x="1235830" y="5038000"/>
                </a:cubicBezTo>
                <a:cubicBezTo>
                  <a:pt x="1235830" y="5007583"/>
                  <a:pt x="1254330" y="4976476"/>
                  <a:pt x="1291331" y="4944677"/>
                </a:cubicBezTo>
                <a:cubicBezTo>
                  <a:pt x="1313096" y="4928086"/>
                  <a:pt x="1328876" y="4919791"/>
                  <a:pt x="1338670" y="4919791"/>
                </a:cubicBezTo>
                <a:close/>
                <a:moveTo>
                  <a:pt x="8722388" y="4874277"/>
                </a:moveTo>
                <a:cubicBezTo>
                  <a:pt x="8732749" y="4873830"/>
                  <a:pt x="8742931" y="4875447"/>
                  <a:pt x="8752935" y="4879129"/>
                </a:cubicBezTo>
                <a:cubicBezTo>
                  <a:pt x="8778494" y="4885435"/>
                  <a:pt x="8796061" y="4892415"/>
                  <a:pt x="8805637" y="4900069"/>
                </a:cubicBezTo>
                <a:cubicBezTo>
                  <a:pt x="8823637" y="4912887"/>
                  <a:pt x="8834483" y="4929010"/>
                  <a:pt x="8838176" y="4948440"/>
                </a:cubicBezTo>
                <a:cubicBezTo>
                  <a:pt x="8841869" y="4967869"/>
                  <a:pt x="8839126" y="4987252"/>
                  <a:pt x="8829945" y="5006591"/>
                </a:cubicBezTo>
                <a:cubicBezTo>
                  <a:pt x="8828606" y="5010229"/>
                  <a:pt x="8826790" y="5014465"/>
                  <a:pt x="8824495" y="5019300"/>
                </a:cubicBezTo>
                <a:cubicBezTo>
                  <a:pt x="8822199" y="5024135"/>
                  <a:pt x="8819760" y="5028658"/>
                  <a:pt x="8817179" y="5032871"/>
                </a:cubicBezTo>
                <a:cubicBezTo>
                  <a:pt x="8808280" y="5043020"/>
                  <a:pt x="8802898" y="5048526"/>
                  <a:pt x="8801033" y="5049388"/>
                </a:cubicBezTo>
                <a:cubicBezTo>
                  <a:pt x="8799166" y="5050251"/>
                  <a:pt x="8792588" y="5054801"/>
                  <a:pt x="8781296" y="5063036"/>
                </a:cubicBezTo>
                <a:cubicBezTo>
                  <a:pt x="8771345" y="5067636"/>
                  <a:pt x="8763305" y="5069840"/>
                  <a:pt x="8757179" y="5069651"/>
                </a:cubicBezTo>
                <a:cubicBezTo>
                  <a:pt x="8743589" y="5072911"/>
                  <a:pt x="8731290" y="5074065"/>
                  <a:pt x="8720281" y="5073113"/>
                </a:cubicBezTo>
                <a:cubicBezTo>
                  <a:pt x="8699509" y="5070633"/>
                  <a:pt x="8680171" y="5061452"/>
                  <a:pt x="8662266" y="5045571"/>
                </a:cubicBezTo>
                <a:cubicBezTo>
                  <a:pt x="8644359" y="5029689"/>
                  <a:pt x="8634493" y="5011602"/>
                  <a:pt x="8632667" y="4991311"/>
                </a:cubicBezTo>
                <a:cubicBezTo>
                  <a:pt x="8630358" y="4966713"/>
                  <a:pt x="8635613" y="4945414"/>
                  <a:pt x="8648432" y="4927414"/>
                </a:cubicBezTo>
                <a:cubicBezTo>
                  <a:pt x="8655219" y="4906162"/>
                  <a:pt x="8669332" y="4890960"/>
                  <a:pt x="8690768" y="4881810"/>
                </a:cubicBezTo>
                <a:cubicBezTo>
                  <a:pt x="8701486" y="4877236"/>
                  <a:pt x="8712027" y="4874724"/>
                  <a:pt x="8722388" y="4874277"/>
                </a:cubicBezTo>
                <a:close/>
                <a:moveTo>
                  <a:pt x="8715634" y="3743797"/>
                </a:moveTo>
                <a:cubicBezTo>
                  <a:pt x="8727628" y="3742703"/>
                  <a:pt x="8738884" y="3746774"/>
                  <a:pt x="8749402" y="3756009"/>
                </a:cubicBezTo>
                <a:cubicBezTo>
                  <a:pt x="8759919" y="3765243"/>
                  <a:pt x="8765717" y="3775773"/>
                  <a:pt x="8766795" y="3787596"/>
                </a:cubicBezTo>
                <a:cubicBezTo>
                  <a:pt x="8767873" y="3799419"/>
                  <a:pt x="8764800" y="3811189"/>
                  <a:pt x="8757574" y="3822906"/>
                </a:cubicBezTo>
                <a:cubicBezTo>
                  <a:pt x="8747016" y="3835963"/>
                  <a:pt x="8736082" y="3843007"/>
                  <a:pt x="8724773" y="3844038"/>
                </a:cubicBezTo>
                <a:cubicBezTo>
                  <a:pt x="8713464" y="3845069"/>
                  <a:pt x="8703478" y="3841660"/>
                  <a:pt x="8694814" y="3833811"/>
                </a:cubicBezTo>
                <a:cubicBezTo>
                  <a:pt x="8686151" y="3825963"/>
                  <a:pt x="8681366" y="3817068"/>
                  <a:pt x="8680460" y="3807130"/>
                </a:cubicBezTo>
                <a:cubicBezTo>
                  <a:pt x="8679554" y="3797192"/>
                  <a:pt x="8680175" y="3788841"/>
                  <a:pt x="8682323" y="3782080"/>
                </a:cubicBezTo>
                <a:lnTo>
                  <a:pt x="8681948" y="3777968"/>
                </a:lnTo>
                <a:cubicBezTo>
                  <a:pt x="8680073" y="3757406"/>
                  <a:pt x="8691301" y="3746015"/>
                  <a:pt x="8715634" y="3743797"/>
                </a:cubicBezTo>
                <a:close/>
                <a:moveTo>
                  <a:pt x="1315238" y="3722920"/>
                </a:moveTo>
                <a:cubicBezTo>
                  <a:pt x="1326220" y="3724795"/>
                  <a:pt x="1335986" y="3730272"/>
                  <a:pt x="1344536" y="3739354"/>
                </a:cubicBezTo>
                <a:cubicBezTo>
                  <a:pt x="1346216" y="3740845"/>
                  <a:pt x="1348125" y="3742725"/>
                  <a:pt x="1350263" y="3744995"/>
                </a:cubicBezTo>
                <a:cubicBezTo>
                  <a:pt x="1352400" y="3747265"/>
                  <a:pt x="1354346" y="3749553"/>
                  <a:pt x="1356100" y="3751858"/>
                </a:cubicBezTo>
                <a:cubicBezTo>
                  <a:pt x="1359833" y="3758914"/>
                  <a:pt x="1361754" y="3763052"/>
                  <a:pt x="1361866" y="3764275"/>
                </a:cubicBezTo>
                <a:cubicBezTo>
                  <a:pt x="1361977" y="3765496"/>
                  <a:pt x="1363171" y="3770113"/>
                  <a:pt x="1365446" y="3778123"/>
                </a:cubicBezTo>
                <a:cubicBezTo>
                  <a:pt x="1366039" y="3784642"/>
                  <a:pt x="1365719" y="3789602"/>
                  <a:pt x="1364485" y="3793001"/>
                </a:cubicBezTo>
                <a:cubicBezTo>
                  <a:pt x="1363696" y="3801291"/>
                  <a:pt x="1362031" y="3808427"/>
                  <a:pt x="1359487" y="3814411"/>
                </a:cubicBezTo>
                <a:cubicBezTo>
                  <a:pt x="1354326" y="3825564"/>
                  <a:pt x="1345880" y="3834551"/>
                  <a:pt x="1334146" y="3841373"/>
                </a:cubicBezTo>
                <a:cubicBezTo>
                  <a:pt x="1322413" y="3848195"/>
                  <a:pt x="1311000" y="3850057"/>
                  <a:pt x="1299907" y="3846960"/>
                </a:cubicBezTo>
                <a:cubicBezTo>
                  <a:pt x="1286442" y="3843257"/>
                  <a:pt x="1276126" y="3835980"/>
                  <a:pt x="1268960" y="3825130"/>
                </a:cubicBezTo>
                <a:cubicBezTo>
                  <a:pt x="1258952" y="3817003"/>
                  <a:pt x="1253509" y="3805995"/>
                  <a:pt x="1252628" y="3792106"/>
                </a:cubicBezTo>
                <a:cubicBezTo>
                  <a:pt x="1251748" y="3778217"/>
                  <a:pt x="1255111" y="3766407"/>
                  <a:pt x="1262718" y="3756674"/>
                </a:cubicBezTo>
                <a:cubicBezTo>
                  <a:pt x="1270794" y="3743612"/>
                  <a:pt x="1277746" y="3735172"/>
                  <a:pt x="1283576" y="3731354"/>
                </a:cubicBezTo>
                <a:cubicBezTo>
                  <a:pt x="1293702" y="3723857"/>
                  <a:pt x="1304257" y="3721045"/>
                  <a:pt x="1315238" y="3722920"/>
                </a:cubicBezTo>
                <a:close/>
                <a:moveTo>
                  <a:pt x="7495200" y="3705103"/>
                </a:moveTo>
                <a:cubicBezTo>
                  <a:pt x="7505562" y="3704657"/>
                  <a:pt x="7515743" y="3706274"/>
                  <a:pt x="7525748" y="3709954"/>
                </a:cubicBezTo>
                <a:cubicBezTo>
                  <a:pt x="7551307" y="3716260"/>
                  <a:pt x="7568875" y="3723241"/>
                  <a:pt x="7578449" y="3730895"/>
                </a:cubicBezTo>
                <a:cubicBezTo>
                  <a:pt x="7596449" y="3743712"/>
                  <a:pt x="7607295" y="3759835"/>
                  <a:pt x="7610989" y="3779265"/>
                </a:cubicBezTo>
                <a:cubicBezTo>
                  <a:pt x="7614681" y="3798694"/>
                  <a:pt x="7611939" y="3818078"/>
                  <a:pt x="7602758" y="3837416"/>
                </a:cubicBezTo>
                <a:cubicBezTo>
                  <a:pt x="7601420" y="3841054"/>
                  <a:pt x="7599604" y="3845291"/>
                  <a:pt x="7597308" y="3850125"/>
                </a:cubicBezTo>
                <a:cubicBezTo>
                  <a:pt x="7595013" y="3854960"/>
                  <a:pt x="7592575" y="3859483"/>
                  <a:pt x="7589992" y="3863696"/>
                </a:cubicBezTo>
                <a:cubicBezTo>
                  <a:pt x="7581094" y="3873846"/>
                  <a:pt x="7575712" y="3879352"/>
                  <a:pt x="7573845" y="3880214"/>
                </a:cubicBezTo>
                <a:cubicBezTo>
                  <a:pt x="7571980" y="3881076"/>
                  <a:pt x="7565402" y="3885626"/>
                  <a:pt x="7554111" y="3893862"/>
                </a:cubicBezTo>
                <a:cubicBezTo>
                  <a:pt x="7544158" y="3898461"/>
                  <a:pt x="7536118" y="3900665"/>
                  <a:pt x="7529992" y="3900476"/>
                </a:cubicBezTo>
                <a:cubicBezTo>
                  <a:pt x="7516401" y="3903736"/>
                  <a:pt x="7504103" y="3904890"/>
                  <a:pt x="7493095" y="3903938"/>
                </a:cubicBezTo>
                <a:cubicBezTo>
                  <a:pt x="7472322" y="3901457"/>
                  <a:pt x="7452985" y="3892278"/>
                  <a:pt x="7435080" y="3876396"/>
                </a:cubicBezTo>
                <a:cubicBezTo>
                  <a:pt x="7417170" y="3860514"/>
                  <a:pt x="7407305" y="3842428"/>
                  <a:pt x="7405481" y="3822136"/>
                </a:cubicBezTo>
                <a:cubicBezTo>
                  <a:pt x="7403170" y="3797539"/>
                  <a:pt x="7408426" y="3776240"/>
                  <a:pt x="7421245" y="3758239"/>
                </a:cubicBezTo>
                <a:cubicBezTo>
                  <a:pt x="7428033" y="3736987"/>
                  <a:pt x="7442145" y="3721787"/>
                  <a:pt x="7463582" y="3712636"/>
                </a:cubicBezTo>
                <a:cubicBezTo>
                  <a:pt x="7474300" y="3708062"/>
                  <a:pt x="7484841" y="3705550"/>
                  <a:pt x="7495200" y="3705103"/>
                </a:cubicBezTo>
                <a:close/>
                <a:moveTo>
                  <a:pt x="102841" y="3678138"/>
                </a:moveTo>
                <a:cubicBezTo>
                  <a:pt x="108281" y="3678138"/>
                  <a:pt x="121341" y="3682976"/>
                  <a:pt x="142017" y="3692655"/>
                </a:cubicBezTo>
                <a:cubicBezTo>
                  <a:pt x="171401" y="3714776"/>
                  <a:pt x="186092" y="3740353"/>
                  <a:pt x="186092" y="3769388"/>
                </a:cubicBezTo>
                <a:cubicBezTo>
                  <a:pt x="186092" y="3785978"/>
                  <a:pt x="180378" y="3802569"/>
                  <a:pt x="168952" y="3819160"/>
                </a:cubicBezTo>
                <a:cubicBezTo>
                  <a:pt x="157525" y="3835751"/>
                  <a:pt x="140929" y="3850959"/>
                  <a:pt x="119164" y="3864785"/>
                </a:cubicBezTo>
                <a:cubicBezTo>
                  <a:pt x="98487" y="3874463"/>
                  <a:pt x="82708" y="3879302"/>
                  <a:pt x="71825" y="3879302"/>
                </a:cubicBezTo>
                <a:cubicBezTo>
                  <a:pt x="56589" y="3879302"/>
                  <a:pt x="40266" y="3871007"/>
                  <a:pt x="22853" y="3854416"/>
                </a:cubicBezTo>
                <a:cubicBezTo>
                  <a:pt x="7619" y="3835060"/>
                  <a:pt x="0" y="3815704"/>
                  <a:pt x="0" y="3796347"/>
                </a:cubicBezTo>
                <a:cubicBezTo>
                  <a:pt x="0" y="3765931"/>
                  <a:pt x="18500" y="3734824"/>
                  <a:pt x="55501" y="3703024"/>
                </a:cubicBezTo>
                <a:cubicBezTo>
                  <a:pt x="77267" y="3686434"/>
                  <a:pt x="93046" y="3678138"/>
                  <a:pt x="102841" y="3678138"/>
                </a:cubicBezTo>
                <a:close/>
                <a:moveTo>
                  <a:pt x="114407" y="2527148"/>
                </a:moveTo>
                <a:cubicBezTo>
                  <a:pt x="125390" y="2529023"/>
                  <a:pt x="135156" y="2534501"/>
                  <a:pt x="143705" y="2543582"/>
                </a:cubicBezTo>
                <a:cubicBezTo>
                  <a:pt x="145385" y="2545072"/>
                  <a:pt x="147295" y="2546952"/>
                  <a:pt x="149432" y="2549223"/>
                </a:cubicBezTo>
                <a:cubicBezTo>
                  <a:pt x="151570" y="2551493"/>
                  <a:pt x="153515" y="2553781"/>
                  <a:pt x="155270" y="2556085"/>
                </a:cubicBezTo>
                <a:cubicBezTo>
                  <a:pt x="159002" y="2563141"/>
                  <a:pt x="160924" y="2567281"/>
                  <a:pt x="161035" y="2568503"/>
                </a:cubicBezTo>
                <a:cubicBezTo>
                  <a:pt x="161147" y="2569724"/>
                  <a:pt x="162340" y="2574341"/>
                  <a:pt x="164615" y="2582352"/>
                </a:cubicBezTo>
                <a:cubicBezTo>
                  <a:pt x="165209" y="2588871"/>
                  <a:pt x="164889" y="2593831"/>
                  <a:pt x="163655" y="2597230"/>
                </a:cubicBezTo>
                <a:cubicBezTo>
                  <a:pt x="162866" y="2605520"/>
                  <a:pt x="161200" y="2612657"/>
                  <a:pt x="158657" y="2618639"/>
                </a:cubicBezTo>
                <a:cubicBezTo>
                  <a:pt x="153496" y="2629792"/>
                  <a:pt x="145050" y="2638781"/>
                  <a:pt x="133316" y="2645603"/>
                </a:cubicBezTo>
                <a:cubicBezTo>
                  <a:pt x="121582" y="2652424"/>
                  <a:pt x="110170" y="2654286"/>
                  <a:pt x="99077" y="2651189"/>
                </a:cubicBezTo>
                <a:cubicBezTo>
                  <a:pt x="85612" y="2647486"/>
                  <a:pt x="75296" y="2640210"/>
                  <a:pt x="68129" y="2629359"/>
                </a:cubicBezTo>
                <a:cubicBezTo>
                  <a:pt x="58122" y="2621232"/>
                  <a:pt x="52678" y="2610224"/>
                  <a:pt x="51798" y="2596335"/>
                </a:cubicBezTo>
                <a:cubicBezTo>
                  <a:pt x="50918" y="2582446"/>
                  <a:pt x="54281" y="2570636"/>
                  <a:pt x="61887" y="2560903"/>
                </a:cubicBezTo>
                <a:cubicBezTo>
                  <a:pt x="69963" y="2547840"/>
                  <a:pt x="76916" y="2539401"/>
                  <a:pt x="82745" y="2535582"/>
                </a:cubicBezTo>
                <a:cubicBezTo>
                  <a:pt x="92872" y="2528084"/>
                  <a:pt x="103426" y="2525274"/>
                  <a:pt x="114407" y="2527148"/>
                </a:cubicBezTo>
                <a:close/>
                <a:moveTo>
                  <a:pt x="7492678" y="2496217"/>
                </a:moveTo>
                <a:cubicBezTo>
                  <a:pt x="7509462" y="2494687"/>
                  <a:pt x="7527806" y="2506090"/>
                  <a:pt x="7547716" y="2530426"/>
                </a:cubicBezTo>
                <a:cubicBezTo>
                  <a:pt x="7558261" y="2544848"/>
                  <a:pt x="7563846" y="2555492"/>
                  <a:pt x="7564473" y="2562357"/>
                </a:cubicBezTo>
                <a:cubicBezTo>
                  <a:pt x="7564821" y="2566172"/>
                  <a:pt x="7562985" y="2575568"/>
                  <a:pt x="7558967" y="2590549"/>
                </a:cubicBezTo>
                <a:cubicBezTo>
                  <a:pt x="7548638" y="2612259"/>
                  <a:pt x="7535465" y="2623845"/>
                  <a:pt x="7519446" y="2625304"/>
                </a:cubicBezTo>
                <a:cubicBezTo>
                  <a:pt x="7510293" y="2626139"/>
                  <a:pt x="7500774" y="2622968"/>
                  <a:pt x="7490891" y="2615793"/>
                </a:cubicBezTo>
                <a:cubicBezTo>
                  <a:pt x="7481006" y="2608618"/>
                  <a:pt x="7471554" y="2597750"/>
                  <a:pt x="7462534" y="2583188"/>
                </a:cubicBezTo>
                <a:cubicBezTo>
                  <a:pt x="7455873" y="2569182"/>
                  <a:pt x="7452196" y="2558364"/>
                  <a:pt x="7451500" y="2550736"/>
                </a:cubicBezTo>
                <a:cubicBezTo>
                  <a:pt x="7450527" y="2540056"/>
                  <a:pt x="7454061" y="2528197"/>
                  <a:pt x="7462102" y="2515157"/>
                </a:cubicBezTo>
                <a:cubicBezTo>
                  <a:pt x="7471808" y="2503504"/>
                  <a:pt x="7482000" y="2497191"/>
                  <a:pt x="7492678" y="2496217"/>
                </a:cubicBezTo>
                <a:close/>
                <a:moveTo>
                  <a:pt x="1339336" y="2483031"/>
                </a:moveTo>
                <a:cubicBezTo>
                  <a:pt x="1344776" y="2483031"/>
                  <a:pt x="1357836" y="2487869"/>
                  <a:pt x="1378512" y="2497547"/>
                </a:cubicBezTo>
                <a:cubicBezTo>
                  <a:pt x="1407896" y="2519669"/>
                  <a:pt x="1422587" y="2545247"/>
                  <a:pt x="1422587" y="2574283"/>
                </a:cubicBezTo>
                <a:cubicBezTo>
                  <a:pt x="1422587" y="2590873"/>
                  <a:pt x="1416873" y="2607462"/>
                  <a:pt x="1405446" y="2624053"/>
                </a:cubicBezTo>
                <a:cubicBezTo>
                  <a:pt x="1394020" y="2640646"/>
                  <a:pt x="1377424" y="2655853"/>
                  <a:pt x="1355659" y="2669680"/>
                </a:cubicBezTo>
                <a:cubicBezTo>
                  <a:pt x="1334982" y="2679357"/>
                  <a:pt x="1319203" y="2684197"/>
                  <a:pt x="1308320" y="2684197"/>
                </a:cubicBezTo>
                <a:cubicBezTo>
                  <a:pt x="1293084" y="2684197"/>
                  <a:pt x="1276760" y="2675901"/>
                  <a:pt x="1259348" y="2659310"/>
                </a:cubicBezTo>
                <a:cubicBezTo>
                  <a:pt x="1244113" y="2639954"/>
                  <a:pt x="1236495" y="2620597"/>
                  <a:pt x="1236495" y="2601242"/>
                </a:cubicBezTo>
                <a:cubicBezTo>
                  <a:pt x="1236495" y="2570824"/>
                  <a:pt x="1254995" y="2539717"/>
                  <a:pt x="1291996" y="2507917"/>
                </a:cubicBezTo>
                <a:cubicBezTo>
                  <a:pt x="1313761" y="2491326"/>
                  <a:pt x="1329541" y="2483031"/>
                  <a:pt x="1339336" y="2483031"/>
                </a:cubicBezTo>
                <a:close/>
                <a:moveTo>
                  <a:pt x="8729444" y="2473479"/>
                </a:moveTo>
                <a:cubicBezTo>
                  <a:pt x="8740764" y="2472887"/>
                  <a:pt x="8753286" y="2474057"/>
                  <a:pt x="8767010" y="2476992"/>
                </a:cubicBezTo>
                <a:cubicBezTo>
                  <a:pt x="8793085" y="2486586"/>
                  <a:pt x="8810243" y="2500301"/>
                  <a:pt x="8818484" y="2518137"/>
                </a:cubicBezTo>
                <a:cubicBezTo>
                  <a:pt x="8831434" y="2546164"/>
                  <a:pt x="8823021" y="2584834"/>
                  <a:pt x="8793245" y="2634147"/>
                </a:cubicBezTo>
                <a:cubicBezTo>
                  <a:pt x="8774830" y="2661208"/>
                  <a:pt x="8759890" y="2677387"/>
                  <a:pt x="8748424" y="2682686"/>
                </a:cubicBezTo>
                <a:cubicBezTo>
                  <a:pt x="8742055" y="2685629"/>
                  <a:pt x="8724708" y="2688232"/>
                  <a:pt x="8696382" y="2690499"/>
                </a:cubicBezTo>
                <a:cubicBezTo>
                  <a:pt x="8652568" y="2686009"/>
                  <a:pt x="8624480" y="2670387"/>
                  <a:pt x="8612119" y="2643634"/>
                </a:cubicBezTo>
                <a:cubicBezTo>
                  <a:pt x="8605055" y="2628345"/>
                  <a:pt x="8604681" y="2609968"/>
                  <a:pt x="8610993" y="2588501"/>
                </a:cubicBezTo>
                <a:cubicBezTo>
                  <a:pt x="8617306" y="2567033"/>
                  <a:pt x="8630259" y="2544044"/>
                  <a:pt x="8649851" y="2519530"/>
                </a:cubicBezTo>
                <a:cubicBezTo>
                  <a:pt x="8669936" y="2499429"/>
                  <a:pt x="8686348" y="2486436"/>
                  <a:pt x="8699087" y="2480549"/>
                </a:cubicBezTo>
                <a:cubicBezTo>
                  <a:pt x="8708005" y="2476429"/>
                  <a:pt x="8718124" y="2474072"/>
                  <a:pt x="8729444" y="2473479"/>
                </a:cubicBezTo>
                <a:close/>
                <a:moveTo>
                  <a:pt x="1347898" y="1299966"/>
                </a:moveTo>
                <a:cubicBezTo>
                  <a:pt x="1358880" y="1301841"/>
                  <a:pt x="1368646" y="1307319"/>
                  <a:pt x="1377196" y="1316400"/>
                </a:cubicBezTo>
                <a:cubicBezTo>
                  <a:pt x="1378876" y="1317890"/>
                  <a:pt x="1380785" y="1319771"/>
                  <a:pt x="1382923" y="1322041"/>
                </a:cubicBezTo>
                <a:cubicBezTo>
                  <a:pt x="1385060" y="1324311"/>
                  <a:pt x="1387006" y="1326598"/>
                  <a:pt x="1388760" y="1328904"/>
                </a:cubicBezTo>
                <a:cubicBezTo>
                  <a:pt x="1392493" y="1335959"/>
                  <a:pt x="1394414" y="1340098"/>
                  <a:pt x="1394526" y="1341321"/>
                </a:cubicBezTo>
                <a:cubicBezTo>
                  <a:pt x="1394637" y="1342543"/>
                  <a:pt x="1395831" y="1347159"/>
                  <a:pt x="1398106" y="1355169"/>
                </a:cubicBezTo>
                <a:cubicBezTo>
                  <a:pt x="1398699" y="1361689"/>
                  <a:pt x="1398379" y="1366648"/>
                  <a:pt x="1397145" y="1370048"/>
                </a:cubicBezTo>
                <a:cubicBezTo>
                  <a:pt x="1396356" y="1378337"/>
                  <a:pt x="1394691" y="1385473"/>
                  <a:pt x="1392147" y="1391457"/>
                </a:cubicBezTo>
                <a:cubicBezTo>
                  <a:pt x="1386986" y="1402610"/>
                  <a:pt x="1378540" y="1411597"/>
                  <a:pt x="1366806" y="1418419"/>
                </a:cubicBezTo>
                <a:cubicBezTo>
                  <a:pt x="1355073" y="1425241"/>
                  <a:pt x="1343660" y="1427103"/>
                  <a:pt x="1332567" y="1424006"/>
                </a:cubicBezTo>
                <a:cubicBezTo>
                  <a:pt x="1319102" y="1420303"/>
                  <a:pt x="1308786" y="1413027"/>
                  <a:pt x="1301620" y="1402176"/>
                </a:cubicBezTo>
                <a:cubicBezTo>
                  <a:pt x="1291612" y="1394050"/>
                  <a:pt x="1286168" y="1383042"/>
                  <a:pt x="1285288" y="1369153"/>
                </a:cubicBezTo>
                <a:cubicBezTo>
                  <a:pt x="1284408" y="1355264"/>
                  <a:pt x="1287771" y="1343453"/>
                  <a:pt x="1295378" y="1333721"/>
                </a:cubicBezTo>
                <a:cubicBezTo>
                  <a:pt x="1303453" y="1320658"/>
                  <a:pt x="1310406" y="1312218"/>
                  <a:pt x="1316236" y="1308400"/>
                </a:cubicBezTo>
                <a:cubicBezTo>
                  <a:pt x="1326362" y="1300902"/>
                  <a:pt x="1336917" y="1298092"/>
                  <a:pt x="1347898" y="1299966"/>
                </a:cubicBezTo>
                <a:close/>
                <a:moveTo>
                  <a:pt x="8708652" y="1290240"/>
                </a:moveTo>
                <a:cubicBezTo>
                  <a:pt x="8719634" y="1292115"/>
                  <a:pt x="8729400" y="1297593"/>
                  <a:pt x="8737950" y="1306674"/>
                </a:cubicBezTo>
                <a:cubicBezTo>
                  <a:pt x="8739630" y="1308164"/>
                  <a:pt x="8741539" y="1310044"/>
                  <a:pt x="8743677" y="1312314"/>
                </a:cubicBezTo>
                <a:cubicBezTo>
                  <a:pt x="8745814" y="1314585"/>
                  <a:pt x="8747760" y="1316872"/>
                  <a:pt x="8749514" y="1319178"/>
                </a:cubicBezTo>
                <a:cubicBezTo>
                  <a:pt x="8753246" y="1326233"/>
                  <a:pt x="8755168" y="1330371"/>
                  <a:pt x="8755280" y="1331594"/>
                </a:cubicBezTo>
                <a:cubicBezTo>
                  <a:pt x="8755391" y="1332817"/>
                  <a:pt x="8756585" y="1337433"/>
                  <a:pt x="8758859" y="1345443"/>
                </a:cubicBezTo>
                <a:cubicBezTo>
                  <a:pt x="8759453" y="1351963"/>
                  <a:pt x="8759133" y="1356922"/>
                  <a:pt x="8757899" y="1360321"/>
                </a:cubicBezTo>
                <a:cubicBezTo>
                  <a:pt x="8757110" y="1368610"/>
                  <a:pt x="8755445" y="1375747"/>
                  <a:pt x="8752901" y="1381730"/>
                </a:cubicBezTo>
                <a:cubicBezTo>
                  <a:pt x="8747740" y="1392883"/>
                  <a:pt x="8739294" y="1401871"/>
                  <a:pt x="8727560" y="1408693"/>
                </a:cubicBezTo>
                <a:cubicBezTo>
                  <a:pt x="8715827" y="1415514"/>
                  <a:pt x="8704414" y="1417376"/>
                  <a:pt x="8693321" y="1414279"/>
                </a:cubicBezTo>
                <a:cubicBezTo>
                  <a:pt x="8679856" y="1410576"/>
                  <a:pt x="8669540" y="1403300"/>
                  <a:pt x="8662374" y="1392449"/>
                </a:cubicBezTo>
                <a:cubicBezTo>
                  <a:pt x="8652366" y="1384323"/>
                  <a:pt x="8646922" y="1373315"/>
                  <a:pt x="8646042" y="1359427"/>
                </a:cubicBezTo>
                <a:cubicBezTo>
                  <a:pt x="8645162" y="1345537"/>
                  <a:pt x="8648525" y="1333727"/>
                  <a:pt x="8656132" y="1323994"/>
                </a:cubicBezTo>
                <a:cubicBezTo>
                  <a:pt x="8664207" y="1310932"/>
                  <a:pt x="8671160" y="1302492"/>
                  <a:pt x="8676990" y="1298674"/>
                </a:cubicBezTo>
                <a:cubicBezTo>
                  <a:pt x="8687116" y="1291177"/>
                  <a:pt x="8697671" y="1288365"/>
                  <a:pt x="8708652" y="1290240"/>
                </a:cubicBezTo>
                <a:close/>
                <a:moveTo>
                  <a:pt x="3812359" y="1285989"/>
                </a:moveTo>
                <a:cubicBezTo>
                  <a:pt x="3829141" y="1284458"/>
                  <a:pt x="3847487" y="1295861"/>
                  <a:pt x="3867396" y="1320198"/>
                </a:cubicBezTo>
                <a:cubicBezTo>
                  <a:pt x="3877941" y="1334619"/>
                  <a:pt x="3883526" y="1345263"/>
                  <a:pt x="3884153" y="1352128"/>
                </a:cubicBezTo>
                <a:cubicBezTo>
                  <a:pt x="3884500" y="1355943"/>
                  <a:pt x="3882664" y="1365340"/>
                  <a:pt x="3878646" y="1380321"/>
                </a:cubicBezTo>
                <a:cubicBezTo>
                  <a:pt x="3868319" y="1402029"/>
                  <a:pt x="3855146" y="1413614"/>
                  <a:pt x="3839127" y="1415075"/>
                </a:cubicBezTo>
                <a:cubicBezTo>
                  <a:pt x="3829973" y="1415909"/>
                  <a:pt x="3820454" y="1412739"/>
                  <a:pt x="3810570" y="1405564"/>
                </a:cubicBezTo>
                <a:cubicBezTo>
                  <a:pt x="3800685" y="1398389"/>
                  <a:pt x="3791236" y="1387521"/>
                  <a:pt x="3782216" y="1372960"/>
                </a:cubicBezTo>
                <a:cubicBezTo>
                  <a:pt x="3775554" y="1358954"/>
                  <a:pt x="3771876" y="1348136"/>
                  <a:pt x="3771180" y="1340508"/>
                </a:cubicBezTo>
                <a:cubicBezTo>
                  <a:pt x="3770207" y="1329828"/>
                  <a:pt x="3773740" y="1317968"/>
                  <a:pt x="3781781" y="1304928"/>
                </a:cubicBezTo>
                <a:cubicBezTo>
                  <a:pt x="3791487" y="1293276"/>
                  <a:pt x="3801679" y="1286962"/>
                  <a:pt x="3812359" y="1285989"/>
                </a:cubicBezTo>
                <a:close/>
                <a:moveTo>
                  <a:pt x="6279674" y="1259151"/>
                </a:moveTo>
                <a:cubicBezTo>
                  <a:pt x="6295022" y="1261418"/>
                  <a:pt x="6309828" y="1277978"/>
                  <a:pt x="6324084" y="1308832"/>
                </a:cubicBezTo>
                <a:cubicBezTo>
                  <a:pt x="6333454" y="1329112"/>
                  <a:pt x="6336738" y="1349743"/>
                  <a:pt x="6333929" y="1370727"/>
                </a:cubicBezTo>
                <a:cubicBezTo>
                  <a:pt x="6331127" y="1391711"/>
                  <a:pt x="6323696" y="1404986"/>
                  <a:pt x="6311649" y="1410553"/>
                </a:cubicBezTo>
                <a:cubicBezTo>
                  <a:pt x="6299601" y="1416119"/>
                  <a:pt x="6284776" y="1414531"/>
                  <a:pt x="6267175" y="1405789"/>
                </a:cubicBezTo>
                <a:cubicBezTo>
                  <a:pt x="6245848" y="1391736"/>
                  <a:pt x="6230771" y="1375150"/>
                  <a:pt x="6221934" y="1356028"/>
                </a:cubicBezTo>
                <a:cubicBezTo>
                  <a:pt x="6213100" y="1336907"/>
                  <a:pt x="6209968" y="1318668"/>
                  <a:pt x="6212540" y="1301307"/>
                </a:cubicBezTo>
                <a:cubicBezTo>
                  <a:pt x="6215113" y="1283947"/>
                  <a:pt x="6221466" y="1272927"/>
                  <a:pt x="6231590" y="1268247"/>
                </a:cubicBezTo>
                <a:cubicBezTo>
                  <a:pt x="6241720" y="1263568"/>
                  <a:pt x="6251171" y="1262013"/>
                  <a:pt x="6259949" y="1263583"/>
                </a:cubicBezTo>
                <a:lnTo>
                  <a:pt x="6264138" y="1261647"/>
                </a:lnTo>
                <a:cubicBezTo>
                  <a:pt x="6269377" y="1259227"/>
                  <a:pt x="6274555" y="1258394"/>
                  <a:pt x="6279674" y="1259151"/>
                </a:cubicBezTo>
                <a:close/>
                <a:moveTo>
                  <a:pt x="109729" y="1255825"/>
                </a:moveTo>
                <a:cubicBezTo>
                  <a:pt x="115170" y="1255825"/>
                  <a:pt x="128230" y="1260664"/>
                  <a:pt x="148906" y="1270343"/>
                </a:cubicBezTo>
                <a:cubicBezTo>
                  <a:pt x="178289" y="1292462"/>
                  <a:pt x="192981" y="1318040"/>
                  <a:pt x="192981" y="1347075"/>
                </a:cubicBezTo>
                <a:cubicBezTo>
                  <a:pt x="192981" y="1363666"/>
                  <a:pt x="187267" y="1380257"/>
                  <a:pt x="175840" y="1396847"/>
                </a:cubicBezTo>
                <a:cubicBezTo>
                  <a:pt x="164414" y="1413439"/>
                  <a:pt x="147818" y="1428646"/>
                  <a:pt x="126053" y="1442472"/>
                </a:cubicBezTo>
                <a:cubicBezTo>
                  <a:pt x="105376" y="1452150"/>
                  <a:pt x="89597" y="1456989"/>
                  <a:pt x="78713" y="1456989"/>
                </a:cubicBezTo>
                <a:cubicBezTo>
                  <a:pt x="63478" y="1456989"/>
                  <a:pt x="47154" y="1448694"/>
                  <a:pt x="29742" y="1432103"/>
                </a:cubicBezTo>
                <a:cubicBezTo>
                  <a:pt x="14507" y="1412747"/>
                  <a:pt x="6889" y="1393391"/>
                  <a:pt x="6889" y="1374035"/>
                </a:cubicBezTo>
                <a:cubicBezTo>
                  <a:pt x="6889" y="1343618"/>
                  <a:pt x="25389" y="1312511"/>
                  <a:pt x="62390" y="1280712"/>
                </a:cubicBezTo>
                <a:cubicBezTo>
                  <a:pt x="84155" y="1264122"/>
                  <a:pt x="99935" y="1255825"/>
                  <a:pt x="109729" y="1255825"/>
                </a:cubicBezTo>
                <a:close/>
                <a:moveTo>
                  <a:pt x="2590151" y="1255645"/>
                </a:moveTo>
                <a:cubicBezTo>
                  <a:pt x="2613790" y="1255645"/>
                  <a:pt x="2636574" y="1263868"/>
                  <a:pt x="2658501" y="1280313"/>
                </a:cubicBezTo>
                <a:cubicBezTo>
                  <a:pt x="2682486" y="1303612"/>
                  <a:pt x="2694476" y="1326566"/>
                  <a:pt x="2694476" y="1349178"/>
                </a:cubicBezTo>
                <a:cubicBezTo>
                  <a:pt x="2694476" y="1371792"/>
                  <a:pt x="2685912" y="1390978"/>
                  <a:pt x="2668780" y="1406738"/>
                </a:cubicBezTo>
                <a:cubicBezTo>
                  <a:pt x="2651649" y="1422498"/>
                  <a:pt x="2633149" y="1430378"/>
                  <a:pt x="2613277" y="1430378"/>
                </a:cubicBezTo>
                <a:cubicBezTo>
                  <a:pt x="2593406" y="1430378"/>
                  <a:pt x="2576960" y="1427637"/>
                  <a:pt x="2563940" y="1422154"/>
                </a:cubicBezTo>
                <a:lnTo>
                  <a:pt x="2555718" y="1422154"/>
                </a:lnTo>
                <a:cubicBezTo>
                  <a:pt x="2514606" y="1422154"/>
                  <a:pt x="2494047" y="1397829"/>
                  <a:pt x="2494047" y="1349178"/>
                </a:cubicBezTo>
                <a:cubicBezTo>
                  <a:pt x="2494047" y="1325195"/>
                  <a:pt x="2504154" y="1303612"/>
                  <a:pt x="2524368" y="1284424"/>
                </a:cubicBezTo>
                <a:cubicBezTo>
                  <a:pt x="2544583" y="1265238"/>
                  <a:pt x="2566510" y="1255645"/>
                  <a:pt x="2590151" y="1255645"/>
                </a:cubicBezTo>
                <a:close/>
                <a:moveTo>
                  <a:pt x="7488986" y="1245165"/>
                </a:moveTo>
                <a:cubicBezTo>
                  <a:pt x="7499347" y="1244718"/>
                  <a:pt x="7509529" y="1246336"/>
                  <a:pt x="7519533" y="1250017"/>
                </a:cubicBezTo>
                <a:cubicBezTo>
                  <a:pt x="7545092" y="1256323"/>
                  <a:pt x="7562659" y="1263303"/>
                  <a:pt x="7572235" y="1270957"/>
                </a:cubicBezTo>
                <a:cubicBezTo>
                  <a:pt x="7590234" y="1283775"/>
                  <a:pt x="7601081" y="1299898"/>
                  <a:pt x="7604772" y="1319328"/>
                </a:cubicBezTo>
                <a:cubicBezTo>
                  <a:pt x="7608468" y="1338756"/>
                  <a:pt x="7605723" y="1358140"/>
                  <a:pt x="7596544" y="1377479"/>
                </a:cubicBezTo>
                <a:cubicBezTo>
                  <a:pt x="7595204" y="1381116"/>
                  <a:pt x="7593388" y="1385353"/>
                  <a:pt x="7591091" y="1390187"/>
                </a:cubicBezTo>
                <a:cubicBezTo>
                  <a:pt x="7588795" y="1395022"/>
                  <a:pt x="7586358" y="1399545"/>
                  <a:pt x="7583775" y="1403759"/>
                </a:cubicBezTo>
                <a:cubicBezTo>
                  <a:pt x="7574879" y="1413908"/>
                  <a:pt x="7569495" y="1419414"/>
                  <a:pt x="7567631" y="1420277"/>
                </a:cubicBezTo>
                <a:cubicBezTo>
                  <a:pt x="7565763" y="1421139"/>
                  <a:pt x="7559186" y="1425689"/>
                  <a:pt x="7547894" y="1433924"/>
                </a:cubicBezTo>
                <a:cubicBezTo>
                  <a:pt x="7537942" y="1438523"/>
                  <a:pt x="7529902" y="1440728"/>
                  <a:pt x="7523775" y="1440539"/>
                </a:cubicBezTo>
                <a:cubicBezTo>
                  <a:pt x="7510187" y="1443799"/>
                  <a:pt x="7497888" y="1444953"/>
                  <a:pt x="7486880" y="1444000"/>
                </a:cubicBezTo>
                <a:cubicBezTo>
                  <a:pt x="7466107" y="1441520"/>
                  <a:pt x="7446771" y="1432339"/>
                  <a:pt x="7428863" y="1416459"/>
                </a:cubicBezTo>
                <a:cubicBezTo>
                  <a:pt x="7410956" y="1400577"/>
                  <a:pt x="7401089" y="1382490"/>
                  <a:pt x="7399265" y="1362199"/>
                </a:cubicBezTo>
                <a:cubicBezTo>
                  <a:pt x="7396956" y="1337601"/>
                  <a:pt x="7402211" y="1316302"/>
                  <a:pt x="7415030" y="1298302"/>
                </a:cubicBezTo>
                <a:cubicBezTo>
                  <a:pt x="7421815" y="1277050"/>
                  <a:pt x="7435929" y="1261849"/>
                  <a:pt x="7457367" y="1252699"/>
                </a:cubicBezTo>
                <a:cubicBezTo>
                  <a:pt x="7468084" y="1248124"/>
                  <a:pt x="7478625" y="1245612"/>
                  <a:pt x="7488986" y="1245165"/>
                </a:cubicBezTo>
                <a:close/>
                <a:moveTo>
                  <a:pt x="5060353" y="1237920"/>
                </a:moveTo>
                <a:cubicBezTo>
                  <a:pt x="5079895" y="1240955"/>
                  <a:pt x="5097238" y="1250039"/>
                  <a:pt x="5112375" y="1265172"/>
                </a:cubicBezTo>
                <a:cubicBezTo>
                  <a:pt x="5115354" y="1267652"/>
                  <a:pt x="5118737" y="1270784"/>
                  <a:pt x="5122522" y="1274568"/>
                </a:cubicBezTo>
                <a:cubicBezTo>
                  <a:pt x="5126307" y="1278351"/>
                  <a:pt x="5129751" y="1282166"/>
                  <a:pt x="5132852" y="1286011"/>
                </a:cubicBezTo>
                <a:cubicBezTo>
                  <a:pt x="5139433" y="1297797"/>
                  <a:pt x="5142817" y="1304713"/>
                  <a:pt x="5143003" y="1306760"/>
                </a:cubicBezTo>
                <a:cubicBezTo>
                  <a:pt x="5143189" y="1308807"/>
                  <a:pt x="5145267" y="1316531"/>
                  <a:pt x="5149245" y="1329930"/>
                </a:cubicBezTo>
                <a:cubicBezTo>
                  <a:pt x="5150236" y="1340848"/>
                  <a:pt x="5149621" y="1349162"/>
                  <a:pt x="5147388" y="1354869"/>
                </a:cubicBezTo>
                <a:cubicBezTo>
                  <a:pt x="5145902" y="1368766"/>
                  <a:pt x="5142867" y="1380740"/>
                  <a:pt x="5138278" y="1390791"/>
                </a:cubicBezTo>
                <a:cubicBezTo>
                  <a:pt x="5128979" y="1409529"/>
                  <a:pt x="5113847" y="1424670"/>
                  <a:pt x="5092881" y="1436215"/>
                </a:cubicBezTo>
                <a:cubicBezTo>
                  <a:pt x="5071918" y="1447759"/>
                  <a:pt x="5051568" y="1450991"/>
                  <a:pt x="5031842" y="1445908"/>
                </a:cubicBezTo>
                <a:cubicBezTo>
                  <a:pt x="5007887" y="1439835"/>
                  <a:pt x="4989592" y="1427743"/>
                  <a:pt x="4976928" y="1409631"/>
                </a:cubicBezTo>
                <a:cubicBezTo>
                  <a:pt x="4959182" y="1396112"/>
                  <a:pt x="4949595" y="1377720"/>
                  <a:pt x="4948163" y="1354456"/>
                </a:cubicBezTo>
                <a:cubicBezTo>
                  <a:pt x="4946728" y="1331193"/>
                  <a:pt x="4952832" y="1311370"/>
                  <a:pt x="4966474" y="1294989"/>
                </a:cubicBezTo>
                <a:cubicBezTo>
                  <a:pt x="4980988" y="1273023"/>
                  <a:pt x="4993457" y="1258813"/>
                  <a:pt x="5003873" y="1252359"/>
                </a:cubicBezTo>
                <a:cubicBezTo>
                  <a:pt x="5021986" y="1239698"/>
                  <a:pt x="5040814" y="1234886"/>
                  <a:pt x="5060353" y="1237920"/>
                </a:cubicBezTo>
                <a:close/>
                <a:moveTo>
                  <a:pt x="2591623" y="59739"/>
                </a:moveTo>
                <a:cubicBezTo>
                  <a:pt x="2608406" y="58209"/>
                  <a:pt x="2626751" y="69612"/>
                  <a:pt x="2646661" y="93948"/>
                </a:cubicBezTo>
                <a:cubicBezTo>
                  <a:pt x="2657206" y="108370"/>
                  <a:pt x="2662791" y="119014"/>
                  <a:pt x="2663417" y="125879"/>
                </a:cubicBezTo>
                <a:cubicBezTo>
                  <a:pt x="2663765" y="129693"/>
                  <a:pt x="2661930" y="139090"/>
                  <a:pt x="2657911" y="154071"/>
                </a:cubicBezTo>
                <a:cubicBezTo>
                  <a:pt x="2647584" y="175780"/>
                  <a:pt x="2634411" y="187365"/>
                  <a:pt x="2618391" y="188826"/>
                </a:cubicBezTo>
                <a:cubicBezTo>
                  <a:pt x="2609238" y="189660"/>
                  <a:pt x="2599719" y="186490"/>
                  <a:pt x="2589835" y="179315"/>
                </a:cubicBezTo>
                <a:cubicBezTo>
                  <a:pt x="2579950" y="172140"/>
                  <a:pt x="2570499" y="161272"/>
                  <a:pt x="2561479" y="146711"/>
                </a:cubicBezTo>
                <a:cubicBezTo>
                  <a:pt x="2554818" y="132704"/>
                  <a:pt x="2551141" y="121886"/>
                  <a:pt x="2550444" y="114258"/>
                </a:cubicBezTo>
                <a:cubicBezTo>
                  <a:pt x="2549471" y="103579"/>
                  <a:pt x="2553004" y="91719"/>
                  <a:pt x="2561045" y="78679"/>
                </a:cubicBezTo>
                <a:cubicBezTo>
                  <a:pt x="2570751" y="67026"/>
                  <a:pt x="2580944" y="60713"/>
                  <a:pt x="2591623" y="59739"/>
                </a:cubicBezTo>
                <a:close/>
                <a:moveTo>
                  <a:pt x="113721" y="59179"/>
                </a:moveTo>
                <a:cubicBezTo>
                  <a:pt x="124704" y="61054"/>
                  <a:pt x="134470" y="66532"/>
                  <a:pt x="143019" y="75613"/>
                </a:cubicBezTo>
                <a:cubicBezTo>
                  <a:pt x="144699" y="77103"/>
                  <a:pt x="146609" y="78983"/>
                  <a:pt x="148746" y="81254"/>
                </a:cubicBezTo>
                <a:cubicBezTo>
                  <a:pt x="150883" y="83524"/>
                  <a:pt x="152829" y="85811"/>
                  <a:pt x="154584" y="88117"/>
                </a:cubicBezTo>
                <a:cubicBezTo>
                  <a:pt x="158316" y="95172"/>
                  <a:pt x="160238" y="99311"/>
                  <a:pt x="160349" y="100534"/>
                </a:cubicBezTo>
                <a:cubicBezTo>
                  <a:pt x="160461" y="101755"/>
                  <a:pt x="161654" y="106372"/>
                  <a:pt x="163929" y="114382"/>
                </a:cubicBezTo>
                <a:cubicBezTo>
                  <a:pt x="164523" y="120901"/>
                  <a:pt x="164203" y="125861"/>
                  <a:pt x="162968" y="129260"/>
                </a:cubicBezTo>
                <a:cubicBezTo>
                  <a:pt x="162180" y="137549"/>
                  <a:pt x="160514" y="144686"/>
                  <a:pt x="157971" y="150670"/>
                </a:cubicBezTo>
                <a:cubicBezTo>
                  <a:pt x="152810" y="161823"/>
                  <a:pt x="144363" y="170810"/>
                  <a:pt x="132630" y="177632"/>
                </a:cubicBezTo>
                <a:cubicBezTo>
                  <a:pt x="120897" y="184454"/>
                  <a:pt x="109484" y="186316"/>
                  <a:pt x="98391" y="183219"/>
                </a:cubicBezTo>
                <a:cubicBezTo>
                  <a:pt x="84926" y="179516"/>
                  <a:pt x="74609" y="172240"/>
                  <a:pt x="67443" y="161388"/>
                </a:cubicBezTo>
                <a:cubicBezTo>
                  <a:pt x="57435" y="153262"/>
                  <a:pt x="51992" y="142255"/>
                  <a:pt x="51111" y="128365"/>
                </a:cubicBezTo>
                <a:cubicBezTo>
                  <a:pt x="50232" y="114476"/>
                  <a:pt x="53594" y="102666"/>
                  <a:pt x="61201" y="92933"/>
                </a:cubicBezTo>
                <a:cubicBezTo>
                  <a:pt x="69277" y="79871"/>
                  <a:pt x="76229" y="71431"/>
                  <a:pt x="82059" y="67613"/>
                </a:cubicBezTo>
                <a:cubicBezTo>
                  <a:pt x="92185" y="60115"/>
                  <a:pt x="102740" y="57304"/>
                  <a:pt x="113721" y="59179"/>
                </a:cubicBezTo>
                <a:close/>
                <a:moveTo>
                  <a:pt x="5074842" y="49341"/>
                </a:moveTo>
                <a:cubicBezTo>
                  <a:pt x="5090192" y="51608"/>
                  <a:pt x="5104994" y="68169"/>
                  <a:pt x="5119251" y="99023"/>
                </a:cubicBezTo>
                <a:cubicBezTo>
                  <a:pt x="5128620" y="119302"/>
                  <a:pt x="5131904" y="139934"/>
                  <a:pt x="5129097" y="160917"/>
                </a:cubicBezTo>
                <a:cubicBezTo>
                  <a:pt x="5126291" y="181901"/>
                  <a:pt x="5118864" y="195176"/>
                  <a:pt x="5106816" y="200743"/>
                </a:cubicBezTo>
                <a:cubicBezTo>
                  <a:pt x="5094769" y="206310"/>
                  <a:pt x="5079944" y="204722"/>
                  <a:pt x="5062345" y="195979"/>
                </a:cubicBezTo>
                <a:cubicBezTo>
                  <a:pt x="5041020" y="181927"/>
                  <a:pt x="5025940" y="165340"/>
                  <a:pt x="5017106" y="146219"/>
                </a:cubicBezTo>
                <a:cubicBezTo>
                  <a:pt x="5008272" y="127098"/>
                  <a:pt x="5005140" y="108858"/>
                  <a:pt x="5007714" y="91498"/>
                </a:cubicBezTo>
                <a:cubicBezTo>
                  <a:pt x="5010286" y="74137"/>
                  <a:pt x="5016636" y="63117"/>
                  <a:pt x="5026763" y="58438"/>
                </a:cubicBezTo>
                <a:cubicBezTo>
                  <a:pt x="5036891" y="53759"/>
                  <a:pt x="5046343" y="52204"/>
                  <a:pt x="5055120" y="53773"/>
                </a:cubicBezTo>
                <a:lnTo>
                  <a:pt x="5059310" y="51838"/>
                </a:lnTo>
                <a:cubicBezTo>
                  <a:pt x="5064548" y="49417"/>
                  <a:pt x="5069724" y="48585"/>
                  <a:pt x="5074842" y="49341"/>
                </a:cubicBezTo>
                <a:close/>
                <a:moveTo>
                  <a:pt x="7497237" y="35560"/>
                </a:moveTo>
                <a:cubicBezTo>
                  <a:pt x="7505974" y="35183"/>
                  <a:pt x="7514558" y="36547"/>
                  <a:pt x="7522995" y="39650"/>
                </a:cubicBezTo>
                <a:cubicBezTo>
                  <a:pt x="7544546" y="44968"/>
                  <a:pt x="7559356" y="50854"/>
                  <a:pt x="7567432" y="57307"/>
                </a:cubicBezTo>
                <a:cubicBezTo>
                  <a:pt x="7582609" y="68115"/>
                  <a:pt x="7591754" y="81710"/>
                  <a:pt x="7594868" y="98093"/>
                </a:cubicBezTo>
                <a:cubicBezTo>
                  <a:pt x="7597981" y="114475"/>
                  <a:pt x="7595668" y="130819"/>
                  <a:pt x="7587927" y="147125"/>
                </a:cubicBezTo>
                <a:cubicBezTo>
                  <a:pt x="7586799" y="150192"/>
                  <a:pt x="7585267" y="153765"/>
                  <a:pt x="7583333" y="157841"/>
                </a:cubicBezTo>
                <a:cubicBezTo>
                  <a:pt x="7581397" y="161918"/>
                  <a:pt x="7579340" y="165731"/>
                  <a:pt x="7577164" y="169284"/>
                </a:cubicBezTo>
                <a:cubicBezTo>
                  <a:pt x="7569661" y="177842"/>
                  <a:pt x="7565123" y="182485"/>
                  <a:pt x="7563549" y="183211"/>
                </a:cubicBezTo>
                <a:cubicBezTo>
                  <a:pt x="7561975" y="183938"/>
                  <a:pt x="7556429" y="187775"/>
                  <a:pt x="7546908" y="194719"/>
                </a:cubicBezTo>
                <a:cubicBezTo>
                  <a:pt x="7538516" y="198597"/>
                  <a:pt x="7531738" y="200456"/>
                  <a:pt x="7526572" y="200297"/>
                </a:cubicBezTo>
                <a:cubicBezTo>
                  <a:pt x="7515114" y="203045"/>
                  <a:pt x="7504742" y="204018"/>
                  <a:pt x="7495460" y="203215"/>
                </a:cubicBezTo>
                <a:cubicBezTo>
                  <a:pt x="7477946" y="201124"/>
                  <a:pt x="7461641" y="193383"/>
                  <a:pt x="7446544" y="179992"/>
                </a:cubicBezTo>
                <a:cubicBezTo>
                  <a:pt x="7431445" y="166601"/>
                  <a:pt x="7423125" y="151351"/>
                  <a:pt x="7421585" y="134241"/>
                </a:cubicBezTo>
                <a:cubicBezTo>
                  <a:pt x="7419640" y="113501"/>
                  <a:pt x="7424070" y="95541"/>
                  <a:pt x="7434880" y="80364"/>
                </a:cubicBezTo>
                <a:cubicBezTo>
                  <a:pt x="7440601" y="62444"/>
                  <a:pt x="7452500" y="49627"/>
                  <a:pt x="7470576" y="41912"/>
                </a:cubicBezTo>
                <a:cubicBezTo>
                  <a:pt x="7479614" y="38055"/>
                  <a:pt x="7488501" y="35937"/>
                  <a:pt x="7497237" y="35560"/>
                </a:cubicBezTo>
                <a:close/>
                <a:moveTo>
                  <a:pt x="1338651" y="15062"/>
                </a:moveTo>
                <a:cubicBezTo>
                  <a:pt x="1344092" y="15062"/>
                  <a:pt x="1357152" y="19900"/>
                  <a:pt x="1377828" y="29579"/>
                </a:cubicBezTo>
                <a:cubicBezTo>
                  <a:pt x="1407211" y="51700"/>
                  <a:pt x="1421903" y="77277"/>
                  <a:pt x="1421903" y="106312"/>
                </a:cubicBezTo>
                <a:cubicBezTo>
                  <a:pt x="1421903" y="122902"/>
                  <a:pt x="1416189" y="139493"/>
                  <a:pt x="1404762" y="156084"/>
                </a:cubicBezTo>
                <a:cubicBezTo>
                  <a:pt x="1393336" y="172675"/>
                  <a:pt x="1376740" y="187883"/>
                  <a:pt x="1354975" y="201709"/>
                </a:cubicBezTo>
                <a:cubicBezTo>
                  <a:pt x="1334298" y="211387"/>
                  <a:pt x="1318518" y="216226"/>
                  <a:pt x="1307635" y="216226"/>
                </a:cubicBezTo>
                <a:cubicBezTo>
                  <a:pt x="1292400" y="216226"/>
                  <a:pt x="1276076" y="207931"/>
                  <a:pt x="1258664" y="191340"/>
                </a:cubicBezTo>
                <a:cubicBezTo>
                  <a:pt x="1243429" y="171984"/>
                  <a:pt x="1235810" y="152628"/>
                  <a:pt x="1235810" y="133272"/>
                </a:cubicBezTo>
                <a:cubicBezTo>
                  <a:pt x="1235810" y="102855"/>
                  <a:pt x="1254311" y="71747"/>
                  <a:pt x="1291312" y="39948"/>
                </a:cubicBezTo>
                <a:cubicBezTo>
                  <a:pt x="1313077" y="23357"/>
                  <a:pt x="1328857" y="15062"/>
                  <a:pt x="1338651" y="15062"/>
                </a:cubicBezTo>
                <a:close/>
                <a:moveTo>
                  <a:pt x="3809185" y="14858"/>
                </a:moveTo>
                <a:cubicBezTo>
                  <a:pt x="3832825" y="14858"/>
                  <a:pt x="3855609" y="23081"/>
                  <a:pt x="3877536" y="39527"/>
                </a:cubicBezTo>
                <a:cubicBezTo>
                  <a:pt x="3901519" y="62825"/>
                  <a:pt x="3913510" y="85780"/>
                  <a:pt x="3913510" y="108392"/>
                </a:cubicBezTo>
                <a:cubicBezTo>
                  <a:pt x="3913510" y="131005"/>
                  <a:pt x="3904947" y="150191"/>
                  <a:pt x="3887815" y="165952"/>
                </a:cubicBezTo>
                <a:cubicBezTo>
                  <a:pt x="3870684" y="181712"/>
                  <a:pt x="3852183" y="189592"/>
                  <a:pt x="3832310" y="189592"/>
                </a:cubicBezTo>
                <a:cubicBezTo>
                  <a:pt x="3812440" y="189592"/>
                  <a:pt x="3795994" y="186851"/>
                  <a:pt x="3782974" y="181369"/>
                </a:cubicBezTo>
                <a:lnTo>
                  <a:pt x="3774752" y="181369"/>
                </a:lnTo>
                <a:cubicBezTo>
                  <a:pt x="3733637" y="181369"/>
                  <a:pt x="3713080" y="157043"/>
                  <a:pt x="3713080" y="108392"/>
                </a:cubicBezTo>
                <a:cubicBezTo>
                  <a:pt x="3713080" y="84409"/>
                  <a:pt x="3723187" y="62825"/>
                  <a:pt x="3743401" y="43638"/>
                </a:cubicBezTo>
                <a:cubicBezTo>
                  <a:pt x="3763617" y="24452"/>
                  <a:pt x="3785544" y="14858"/>
                  <a:pt x="3809185" y="14858"/>
                </a:cubicBezTo>
                <a:close/>
                <a:moveTo>
                  <a:pt x="6249758" y="11668"/>
                </a:moveTo>
                <a:cubicBezTo>
                  <a:pt x="6269300" y="14703"/>
                  <a:pt x="6286643" y="23787"/>
                  <a:pt x="6301784" y="38920"/>
                </a:cubicBezTo>
                <a:cubicBezTo>
                  <a:pt x="6304761" y="41401"/>
                  <a:pt x="6308144" y="44533"/>
                  <a:pt x="6311928" y="48317"/>
                </a:cubicBezTo>
                <a:cubicBezTo>
                  <a:pt x="6315716" y="52099"/>
                  <a:pt x="6319159" y="55914"/>
                  <a:pt x="6322261" y="59760"/>
                </a:cubicBezTo>
                <a:cubicBezTo>
                  <a:pt x="6328840" y="71545"/>
                  <a:pt x="6332223" y="78461"/>
                  <a:pt x="6332411" y="80509"/>
                </a:cubicBezTo>
                <a:cubicBezTo>
                  <a:pt x="6332598" y="82555"/>
                  <a:pt x="6334677" y="90279"/>
                  <a:pt x="6338651" y="103678"/>
                </a:cubicBezTo>
                <a:cubicBezTo>
                  <a:pt x="6339646" y="114597"/>
                  <a:pt x="6339027" y="122910"/>
                  <a:pt x="6336796" y="128617"/>
                </a:cubicBezTo>
                <a:cubicBezTo>
                  <a:pt x="6335311" y="142515"/>
                  <a:pt x="6332274" y="154489"/>
                  <a:pt x="6327686" y="164540"/>
                </a:cubicBezTo>
                <a:cubicBezTo>
                  <a:pt x="6318384" y="183278"/>
                  <a:pt x="6303253" y="198418"/>
                  <a:pt x="6282286" y="209964"/>
                </a:cubicBezTo>
                <a:cubicBezTo>
                  <a:pt x="6261321" y="221508"/>
                  <a:pt x="6240973" y="224739"/>
                  <a:pt x="6221244" y="219657"/>
                </a:cubicBezTo>
                <a:cubicBezTo>
                  <a:pt x="6197295" y="213584"/>
                  <a:pt x="6178992" y="201492"/>
                  <a:pt x="6166331" y="183380"/>
                </a:cubicBezTo>
                <a:cubicBezTo>
                  <a:pt x="6148585" y="169860"/>
                  <a:pt x="6138996" y="151469"/>
                  <a:pt x="6137562" y="128205"/>
                </a:cubicBezTo>
                <a:cubicBezTo>
                  <a:pt x="6136130" y="104941"/>
                  <a:pt x="6142235" y="85119"/>
                  <a:pt x="6155879" y="68737"/>
                </a:cubicBezTo>
                <a:cubicBezTo>
                  <a:pt x="6170389" y="46772"/>
                  <a:pt x="6182856" y="32562"/>
                  <a:pt x="6193276" y="26107"/>
                </a:cubicBezTo>
                <a:cubicBezTo>
                  <a:pt x="6211387" y="13447"/>
                  <a:pt x="6230215" y="8634"/>
                  <a:pt x="6249758" y="11668"/>
                </a:cubicBezTo>
                <a:close/>
                <a:moveTo>
                  <a:pt x="8709679" y="879"/>
                </a:moveTo>
                <a:cubicBezTo>
                  <a:pt x="8729222" y="3914"/>
                  <a:pt x="8746565" y="12998"/>
                  <a:pt x="8761705" y="28131"/>
                </a:cubicBezTo>
                <a:cubicBezTo>
                  <a:pt x="8764684" y="30611"/>
                  <a:pt x="8768065" y="33743"/>
                  <a:pt x="8771851" y="37527"/>
                </a:cubicBezTo>
                <a:cubicBezTo>
                  <a:pt x="8775636" y="41310"/>
                  <a:pt x="8779080" y="45125"/>
                  <a:pt x="8782183" y="48970"/>
                </a:cubicBezTo>
                <a:cubicBezTo>
                  <a:pt x="8788762" y="60756"/>
                  <a:pt x="8792145" y="67672"/>
                  <a:pt x="8792332" y="69720"/>
                </a:cubicBezTo>
                <a:cubicBezTo>
                  <a:pt x="8792519" y="71766"/>
                  <a:pt x="8794599" y="79490"/>
                  <a:pt x="8798573" y="92889"/>
                </a:cubicBezTo>
                <a:cubicBezTo>
                  <a:pt x="8799568" y="103807"/>
                  <a:pt x="8798950" y="112121"/>
                  <a:pt x="8796718" y="117828"/>
                </a:cubicBezTo>
                <a:cubicBezTo>
                  <a:pt x="8795233" y="131725"/>
                  <a:pt x="8792197" y="143699"/>
                  <a:pt x="8787608" y="153751"/>
                </a:cubicBezTo>
                <a:cubicBezTo>
                  <a:pt x="8778307" y="172488"/>
                  <a:pt x="8763174" y="187629"/>
                  <a:pt x="8742208" y="199174"/>
                </a:cubicBezTo>
                <a:cubicBezTo>
                  <a:pt x="8721243" y="210719"/>
                  <a:pt x="8700895" y="213950"/>
                  <a:pt x="8681166" y="208868"/>
                </a:cubicBezTo>
                <a:cubicBezTo>
                  <a:pt x="8657217" y="202794"/>
                  <a:pt x="8638913" y="190702"/>
                  <a:pt x="8626253" y="172590"/>
                </a:cubicBezTo>
                <a:cubicBezTo>
                  <a:pt x="8608507" y="159071"/>
                  <a:pt x="8598917" y="140679"/>
                  <a:pt x="8597484" y="117415"/>
                </a:cubicBezTo>
                <a:cubicBezTo>
                  <a:pt x="8596052" y="94151"/>
                  <a:pt x="8602156" y="74329"/>
                  <a:pt x="8615800" y="57948"/>
                </a:cubicBezTo>
                <a:cubicBezTo>
                  <a:pt x="8630311" y="35982"/>
                  <a:pt x="8642778" y="21773"/>
                  <a:pt x="8653199" y="15318"/>
                </a:cubicBezTo>
                <a:cubicBezTo>
                  <a:pt x="8671309" y="2657"/>
                  <a:pt x="8690138" y="-2155"/>
                  <a:pt x="8709679" y="8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7_Big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 userDrawn="1"/>
        </p:nvSpPr>
        <p:spPr>
          <a:xfrm>
            <a:off x="10963398" y="1821054"/>
            <a:ext cx="1228602" cy="4440081"/>
          </a:xfrm>
          <a:custGeom>
            <a:avLst/>
            <a:gdLst>
              <a:gd name="connsiteX0" fmla="*/ 0 w 177799"/>
              <a:gd name="connsiteY0" fmla="*/ 0 h 8497888"/>
              <a:gd name="connsiteX1" fmla="*/ 177799 w 177799"/>
              <a:gd name="connsiteY1" fmla="*/ 0 h 8497888"/>
              <a:gd name="connsiteX2" fmla="*/ 177799 w 177799"/>
              <a:gd name="connsiteY2" fmla="*/ 8497888 h 8497888"/>
              <a:gd name="connsiteX3" fmla="*/ 0 w 177799"/>
              <a:gd name="connsiteY3" fmla="*/ 8497888 h 849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799" h="8497888">
                <a:moveTo>
                  <a:pt x="0" y="0"/>
                </a:moveTo>
                <a:lnTo>
                  <a:pt x="177799" y="0"/>
                </a:lnTo>
                <a:lnTo>
                  <a:pt x="177799" y="8497888"/>
                </a:lnTo>
                <a:lnTo>
                  <a:pt x="0" y="8497888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Freeform 38"/>
          <p:cNvSpPr/>
          <p:nvPr userDrawn="1"/>
        </p:nvSpPr>
        <p:spPr>
          <a:xfrm>
            <a:off x="599018" y="1821111"/>
            <a:ext cx="5496982" cy="4440081"/>
          </a:xfrm>
          <a:custGeom>
            <a:avLst/>
            <a:gdLst>
              <a:gd name="connsiteX0" fmla="*/ 2737820 w 8245473"/>
              <a:gd name="connsiteY0" fmla="*/ 0 h 6661150"/>
              <a:gd name="connsiteX1" fmla="*/ 8245473 w 8245473"/>
              <a:gd name="connsiteY1" fmla="*/ 0 h 6661150"/>
              <a:gd name="connsiteX2" fmla="*/ 8245473 w 8245473"/>
              <a:gd name="connsiteY2" fmla="*/ 5942057 h 6661150"/>
              <a:gd name="connsiteX3" fmla="*/ 2737820 w 8245473"/>
              <a:gd name="connsiteY3" fmla="*/ 5942057 h 6661150"/>
              <a:gd name="connsiteX4" fmla="*/ 0 w 8245473"/>
              <a:gd name="connsiteY4" fmla="*/ 0 h 6661150"/>
              <a:gd name="connsiteX5" fmla="*/ 2666479 w 8245473"/>
              <a:gd name="connsiteY5" fmla="*/ 0 h 6661150"/>
              <a:gd name="connsiteX6" fmla="*/ 2666479 w 8245473"/>
              <a:gd name="connsiteY6" fmla="*/ 6014057 h 6661150"/>
              <a:gd name="connsiteX7" fmla="*/ 8245473 w 8245473"/>
              <a:gd name="connsiteY7" fmla="*/ 6014057 h 6661150"/>
              <a:gd name="connsiteX8" fmla="*/ 8245473 w 8245473"/>
              <a:gd name="connsiteY8" fmla="*/ 6661150 h 6661150"/>
              <a:gd name="connsiteX9" fmla="*/ 0 w 8245473"/>
              <a:gd name="connsiteY9" fmla="*/ 6661150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45473" h="6661150">
                <a:moveTo>
                  <a:pt x="2737820" y="0"/>
                </a:moveTo>
                <a:lnTo>
                  <a:pt x="8245473" y="0"/>
                </a:lnTo>
                <a:lnTo>
                  <a:pt x="8245473" y="5942057"/>
                </a:lnTo>
                <a:lnTo>
                  <a:pt x="2737820" y="5942057"/>
                </a:lnTo>
                <a:close/>
                <a:moveTo>
                  <a:pt x="0" y="0"/>
                </a:moveTo>
                <a:lnTo>
                  <a:pt x="2666479" y="0"/>
                </a:lnTo>
                <a:lnTo>
                  <a:pt x="2666479" y="6014057"/>
                </a:lnTo>
                <a:lnTo>
                  <a:pt x="8245473" y="6014057"/>
                </a:lnTo>
                <a:lnTo>
                  <a:pt x="8245473" y="6661150"/>
                </a:lnTo>
                <a:lnTo>
                  <a:pt x="0" y="6661150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20" hasCustomPrompt="1"/>
          </p:nvPr>
        </p:nvSpPr>
        <p:spPr>
          <a:xfrm>
            <a:off x="6096000" y="1821110"/>
            <a:ext cx="4867399" cy="4440083"/>
          </a:xfrm>
          <a:custGeom>
            <a:avLst/>
            <a:gdLst>
              <a:gd name="connsiteX0" fmla="*/ 4637657 w 7301098"/>
              <a:gd name="connsiteY0" fmla="*/ 0 h 6661152"/>
              <a:gd name="connsiteX1" fmla="*/ 7301098 w 7301098"/>
              <a:gd name="connsiteY1" fmla="*/ 0 h 6661152"/>
              <a:gd name="connsiteX2" fmla="*/ 7301098 w 7301098"/>
              <a:gd name="connsiteY2" fmla="*/ 6661152 h 6661152"/>
              <a:gd name="connsiteX3" fmla="*/ 0 w 7301098"/>
              <a:gd name="connsiteY3" fmla="*/ 6661152 h 6661152"/>
              <a:gd name="connsiteX4" fmla="*/ 0 w 7301098"/>
              <a:gd name="connsiteY4" fmla="*/ 6012153 h 6661152"/>
              <a:gd name="connsiteX5" fmla="*/ 4637657 w 7301098"/>
              <a:gd name="connsiteY5" fmla="*/ 6012153 h 6661152"/>
              <a:gd name="connsiteX6" fmla="*/ 0 w 7301098"/>
              <a:gd name="connsiteY6" fmla="*/ 0 h 6661152"/>
              <a:gd name="connsiteX7" fmla="*/ 4566315 w 7301098"/>
              <a:gd name="connsiteY7" fmla="*/ 0 h 6661152"/>
              <a:gd name="connsiteX8" fmla="*/ 4566315 w 7301098"/>
              <a:gd name="connsiteY8" fmla="*/ 5940153 h 6661152"/>
              <a:gd name="connsiteX9" fmla="*/ 0 w 7301098"/>
              <a:gd name="connsiteY9" fmla="*/ 5940153 h 666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1098" h="6661152">
                <a:moveTo>
                  <a:pt x="4637657" y="0"/>
                </a:moveTo>
                <a:lnTo>
                  <a:pt x="7301098" y="0"/>
                </a:lnTo>
                <a:lnTo>
                  <a:pt x="7301098" y="6661152"/>
                </a:lnTo>
                <a:lnTo>
                  <a:pt x="0" y="6661152"/>
                </a:lnTo>
                <a:lnTo>
                  <a:pt x="0" y="6012153"/>
                </a:lnTo>
                <a:lnTo>
                  <a:pt x="4637657" y="6012153"/>
                </a:lnTo>
                <a:close/>
                <a:moveTo>
                  <a:pt x="0" y="0"/>
                </a:moveTo>
                <a:lnTo>
                  <a:pt x="4566315" y="0"/>
                </a:lnTo>
                <a:lnTo>
                  <a:pt x="4566315" y="5940153"/>
                </a:lnTo>
                <a:lnTo>
                  <a:pt x="0" y="594015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28" name="Freeform 2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Freeform 2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3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2408421" y="1029065"/>
            <a:ext cx="3063164" cy="649248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58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61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62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9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8_Big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1" y="-2189"/>
            <a:ext cx="6095999" cy="62594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408421" y="5036889"/>
            <a:ext cx="7374958" cy="18211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88" hasCustomPrompt="1"/>
          </p:nvPr>
        </p:nvSpPr>
        <p:spPr>
          <a:xfrm>
            <a:off x="599017" y="1821111"/>
            <a:ext cx="10993967" cy="4436191"/>
          </a:xfrm>
          <a:custGeom>
            <a:avLst/>
            <a:gdLst>
              <a:gd name="connsiteX0" fmla="*/ 0 w 16490950"/>
              <a:gd name="connsiteY0" fmla="*/ 0 h 6655314"/>
              <a:gd name="connsiteX1" fmla="*/ 16490950 w 16490950"/>
              <a:gd name="connsiteY1" fmla="*/ 0 h 6655314"/>
              <a:gd name="connsiteX2" fmla="*/ 16490950 w 16490950"/>
              <a:gd name="connsiteY2" fmla="*/ 6655314 h 6655314"/>
              <a:gd name="connsiteX3" fmla="*/ 13776542 w 16490950"/>
              <a:gd name="connsiteY3" fmla="*/ 6655314 h 6655314"/>
              <a:gd name="connsiteX4" fmla="*/ 13776542 w 16490950"/>
              <a:gd name="connsiteY4" fmla="*/ 4313254 h 6655314"/>
              <a:gd name="connsiteX5" fmla="*/ 2714105 w 16490950"/>
              <a:gd name="connsiteY5" fmla="*/ 4313254 h 6655314"/>
              <a:gd name="connsiteX6" fmla="*/ 2714105 w 16490950"/>
              <a:gd name="connsiteY6" fmla="*/ 6655314 h 6655314"/>
              <a:gd name="connsiteX7" fmla="*/ 0 w 16490950"/>
              <a:gd name="connsiteY7" fmla="*/ 6655314 h 6655314"/>
              <a:gd name="connsiteX0-1" fmla="*/ 0 w 16490950"/>
              <a:gd name="connsiteY0-2" fmla="*/ 0 h 6655314"/>
              <a:gd name="connsiteX1-3" fmla="*/ 16490950 w 16490950"/>
              <a:gd name="connsiteY1-4" fmla="*/ 0 h 6655314"/>
              <a:gd name="connsiteX2-5" fmla="*/ 16490950 w 16490950"/>
              <a:gd name="connsiteY2-6" fmla="*/ 6655314 h 6655314"/>
              <a:gd name="connsiteX3-7" fmla="*/ 13776542 w 16490950"/>
              <a:gd name="connsiteY3-8" fmla="*/ 6655314 h 6655314"/>
              <a:gd name="connsiteX4-9" fmla="*/ 13776542 w 16490950"/>
              <a:gd name="connsiteY4-10" fmla="*/ 4313254 h 6655314"/>
              <a:gd name="connsiteX5-11" fmla="*/ 2714105 w 16490950"/>
              <a:gd name="connsiteY5-12" fmla="*/ 4808554 h 6655314"/>
              <a:gd name="connsiteX6-13" fmla="*/ 2714105 w 16490950"/>
              <a:gd name="connsiteY6-14" fmla="*/ 6655314 h 6655314"/>
              <a:gd name="connsiteX7-15" fmla="*/ 0 w 16490950"/>
              <a:gd name="connsiteY7-16" fmla="*/ 6655314 h 6655314"/>
              <a:gd name="connsiteX8" fmla="*/ 0 w 16490950"/>
              <a:gd name="connsiteY8" fmla="*/ 0 h 6655314"/>
              <a:gd name="connsiteX0-17" fmla="*/ 0 w 16490950"/>
              <a:gd name="connsiteY0-18" fmla="*/ 0 h 6655314"/>
              <a:gd name="connsiteX1-19" fmla="*/ 16490950 w 16490950"/>
              <a:gd name="connsiteY1-20" fmla="*/ 0 h 6655314"/>
              <a:gd name="connsiteX2-21" fmla="*/ 16490950 w 16490950"/>
              <a:gd name="connsiteY2-22" fmla="*/ 6655314 h 6655314"/>
              <a:gd name="connsiteX3-23" fmla="*/ 13776542 w 16490950"/>
              <a:gd name="connsiteY3-24" fmla="*/ 6655314 h 6655314"/>
              <a:gd name="connsiteX4-25" fmla="*/ 13776542 w 16490950"/>
              <a:gd name="connsiteY4-26" fmla="*/ 4833954 h 6655314"/>
              <a:gd name="connsiteX5-27" fmla="*/ 2714105 w 16490950"/>
              <a:gd name="connsiteY5-28" fmla="*/ 4808554 h 6655314"/>
              <a:gd name="connsiteX6-29" fmla="*/ 2714105 w 16490950"/>
              <a:gd name="connsiteY6-30" fmla="*/ 6655314 h 6655314"/>
              <a:gd name="connsiteX7-31" fmla="*/ 0 w 16490950"/>
              <a:gd name="connsiteY7-32" fmla="*/ 6655314 h 6655314"/>
              <a:gd name="connsiteX8-33" fmla="*/ 0 w 16490950"/>
              <a:gd name="connsiteY8-34" fmla="*/ 0 h 6655314"/>
              <a:gd name="connsiteX0-35" fmla="*/ 0 w 16490950"/>
              <a:gd name="connsiteY0-36" fmla="*/ 0 h 6655314"/>
              <a:gd name="connsiteX1-37" fmla="*/ 16490950 w 16490950"/>
              <a:gd name="connsiteY1-38" fmla="*/ 0 h 6655314"/>
              <a:gd name="connsiteX2-39" fmla="*/ 16490950 w 16490950"/>
              <a:gd name="connsiteY2-40" fmla="*/ 6655314 h 6655314"/>
              <a:gd name="connsiteX3-41" fmla="*/ 13776542 w 16490950"/>
              <a:gd name="connsiteY3-42" fmla="*/ 6655314 h 6655314"/>
              <a:gd name="connsiteX4-43" fmla="*/ 13776542 w 16490950"/>
              <a:gd name="connsiteY4-44" fmla="*/ 4833954 h 6655314"/>
              <a:gd name="connsiteX5-45" fmla="*/ 2718868 w 16490950"/>
              <a:gd name="connsiteY5-46" fmla="*/ 4822841 h 6655314"/>
              <a:gd name="connsiteX6-47" fmla="*/ 2714105 w 16490950"/>
              <a:gd name="connsiteY6-48" fmla="*/ 6655314 h 6655314"/>
              <a:gd name="connsiteX7-49" fmla="*/ 0 w 16490950"/>
              <a:gd name="connsiteY7-50" fmla="*/ 6655314 h 6655314"/>
              <a:gd name="connsiteX8-51" fmla="*/ 0 w 16490950"/>
              <a:gd name="connsiteY8-52" fmla="*/ 0 h 6655314"/>
              <a:gd name="connsiteX0-53" fmla="*/ 0 w 16490950"/>
              <a:gd name="connsiteY0-54" fmla="*/ 0 h 6655314"/>
              <a:gd name="connsiteX1-55" fmla="*/ 16490950 w 16490950"/>
              <a:gd name="connsiteY1-56" fmla="*/ 0 h 6655314"/>
              <a:gd name="connsiteX2-57" fmla="*/ 16490950 w 16490950"/>
              <a:gd name="connsiteY2-58" fmla="*/ 6655314 h 6655314"/>
              <a:gd name="connsiteX3-59" fmla="*/ 13776542 w 16490950"/>
              <a:gd name="connsiteY3-60" fmla="*/ 6655314 h 6655314"/>
              <a:gd name="connsiteX4-61" fmla="*/ 13776542 w 16490950"/>
              <a:gd name="connsiteY4-62" fmla="*/ 4833954 h 6655314"/>
              <a:gd name="connsiteX5-63" fmla="*/ 2718868 w 16490950"/>
              <a:gd name="connsiteY5-64" fmla="*/ 4832366 h 6655314"/>
              <a:gd name="connsiteX6-65" fmla="*/ 2714105 w 16490950"/>
              <a:gd name="connsiteY6-66" fmla="*/ 6655314 h 6655314"/>
              <a:gd name="connsiteX7-67" fmla="*/ 0 w 16490950"/>
              <a:gd name="connsiteY7-68" fmla="*/ 6655314 h 6655314"/>
              <a:gd name="connsiteX8-69" fmla="*/ 0 w 16490950"/>
              <a:gd name="connsiteY8-70" fmla="*/ 0 h 6655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16490950" h="6655314">
                <a:moveTo>
                  <a:pt x="0" y="0"/>
                </a:moveTo>
                <a:lnTo>
                  <a:pt x="16490950" y="0"/>
                </a:lnTo>
                <a:lnTo>
                  <a:pt x="16490950" y="6655314"/>
                </a:lnTo>
                <a:lnTo>
                  <a:pt x="13776542" y="6655314"/>
                </a:lnTo>
                <a:lnTo>
                  <a:pt x="13776542" y="4833954"/>
                </a:lnTo>
                <a:lnTo>
                  <a:pt x="2718868" y="4832366"/>
                </a:lnTo>
                <a:cubicBezTo>
                  <a:pt x="2717280" y="5443190"/>
                  <a:pt x="2715693" y="6044490"/>
                  <a:pt x="2714105" y="6655314"/>
                </a:cubicBezTo>
                <a:lnTo>
                  <a:pt x="0" y="665531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28" name="Freeform 2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Freeform 2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34" hasCustomPrompt="1"/>
          </p:nvPr>
        </p:nvSpPr>
        <p:spPr>
          <a:xfrm>
            <a:off x="2408421" y="1029065"/>
            <a:ext cx="3063164" cy="649248"/>
          </a:xfrm>
        </p:spPr>
        <p:txBody>
          <a:bodyPr lIns="0" tIns="0" rIns="252000" bIns="0" anchor="t">
            <a:noAutofit/>
          </a:bodyPr>
          <a:lstStyle>
            <a:lvl1pPr marL="0" marR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935" b="0" spc="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December</a:t>
            </a:r>
            <a:endParaRPr lang="en-US" dirty="0"/>
          </a:p>
        </p:txBody>
      </p:sp>
      <p:sp>
        <p:nvSpPr>
          <p:cNvPr id="25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39" name="Shape 20"/>
          <p:cNvSpPr>
            <a:spLocks noGrp="1"/>
          </p:cNvSpPr>
          <p:nvPr>
            <p:ph type="body" sz="quarter" idx="146" hasCustomPrompt="1"/>
          </p:nvPr>
        </p:nvSpPr>
        <p:spPr>
          <a:xfrm>
            <a:off x="600227" y="1032145"/>
            <a:ext cx="1788617" cy="235646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 defTabSz="913765">
              <a:lnSpc>
                <a:spcPct val="120000"/>
              </a:lnSpc>
              <a:spcBef>
                <a:spcPts val="0"/>
              </a:spcBef>
              <a:defRPr sz="735" b="1" spc="153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SUBTITLE HERE</a:t>
            </a:r>
            <a:endParaRPr dirty="0"/>
          </a:p>
        </p:txBody>
      </p:sp>
      <p:sp>
        <p:nvSpPr>
          <p:cNvPr id="41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8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9_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 userDrawn="1"/>
        </p:nvSpPr>
        <p:spPr>
          <a:xfrm>
            <a:off x="599017" y="1029600"/>
            <a:ext cx="11592983" cy="58284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1" y="0"/>
            <a:ext cx="5482695" cy="58284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5" hasCustomPrompt="1"/>
          </p:nvPr>
        </p:nvSpPr>
        <p:spPr>
          <a:xfrm>
            <a:off x="599017" y="1029600"/>
            <a:ext cx="4883677" cy="4798801"/>
          </a:xfrm>
          <a:custGeom>
            <a:avLst/>
            <a:gdLst>
              <a:gd name="connsiteX0" fmla="*/ 7239258 w 7239258"/>
              <a:gd name="connsiteY0" fmla="*/ 0 h 7056000"/>
              <a:gd name="connsiteX1" fmla="*/ 0 w 7239258"/>
              <a:gd name="connsiteY1" fmla="*/ 0 h 7056000"/>
              <a:gd name="connsiteX2" fmla="*/ 0 w 7239258"/>
              <a:gd name="connsiteY2" fmla="*/ 7056000 h 7056000"/>
              <a:gd name="connsiteX3" fmla="*/ 7239258 w 7239258"/>
              <a:gd name="connsiteY3" fmla="*/ 7056000 h 70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258" h="7056000">
                <a:moveTo>
                  <a:pt x="7239258" y="0"/>
                </a:moveTo>
                <a:lnTo>
                  <a:pt x="0" y="0"/>
                </a:lnTo>
                <a:lnTo>
                  <a:pt x="0" y="7056000"/>
                </a:lnTo>
                <a:lnTo>
                  <a:pt x="7239258" y="7056000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Drop your image here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18536" y="117400"/>
            <a:ext cx="11954501" cy="6623143"/>
            <a:chOff x="177803" y="176127"/>
            <a:chExt cx="17931752" cy="9936248"/>
          </a:xfrm>
        </p:grpSpPr>
        <p:sp>
          <p:nvSpPr>
            <p:cNvPr id="28" name="Freeform 27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" name="Freeform 28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Текст 7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7179625" y="1821111"/>
            <a:ext cx="3961514" cy="3215778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sz="1400" b="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Write here everything</a:t>
            </a:r>
            <a:endParaRPr lang="en-US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99017" y="6620971"/>
            <a:ext cx="4872568" cy="237030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1     ―</a:t>
            </a:r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720418" y="6620928"/>
            <a:ext cx="4872885" cy="237072"/>
          </a:xfrm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935" b="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―     2     ―</a:t>
            </a:r>
            <a:endParaRPr lang="en-US" dirty="0"/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91" hasCustomPrompt="1"/>
          </p:nvPr>
        </p:nvSpPr>
        <p:spPr>
          <a:xfrm>
            <a:off x="5482696" y="-72"/>
            <a:ext cx="1248833" cy="6858073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Realistic Sheets</a:t>
            </a:r>
            <a:endParaRPr lang="en-US" dirty="0"/>
          </a:p>
        </p:txBody>
      </p:sp>
      <p:sp>
        <p:nvSpPr>
          <p:cNvPr id="21" name="Shape 20"/>
          <p:cNvSpPr>
            <a:spLocks noGrp="1"/>
          </p:cNvSpPr>
          <p:nvPr>
            <p:ph type="body" sz="quarter" idx="67" hasCustomPrompt="1"/>
          </p:nvPr>
        </p:nvSpPr>
        <p:spPr>
          <a:xfrm>
            <a:off x="7525142" y="0"/>
            <a:ext cx="3263557" cy="2364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400" b="1" spc="3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―    BABY’S BOOK   ― </a:t>
            </a:r>
            <a:endParaRPr lang="en-US" dirty="0"/>
          </a:p>
        </p:txBody>
      </p:sp>
      <p:sp>
        <p:nvSpPr>
          <p:cNvPr id="27" name="Shape 20"/>
          <p:cNvSpPr>
            <a:spLocks noGrp="1"/>
          </p:cNvSpPr>
          <p:nvPr>
            <p:ph type="body" sz="quarter" idx="143" hasCustomPrompt="1"/>
          </p:nvPr>
        </p:nvSpPr>
        <p:spPr>
          <a:xfrm>
            <a:off x="7846666" y="6384998"/>
            <a:ext cx="2626943" cy="235930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37" name="Shape 20"/>
          <p:cNvSpPr>
            <a:spLocks noGrp="1"/>
          </p:cNvSpPr>
          <p:nvPr>
            <p:ph type="body" sz="quarter" idx="144" hasCustomPrompt="1"/>
          </p:nvPr>
        </p:nvSpPr>
        <p:spPr>
          <a:xfrm>
            <a:off x="2494280" y="359572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38" name="Shape 20"/>
          <p:cNvSpPr>
            <a:spLocks noGrp="1"/>
          </p:cNvSpPr>
          <p:nvPr>
            <p:ph type="body" sz="quarter" idx="145" hasCustomPrompt="1"/>
          </p:nvPr>
        </p:nvSpPr>
        <p:spPr>
          <a:xfrm>
            <a:off x="1743930" y="6380766"/>
            <a:ext cx="2626943" cy="238934"/>
          </a:xfrm>
          <a:prstGeom prst="rect">
            <a:avLst/>
          </a:prstGeom>
          <a:noFill/>
        </p:spPr>
        <p:txBody>
          <a:bodyPr lIns="0" tIns="1800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INFORMATION</a:t>
            </a:r>
            <a:endParaRPr dirty="0"/>
          </a:p>
        </p:txBody>
      </p:sp>
      <p:sp>
        <p:nvSpPr>
          <p:cNvPr id="41" name="Shape 20"/>
          <p:cNvSpPr>
            <a:spLocks noGrp="1"/>
          </p:cNvSpPr>
          <p:nvPr>
            <p:ph type="body" sz="quarter" idx="147" hasCustomPrompt="1"/>
          </p:nvPr>
        </p:nvSpPr>
        <p:spPr>
          <a:xfrm>
            <a:off x="8601394" y="359569"/>
            <a:ext cx="1107440" cy="23564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 defTabSz="913765">
              <a:lnSpc>
                <a:spcPct val="120000"/>
              </a:lnSpc>
              <a:spcBef>
                <a:spcPts val="0"/>
              </a:spcBef>
              <a:defRPr sz="735" b="1" spc="200" baseline="0">
                <a:solidFill>
                  <a:schemeClr val="tx1"/>
                </a:solidFill>
                <a:latin typeface="+mn-lt"/>
                <a:ea typeface="Raleway" panose="020B0503030101060003" pitchFamily="34" charset="-52"/>
                <a:cs typeface="Raleway" panose="020B0503030101060003" pitchFamily="34" charset="-52"/>
                <a:sym typeface="Work Sans"/>
              </a:defRPr>
            </a:lvl1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20" name="Shape 89">
            <a:hlinkClick r:id="rId2" action="ppaction://hlinksldjump"/>
          </p:cNvPr>
          <p:cNvSpPr/>
          <p:nvPr userDrawn="1"/>
        </p:nvSpPr>
        <p:spPr>
          <a:xfrm>
            <a:off x="2976000" y="58317"/>
            <a:ext cx="144000" cy="119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34" y="2372"/>
                </a:moveTo>
                <a:cubicBezTo>
                  <a:pt x="1122" y="2372"/>
                  <a:pt x="1122" y="2372"/>
                  <a:pt x="1122" y="2372"/>
                </a:cubicBezTo>
                <a:cubicBezTo>
                  <a:pt x="505" y="2372"/>
                  <a:pt x="0" y="1873"/>
                  <a:pt x="0" y="1186"/>
                </a:cubicBezTo>
                <a:cubicBezTo>
                  <a:pt x="0" y="499"/>
                  <a:pt x="505" y="0"/>
                  <a:pt x="1122" y="0"/>
                </a:cubicBezTo>
                <a:cubicBezTo>
                  <a:pt x="20534" y="0"/>
                  <a:pt x="20534" y="0"/>
                  <a:pt x="20534" y="0"/>
                </a:cubicBezTo>
                <a:cubicBezTo>
                  <a:pt x="21095" y="0"/>
                  <a:pt x="21600" y="499"/>
                  <a:pt x="21600" y="1186"/>
                </a:cubicBezTo>
                <a:cubicBezTo>
                  <a:pt x="21600" y="1873"/>
                  <a:pt x="21095" y="2372"/>
                  <a:pt x="20534" y="2372"/>
                </a:cubicBezTo>
                <a:close/>
                <a:moveTo>
                  <a:pt x="21600" y="7616"/>
                </a:moveTo>
                <a:cubicBezTo>
                  <a:pt x="21600" y="6929"/>
                  <a:pt x="21095" y="6430"/>
                  <a:pt x="20534" y="6430"/>
                </a:cubicBezTo>
                <a:cubicBezTo>
                  <a:pt x="1122" y="6430"/>
                  <a:pt x="1122" y="6430"/>
                  <a:pt x="1122" y="6430"/>
                </a:cubicBezTo>
                <a:cubicBezTo>
                  <a:pt x="505" y="6430"/>
                  <a:pt x="0" y="6929"/>
                  <a:pt x="0" y="7616"/>
                </a:cubicBezTo>
                <a:cubicBezTo>
                  <a:pt x="0" y="8240"/>
                  <a:pt x="505" y="8802"/>
                  <a:pt x="1122" y="8802"/>
                </a:cubicBezTo>
                <a:cubicBezTo>
                  <a:pt x="20534" y="8802"/>
                  <a:pt x="20534" y="8802"/>
                  <a:pt x="20534" y="8802"/>
                </a:cubicBezTo>
                <a:cubicBezTo>
                  <a:pt x="21095" y="8802"/>
                  <a:pt x="21600" y="8240"/>
                  <a:pt x="21600" y="7616"/>
                </a:cubicBezTo>
                <a:close/>
                <a:moveTo>
                  <a:pt x="21600" y="13984"/>
                </a:moveTo>
                <a:cubicBezTo>
                  <a:pt x="21600" y="13360"/>
                  <a:pt x="21095" y="12798"/>
                  <a:pt x="20534" y="12798"/>
                </a:cubicBezTo>
                <a:cubicBezTo>
                  <a:pt x="1122" y="12798"/>
                  <a:pt x="1122" y="12798"/>
                  <a:pt x="1122" y="12798"/>
                </a:cubicBezTo>
                <a:cubicBezTo>
                  <a:pt x="505" y="12798"/>
                  <a:pt x="0" y="13360"/>
                  <a:pt x="0" y="13984"/>
                </a:cubicBezTo>
                <a:cubicBezTo>
                  <a:pt x="0" y="14671"/>
                  <a:pt x="505" y="15170"/>
                  <a:pt x="1122" y="15170"/>
                </a:cubicBezTo>
                <a:cubicBezTo>
                  <a:pt x="20534" y="15170"/>
                  <a:pt x="20534" y="15170"/>
                  <a:pt x="20534" y="15170"/>
                </a:cubicBezTo>
                <a:cubicBezTo>
                  <a:pt x="21095" y="15170"/>
                  <a:pt x="21600" y="14671"/>
                  <a:pt x="21600" y="13984"/>
                </a:cubicBezTo>
                <a:close/>
                <a:moveTo>
                  <a:pt x="11894" y="20414"/>
                </a:moveTo>
                <a:cubicBezTo>
                  <a:pt x="11894" y="19727"/>
                  <a:pt x="11389" y="19165"/>
                  <a:pt x="10772" y="19165"/>
                </a:cubicBezTo>
                <a:cubicBezTo>
                  <a:pt x="1178" y="19165"/>
                  <a:pt x="1178" y="19165"/>
                  <a:pt x="1178" y="19165"/>
                </a:cubicBezTo>
                <a:cubicBezTo>
                  <a:pt x="561" y="19165"/>
                  <a:pt x="112" y="19727"/>
                  <a:pt x="112" y="20414"/>
                </a:cubicBezTo>
                <a:cubicBezTo>
                  <a:pt x="112" y="21038"/>
                  <a:pt x="561" y="21600"/>
                  <a:pt x="1178" y="21600"/>
                </a:cubicBezTo>
                <a:cubicBezTo>
                  <a:pt x="10772" y="21600"/>
                  <a:pt x="10772" y="21600"/>
                  <a:pt x="10772" y="21600"/>
                </a:cubicBezTo>
                <a:cubicBezTo>
                  <a:pt x="11389" y="21600"/>
                  <a:pt x="11894" y="21038"/>
                  <a:pt x="11894" y="20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12700">
            <a:miter lim="400000"/>
          </a:ln>
        </p:spPr>
        <p:txBody>
          <a:bodyPr tIns="45716" bIns="45716"/>
          <a:lstStyle/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2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62270"/>
            <a:ext cx="10515600" cy="42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hdr="0"/>
  <p:txStyles>
    <p:titleStyle>
      <a:lvl1pPr algn="l" defTabSz="456565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微软雅黑" panose="020B0503020204020204" charset="-122"/>
          <a:ea typeface="+mj-ea"/>
          <a:cs typeface="+mj-cs"/>
        </a:defRPr>
      </a:lvl1pPr>
    </p:titleStyle>
    <p:bodyStyle>
      <a:lvl1pPr marL="0" indent="0" algn="l" defTabSz="4565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微软雅黑" panose="020B0503020204020204" charset="-122"/>
          <a:ea typeface="+mn-ea"/>
          <a:cs typeface="+mn-cs"/>
        </a:defRPr>
      </a:lvl1pPr>
      <a:lvl2pPr marL="0" indent="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微软雅黑" panose="020B0503020204020204" charset="-122"/>
          <a:ea typeface="+mn-ea"/>
          <a:cs typeface="+mn-cs"/>
        </a:defRPr>
      </a:lvl2pPr>
      <a:lvl3pPr marL="0" indent="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微软雅黑" panose="020B0503020204020204" charset="-122"/>
          <a:ea typeface="+mn-ea"/>
          <a:cs typeface="+mn-cs"/>
        </a:defRPr>
      </a:lvl3pPr>
      <a:lvl4pPr marL="0" indent="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微软雅黑" panose="020B0503020204020204" charset="-122"/>
          <a:ea typeface="+mn-ea"/>
          <a:cs typeface="+mn-cs"/>
        </a:defRPr>
      </a:lvl4pPr>
      <a:lvl5pPr marL="0" indent="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微软雅黑" panose="020B0503020204020204" charset="-122"/>
          <a:ea typeface="+mn-ea"/>
          <a:cs typeface="+mn-cs"/>
        </a:defRPr>
      </a:lvl5pPr>
      <a:lvl6pPr marL="1257300" indent="-11430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656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65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tags" Target="../tags/tag36.xml"/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tags" Target="../tags/tag38.xml"/><Relationship Id="rId3" Type="http://schemas.openxmlformats.org/officeDocument/2006/relationships/image" Target="../media/image18.jpeg"/><Relationship Id="rId2" Type="http://schemas.openxmlformats.org/officeDocument/2006/relationships/tags" Target="../tags/tag37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42.xml"/><Relationship Id="rId7" Type="http://schemas.openxmlformats.org/officeDocument/2006/relationships/image" Target="../media/image22.jpeg"/><Relationship Id="rId6" Type="http://schemas.openxmlformats.org/officeDocument/2006/relationships/tags" Target="../tags/tag41.xml"/><Relationship Id="rId5" Type="http://schemas.openxmlformats.org/officeDocument/2006/relationships/image" Target="../media/image21.jpeg"/><Relationship Id="rId4" Type="http://schemas.openxmlformats.org/officeDocument/2006/relationships/tags" Target="../tags/tag40.xml"/><Relationship Id="rId3" Type="http://schemas.openxmlformats.org/officeDocument/2006/relationships/image" Target="../media/image20.jpeg"/><Relationship Id="rId21" Type="http://schemas.openxmlformats.org/officeDocument/2006/relationships/notesSlide" Target="../notesSlides/notesSlide12.xml"/><Relationship Id="rId20" Type="http://schemas.openxmlformats.org/officeDocument/2006/relationships/slideLayout" Target="../slideLayouts/slideLayout12.xml"/><Relationship Id="rId2" Type="http://schemas.openxmlformats.org/officeDocument/2006/relationships/tags" Target="../tags/tag39.xml"/><Relationship Id="rId19" Type="http://schemas.openxmlformats.org/officeDocument/2006/relationships/image" Target="../media/image28.jpeg"/><Relationship Id="rId18" Type="http://schemas.openxmlformats.org/officeDocument/2006/relationships/tags" Target="../tags/tag47.xml"/><Relationship Id="rId17" Type="http://schemas.openxmlformats.org/officeDocument/2006/relationships/image" Target="../media/image27.jpeg"/><Relationship Id="rId16" Type="http://schemas.openxmlformats.org/officeDocument/2006/relationships/tags" Target="../tags/tag46.xml"/><Relationship Id="rId15" Type="http://schemas.openxmlformats.org/officeDocument/2006/relationships/image" Target="../media/image26.jpeg"/><Relationship Id="rId14" Type="http://schemas.openxmlformats.org/officeDocument/2006/relationships/tags" Target="../tags/tag45.xml"/><Relationship Id="rId13" Type="http://schemas.openxmlformats.org/officeDocument/2006/relationships/image" Target="../media/image25.jpeg"/><Relationship Id="rId12" Type="http://schemas.openxmlformats.org/officeDocument/2006/relationships/tags" Target="../tags/tag44.xml"/><Relationship Id="rId11" Type="http://schemas.openxmlformats.org/officeDocument/2006/relationships/image" Target="../media/image24.jpeg"/><Relationship Id="rId10" Type="http://schemas.openxmlformats.org/officeDocument/2006/relationships/tags" Target="../tags/tag43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tags" Target="../tags/tag49.xml"/><Relationship Id="rId3" Type="http://schemas.openxmlformats.org/officeDocument/2006/relationships/image" Target="../media/image29.jpeg"/><Relationship Id="rId2" Type="http://schemas.openxmlformats.org/officeDocument/2006/relationships/tags" Target="../tags/tag48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4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58.xml"/><Relationship Id="rId7" Type="http://schemas.openxmlformats.org/officeDocument/2006/relationships/image" Target="../media/image33.jpeg"/><Relationship Id="rId6" Type="http://schemas.openxmlformats.org/officeDocument/2006/relationships/tags" Target="../tags/tag57.xml"/><Relationship Id="rId5" Type="http://schemas.openxmlformats.org/officeDocument/2006/relationships/image" Target="../media/image32.jpeg"/><Relationship Id="rId4" Type="http://schemas.openxmlformats.org/officeDocument/2006/relationships/tags" Target="../tags/tag56.xml"/><Relationship Id="rId3" Type="http://schemas.openxmlformats.org/officeDocument/2006/relationships/image" Target="../media/image31.jpeg"/><Relationship Id="rId2" Type="http://schemas.openxmlformats.org/officeDocument/2006/relationships/tags" Target="../tags/tag55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6" Type="http://schemas.openxmlformats.org/officeDocument/2006/relationships/image" Target="../media/image37.jpeg"/><Relationship Id="rId5" Type="http://schemas.openxmlformats.org/officeDocument/2006/relationships/tags" Target="../tags/tag61.xml"/><Relationship Id="rId4" Type="http://schemas.openxmlformats.org/officeDocument/2006/relationships/image" Target="../media/image36.jpeg"/><Relationship Id="rId3" Type="http://schemas.openxmlformats.org/officeDocument/2006/relationships/tags" Target="../tags/tag60.xml"/><Relationship Id="rId2" Type="http://schemas.openxmlformats.org/officeDocument/2006/relationships/image" Target="../media/image35.jpeg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1.xml"/><Relationship Id="rId5" Type="http://schemas.openxmlformats.org/officeDocument/2006/relationships/image" Target="../media/image39.jpeg"/><Relationship Id="rId4" Type="http://schemas.openxmlformats.org/officeDocument/2006/relationships/tags" Target="../tags/tag63.xml"/><Relationship Id="rId3" Type="http://schemas.openxmlformats.org/officeDocument/2006/relationships/image" Target="../media/image38.jpeg"/><Relationship Id="rId2" Type="http://schemas.openxmlformats.org/officeDocument/2006/relationships/tags" Target="../tags/tag6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0.jpeg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image" Target="../media/image42.jpeg"/><Relationship Id="rId3" Type="http://schemas.openxmlformats.org/officeDocument/2006/relationships/tags" Target="../tags/tag66.xml"/><Relationship Id="rId2" Type="http://schemas.openxmlformats.org/officeDocument/2006/relationships/image" Target="../media/image41.jpeg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../media/image2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44.jpeg"/><Relationship Id="rId4" Type="http://schemas.openxmlformats.org/officeDocument/2006/relationships/tags" Target="../tags/tag80.xml"/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46.jpeg"/><Relationship Id="rId4" Type="http://schemas.openxmlformats.org/officeDocument/2006/relationships/tags" Target="../tags/tag82.xml"/><Relationship Id="rId3" Type="http://schemas.openxmlformats.org/officeDocument/2006/relationships/image" Target="../media/image45.jpeg"/><Relationship Id="rId2" Type="http://schemas.openxmlformats.org/officeDocument/2006/relationships/tags" Target="../tags/tag81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36.xml"/><Relationship Id="rId7" Type="http://schemas.openxmlformats.org/officeDocument/2006/relationships/image" Target="../media/image49.jpeg"/><Relationship Id="rId6" Type="http://schemas.openxmlformats.org/officeDocument/2006/relationships/tags" Target="../tags/tag85.xml"/><Relationship Id="rId5" Type="http://schemas.openxmlformats.org/officeDocument/2006/relationships/image" Target="../media/image48.jpeg"/><Relationship Id="rId4" Type="http://schemas.openxmlformats.org/officeDocument/2006/relationships/tags" Target="../tags/tag84.xml"/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2.png"/><Relationship Id="rId4" Type="http://schemas.openxmlformats.org/officeDocument/2006/relationships/image" Target="../media/image51.jpeg"/><Relationship Id="rId3" Type="http://schemas.openxmlformats.org/officeDocument/2006/relationships/tags" Target="../tags/tag87.xml"/><Relationship Id="rId2" Type="http://schemas.openxmlformats.org/officeDocument/2006/relationships/image" Target="../media/image50.jpeg"/><Relationship Id="rId1" Type="http://schemas.openxmlformats.org/officeDocument/2006/relationships/tags" Target="../tags/tag86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53.jpeg"/><Relationship Id="rId4" Type="http://schemas.openxmlformats.org/officeDocument/2006/relationships/tags" Target="../tags/tag89.xml"/><Relationship Id="rId3" Type="http://schemas.openxmlformats.org/officeDocument/2006/relationships/image" Target="../media/image52.jpeg"/><Relationship Id="rId2" Type="http://schemas.openxmlformats.org/officeDocument/2006/relationships/tags" Target="../tags/tag88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39.xml"/><Relationship Id="rId7" Type="http://schemas.openxmlformats.org/officeDocument/2006/relationships/image" Target="../media/image55.jpeg"/><Relationship Id="rId6" Type="http://schemas.openxmlformats.org/officeDocument/2006/relationships/tags" Target="../tags/tag92.xml"/><Relationship Id="rId5" Type="http://schemas.openxmlformats.org/officeDocument/2006/relationships/image" Target="../media/image54.jpeg"/><Relationship Id="rId4" Type="http://schemas.openxmlformats.org/officeDocument/2006/relationships/tags" Target="../tags/tag91.xml"/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tags" Target="../tags/tag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2.pn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tags" Target="../tags/tag9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41.xml"/><Relationship Id="rId7" Type="http://schemas.openxmlformats.org/officeDocument/2006/relationships/image" Target="../media/image2.png"/><Relationship Id="rId6" Type="http://schemas.openxmlformats.org/officeDocument/2006/relationships/image" Target="../media/image60.jpeg"/><Relationship Id="rId5" Type="http://schemas.openxmlformats.org/officeDocument/2006/relationships/tags" Target="../tags/tag96.xml"/><Relationship Id="rId4" Type="http://schemas.openxmlformats.org/officeDocument/2006/relationships/image" Target="../media/image59.jpeg"/><Relationship Id="rId3" Type="http://schemas.openxmlformats.org/officeDocument/2006/relationships/tags" Target="../tags/tag95.xml"/><Relationship Id="rId2" Type="http://schemas.openxmlformats.org/officeDocument/2006/relationships/image" Target="../media/image58.jpeg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jpeg"/><Relationship Id="rId2" Type="http://schemas.openxmlformats.org/officeDocument/2006/relationships/tags" Target="../tags/tag2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jpeg"/><Relationship Id="rId2" Type="http://schemas.openxmlformats.org/officeDocument/2006/relationships/tags" Target="../tags/tag23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tags" Target="../tags/tag25.xml"/><Relationship Id="rId3" Type="http://schemas.openxmlformats.org/officeDocument/2006/relationships/image" Target="../media/image5.jpeg"/><Relationship Id="rId2" Type="http://schemas.openxmlformats.org/officeDocument/2006/relationships/tags" Target="../tags/tag24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29.xml"/><Relationship Id="rId7" Type="http://schemas.openxmlformats.org/officeDocument/2006/relationships/image" Target="../media/image9.jpeg"/><Relationship Id="rId6" Type="http://schemas.openxmlformats.org/officeDocument/2006/relationships/tags" Target="../tags/tag28.xml"/><Relationship Id="rId5" Type="http://schemas.openxmlformats.org/officeDocument/2006/relationships/image" Target="../media/image8.jpeg"/><Relationship Id="rId4" Type="http://schemas.openxmlformats.org/officeDocument/2006/relationships/tags" Target="../tags/tag27.xml"/><Relationship Id="rId3" Type="http://schemas.openxmlformats.org/officeDocument/2006/relationships/image" Target="../media/image7.jpeg"/><Relationship Id="rId2" Type="http://schemas.openxmlformats.org/officeDocument/2006/relationships/tags" Target="../tags/tag26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12.jpeg"/><Relationship Id="rId12" Type="http://schemas.openxmlformats.org/officeDocument/2006/relationships/tags" Target="../tags/tag31.xml"/><Relationship Id="rId11" Type="http://schemas.openxmlformats.org/officeDocument/2006/relationships/image" Target="../media/image11.jpeg"/><Relationship Id="rId10" Type="http://schemas.openxmlformats.org/officeDocument/2006/relationships/tags" Target="../tags/tag30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tags" Target="../tags/tag3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jpeg"/><Relationship Id="rId2" Type="http://schemas.openxmlformats.org/officeDocument/2006/relationships/tags" Target="../tags/tag34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PicturePlaceholder 5"/>
          <p:cNvPicPr>
            <a:picLocks noGrp="1" noChangeAspect="1"/>
          </p:cNvPicPr>
          <p:nvPr>
            <p:ph type="pic" sz="quarter" idx="123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6902"/>
          <a:stretch>
            <a:fillRect/>
          </a:stretch>
        </p:blipFill>
        <p:spPr/>
      </p:pic>
      <p:sp>
        <p:nvSpPr>
          <p:cNvPr id="3" name="PA_TextPlaceholder 2"/>
          <p:cNvSpPr>
            <a:spLocks noGrp="1"/>
          </p:cNvSpPr>
          <p:nvPr>
            <p:ph type="body" sz="quarter" idx="39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 dirty="0"/>
              <a:t>―     23 December 2021   ―</a:t>
            </a:r>
            <a:endParaRPr lang="en-US" dirty="0"/>
          </a:p>
        </p:txBody>
      </p:sp>
      <p:sp>
        <p:nvSpPr>
          <p:cNvPr id="2" name="PA_库_TextPlaceholder 1"/>
          <p:cNvSpPr>
            <a:spLocks noGrp="1"/>
          </p:cNvSpPr>
          <p:nvPr>
            <p:ph type="body" sz="quarter" idx="54"/>
            <p:custDataLst>
              <p:tags r:id="rId4"/>
            </p:custDataLst>
          </p:nvPr>
        </p:nvSpPr>
        <p:spPr>
          <a:xfrm>
            <a:off x="-745976" y="533488"/>
            <a:ext cx="6841976" cy="2895512"/>
          </a:xfrm>
        </p:spPr>
        <p:txBody>
          <a:bodyPr/>
          <a:lstStyle/>
          <a:p>
            <a:r>
              <a:rPr lang="en-US" sz="11065" dirty="0">
                <a:latin typeface="汉仪小麦体简" panose="00020600040101010101" pitchFamily="18" charset="-122"/>
                <a:ea typeface="汉仪小麦体简" panose="00020600040101010101" pitchFamily="18" charset="-122"/>
              </a:rPr>
              <a:t>BABY</a:t>
            </a:r>
            <a:endParaRPr lang="en-US" sz="11065" dirty="0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9" name="PA_TextPlaceholder 18"/>
          <p:cNvSpPr>
            <a:spLocks noGrp="1"/>
          </p:cNvSpPr>
          <p:nvPr>
            <p:ph type="body" sz="quarter" idx="12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San Francisco • CA</a:t>
            </a:r>
            <a:endParaRPr lang="en-US" dirty="0"/>
          </a:p>
        </p:txBody>
      </p:sp>
      <p:sp>
        <p:nvSpPr>
          <p:cNvPr id="4" name="PA_库_矩形 3"/>
          <p:cNvSpPr/>
          <p:nvPr>
            <p:custDataLst>
              <p:tags r:id="rId6"/>
            </p:custDataLst>
          </p:nvPr>
        </p:nvSpPr>
        <p:spPr>
          <a:xfrm>
            <a:off x="2675012" y="3444103"/>
            <a:ext cx="4903907" cy="1507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565" hangingPunct="0"/>
            <a:r>
              <a:rPr lang="zh-CN" altLang="en-US" sz="9200" kern="0" dirty="0">
                <a:solidFill>
                  <a:srgbClr val="0000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sym typeface="Helvetica"/>
              </a:rPr>
              <a:t>成长画册</a:t>
            </a:r>
            <a:endParaRPr lang="zh-CN" altLang="en-US" sz="1600" kern="0" dirty="0">
              <a:solidFill>
                <a:srgbClr val="000000"/>
              </a:solidFill>
              <a:latin typeface="微软雅黑" panose="020B0503020204020204" charset="-122"/>
              <a:sym typeface="Helvetic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库_PicturePlaceholder 4"/>
          <p:cNvPicPr>
            <a:picLocks noGrp="1" noChangeAspect="1"/>
          </p:cNvPicPr>
          <p:nvPr>
            <p:ph type="pic" sz="quarter" idx="138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7" b="28807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pPr lvl="0"/>
            <a:r>
              <a:rPr lang="en-US"/>
              <a:t>Everyone is very happy.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9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24" name="Freeform 23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A_库_PicturePlaceholder 7"/>
          <p:cNvPicPr>
            <a:picLocks noGrp="1" noChangeAspect="1"/>
          </p:cNvPicPr>
          <p:nvPr>
            <p:ph type="pic" sz="quarter" idx="120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666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53" presetClass="entr" presetSubtype="16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 Placeholder 33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40" name="Text Placeholder 13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pPr lvl="0"/>
            <a:r>
              <a:rPr lang="en-US" dirty="0"/>
              <a:t>14 February 2018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One day, in a small country, the Queen has a baby. Everyone is very happy.</a:t>
            </a:r>
            <a:r>
              <a:rPr lang="ru-RU" dirty="0"/>
              <a:t> </a:t>
            </a:r>
            <a:r>
              <a:rPr lang="en-US" dirty="0"/>
              <a:t>The baby has got pink cheeks and black hair. </a:t>
            </a:r>
            <a:endParaRPr lang="ru-RU" dirty="0"/>
          </a:p>
          <a:p>
            <a:pPr lvl="0"/>
            <a:endParaRPr lang="ru-RU" dirty="0"/>
          </a:p>
          <a:p>
            <a:pPr lvl="0"/>
            <a:r>
              <a:rPr lang="en-US" dirty="0"/>
              <a:t>Mam and Dad</a:t>
            </a:r>
            <a:endParaRPr lang="en-US" dirty="0"/>
          </a:p>
          <a:p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22"/>
          </p:nvPr>
        </p:nvSpPr>
        <p:spPr/>
        <p:txBody>
          <a:bodyPr/>
          <a:lstStyle/>
          <a:p>
            <a:pPr lvl="0"/>
            <a:r>
              <a:rPr lang="en-US" dirty="0"/>
              <a:t>7 May 2018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One day, in a small country, the Queen has a baby. Everyone is very happy.</a:t>
            </a:r>
            <a:r>
              <a:rPr lang="ru-RU" dirty="0"/>
              <a:t> </a:t>
            </a:r>
            <a:r>
              <a:rPr lang="en-US" dirty="0"/>
              <a:t>The baby has got pink cheeks and black hair. </a:t>
            </a:r>
            <a:endParaRPr lang="ru-RU" dirty="0"/>
          </a:p>
          <a:p>
            <a:pPr lvl="0"/>
            <a:endParaRPr lang="ru-RU" dirty="0"/>
          </a:p>
          <a:p>
            <a:pPr lvl="0"/>
            <a:r>
              <a:rPr lang="en-US" dirty="0"/>
              <a:t>Mam and Dad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/>
              <a:t>―     ULTRASOUND   ―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Your</a:t>
            </a:r>
            <a:endParaRPr lang="en-US" dirty="0"/>
          </a:p>
        </p:txBody>
      </p:sp>
      <p:pic>
        <p:nvPicPr>
          <p:cNvPr id="8" name="PA_库_PicturePlaceholder 7"/>
          <p:cNvPicPr>
            <a:picLocks noGrp="1" noChangeAspect="1"/>
          </p:cNvPicPr>
          <p:nvPr>
            <p:ph type="pic" sz="quarter" idx="88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4550"/>
          <a:stretch>
            <a:fillRect/>
          </a:stretch>
        </p:blipFill>
        <p:spPr/>
      </p:pic>
      <p:pic>
        <p:nvPicPr>
          <p:cNvPr id="10" name="PA_库_PicturePlaceholder 9"/>
          <p:cNvPicPr>
            <a:picLocks noGrp="1" noChangeAspect="1"/>
          </p:cNvPicPr>
          <p:nvPr>
            <p:ph type="pic" sz="quarter" idx="121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r="448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64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32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64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664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332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64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287" name="Text Placeholder 286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5 weeks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7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 dirty="0"/>
          </a:p>
        </p:txBody>
      </p:sp>
      <p:sp>
        <p:nvSpPr>
          <p:cNvPr id="288" name="Text Placeholder 287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10 weeks</a:t>
            </a:r>
            <a:endParaRPr lang="en-US" dirty="0"/>
          </a:p>
        </p:txBody>
      </p:sp>
      <p:sp>
        <p:nvSpPr>
          <p:cNvPr id="289" name="Text Placeholder 288"/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r>
              <a:rPr lang="en-US"/>
              <a:t>12 weeks</a:t>
            </a:r>
            <a:endParaRPr lang="en-US" dirty="0"/>
          </a:p>
        </p:txBody>
      </p:sp>
      <p:sp>
        <p:nvSpPr>
          <p:cNvPr id="290" name="Text Placeholder 289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r>
              <a:rPr lang="en-US"/>
              <a:t>16 weeks</a:t>
            </a:r>
            <a:endParaRPr lang="en-US" dirty="0"/>
          </a:p>
        </p:txBody>
      </p:sp>
      <p:sp>
        <p:nvSpPr>
          <p:cNvPr id="291" name="Text Placeholder 290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20 weeks</a:t>
            </a:r>
            <a:endParaRPr lang="en-US" dirty="0"/>
          </a:p>
        </p:txBody>
      </p:sp>
      <p:sp>
        <p:nvSpPr>
          <p:cNvPr id="292" name="Text Placeholder 291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23 weeks</a:t>
            </a:r>
            <a:endParaRPr lang="en-US" dirty="0"/>
          </a:p>
        </p:txBody>
      </p:sp>
      <p:sp>
        <p:nvSpPr>
          <p:cNvPr id="293" name="Text Placeholder 292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29 weeks</a:t>
            </a:r>
            <a:endParaRPr lang="en-US" dirty="0"/>
          </a:p>
        </p:txBody>
      </p:sp>
      <p:sp>
        <p:nvSpPr>
          <p:cNvPr id="294" name="Text Placeholder 293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32 weeks</a:t>
            </a:r>
            <a:endParaRPr lang="en-US" dirty="0"/>
          </a:p>
        </p:txBody>
      </p:sp>
      <p:sp>
        <p:nvSpPr>
          <p:cNvPr id="295" name="Text Placeholder 294"/>
          <p:cNvSpPr>
            <a:spLocks noGrp="1"/>
          </p:cNvSpPr>
          <p:nvPr>
            <p:ph type="body" sz="quarter" idx="149"/>
          </p:nvPr>
        </p:nvSpPr>
        <p:spPr/>
        <p:txBody>
          <a:bodyPr/>
          <a:lstStyle/>
          <a:p>
            <a:r>
              <a:rPr lang="en-US"/>
              <a:t>37 weeks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2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265" name="Text Placeholder 264"/>
          <p:cNvSpPr>
            <a:spLocks noGrp="1"/>
          </p:cNvSpPr>
          <p:nvPr>
            <p:ph type="body" sz="quarter" idx="15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301" name="Text Placeholder 300"/>
          <p:cNvSpPr>
            <a:spLocks noGrp="1"/>
          </p:cNvSpPr>
          <p:nvPr>
            <p:ph type="body" sz="quarter" idx="154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/>
          </a:p>
          <a:p>
            <a:endParaRPr lang="en-US" dirty="0"/>
          </a:p>
        </p:txBody>
      </p:sp>
      <p:pic>
        <p:nvPicPr>
          <p:cNvPr id="12" name="PA_库_PicturePlaceholder 11"/>
          <p:cNvPicPr>
            <a:picLocks noGrp="1" noChangeAspect="1"/>
          </p:cNvPicPr>
          <p:nvPr>
            <p:ph type="pic" sz="quarter" idx="102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 b="12531"/>
          <a:stretch>
            <a:fillRect/>
          </a:stretch>
        </p:blipFill>
        <p:spPr/>
      </p:pic>
      <p:pic>
        <p:nvPicPr>
          <p:cNvPr id="16" name="PA_库_PicturePlaceholder 15"/>
          <p:cNvPicPr>
            <a:picLocks noGrp="1" noChangeAspect="1"/>
          </p:cNvPicPr>
          <p:nvPr>
            <p:ph type="pic" sz="quarter" idx="135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/>
      </p:pic>
      <p:pic>
        <p:nvPicPr>
          <p:cNvPr id="18" name="PA_库_PicturePlaceholder 17"/>
          <p:cNvPicPr>
            <a:picLocks noGrp="1" noChangeAspect="1"/>
          </p:cNvPicPr>
          <p:nvPr>
            <p:ph type="pic" sz="quarter" idx="138"/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r="16595"/>
          <a:stretch>
            <a:fillRect/>
          </a:stretch>
        </p:blipFill>
        <p:spPr/>
      </p:pic>
      <p:pic>
        <p:nvPicPr>
          <p:cNvPr id="28" name="PA_库_PicturePlaceholder 27"/>
          <p:cNvPicPr>
            <a:picLocks noGrp="1" noChangeAspect="1"/>
          </p:cNvPicPr>
          <p:nvPr>
            <p:ph type="pic" sz="quarter" idx="144"/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>
            <a:fillRect/>
          </a:stretch>
        </p:blipFill>
        <p:spPr/>
      </p:pic>
      <p:pic>
        <p:nvPicPr>
          <p:cNvPr id="26" name="PA_库_PicturePlaceholder 25"/>
          <p:cNvPicPr>
            <a:picLocks noGrp="1" noChangeAspect="1"/>
          </p:cNvPicPr>
          <p:nvPr>
            <p:ph type="pic" sz="quarter" idx="142"/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3" name="PA_库_PicturePlaceholder 22"/>
          <p:cNvPicPr>
            <a:picLocks noGrp="1" noChangeAspect="1"/>
          </p:cNvPicPr>
          <p:nvPr>
            <p:ph type="pic" sz="quarter" idx="139"/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30" name="PA_库_PicturePlaceholder 29"/>
          <p:cNvPicPr>
            <a:picLocks noGrp="1" noChangeAspect="1"/>
          </p:cNvPicPr>
          <p:nvPr>
            <p:ph type="pic" sz="quarter" idx="146"/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56" name="PA_库_PicturePlaceholder 255"/>
          <p:cNvPicPr>
            <a:picLocks noGrp="1" noChangeAspect="1"/>
          </p:cNvPicPr>
          <p:nvPr>
            <p:ph type="pic" sz="quarter" idx="148"/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  <p:pic>
        <p:nvPicPr>
          <p:cNvPr id="258" name="PA_库_PicturePlaceholder 257"/>
          <p:cNvPicPr>
            <a:picLocks noGrp="1" noChangeAspect="1"/>
          </p:cNvPicPr>
          <p:nvPr>
            <p:ph type="pic" sz="quarter" idx="150"/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77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40" name="Text Placeholder 13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58" name="Text Placeholder 157"/>
          <p:cNvSpPr>
            <a:spLocks noGrp="1"/>
          </p:cNvSpPr>
          <p:nvPr>
            <p:ph type="body" sz="quarter" idx="135"/>
          </p:nvPr>
        </p:nvSpPr>
        <p:spPr/>
        <p:txBody>
          <a:bodyPr/>
          <a:lstStyle/>
          <a:p>
            <a:r>
              <a:rPr lang="en-US"/>
              <a:t>23 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50" name="Text Placeholder 149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16" name="Freeform 15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17" name="Freeform 16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A_库_PicturePlaceholder 7"/>
          <p:cNvPicPr>
            <a:picLocks noGrp="1" noChangeAspect="1"/>
          </p:cNvPicPr>
          <p:nvPr>
            <p:ph type="pic" sz="quarter" idx="137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r="16162"/>
          <a:stretch>
            <a:fillRect/>
          </a:stretch>
        </p:blipFill>
        <p:spPr/>
      </p:pic>
      <p:pic>
        <p:nvPicPr>
          <p:cNvPr id="6" name="PA_库_PicturePlaceholder 5"/>
          <p:cNvPicPr>
            <a:picLocks noGrp="1" noChangeAspect="1"/>
          </p:cNvPicPr>
          <p:nvPr>
            <p:ph type="pic" sz="quarter" idx="136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631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38" name="Text Placeholder 137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DAY</a:t>
            </a:r>
            <a:endParaRPr lang="en-US" dirty="0"/>
          </a:p>
        </p:txBody>
      </p:sp>
      <p:sp>
        <p:nvSpPr>
          <p:cNvPr id="139" name="Text Placeholder 138"/>
          <p:cNvSpPr>
            <a:spLocks noGrp="1"/>
          </p:cNvSpPr>
          <p:nvPr>
            <p:ph type="body" sz="quarter" idx="132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140" name="Text Placeholder 139"/>
          <p:cNvSpPr>
            <a:spLocks noGrp="1"/>
          </p:cNvSpPr>
          <p:nvPr>
            <p:ph type="body" sz="quarter" idx="133"/>
          </p:nvPr>
        </p:nvSpPr>
        <p:spPr/>
        <p:txBody>
          <a:bodyPr/>
          <a:lstStyle/>
          <a:p>
            <a:r>
              <a:rPr lang="en-US"/>
              <a:t>WEIGHT &amp; LENGTH</a:t>
            </a:r>
            <a:endParaRPr lang="en-US" dirty="0"/>
          </a:p>
        </p:txBody>
      </p:sp>
      <p:sp>
        <p:nvSpPr>
          <p:cNvPr id="141" name="Text Placeholder 140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COLORS</a:t>
            </a:r>
            <a:endParaRPr lang="en-US" dirty="0"/>
          </a:p>
        </p:txBody>
      </p:sp>
      <p:sp>
        <p:nvSpPr>
          <p:cNvPr id="142" name="Text Placeholder 141"/>
          <p:cNvSpPr>
            <a:spLocks noGrp="1"/>
          </p:cNvSpPr>
          <p:nvPr>
            <p:ph type="body" sz="quarter" idx="135"/>
          </p:nvPr>
        </p:nvSpPr>
        <p:spPr/>
        <p:txBody>
          <a:bodyPr/>
          <a:lstStyle/>
          <a:p>
            <a:r>
              <a:rPr lang="en-US"/>
              <a:t>HEAD MEASUREMENT</a:t>
            </a:r>
            <a:endParaRPr lang="en-US" dirty="0"/>
          </a:p>
        </p:txBody>
      </p:sp>
      <p:sp>
        <p:nvSpPr>
          <p:cNvPr id="128" name="Text Placeholder 127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♡ VICTORIA SECRET ♡</a:t>
            </a:r>
            <a:endParaRPr lang="en-US" dirty="0"/>
          </a:p>
        </p:txBody>
      </p:sp>
      <p:sp>
        <p:nvSpPr>
          <p:cNvPr id="143" name="PA_库_TextPlaceholder 142"/>
          <p:cNvSpPr>
            <a:spLocks noGrp="1"/>
          </p:cNvSpPr>
          <p:nvPr>
            <p:ph type="body" sz="quarter" idx="137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/>
              <a:t>Monday at 12:43 AM</a:t>
            </a:r>
            <a:endParaRPr lang="en-US" dirty="0"/>
          </a:p>
        </p:txBody>
      </p:sp>
      <p:sp>
        <p:nvSpPr>
          <p:cNvPr id="144" name="PA_库_TextPlaceholder 143"/>
          <p:cNvSpPr>
            <a:spLocks noGrp="1"/>
          </p:cNvSpPr>
          <p:nvPr>
            <p:ph type="body" sz="quarter" idx="138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 dirty="0"/>
              <a:t>23 December 2018</a:t>
            </a:r>
            <a:endParaRPr lang="en-US" dirty="0"/>
          </a:p>
        </p:txBody>
      </p:sp>
      <p:sp>
        <p:nvSpPr>
          <p:cNvPr id="145" name="PA_库_TextPlaceholder 144"/>
          <p:cNvSpPr>
            <a:spLocks noGrp="1"/>
          </p:cNvSpPr>
          <p:nvPr>
            <p:ph type="body" sz="quarter" idx="139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r>
              <a:rPr lang="en-US"/>
              <a:t>7 Lbs &amp; </a:t>
            </a:r>
            <a:r>
              <a:rPr lang="ru-RU"/>
              <a:t>21 </a:t>
            </a:r>
            <a:r>
              <a:rPr lang="en-US"/>
              <a:t>inch</a:t>
            </a:r>
            <a:endParaRPr lang="en-US" dirty="0"/>
          </a:p>
        </p:txBody>
      </p:sp>
      <p:sp>
        <p:nvSpPr>
          <p:cNvPr id="146" name="PA_库_TextPlaceholder 145"/>
          <p:cNvSpPr>
            <a:spLocks noGrp="1"/>
          </p:cNvSpPr>
          <p:nvPr>
            <p:ph type="body" sz="quarter" idx="14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r>
              <a:rPr lang="en-US"/>
              <a:t>Gray Eyes &amp; Brown Hair</a:t>
            </a:r>
            <a:endParaRPr lang="en-US" dirty="0"/>
          </a:p>
        </p:txBody>
      </p:sp>
      <p:sp>
        <p:nvSpPr>
          <p:cNvPr id="147" name="PA_库_TextPlaceholder 146"/>
          <p:cNvSpPr>
            <a:spLocks noGrp="1"/>
          </p:cNvSpPr>
          <p:nvPr>
            <p:ph type="body" sz="quarter" idx="14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r>
              <a:rPr lang="en-US"/>
              <a:t>Jon Snow</a:t>
            </a:r>
            <a:endParaRPr lang="en-US" dirty="0"/>
          </a:p>
        </p:txBody>
      </p:sp>
      <p:sp>
        <p:nvSpPr>
          <p:cNvPr id="296" name="Text Placeholder 295"/>
          <p:cNvSpPr>
            <a:spLocks noGrp="1"/>
          </p:cNvSpPr>
          <p:nvPr>
            <p:ph type="body" sz="quarter" idx="142"/>
          </p:nvPr>
        </p:nvSpPr>
        <p:spPr/>
        <p:txBody>
          <a:bodyPr/>
          <a:lstStyle/>
          <a:p>
            <a:r>
              <a:rPr lang="en-US"/>
              <a:t>WAS BORN TO</a:t>
            </a:r>
            <a:endParaRPr lang="en-US" dirty="0"/>
          </a:p>
        </p:txBody>
      </p:sp>
      <p:sp>
        <p:nvSpPr>
          <p:cNvPr id="273" name="Text Placeholder 272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/>
              <a:t>―     Hello world! ― 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I was born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build="p"/>
      <p:bldP spid="139" grpId="0" animBg="1" build="p"/>
      <p:bldP spid="140" grpId="0" animBg="1" build="p"/>
      <p:bldP spid="141" grpId="0" animBg="1" build="p"/>
      <p:bldP spid="142" grpId="0" animBg="1" build="p"/>
      <p:bldP spid="143" grpId="0"/>
      <p:bldP spid="144" grpId="0"/>
      <p:bldP spid="145" grpId="0"/>
      <p:bldP spid="146" grpId="0"/>
      <p:bldP spid="1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0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82" name="Text Placeholder 81"/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 dirty="0"/>
          </a:p>
        </p:txBody>
      </p:sp>
      <p:sp>
        <p:nvSpPr>
          <p:cNvPr id="169" name="Text Placeholder 168"/>
          <p:cNvSpPr>
            <a:spLocks noGrp="1"/>
          </p:cNvSpPr>
          <p:nvPr>
            <p:ph type="body" sz="quarter" idx="139"/>
          </p:nvPr>
        </p:nvSpPr>
        <p:spPr/>
        <p:txBody>
          <a:bodyPr/>
          <a:lstStyle/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 dirty="0"/>
          </a:p>
        </p:txBody>
      </p:sp>
      <p:sp>
        <p:nvSpPr>
          <p:cNvPr id="199" name="Text Placeholder 198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Smiles</a:t>
            </a:r>
            <a:endParaRPr lang="en-US" dirty="0"/>
          </a:p>
        </p:txBody>
      </p:sp>
      <p:sp>
        <p:nvSpPr>
          <p:cNvPr id="200" name="Text Placeholder 199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First step</a:t>
            </a:r>
            <a:endParaRPr lang="en-US" dirty="0"/>
          </a:p>
        </p:txBody>
      </p:sp>
      <p:sp>
        <p:nvSpPr>
          <p:cNvPr id="67" name="Text Placeholder 66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64" name="Text Placeholder 63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8" name="PA_库_PicturePlaceholder 7"/>
          <p:cNvPicPr>
            <a:picLocks noGrp="1" noChangeAspect="1"/>
          </p:cNvPicPr>
          <p:nvPr>
            <p:ph type="pic" sz="quarter" idx="129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r="18096"/>
          <a:stretch>
            <a:fillRect/>
          </a:stretch>
        </p:blipFill>
        <p:spPr/>
      </p:pic>
      <p:pic>
        <p:nvPicPr>
          <p:cNvPr id="10" name="PA_库_PicturePlaceholder 9"/>
          <p:cNvPicPr>
            <a:picLocks noGrp="1" noChangeAspect="1"/>
          </p:cNvPicPr>
          <p:nvPr>
            <p:ph type="pic" sz="quarter" idx="125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r="16499"/>
          <a:stretch>
            <a:fillRect/>
          </a:stretch>
        </p:blipFill>
        <p:spPr/>
      </p:pic>
      <p:pic>
        <p:nvPicPr>
          <p:cNvPr id="12" name="PA_库_PicturePlaceholder 11"/>
          <p:cNvPicPr>
            <a:picLocks noGrp="1" noChangeAspect="1"/>
          </p:cNvPicPr>
          <p:nvPr>
            <p:ph type="pic" sz="quarter" idx="140"/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18139"/>
          <a:stretch>
            <a:fillRect/>
          </a:stretch>
        </p:blipFill>
        <p:spPr/>
      </p:pic>
      <p:pic>
        <p:nvPicPr>
          <p:cNvPr id="14" name="PA_库_PicturePlaceholder 13"/>
          <p:cNvPicPr>
            <a:picLocks noGrp="1" noChangeAspect="1"/>
          </p:cNvPicPr>
          <p:nvPr>
            <p:ph type="pic" sz="quarter" idx="131"/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Placeholder 66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0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pPr lvl="0"/>
            <a:r>
              <a:rPr lang="en-US"/>
              <a:t>One day, in a small country, the Queen has a baby. Everyone is very happy.</a:t>
            </a:r>
            <a:r>
              <a:rPr lang="ru-RU"/>
              <a:t> </a:t>
            </a:r>
            <a:r>
              <a:rPr lang="en-US"/>
              <a:t>The baby has got pink cheeks and black hair. Her skin is very white.</a:t>
            </a:r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From Ned &amp; Helen </a:t>
            </a:r>
            <a:endParaRPr lang="en-US" dirty="0"/>
          </a:p>
        </p:txBody>
      </p:sp>
      <p:sp>
        <p:nvSpPr>
          <p:cNvPr id="109" name="Text Placeholder 108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20" name="Freeform 19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21" name="Freeform 20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22" name="Straight Connector 21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A_库_PicturePlaceholder 7"/>
          <p:cNvPicPr>
            <a:picLocks noGrp="1" noChangeAspect="1"/>
          </p:cNvPicPr>
          <p:nvPr>
            <p:ph type="pic" sz="quarter" idx="129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r="18131"/>
          <a:stretch>
            <a:fillRect/>
          </a:stretch>
        </p:blipFill>
        <p:spPr/>
      </p:pic>
      <p:pic>
        <p:nvPicPr>
          <p:cNvPr id="10" name="PA_库_PicturePlaceholder 9"/>
          <p:cNvPicPr>
            <a:picLocks noGrp="1" noChangeAspect="1"/>
          </p:cNvPicPr>
          <p:nvPr>
            <p:ph type="pic" sz="quarter" idx="125"/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10762"/>
          <a:stretch>
            <a:fillRect/>
          </a:stretch>
        </p:blipFill>
        <p:spPr/>
      </p:pic>
      <p:pic>
        <p:nvPicPr>
          <p:cNvPr id="12" name="PA_库_PicturePlaceholder 11"/>
          <p:cNvPicPr>
            <a:picLocks noGrp="1" noChangeAspect="1"/>
          </p:cNvPicPr>
          <p:nvPr>
            <p:ph type="pic" sz="quarter" idx="124"/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r="20478"/>
          <a:stretch>
            <a:fillRect/>
          </a:stretch>
        </p:blipFill>
        <p:spPr/>
      </p:pic>
      <p:sp>
        <p:nvSpPr>
          <p:cNvPr id="66" name="Text Placeholder 65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 dirty="0"/>
              <a:t>Moments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9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53" presetClass="entr" presetSubtype="16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repeatCount="2000" dur="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AGE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2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3"/>
          </p:nvPr>
        </p:nvSpPr>
        <p:spPr/>
        <p:txBody>
          <a:bodyPr/>
          <a:lstStyle/>
          <a:p>
            <a:r>
              <a:rPr lang="en-US"/>
              <a:t>WEIGHT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LENGTH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5"/>
          </p:nvPr>
        </p:nvSpPr>
        <p:spPr/>
        <p:txBody>
          <a:bodyPr/>
          <a:lstStyle/>
          <a:p>
            <a:r>
              <a:rPr lang="en-US"/>
              <a:t>SUCCESS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r>
              <a:rPr lang="en-US"/>
              <a:t>11 months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8"/>
          </p:nvPr>
        </p:nvSpPr>
        <p:spPr/>
        <p:txBody>
          <a:bodyPr/>
          <a:lstStyle/>
          <a:p>
            <a:r>
              <a:rPr lang="en-US"/>
              <a:t>21 November 2018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9"/>
          </p:nvPr>
        </p:nvSpPr>
        <p:spPr/>
        <p:txBody>
          <a:bodyPr/>
          <a:lstStyle/>
          <a:p>
            <a:r>
              <a:rPr lang="en-US"/>
              <a:t>7 Lbs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r>
              <a:rPr lang="en-US"/>
              <a:t>21 inch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First step</a:t>
            </a:r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7" name="PA_库_PicturePlaceholder 6"/>
          <p:cNvPicPr>
            <a:picLocks noGrp="1" noChangeAspect="1"/>
          </p:cNvPicPr>
          <p:nvPr>
            <p:ph type="pic" sz="quarter" idx="95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2" b="11582"/>
          <a:stretch>
            <a:fillRect/>
          </a:stretch>
        </p:blipFill>
        <p:spPr/>
      </p:pic>
      <p:pic>
        <p:nvPicPr>
          <p:cNvPr id="9" name="PA_库_PicturePlaceholder 8"/>
          <p:cNvPicPr>
            <a:picLocks noGrp="1" noChangeAspect="1"/>
          </p:cNvPicPr>
          <p:nvPr>
            <p:ph type="pic" sz="quarter" idx="120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r="2789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47 0.4338 C -0.64154 0.46157 -0.65274 0.48958 -0.62409 0.42523 C -0.59532 0.36088 -0.51498 0.04468 -0.45808 0.04792 C -0.40118 0.05116 -0.328 0.41667 -0.28256 0.44514 C -0.23711 0.47361 -0.20573 0.30231 -0.18516 0.21805 C -0.16472 0.13403 -0.1793 -0.05278 -0.15964 -0.05995 C -0.13998 -0.0669 -0.09375 0.16574 -0.06706 0.17569 C -0.0405 0.18542 4.58333E-6 -0.00023 0 0 " pathEditMode="relative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clr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A7824"/>
                                            </p:clrVal>
                                          </p:val>
                                        </p:tav>
                                        <p:tav tm="20000">
                                          <p:val>
                                            <p:clrVal>
                                              <a:srgbClr val="072551"/>
                                            </p:clrVal>
                                          </p:val>
                                        </p:tav>
                                        <p:tav tm="40000">
                                          <p:val>
                                            <p:clrVal>
                                              <a:srgbClr val="ADADAD"/>
                                            </p:clrVal>
                                          </p:val>
                                        </p:tav>
                                        <p:tav tm="60000">
                                          <p:val>
                                            <p:clrVal>
                                              <a:srgbClr val="43EC9D"/>
                                            </p:clrVal>
                                          </p:val>
                                        </p:tav>
                                        <p:tav tm="80000">
                                          <p:val>
                                            <p:clrVal>
                                              <a:srgbClr val="B511D9"/>
                                            </p:clrVal>
                                          </p:val>
                                        </p:tav>
                                        <p:tav tm="100000">
                                          <p:val>
                                            <p:clrVal>
                                              <a:srgbClr val="FE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" y="2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entr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47 0.4338 C -0.64154 0.46157 -0.65274 0.48958 -0.62409 0.42523 C -0.59532 0.36088 -0.51498 0.04468 -0.45808 0.04792 C -0.40118 0.05116 -0.328 0.41667 -0.28256 0.44514 C -0.23711 0.47361 -0.20573 0.30231 -0.18516 0.21805 C -0.16472 0.13403 -0.1793 -0.05278 -0.15964 -0.05995 C -0.13998 -0.0669 -0.09375 0.16574 -0.06706 0.17569 C -0.0405 0.18542 4.58333E-6 -0.00023 0 0 " pathEditMode="relative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clr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A7824"/>
                                            </p:clrVal>
                                          </p:val>
                                        </p:tav>
                                        <p:tav tm="20000">
                                          <p:val>
                                            <p:clrVal>
                                              <a:srgbClr val="072551"/>
                                            </p:clrVal>
                                          </p:val>
                                        </p:tav>
                                        <p:tav tm="40000">
                                          <p:val>
                                            <p:clrVal>
                                              <a:srgbClr val="ADADAD"/>
                                            </p:clrVal>
                                          </p:val>
                                        </p:tav>
                                        <p:tav tm="60000">
                                          <p:val>
                                            <p:clrVal>
                                              <a:srgbClr val="43EC9D"/>
                                            </p:clrVal>
                                          </p:val>
                                        </p:tav>
                                        <p:tav tm="80000">
                                          <p:val>
                                            <p:clrVal>
                                              <a:srgbClr val="B511D9"/>
                                            </p:clrVal>
                                          </p:val>
                                        </p:tav>
                                        <p:tav tm="100000">
                                          <p:val>
                                            <p:clrVal>
                                              <a:srgbClr val="FE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" y="2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lvl="0"/>
            <a:r>
              <a:rPr lang="en-US"/>
              <a:t>―     22  July 2018   ―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7 months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6" name="PA_库_PicturePlaceholder 5"/>
          <p:cNvPicPr>
            <a:picLocks noGrp="1" noChangeAspect="1"/>
          </p:cNvPicPr>
          <p:nvPr>
            <p:ph type="pic" sz="quarter" idx="135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0" r="32630"/>
          <a:stretch>
            <a:fillRect/>
          </a:stretch>
        </p:blipFill>
        <p:spPr/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47 0.4338 C -0.64154 0.46157 -0.65274 0.48958 -0.62409 0.42523 C -0.59532 0.36088 -0.51498 0.04468 -0.45808 0.04792 C -0.40118 0.05116 -0.328 0.41667 -0.28256 0.44514 C -0.23711 0.47361 -0.20573 0.30231 -0.18516 0.21805 C -0.16472 0.13403 -0.1793 -0.05278 -0.15964 -0.05995 C -0.13998 -0.0669 -0.09375 0.16574 -0.06706 0.17569 C -0.0405 0.18542 4.58333E-6 -0.00023 0 0 " pathEditMode="relative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clr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A7824"/>
                                            </p:clrVal>
                                          </p:val>
                                        </p:tav>
                                        <p:tav tm="20000">
                                          <p:val>
                                            <p:clrVal>
                                              <a:srgbClr val="072551"/>
                                            </p:clrVal>
                                          </p:val>
                                        </p:tav>
                                        <p:tav tm="40000">
                                          <p:val>
                                            <p:clrVal>
                                              <a:srgbClr val="ADADAD"/>
                                            </p:clrVal>
                                          </p:val>
                                        </p:tav>
                                        <p:tav tm="60000">
                                          <p:val>
                                            <p:clrVal>
                                              <a:srgbClr val="43EC9D"/>
                                            </p:clrVal>
                                          </p:val>
                                        </p:tav>
                                        <p:tav tm="80000">
                                          <p:val>
                                            <p:clrVal>
                                              <a:srgbClr val="B511D9"/>
                                            </p:clrVal>
                                          </p:val>
                                        </p:tav>
                                        <p:tav tm="100000">
                                          <p:val>
                                            <p:clrVal>
                                              <a:srgbClr val="FE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" y="2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库_PicturePlaceholder 8"/>
          <p:cNvPicPr>
            <a:picLocks noGrp="1" noChangeAspect="1"/>
          </p:cNvPicPr>
          <p:nvPr>
            <p:ph type="pic" sz="quarter" idx="135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 b="17265"/>
          <a:stretch>
            <a:fillRect/>
          </a:stretch>
        </p:blipFill>
        <p:spPr/>
      </p:pic>
      <p:pic>
        <p:nvPicPr>
          <p:cNvPr id="7" name="PA_库_PicturePlaceholder 6"/>
          <p:cNvPicPr>
            <a:picLocks noGrp="1" noChangeAspect="1"/>
          </p:cNvPicPr>
          <p:nvPr>
            <p:ph type="pic" sz="quarter" idx="136"/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9" b="17309"/>
          <a:stretch>
            <a:fillRect/>
          </a:stretch>
        </p:blipFill>
        <p:spPr/>
      </p:pic>
      <p:sp>
        <p:nvSpPr>
          <p:cNvPr id="67" name="Text Placeholder 66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0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/>
          </a:p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9"/>
          </p:nvPr>
        </p:nvSpPr>
        <p:spPr/>
        <p:txBody>
          <a:bodyPr/>
          <a:lstStyle/>
          <a:p>
            <a:pPr lvl="0"/>
            <a:r>
              <a:rPr lang="en-US"/>
              <a:t>One day, in a small country, the Queen has a baby. Everyone is very happy.</a:t>
            </a:r>
            <a:r>
              <a:rPr lang="ru-RU"/>
              <a:t> </a:t>
            </a:r>
            <a:r>
              <a:rPr lang="en-US"/>
              <a:t>The baby has got pink cheeks and black hair. Her skin is very white.</a:t>
            </a:r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From Ned &amp; Helen </a:t>
            </a:r>
            <a:endParaRPr lang="en-US"/>
          </a:p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r>
              <a:rPr lang="en-US"/>
              <a:t>First step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Smiles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280" name="Text Placeholder 279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281" name="Text Placeholder 280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9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73" name="PA_库_TextPlaceholder 127"/>
          <p:cNvSpPr>
            <a:spLocks noGrp="1"/>
          </p:cNvSpPr>
          <p:nvPr>
            <p:ph type="body" sz="quarter" idx="136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MOMENTS</a:t>
            </a:r>
            <a:endParaRPr lang="en-US" dirty="0"/>
          </a:p>
        </p:txBody>
      </p:sp>
      <p:sp>
        <p:nvSpPr>
          <p:cNvPr id="74" name="PA_库_TextPlaceholder 142"/>
          <p:cNvSpPr>
            <a:spLocks noGrp="1"/>
          </p:cNvSpPr>
          <p:nvPr>
            <p:ph type="body" sz="quarter" idx="137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Smiles </a:t>
            </a:r>
            <a:endParaRPr lang="en-US" dirty="0"/>
          </a:p>
        </p:txBody>
      </p:sp>
      <p:sp>
        <p:nvSpPr>
          <p:cNvPr id="75" name="PA_库_TextPlaceholder 143"/>
          <p:cNvSpPr>
            <a:spLocks noGrp="1"/>
          </p:cNvSpPr>
          <p:nvPr>
            <p:ph type="body" sz="quarter" idx="138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First words</a:t>
            </a:r>
            <a:endParaRPr lang="en-US" dirty="0"/>
          </a:p>
        </p:txBody>
      </p:sp>
      <p:sp>
        <p:nvSpPr>
          <p:cNvPr id="76" name="PA_库_TextPlaceholder 144"/>
          <p:cNvSpPr>
            <a:spLocks noGrp="1"/>
          </p:cNvSpPr>
          <p:nvPr>
            <p:ph type="body" sz="quarter" idx="139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r>
              <a:rPr lang="en-US"/>
              <a:t>Milestones</a:t>
            </a:r>
            <a:endParaRPr lang="en-US" dirty="0"/>
          </a:p>
        </p:txBody>
      </p:sp>
      <p:sp>
        <p:nvSpPr>
          <p:cNvPr id="79" name="PA_库_TextPlaceholder 145"/>
          <p:cNvSpPr>
            <a:spLocks noGrp="1"/>
          </p:cNvSpPr>
          <p:nvPr>
            <p:ph type="body" sz="quarter" idx="14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r>
              <a:rPr lang="en-US"/>
              <a:t>First Christmas</a:t>
            </a:r>
            <a:endParaRPr lang="en-US" dirty="0"/>
          </a:p>
        </p:txBody>
      </p:sp>
      <p:sp>
        <p:nvSpPr>
          <p:cNvPr id="80" name="PA_库_TextPlaceholder 146"/>
          <p:cNvSpPr>
            <a:spLocks noGrp="1"/>
          </p:cNvSpPr>
          <p:nvPr>
            <p:ph type="body" sz="quarter" idx="14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r>
              <a:rPr lang="en-US"/>
              <a:t>Your arrival</a:t>
            </a:r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7" name="PA_库_TextPlaceholder 6"/>
          <p:cNvSpPr>
            <a:spLocks noGrp="1"/>
          </p:cNvSpPr>
          <p:nvPr>
            <p:ph type="body" sz="quarter" idx="14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MOMENTS</a:t>
            </a:r>
            <a:endParaRPr lang="en-US" dirty="0"/>
          </a:p>
        </p:txBody>
      </p:sp>
      <p:sp>
        <p:nvSpPr>
          <p:cNvPr id="68" name="PA_库_TextPlaceholder 137"/>
          <p:cNvSpPr>
            <a:spLocks noGrp="1"/>
          </p:cNvSpPr>
          <p:nvPr>
            <p:ph type="body" sz="quarter" idx="155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/>
              <a:t>First family photo</a:t>
            </a:r>
            <a:endParaRPr lang="en-US" dirty="0"/>
          </a:p>
        </p:txBody>
      </p:sp>
      <p:sp>
        <p:nvSpPr>
          <p:cNvPr id="69" name="PA_库_TextPlaceholder 138"/>
          <p:cNvSpPr>
            <a:spLocks noGrp="1"/>
          </p:cNvSpPr>
          <p:nvPr>
            <p:ph type="body" sz="quarter" idx="15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/>
              <a:t>Doctor visit</a:t>
            </a:r>
            <a:endParaRPr lang="en-US" dirty="0"/>
          </a:p>
        </p:txBody>
      </p:sp>
      <p:sp>
        <p:nvSpPr>
          <p:cNvPr id="70" name="PA_库_TextPlaceholder 139"/>
          <p:cNvSpPr>
            <a:spLocks noGrp="1"/>
          </p:cNvSpPr>
          <p:nvPr>
            <p:ph type="body" sz="quarter" idx="157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 dirty="0"/>
              <a:t>Happy day</a:t>
            </a:r>
            <a:endParaRPr lang="en-US" dirty="0"/>
          </a:p>
        </p:txBody>
      </p:sp>
      <p:sp>
        <p:nvSpPr>
          <p:cNvPr id="71" name="PA_库_TextPlaceholder 140"/>
          <p:cNvSpPr>
            <a:spLocks noGrp="1"/>
          </p:cNvSpPr>
          <p:nvPr>
            <p:ph type="body" sz="quarter" idx="15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Our moments</a:t>
            </a:r>
            <a:endParaRPr lang="en-US" dirty="0"/>
          </a:p>
        </p:txBody>
      </p:sp>
      <p:sp>
        <p:nvSpPr>
          <p:cNvPr id="72" name="PA_库_TextPlaceholder 141"/>
          <p:cNvSpPr>
            <a:spLocks noGrp="1"/>
          </p:cNvSpPr>
          <p:nvPr>
            <p:ph type="body" sz="quarter" idx="159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en-US"/>
              <a:t>Ultrasound</a:t>
            </a:r>
            <a:endParaRPr lang="en-US" dirty="0"/>
          </a:p>
        </p:txBody>
      </p:sp>
      <p:sp>
        <p:nvSpPr>
          <p:cNvPr id="139" name="PA_库_TextPlaceholder 138"/>
          <p:cNvSpPr>
            <a:spLocks noGrp="1"/>
          </p:cNvSpPr>
          <p:nvPr>
            <p:ph type="body" sz="quarter" idx="160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en-US"/>
              <a:t>36 weeks</a:t>
            </a:r>
            <a:endParaRPr lang="en-US" dirty="0"/>
          </a:p>
        </p:txBody>
      </p:sp>
      <p:sp>
        <p:nvSpPr>
          <p:cNvPr id="189" name="PA_库_TextPlaceholder 188"/>
          <p:cNvSpPr>
            <a:spLocks noGrp="1"/>
          </p:cNvSpPr>
          <p:nvPr>
            <p:ph type="body" sz="quarter" idx="161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en-US"/>
              <a:t>About you</a:t>
            </a:r>
            <a:endParaRPr lang="en-US" dirty="0"/>
          </a:p>
        </p:txBody>
      </p:sp>
      <p:sp>
        <p:nvSpPr>
          <p:cNvPr id="81" name="PA_库_TextPlaceholder 295"/>
          <p:cNvSpPr>
            <a:spLocks noGrp="1"/>
          </p:cNvSpPr>
          <p:nvPr>
            <p:ph type="body" sz="quarter" idx="162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en-US"/>
              <a:t>Your parents</a:t>
            </a:r>
            <a:endParaRPr lang="en-US" dirty="0"/>
          </a:p>
        </p:txBody>
      </p:sp>
      <p:sp>
        <p:nvSpPr>
          <p:cNvPr id="14" name="PA_库_TextPlaceholder 13"/>
          <p:cNvSpPr>
            <a:spLocks noGrp="1"/>
          </p:cNvSpPr>
          <p:nvPr>
            <p:ph type="body" sz="quarter" idx="163"/>
            <p:custDataLst>
              <p:tags r:id="rId17"/>
            </p:custDataLst>
          </p:nvPr>
        </p:nvSpPr>
        <p:spPr/>
        <p:txBody>
          <a:bodyPr/>
          <a:lstStyle/>
          <a:p>
            <a:r>
              <a:rPr lang="en-US"/>
              <a:t>Grandparents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4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  <p:bldP spid="74" grpId="0" animBg="1" build="p"/>
      <p:bldP spid="75" grpId="0" animBg="1" build="p"/>
      <p:bldP spid="76" grpId="0" animBg="1" build="p"/>
      <p:bldP spid="79" grpId="0" animBg="1" build="p"/>
      <p:bldP spid="80" grpId="0" animBg="1" build="p"/>
      <p:bldP spid="7" grpId="0" build="p"/>
      <p:bldP spid="68" grpId="0" animBg="1" build="p"/>
      <p:bldP spid="69" grpId="0" animBg="1" build="p"/>
      <p:bldP spid="70" grpId="0" animBg="1" build="p"/>
      <p:bldP spid="71" grpId="0" animBg="1" build="p"/>
      <p:bldP spid="72" grpId="0" animBg="1" build="p"/>
      <p:bldP spid="139" grpId="0" animBg="1" build="p"/>
      <p:bldP spid="189" grpId="0" animBg="1" build="p"/>
      <p:bldP spid="81" grpId="0" animBg="1" build="p"/>
      <p:bldP spid="14" grpId="0" animBg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A_库_TextPlaceholder 125"/>
          <p:cNvSpPr>
            <a:spLocks noGrp="1"/>
          </p:cNvSpPr>
          <p:nvPr>
            <p:ph type="body" sz="quarter" idx="104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en-US" dirty="0"/>
              <a:t>One day, in a small country, the Queen has a baby. </a:t>
            </a:r>
            <a:endParaRPr lang="en-US" dirty="0"/>
          </a:p>
        </p:txBody>
      </p:sp>
      <p:sp>
        <p:nvSpPr>
          <p:cNvPr id="127" name="PA_库_TextPlaceholder 126"/>
          <p:cNvSpPr>
            <a:spLocks noGrp="1"/>
          </p:cNvSpPr>
          <p:nvPr>
            <p:ph type="body" sz="quarter" idx="10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∙   MILESTONE   ∙</a:t>
            </a:r>
            <a:endParaRPr lang="en-US"/>
          </a:p>
          <a:p>
            <a:endParaRPr lang="en-US" dirty="0"/>
          </a:p>
        </p:txBody>
      </p:sp>
      <p:sp>
        <p:nvSpPr>
          <p:cNvPr id="2" name="PA_库_TextPlaceholder 1"/>
          <p:cNvSpPr>
            <a:spLocks noGrp="1"/>
          </p:cNvSpPr>
          <p:nvPr>
            <p:ph type="body" sz="quarter" idx="10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∙   MILESTONE   ∙</a:t>
            </a:r>
            <a:endParaRPr lang="en-US"/>
          </a:p>
          <a:p>
            <a:endParaRPr lang="en-US" dirty="0"/>
          </a:p>
        </p:txBody>
      </p:sp>
      <p:sp>
        <p:nvSpPr>
          <p:cNvPr id="3" name="PA_库_TextPlaceholder 2"/>
          <p:cNvSpPr>
            <a:spLocks noGrp="1"/>
          </p:cNvSpPr>
          <p:nvPr>
            <p:ph type="body" sz="quarter" idx="10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∙   MILESTONE   ∙</a:t>
            </a:r>
            <a:endParaRPr lang="en-US"/>
          </a:p>
          <a:p>
            <a:endParaRPr lang="en-US" dirty="0"/>
          </a:p>
        </p:txBody>
      </p:sp>
      <p:sp>
        <p:nvSpPr>
          <p:cNvPr id="7" name="PA_库_TextPlaceholder 6"/>
          <p:cNvSpPr>
            <a:spLocks noGrp="1"/>
          </p:cNvSpPr>
          <p:nvPr>
            <p:ph type="body" sz="quarter" idx="10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∙   MILESTONE   ∙</a:t>
            </a:r>
            <a:endParaRPr lang="en-US"/>
          </a:p>
          <a:p>
            <a:endParaRPr lang="en-US" dirty="0"/>
          </a:p>
        </p:txBody>
      </p:sp>
      <p:sp>
        <p:nvSpPr>
          <p:cNvPr id="8" name="PA_库_TextPlaceholder 7"/>
          <p:cNvSpPr>
            <a:spLocks noGrp="1"/>
          </p:cNvSpPr>
          <p:nvPr>
            <p:ph type="body" sz="quarter" idx="109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∙   MILESTONE   ∙</a:t>
            </a:r>
            <a:endParaRPr lang="en-US"/>
          </a:p>
          <a:p>
            <a:endParaRPr lang="en-US" dirty="0"/>
          </a:p>
        </p:txBody>
      </p:sp>
      <p:sp>
        <p:nvSpPr>
          <p:cNvPr id="9" name="PA_库_TextPlaceholder 8"/>
          <p:cNvSpPr>
            <a:spLocks noGrp="1"/>
          </p:cNvSpPr>
          <p:nvPr>
            <p:ph type="body" sz="quarter" idx="1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∙   MILESTONE   ∙</a:t>
            </a:r>
            <a:endParaRPr lang="en-US"/>
          </a:p>
          <a:p>
            <a:endParaRPr lang="en-US" dirty="0"/>
          </a:p>
        </p:txBody>
      </p:sp>
      <p:sp>
        <p:nvSpPr>
          <p:cNvPr id="10" name="PA_库_TextPlaceholder 9"/>
          <p:cNvSpPr>
            <a:spLocks noGrp="1"/>
          </p:cNvSpPr>
          <p:nvPr>
            <p:ph type="body" sz="quarter" idx="116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r>
              <a:rPr lang="en-US"/>
              <a:t>Everyone is very happy.</a:t>
            </a:r>
            <a:r>
              <a:rPr lang="ru-RU"/>
              <a:t> </a:t>
            </a:r>
            <a:endParaRPr lang="en-US"/>
          </a:p>
          <a:p>
            <a:endParaRPr lang="en-US" dirty="0"/>
          </a:p>
        </p:txBody>
      </p:sp>
      <p:sp>
        <p:nvSpPr>
          <p:cNvPr id="11" name="PA_库_TextPlaceholder 10"/>
          <p:cNvSpPr>
            <a:spLocks noGrp="1"/>
          </p:cNvSpPr>
          <p:nvPr>
            <p:ph type="body" sz="quarter" idx="117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r>
              <a:rPr lang="en-US"/>
              <a:t>Everyone is very happy.</a:t>
            </a:r>
            <a:r>
              <a:rPr lang="ru-RU"/>
              <a:t> </a:t>
            </a:r>
            <a:endParaRPr lang="en-US"/>
          </a:p>
          <a:p>
            <a:endParaRPr lang="en-US" dirty="0"/>
          </a:p>
        </p:txBody>
      </p:sp>
      <p:sp>
        <p:nvSpPr>
          <p:cNvPr id="12" name="PA_库_TextPlaceholder 11"/>
          <p:cNvSpPr>
            <a:spLocks noGrp="1"/>
          </p:cNvSpPr>
          <p:nvPr>
            <p:ph type="body" sz="quarter" idx="118"/>
            <p:custDataLst>
              <p:tags r:id="rId10"/>
            </p:custDataLst>
          </p:nvPr>
        </p:nvSpPr>
        <p:spPr/>
        <p:txBody>
          <a:bodyPr/>
          <a:lstStyle/>
          <a:p>
            <a:pPr lvl="0"/>
            <a:r>
              <a:rPr lang="en-US"/>
              <a:t>One day, in a small country, the Queen has a baby. </a:t>
            </a:r>
            <a:endParaRPr lang="en-US"/>
          </a:p>
          <a:p>
            <a:endParaRPr lang="en-US" dirty="0"/>
          </a:p>
        </p:txBody>
      </p:sp>
      <p:sp>
        <p:nvSpPr>
          <p:cNvPr id="13" name="PA_库_TextPlaceholder 12"/>
          <p:cNvSpPr>
            <a:spLocks noGrp="1"/>
          </p:cNvSpPr>
          <p:nvPr>
            <p:ph type="body" sz="quarter" idx="119"/>
            <p:custDataLst>
              <p:tags r:id="rId11"/>
            </p:custDataLst>
          </p:nvPr>
        </p:nvSpPr>
        <p:spPr/>
        <p:txBody>
          <a:bodyPr/>
          <a:lstStyle/>
          <a:p>
            <a:pPr lvl="0"/>
            <a:r>
              <a:rPr lang="en-US"/>
              <a:t>Everyone is very happy.</a:t>
            </a:r>
            <a:r>
              <a:rPr lang="ru-RU"/>
              <a:t> </a:t>
            </a:r>
            <a:endParaRPr lang="en-US"/>
          </a:p>
          <a:p>
            <a:endParaRPr lang="en-US" dirty="0"/>
          </a:p>
        </p:txBody>
      </p:sp>
      <p:sp>
        <p:nvSpPr>
          <p:cNvPr id="14" name="PA_库_TextPlaceholder 13"/>
          <p:cNvSpPr>
            <a:spLocks noGrp="1"/>
          </p:cNvSpPr>
          <p:nvPr>
            <p:ph type="body" sz="quarter" idx="120"/>
            <p:custDataLst>
              <p:tags r:id="rId12"/>
            </p:custDataLst>
          </p:nvPr>
        </p:nvSpPr>
        <p:spPr/>
        <p:txBody>
          <a:bodyPr/>
          <a:lstStyle/>
          <a:p>
            <a:pPr lvl="0"/>
            <a:r>
              <a:rPr lang="en-US"/>
              <a:t>One day, in a small country, the Queen has a baby. </a:t>
            </a:r>
            <a:endParaRPr lang="en-US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1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9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66" name="Text Placeholder 65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 dirty="0"/>
          </a:p>
        </p:txBody>
      </p:sp>
      <p:sp>
        <p:nvSpPr>
          <p:cNvPr id="70" name="Text Placeholder 69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12" name="Text Placeholder 111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She loves the coat. She wears it every day. She’s very happy today. It’s her birthday.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ldLvl="0" animBg="1"/>
      <p:bldP spid="127" grpId="0"/>
      <p:bldP spid="2" grpId="0"/>
      <p:bldP spid="3" grpId="0"/>
      <p:bldP spid="7" grpId="0"/>
      <p:bldP spid="8" grpId="0"/>
      <p:bldP spid="9" grpId="0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库_PicturePlaceholder 6"/>
          <p:cNvPicPr>
            <a:picLocks noGrp="1" noChangeAspect="1"/>
          </p:cNvPicPr>
          <p:nvPr>
            <p:ph type="pic" sz="quarter" idx="142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r="1182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26" name="Text Placeholder 325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23 August 2018</a:t>
            </a:r>
            <a:endParaRPr lang="en-US"/>
          </a:p>
          <a:p>
            <a:endParaRPr lang="en-US"/>
          </a:p>
          <a:p>
            <a:pPr lvl="0"/>
            <a:r>
              <a:rPr lang="en-US"/>
              <a:t>Everyone is very happy.</a:t>
            </a:r>
            <a:r>
              <a:rPr lang="ru-RU"/>
              <a:t> </a:t>
            </a:r>
            <a:r>
              <a:rPr lang="en-US"/>
              <a:t>The baby has got pink cheeks and black hair. Her skin is very white.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328" name="Text Placeholder 327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23 August 2018</a:t>
            </a:r>
            <a:endParaRPr lang="en-US"/>
          </a:p>
          <a:p>
            <a:endParaRPr lang="en-US"/>
          </a:p>
          <a:p>
            <a:pPr lvl="0"/>
            <a:r>
              <a:rPr lang="en-US"/>
              <a:t>The baby has got pink cheeks and black hair. Her skin is very white.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78" name="Text Placeholder 77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82" name="Text Placeholder 81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83" name="Text Placeholder 82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385" name="Text Placeholder 384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84" name="Text Placeholder 383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9" name="PA_库_PicturePlaceholder 8"/>
          <p:cNvPicPr>
            <a:picLocks noGrp="1" noChangeAspect="1"/>
          </p:cNvPicPr>
          <p:nvPr>
            <p:ph type="pic" sz="quarter" idx="131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3" r="2353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Rot by="216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26" name="Text Placeholder 325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Everyone is very happy.</a:t>
            </a:r>
            <a:r>
              <a:rPr lang="ru-RU"/>
              <a:t> </a:t>
            </a:r>
            <a:r>
              <a:rPr lang="en-US"/>
              <a:t>The baby has got pink cheeks and black hair. Her skin is very white.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9" name="Text Placeholder 18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23 August 2018</a:t>
            </a:r>
            <a:endParaRPr lang="en-US"/>
          </a:p>
          <a:p>
            <a:endParaRPr lang="en-US"/>
          </a:p>
          <a:p>
            <a:pPr lvl="0"/>
            <a:r>
              <a:rPr lang="en-US"/>
              <a:t>The baby has got pink cheeks and black hair. Her skin is very white.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82" name="Text Placeholder 81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85" name="Text Placeholder 384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83" name="Text Placeholder 82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84" name="Text Placeholder 383"/>
          <p:cNvSpPr>
            <a:spLocks noGrp="1"/>
          </p:cNvSpPr>
          <p:nvPr>
            <p:ph type="body" sz="quarter" idx="149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328" name="Text Placeholder 327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23 August 2018</a:t>
            </a:r>
            <a:endParaRPr lang="en-US"/>
          </a:p>
          <a:p>
            <a:endParaRPr lang="en-US"/>
          </a:p>
          <a:p>
            <a:pPr lvl="0"/>
            <a:r>
              <a:rPr lang="en-US"/>
              <a:t>The baby has got pink cheeks and black hair. Her skin is very white.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7" name="PA_库_PicturePlaceholder 6"/>
          <p:cNvPicPr>
            <a:picLocks noGrp="1" noChangeAspect="1"/>
          </p:cNvPicPr>
          <p:nvPr>
            <p:ph type="pic" sz="quarter" idx="144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r="23735"/>
          <a:stretch>
            <a:fillRect/>
          </a:stretch>
        </p:blipFill>
        <p:spPr/>
      </p:pic>
      <p:pic>
        <p:nvPicPr>
          <p:cNvPr id="9" name="PA_库_PicturePlaceholder 8"/>
          <p:cNvPicPr>
            <a:picLocks noGrp="1" noChangeAspect="1"/>
          </p:cNvPicPr>
          <p:nvPr>
            <p:ph type="pic" sz="quarter" idx="131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r="2316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" autoRev="1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0.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50" autoRev="1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0.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库_PicturePlaceholder 8"/>
          <p:cNvPicPr>
            <a:picLocks noGrp="1" noChangeAspect="1"/>
          </p:cNvPicPr>
          <p:nvPr>
            <p:ph type="pic" sz="quarter" idx="120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 b="15397"/>
          <a:stretch>
            <a:fillRect/>
          </a:stretch>
        </p:blipFill>
        <p:spPr/>
      </p:pic>
      <p:sp>
        <p:nvSpPr>
          <p:cNvPr id="67" name="Text Placeholder 66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27" name="Text Placeholder 126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9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36" name="Text Placeholder 13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AGE</a:t>
            </a:r>
            <a:endParaRPr lang="en-US" dirty="0"/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132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133"/>
          </p:nvPr>
        </p:nvSpPr>
        <p:spPr/>
        <p:txBody>
          <a:bodyPr/>
          <a:lstStyle/>
          <a:p>
            <a:r>
              <a:rPr lang="en-US"/>
              <a:t>WEIGHT</a:t>
            </a:r>
            <a:endParaRPr lang="en-US" dirty="0"/>
          </a:p>
        </p:txBody>
      </p:sp>
      <p:sp>
        <p:nvSpPr>
          <p:cNvPr id="44" name="Text Placeholder 21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r>
              <a:rPr lang="en-US"/>
              <a:t>LENGTH</a:t>
            </a:r>
            <a:endParaRPr lang="en-US" dirty="0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35"/>
          </p:nvPr>
        </p:nvSpPr>
        <p:spPr/>
        <p:txBody>
          <a:bodyPr/>
          <a:lstStyle/>
          <a:p>
            <a:r>
              <a:rPr lang="en-US"/>
              <a:t>SUCCESS</a:t>
            </a:r>
            <a:endParaRPr lang="en-US" dirty="0"/>
          </a:p>
        </p:txBody>
      </p:sp>
      <p:sp>
        <p:nvSpPr>
          <p:cNvPr id="45" name="Text Placeholder 22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11 Months</a:t>
            </a:r>
            <a:endParaRPr lang="en-US" dirty="0"/>
          </a:p>
        </p:txBody>
      </p:sp>
      <p:sp>
        <p:nvSpPr>
          <p:cNvPr id="39" name="Text Placeholder 16"/>
          <p:cNvSpPr>
            <a:spLocks noGrp="1"/>
          </p:cNvSpPr>
          <p:nvPr>
            <p:ph type="body" sz="quarter" idx="142"/>
          </p:nvPr>
        </p:nvSpPr>
        <p:spPr/>
        <p:txBody>
          <a:bodyPr/>
          <a:lstStyle/>
          <a:p>
            <a:r>
              <a:rPr lang="en-US"/>
              <a:t>23 November 2018</a:t>
            </a:r>
            <a:endParaRPr lang="en-US" dirty="0"/>
          </a:p>
        </p:txBody>
      </p:sp>
      <p:sp>
        <p:nvSpPr>
          <p:cNvPr id="41" name="Text Placeholder 18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7 Lbs.</a:t>
            </a:r>
            <a:endParaRPr lang="en-US" dirty="0"/>
          </a:p>
        </p:txBody>
      </p:sp>
      <p:sp>
        <p:nvSpPr>
          <p:cNvPr id="42" name="Text Placeholder 19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21 inch.</a:t>
            </a:r>
            <a:endParaRPr lang="en-US" dirty="0"/>
          </a:p>
        </p:txBody>
      </p:sp>
      <p:sp>
        <p:nvSpPr>
          <p:cNvPr id="43" name="Text Placeholder 20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First step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pPr lvl="0"/>
            <a:r>
              <a:rPr lang="en-US"/>
              <a:t>22 December</a:t>
            </a:r>
            <a:endParaRPr lang="en-US" dirty="0"/>
          </a:p>
        </p:txBody>
      </p:sp>
      <p:sp>
        <p:nvSpPr>
          <p:cNvPr id="89" name="Text Placeholder 88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23 December</a:t>
            </a:r>
            <a:endParaRPr lang="en-US" dirty="0"/>
          </a:p>
        </p:txBody>
      </p:sp>
      <p:sp>
        <p:nvSpPr>
          <p:cNvPr id="164" name="Text Placeholder 163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First visitors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87" name="Text Placeholder 86"/>
          <p:cNvSpPr>
            <a:spLocks noGrp="1"/>
          </p:cNvSpPr>
          <p:nvPr>
            <p:ph type="body" sz="quarter" idx="148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10" name="Text Placeholder 109"/>
          <p:cNvSpPr>
            <a:spLocks noGrp="1"/>
          </p:cNvSpPr>
          <p:nvPr>
            <p:ph type="body" sz="quarter" idx="149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0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64" name="Text Placeholder 63"/>
          <p:cNvSpPr>
            <a:spLocks noGrp="1"/>
          </p:cNvSpPr>
          <p:nvPr>
            <p:ph type="body" sz="quarter" idx="151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/>
          </a:p>
          <a:p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2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11" name="PA_库_PicturePlaceholder 10"/>
          <p:cNvPicPr>
            <a:picLocks noGrp="1" noChangeAspect="1"/>
          </p:cNvPicPr>
          <p:nvPr>
            <p:ph type="pic" sz="quarter" idx="138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r="13930"/>
          <a:stretch>
            <a:fillRect/>
          </a:stretch>
        </p:blipFill>
        <p:spPr/>
      </p:pic>
      <p:pic>
        <p:nvPicPr>
          <p:cNvPr id="13" name="PA_库_PicturePlaceholder 12"/>
          <p:cNvPicPr>
            <a:picLocks noGrp="1" noChangeAspect="1"/>
          </p:cNvPicPr>
          <p:nvPr>
            <p:ph type="pic" sz="quarter" idx="118"/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r="2434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64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332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64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664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332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164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664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332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0" dur="164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库_PicturePlaceholder 8"/>
          <p:cNvPicPr>
            <a:picLocks noGrp="1" noChangeAspect="1"/>
          </p:cNvPicPr>
          <p:nvPr>
            <p:ph type="pic" sz="quarter" idx="131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" b="3265"/>
          <a:stretch>
            <a:fillRect/>
          </a:stretch>
        </p:blipFill>
        <p:spPr/>
      </p:pic>
      <p:pic>
        <p:nvPicPr>
          <p:cNvPr id="7" name="PA_库_PicturePlaceholder 6"/>
          <p:cNvPicPr>
            <a:picLocks noGrp="1" noChangeAspect="1"/>
          </p:cNvPicPr>
          <p:nvPr>
            <p:ph type="pic" sz="quarter" idx="127"/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b="328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26" name="Text Placeholder 325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23 August 2018</a:t>
            </a:r>
            <a:endParaRPr lang="en-US"/>
          </a:p>
          <a:p>
            <a:endParaRPr lang="en-US"/>
          </a:p>
          <a:p>
            <a:pPr lvl="0"/>
            <a:r>
              <a:rPr lang="en-US"/>
              <a:t>One day, in a small country, the Queen has a baby. Everyone is very happy.</a:t>
            </a:r>
            <a:r>
              <a:rPr lang="ru-RU"/>
              <a:t> </a:t>
            </a:r>
            <a:r>
              <a:rPr lang="en-US"/>
              <a:t>The baby has got pink cheeks and black hair. Her skin is very white.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328" name="Text Placeholder 327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23 August 2018</a:t>
            </a:r>
            <a:endParaRPr lang="en-US"/>
          </a:p>
          <a:p>
            <a:endParaRPr lang="en-US"/>
          </a:p>
          <a:p>
            <a:pPr lvl="0"/>
            <a:r>
              <a:rPr lang="en-US"/>
              <a:t>The baby has got pink cheeks and black hair. Her skin is very white. </a:t>
            </a:r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75" name="Text Placeholder 74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AGE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2"/>
          </p:nvPr>
        </p:nvSpPr>
        <p:spPr/>
        <p:txBody>
          <a:bodyPr/>
          <a:lstStyle/>
          <a:p>
            <a:r>
              <a:rPr lang="en-US"/>
              <a:t>22 December 2018</a:t>
            </a:r>
            <a:endParaRPr lang="en-US" dirty="0"/>
          </a:p>
        </p:txBody>
      </p:sp>
      <p:sp>
        <p:nvSpPr>
          <p:cNvPr id="87" name="Text Placeholder 86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AGE</a:t>
            </a:r>
            <a:endParaRPr lang="en-US" dirty="0"/>
          </a:p>
        </p:txBody>
      </p:sp>
      <p:sp>
        <p:nvSpPr>
          <p:cNvPr id="88" name="Text Placeholder 87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22 December 2018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9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5" name="PA_库_PicturePlaceholder 4"/>
          <p:cNvPicPr>
            <a:picLocks noGrp="1" noChangeAspect="1"/>
          </p:cNvPicPr>
          <p:nvPr>
            <p:ph type="pic" sz="quarter" idx="136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8" name="PA_库_PicturePlaceholder 7"/>
          <p:cNvPicPr>
            <a:picLocks noGrp="1" noChangeAspect="1"/>
          </p:cNvPicPr>
          <p:nvPr>
            <p:ph type="pic" sz="quarter" idx="139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库_PicturePlaceholder 5"/>
          <p:cNvPicPr>
            <a:picLocks noGrp="1" noChangeAspect="1"/>
          </p:cNvPicPr>
          <p:nvPr>
            <p:ph type="pic" sz="quarter" idx="124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r="97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9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34" name="Text Placeholder 33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AGE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2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33"/>
          </p:nvPr>
        </p:nvSpPr>
        <p:spPr/>
        <p:txBody>
          <a:bodyPr/>
          <a:lstStyle/>
          <a:p>
            <a:r>
              <a:rPr lang="en-US"/>
              <a:t>WEIGHT</a:t>
            </a:r>
            <a:endParaRPr lang="en-US" dirty="0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r>
              <a:rPr lang="en-US"/>
              <a:t>LENGTH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SUCCESS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2"/>
          </p:nvPr>
        </p:nvSpPr>
        <p:spPr/>
        <p:txBody>
          <a:bodyPr/>
          <a:lstStyle/>
          <a:p>
            <a:r>
              <a:rPr lang="en-US"/>
              <a:t>10 months</a:t>
            </a:r>
            <a:endParaRPr lang="en-US" dirty="0"/>
          </a:p>
        </p:txBody>
      </p:sp>
      <p:sp>
        <p:nvSpPr>
          <p:cNvPr id="112" name="Text Placeholder 111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22 October 2018</a:t>
            </a:r>
            <a:endParaRPr lang="en-US" dirty="0"/>
          </a:p>
        </p:txBody>
      </p:sp>
      <p:sp>
        <p:nvSpPr>
          <p:cNvPr id="113" name="Text Placeholder 112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7 Lbs</a:t>
            </a:r>
            <a:endParaRPr lang="en-US" dirty="0"/>
          </a:p>
        </p:txBody>
      </p:sp>
      <p:sp>
        <p:nvSpPr>
          <p:cNvPr id="114" name="Text Placeholder 113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21 inch</a:t>
            </a:r>
            <a:endParaRPr lang="en-US" dirty="0"/>
          </a:p>
        </p:txBody>
      </p:sp>
      <p:sp>
        <p:nvSpPr>
          <p:cNvPr id="115" name="Text Placeholder 114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First step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48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49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150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/>
          </a:p>
          <a:p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51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9" name="PA_库_PicturePlaceholder 8"/>
          <p:cNvPicPr>
            <a:picLocks noGrp="1" noChangeAspect="1"/>
          </p:cNvPicPr>
          <p:nvPr>
            <p:ph type="pic" sz="quarter" idx="121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6" r="18466"/>
          <a:stretch>
            <a:fillRect/>
          </a:stretch>
        </p:blipFill>
        <p:spPr/>
      </p:pic>
      <p:pic>
        <p:nvPicPr>
          <p:cNvPr id="14" name="PA_库_PicturePlaceholder 13"/>
          <p:cNvPicPr>
            <a:picLocks noGrp="1" noChangeAspect="1"/>
          </p:cNvPicPr>
          <p:nvPr>
            <p:ph type="pic" sz="quarter" idx="122"/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r="1852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 Placeholder 350"/>
          <p:cNvSpPr>
            <a:spLocks noGrp="1"/>
          </p:cNvSpPr>
          <p:nvPr>
            <p:ph type="body" sz="quarter" idx="127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/>
          </a:p>
          <a:p>
            <a:endParaRPr lang="en-US" dirty="0"/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29" name="Text Placeholder 28"/>
          <p:cNvSpPr>
            <a:spLocks noGrp="1"/>
          </p:cNvSpPr>
          <p:nvPr>
            <p:ph type="body" sz="quarter" idx="120"/>
          </p:nvPr>
        </p:nvSpPr>
        <p:spPr/>
        <p:txBody>
          <a:bodyPr/>
          <a:lstStyle/>
          <a:p>
            <a:r>
              <a:rPr lang="en-US"/>
              <a:t>UPPER TEETH</a:t>
            </a:r>
            <a:endParaRPr lang="en-US" dirty="0"/>
          </a:p>
        </p:txBody>
      </p:sp>
      <p:sp>
        <p:nvSpPr>
          <p:cNvPr id="69" name="Text Placeholder 68"/>
          <p:cNvSpPr>
            <a:spLocks noGrp="1"/>
          </p:cNvSpPr>
          <p:nvPr>
            <p:ph type="body" sz="quarter" idx="129"/>
          </p:nvPr>
        </p:nvSpPr>
        <p:spPr/>
        <p:txBody>
          <a:bodyPr/>
          <a:lstStyle/>
          <a:p>
            <a:r>
              <a:rPr lang="en-US"/>
              <a:t>LOWER TEETH</a:t>
            </a:r>
            <a:endParaRPr lang="en-US" dirty="0"/>
          </a:p>
        </p:txBody>
      </p:sp>
      <p:sp>
        <p:nvSpPr>
          <p:cNvPr id="353" name="Text Placeholder 352"/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r>
              <a:rPr lang="en-US"/>
              <a:t>30 December 2019</a:t>
            </a:r>
            <a:endParaRPr lang="en-US" dirty="0"/>
          </a:p>
        </p:txBody>
      </p:sp>
      <p:sp>
        <p:nvSpPr>
          <p:cNvPr id="352" name="Text Placeholder 351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29 MONTHS</a:t>
            </a:r>
            <a:endParaRPr lang="en-US" dirty="0"/>
          </a:p>
        </p:txBody>
      </p:sp>
      <p:sp>
        <p:nvSpPr>
          <p:cNvPr id="354" name="Text Placeholder 353"/>
          <p:cNvSpPr>
            <a:spLocks noGrp="1"/>
          </p:cNvSpPr>
          <p:nvPr>
            <p:ph type="body" sz="quarter" idx="138"/>
          </p:nvPr>
        </p:nvSpPr>
        <p:spPr/>
        <p:txBody>
          <a:bodyPr/>
          <a:lstStyle/>
          <a:p>
            <a:r>
              <a:rPr lang="en-US"/>
              <a:t>1 May 2019</a:t>
            </a:r>
            <a:endParaRPr lang="en-US" dirty="0"/>
          </a:p>
        </p:txBody>
      </p:sp>
      <p:sp>
        <p:nvSpPr>
          <p:cNvPr id="355" name="Text Placeholder 354"/>
          <p:cNvSpPr>
            <a:spLocks noGrp="1"/>
          </p:cNvSpPr>
          <p:nvPr>
            <p:ph type="body" sz="quarter" idx="139"/>
          </p:nvPr>
        </p:nvSpPr>
        <p:spPr/>
        <p:txBody>
          <a:bodyPr/>
          <a:lstStyle/>
          <a:p>
            <a:r>
              <a:rPr lang="en-US"/>
              <a:t>15 MONTHS</a:t>
            </a:r>
            <a:endParaRPr lang="en-US" dirty="0"/>
          </a:p>
        </p:txBody>
      </p:sp>
      <p:sp>
        <p:nvSpPr>
          <p:cNvPr id="356" name="Text Placeholder 355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r>
              <a:rPr lang="en-US"/>
              <a:t>27 June 2019</a:t>
            </a:r>
            <a:endParaRPr lang="en-US" dirty="0"/>
          </a:p>
        </p:txBody>
      </p:sp>
      <p:sp>
        <p:nvSpPr>
          <p:cNvPr id="357" name="Text Placeholder 356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r>
              <a:rPr lang="en-US"/>
              <a:t>18 MONTHS</a:t>
            </a:r>
            <a:endParaRPr lang="en-US" dirty="0"/>
          </a:p>
        </p:txBody>
      </p:sp>
      <p:sp>
        <p:nvSpPr>
          <p:cNvPr id="358" name="Text Placeholder 357"/>
          <p:cNvSpPr>
            <a:spLocks noGrp="1"/>
          </p:cNvSpPr>
          <p:nvPr>
            <p:ph type="body" sz="quarter" idx="142"/>
          </p:nvPr>
        </p:nvSpPr>
        <p:spPr/>
        <p:txBody>
          <a:bodyPr/>
          <a:lstStyle/>
          <a:p>
            <a:r>
              <a:rPr lang="en-US"/>
              <a:t>15 October 2018</a:t>
            </a:r>
            <a:endParaRPr lang="en-US" dirty="0"/>
          </a:p>
        </p:txBody>
      </p:sp>
      <p:sp>
        <p:nvSpPr>
          <p:cNvPr id="359" name="Text Placeholder 358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10 MONTHS</a:t>
            </a:r>
            <a:endParaRPr lang="en-US" dirty="0"/>
          </a:p>
        </p:txBody>
      </p:sp>
      <p:sp>
        <p:nvSpPr>
          <p:cNvPr id="360" name="Text Placeholder 359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5 September 2018</a:t>
            </a:r>
            <a:endParaRPr lang="en-US" dirty="0"/>
          </a:p>
        </p:txBody>
      </p:sp>
      <p:sp>
        <p:nvSpPr>
          <p:cNvPr id="361" name="Text Placeholder 360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9 MONTHS</a:t>
            </a:r>
            <a:endParaRPr lang="en-US" dirty="0"/>
          </a:p>
        </p:txBody>
      </p:sp>
      <p:sp>
        <p:nvSpPr>
          <p:cNvPr id="362" name="Text Placeholder 361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20 September 2018</a:t>
            </a:r>
            <a:endParaRPr lang="en-US" dirty="0"/>
          </a:p>
        </p:txBody>
      </p:sp>
      <p:sp>
        <p:nvSpPr>
          <p:cNvPr id="363" name="Text Placeholder 362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8 MONTHS</a:t>
            </a:r>
            <a:endParaRPr lang="en-US" dirty="0"/>
          </a:p>
        </p:txBody>
      </p:sp>
      <p:sp>
        <p:nvSpPr>
          <p:cNvPr id="364" name="Text Placeholder 363"/>
          <p:cNvSpPr>
            <a:spLocks noGrp="1"/>
          </p:cNvSpPr>
          <p:nvPr>
            <p:ph type="body" sz="quarter" idx="148"/>
          </p:nvPr>
        </p:nvSpPr>
        <p:spPr/>
        <p:txBody>
          <a:bodyPr/>
          <a:lstStyle/>
          <a:p>
            <a:r>
              <a:rPr lang="en-US"/>
              <a:t>12 October 2018</a:t>
            </a:r>
            <a:endParaRPr lang="en-US" dirty="0"/>
          </a:p>
        </p:txBody>
      </p:sp>
      <p:sp>
        <p:nvSpPr>
          <p:cNvPr id="365" name="Text Placeholder 364"/>
          <p:cNvSpPr>
            <a:spLocks noGrp="1"/>
          </p:cNvSpPr>
          <p:nvPr>
            <p:ph type="body" sz="quarter" idx="149"/>
          </p:nvPr>
        </p:nvSpPr>
        <p:spPr/>
        <p:txBody>
          <a:bodyPr/>
          <a:lstStyle/>
          <a:p>
            <a:r>
              <a:rPr lang="en-US"/>
              <a:t>13 MONTHS</a:t>
            </a:r>
            <a:endParaRPr lang="en-US" dirty="0"/>
          </a:p>
        </p:txBody>
      </p:sp>
      <p:sp>
        <p:nvSpPr>
          <p:cNvPr id="366" name="Text Placeholder 365"/>
          <p:cNvSpPr>
            <a:spLocks noGrp="1"/>
          </p:cNvSpPr>
          <p:nvPr>
            <p:ph type="body" sz="quarter" idx="150"/>
          </p:nvPr>
        </p:nvSpPr>
        <p:spPr/>
        <p:txBody>
          <a:bodyPr/>
          <a:lstStyle/>
          <a:p>
            <a:r>
              <a:rPr lang="en-US"/>
              <a:t>5 June 2019</a:t>
            </a:r>
            <a:endParaRPr lang="en-US" dirty="0"/>
          </a:p>
        </p:txBody>
      </p:sp>
      <p:sp>
        <p:nvSpPr>
          <p:cNvPr id="367" name="Text Placeholder 366"/>
          <p:cNvSpPr>
            <a:spLocks noGrp="1"/>
          </p:cNvSpPr>
          <p:nvPr>
            <p:ph type="body" sz="quarter" idx="151"/>
          </p:nvPr>
        </p:nvSpPr>
        <p:spPr/>
        <p:txBody>
          <a:bodyPr/>
          <a:lstStyle/>
          <a:p>
            <a:r>
              <a:rPr lang="en-US"/>
              <a:t>20 MONTHS</a:t>
            </a:r>
            <a:endParaRPr lang="en-US" dirty="0"/>
          </a:p>
        </p:txBody>
      </p:sp>
      <p:sp>
        <p:nvSpPr>
          <p:cNvPr id="368" name="Text Placeholder 367"/>
          <p:cNvSpPr>
            <a:spLocks noGrp="1"/>
          </p:cNvSpPr>
          <p:nvPr>
            <p:ph type="body" sz="quarter" idx="152"/>
          </p:nvPr>
        </p:nvSpPr>
        <p:spPr/>
        <p:txBody>
          <a:bodyPr/>
          <a:lstStyle/>
          <a:p>
            <a:r>
              <a:rPr lang="en-US"/>
              <a:t>10 May 2019</a:t>
            </a:r>
            <a:endParaRPr lang="en-US" dirty="0"/>
          </a:p>
        </p:txBody>
      </p:sp>
      <p:sp>
        <p:nvSpPr>
          <p:cNvPr id="369" name="Text Placeholder 368"/>
          <p:cNvSpPr>
            <a:spLocks noGrp="1"/>
          </p:cNvSpPr>
          <p:nvPr>
            <p:ph type="body" sz="quarter" idx="153"/>
          </p:nvPr>
        </p:nvSpPr>
        <p:spPr/>
        <p:txBody>
          <a:bodyPr/>
          <a:lstStyle/>
          <a:p>
            <a:r>
              <a:rPr lang="en-US"/>
              <a:t>16 MONTHS</a:t>
            </a:r>
            <a:endParaRPr lang="en-US" dirty="0"/>
          </a:p>
        </p:txBody>
      </p:sp>
      <p:sp>
        <p:nvSpPr>
          <p:cNvPr id="370" name="Text Placeholder 369"/>
          <p:cNvSpPr>
            <a:spLocks noGrp="1"/>
          </p:cNvSpPr>
          <p:nvPr>
            <p:ph type="body" sz="quarter" idx="154"/>
          </p:nvPr>
        </p:nvSpPr>
        <p:spPr/>
        <p:txBody>
          <a:bodyPr/>
          <a:lstStyle/>
          <a:p>
            <a:r>
              <a:rPr lang="en-US"/>
              <a:t>19 December 2019</a:t>
            </a:r>
            <a:endParaRPr lang="en-US" dirty="0"/>
          </a:p>
        </p:txBody>
      </p:sp>
      <p:sp>
        <p:nvSpPr>
          <p:cNvPr id="371" name="Text Placeholder 370"/>
          <p:cNvSpPr>
            <a:spLocks noGrp="1"/>
          </p:cNvSpPr>
          <p:nvPr>
            <p:ph type="body" sz="quarter" idx="155"/>
          </p:nvPr>
        </p:nvSpPr>
        <p:spPr/>
        <p:txBody>
          <a:bodyPr/>
          <a:lstStyle/>
          <a:p>
            <a:r>
              <a:rPr lang="en-US"/>
              <a:t>28 MONTHS</a:t>
            </a:r>
            <a:endParaRPr lang="en-US" dirty="0"/>
          </a:p>
        </p:txBody>
      </p:sp>
      <p:sp>
        <p:nvSpPr>
          <p:cNvPr id="372" name="Text Placeholder 371"/>
          <p:cNvSpPr>
            <a:spLocks noGrp="1"/>
          </p:cNvSpPr>
          <p:nvPr>
            <p:ph type="body" sz="quarter" idx="156"/>
          </p:nvPr>
        </p:nvSpPr>
        <p:spPr/>
        <p:txBody>
          <a:bodyPr/>
          <a:lstStyle/>
          <a:p>
            <a:r>
              <a:rPr lang="en-US"/>
              <a:t>19 December 2019</a:t>
            </a:r>
            <a:endParaRPr lang="en-US" dirty="0"/>
          </a:p>
        </p:txBody>
      </p:sp>
      <p:sp>
        <p:nvSpPr>
          <p:cNvPr id="373" name="Text Placeholder 372"/>
          <p:cNvSpPr>
            <a:spLocks noGrp="1"/>
          </p:cNvSpPr>
          <p:nvPr>
            <p:ph type="body" sz="quarter" idx="157"/>
          </p:nvPr>
        </p:nvSpPr>
        <p:spPr/>
        <p:txBody>
          <a:bodyPr/>
          <a:lstStyle/>
          <a:p>
            <a:r>
              <a:rPr lang="en-US"/>
              <a:t>29 MONTHS</a:t>
            </a:r>
            <a:endParaRPr lang="en-US" dirty="0"/>
          </a:p>
        </p:txBody>
      </p:sp>
      <p:sp>
        <p:nvSpPr>
          <p:cNvPr id="374" name="Text Placeholder 373"/>
          <p:cNvSpPr>
            <a:spLocks noGrp="1"/>
          </p:cNvSpPr>
          <p:nvPr>
            <p:ph type="body" sz="quarter" idx="158"/>
          </p:nvPr>
        </p:nvSpPr>
        <p:spPr/>
        <p:txBody>
          <a:bodyPr/>
          <a:lstStyle/>
          <a:p>
            <a:r>
              <a:rPr lang="en-US"/>
              <a:t>10 May 2019</a:t>
            </a:r>
            <a:endParaRPr lang="en-US" dirty="0"/>
          </a:p>
        </p:txBody>
      </p:sp>
      <p:sp>
        <p:nvSpPr>
          <p:cNvPr id="375" name="Text Placeholder 374"/>
          <p:cNvSpPr>
            <a:spLocks noGrp="1"/>
          </p:cNvSpPr>
          <p:nvPr>
            <p:ph type="body" sz="quarter" idx="159"/>
          </p:nvPr>
        </p:nvSpPr>
        <p:spPr/>
        <p:txBody>
          <a:bodyPr/>
          <a:lstStyle/>
          <a:p>
            <a:r>
              <a:rPr lang="en-US"/>
              <a:t>15 MONTHS</a:t>
            </a:r>
            <a:endParaRPr lang="en-US" dirty="0"/>
          </a:p>
        </p:txBody>
      </p:sp>
      <p:sp>
        <p:nvSpPr>
          <p:cNvPr id="376" name="Text Placeholder 375"/>
          <p:cNvSpPr>
            <a:spLocks noGrp="1"/>
          </p:cNvSpPr>
          <p:nvPr>
            <p:ph type="body" sz="quarter" idx="160"/>
          </p:nvPr>
        </p:nvSpPr>
        <p:spPr/>
        <p:txBody>
          <a:bodyPr/>
          <a:lstStyle/>
          <a:p>
            <a:r>
              <a:rPr lang="en-US"/>
              <a:t>5 June 2019</a:t>
            </a:r>
            <a:endParaRPr lang="en-US" dirty="0"/>
          </a:p>
        </p:txBody>
      </p:sp>
      <p:sp>
        <p:nvSpPr>
          <p:cNvPr id="377" name="Text Placeholder 376"/>
          <p:cNvSpPr>
            <a:spLocks noGrp="1"/>
          </p:cNvSpPr>
          <p:nvPr>
            <p:ph type="body" sz="quarter" idx="161"/>
          </p:nvPr>
        </p:nvSpPr>
        <p:spPr/>
        <p:txBody>
          <a:bodyPr/>
          <a:lstStyle/>
          <a:p>
            <a:r>
              <a:rPr lang="en-US"/>
              <a:t>18 MONTHS</a:t>
            </a:r>
            <a:endParaRPr lang="en-US" dirty="0"/>
          </a:p>
        </p:txBody>
      </p:sp>
      <p:sp>
        <p:nvSpPr>
          <p:cNvPr id="378" name="Text Placeholder 377"/>
          <p:cNvSpPr>
            <a:spLocks noGrp="1"/>
          </p:cNvSpPr>
          <p:nvPr>
            <p:ph type="body" sz="quarter" idx="162"/>
          </p:nvPr>
        </p:nvSpPr>
        <p:spPr/>
        <p:txBody>
          <a:bodyPr/>
          <a:lstStyle/>
          <a:p>
            <a:r>
              <a:rPr lang="en-US"/>
              <a:t>12 October 2018</a:t>
            </a:r>
            <a:endParaRPr lang="en-US" dirty="0"/>
          </a:p>
        </p:txBody>
      </p:sp>
      <p:sp>
        <p:nvSpPr>
          <p:cNvPr id="379" name="Text Placeholder 378"/>
          <p:cNvSpPr>
            <a:spLocks noGrp="1"/>
          </p:cNvSpPr>
          <p:nvPr>
            <p:ph type="body" sz="quarter" idx="163"/>
          </p:nvPr>
        </p:nvSpPr>
        <p:spPr/>
        <p:txBody>
          <a:bodyPr/>
          <a:lstStyle/>
          <a:p>
            <a:r>
              <a:rPr lang="en-US"/>
              <a:t>10 MONTHS</a:t>
            </a:r>
            <a:endParaRPr lang="en-US" dirty="0"/>
          </a:p>
        </p:txBody>
      </p:sp>
      <p:sp>
        <p:nvSpPr>
          <p:cNvPr id="380" name="Text Placeholder 379"/>
          <p:cNvSpPr>
            <a:spLocks noGrp="1"/>
          </p:cNvSpPr>
          <p:nvPr>
            <p:ph type="body" sz="quarter" idx="164"/>
          </p:nvPr>
        </p:nvSpPr>
        <p:spPr/>
        <p:txBody>
          <a:bodyPr/>
          <a:lstStyle/>
          <a:p>
            <a:r>
              <a:rPr lang="en-US"/>
              <a:t>20 September 2018</a:t>
            </a:r>
            <a:endParaRPr lang="en-US" dirty="0"/>
          </a:p>
        </p:txBody>
      </p:sp>
      <p:sp>
        <p:nvSpPr>
          <p:cNvPr id="381" name="Text Placeholder 380"/>
          <p:cNvSpPr>
            <a:spLocks noGrp="1"/>
          </p:cNvSpPr>
          <p:nvPr>
            <p:ph type="body" sz="quarter" idx="165"/>
          </p:nvPr>
        </p:nvSpPr>
        <p:spPr/>
        <p:txBody>
          <a:bodyPr/>
          <a:lstStyle/>
          <a:p>
            <a:r>
              <a:rPr lang="en-US"/>
              <a:t>9 MONTHS</a:t>
            </a:r>
            <a:endParaRPr lang="en-US" dirty="0"/>
          </a:p>
        </p:txBody>
      </p:sp>
      <p:sp>
        <p:nvSpPr>
          <p:cNvPr id="382" name="Text Placeholder 381"/>
          <p:cNvSpPr>
            <a:spLocks noGrp="1"/>
          </p:cNvSpPr>
          <p:nvPr>
            <p:ph type="body" sz="quarter" idx="166"/>
          </p:nvPr>
        </p:nvSpPr>
        <p:spPr/>
        <p:txBody>
          <a:bodyPr/>
          <a:lstStyle/>
          <a:p>
            <a:r>
              <a:rPr lang="en-US"/>
              <a:t>5 September 2018</a:t>
            </a:r>
            <a:endParaRPr lang="en-US" dirty="0"/>
          </a:p>
        </p:txBody>
      </p:sp>
      <p:sp>
        <p:nvSpPr>
          <p:cNvPr id="383" name="Text Placeholder 382"/>
          <p:cNvSpPr>
            <a:spLocks noGrp="1"/>
          </p:cNvSpPr>
          <p:nvPr>
            <p:ph type="body" sz="quarter" idx="167"/>
          </p:nvPr>
        </p:nvSpPr>
        <p:spPr/>
        <p:txBody>
          <a:bodyPr/>
          <a:lstStyle/>
          <a:p>
            <a:r>
              <a:rPr lang="en-US"/>
              <a:t>8 MONTHS</a:t>
            </a:r>
            <a:endParaRPr lang="en-US" dirty="0"/>
          </a:p>
        </p:txBody>
      </p:sp>
      <p:sp>
        <p:nvSpPr>
          <p:cNvPr id="384" name="Text Placeholder 383"/>
          <p:cNvSpPr>
            <a:spLocks noGrp="1"/>
          </p:cNvSpPr>
          <p:nvPr>
            <p:ph type="body" sz="quarter" idx="168"/>
          </p:nvPr>
        </p:nvSpPr>
        <p:spPr/>
        <p:txBody>
          <a:bodyPr/>
          <a:lstStyle/>
          <a:p>
            <a:r>
              <a:rPr lang="en-US"/>
              <a:t>15 October 2018</a:t>
            </a:r>
            <a:endParaRPr lang="en-US" dirty="0"/>
          </a:p>
        </p:txBody>
      </p:sp>
      <p:sp>
        <p:nvSpPr>
          <p:cNvPr id="385" name="Text Placeholder 384"/>
          <p:cNvSpPr>
            <a:spLocks noGrp="1"/>
          </p:cNvSpPr>
          <p:nvPr>
            <p:ph type="body" sz="quarter" idx="169"/>
          </p:nvPr>
        </p:nvSpPr>
        <p:spPr/>
        <p:txBody>
          <a:bodyPr/>
          <a:lstStyle/>
          <a:p>
            <a:r>
              <a:rPr lang="en-US"/>
              <a:t>13 MONTHS</a:t>
            </a:r>
            <a:endParaRPr lang="en-US" dirty="0"/>
          </a:p>
        </p:txBody>
      </p:sp>
      <p:sp>
        <p:nvSpPr>
          <p:cNvPr id="386" name="Text Placeholder 385"/>
          <p:cNvSpPr>
            <a:spLocks noGrp="1"/>
          </p:cNvSpPr>
          <p:nvPr>
            <p:ph type="body" sz="quarter" idx="170"/>
          </p:nvPr>
        </p:nvSpPr>
        <p:spPr/>
        <p:txBody>
          <a:bodyPr/>
          <a:lstStyle/>
          <a:p>
            <a:r>
              <a:rPr lang="en-US"/>
              <a:t>27 June 2019</a:t>
            </a:r>
            <a:endParaRPr lang="en-US" dirty="0"/>
          </a:p>
        </p:txBody>
      </p:sp>
      <p:sp>
        <p:nvSpPr>
          <p:cNvPr id="387" name="Text Placeholder 386"/>
          <p:cNvSpPr>
            <a:spLocks noGrp="1"/>
          </p:cNvSpPr>
          <p:nvPr>
            <p:ph type="body" sz="quarter" idx="171"/>
          </p:nvPr>
        </p:nvSpPr>
        <p:spPr/>
        <p:txBody>
          <a:bodyPr/>
          <a:lstStyle/>
          <a:p>
            <a:r>
              <a:rPr lang="en-US"/>
              <a:t>20 MONTHS</a:t>
            </a:r>
            <a:endParaRPr lang="en-US" dirty="0"/>
          </a:p>
        </p:txBody>
      </p:sp>
      <p:sp>
        <p:nvSpPr>
          <p:cNvPr id="388" name="Text Placeholder 387"/>
          <p:cNvSpPr>
            <a:spLocks noGrp="1"/>
          </p:cNvSpPr>
          <p:nvPr>
            <p:ph type="body" sz="quarter" idx="172"/>
          </p:nvPr>
        </p:nvSpPr>
        <p:spPr/>
        <p:txBody>
          <a:bodyPr/>
          <a:lstStyle/>
          <a:p>
            <a:r>
              <a:rPr lang="en-US"/>
              <a:t>1 May 2019</a:t>
            </a:r>
            <a:endParaRPr lang="en-US" dirty="0"/>
          </a:p>
        </p:txBody>
      </p:sp>
      <p:sp>
        <p:nvSpPr>
          <p:cNvPr id="389" name="Text Placeholder 388"/>
          <p:cNvSpPr>
            <a:spLocks noGrp="1"/>
          </p:cNvSpPr>
          <p:nvPr>
            <p:ph type="body" sz="quarter" idx="173"/>
          </p:nvPr>
        </p:nvSpPr>
        <p:spPr/>
        <p:txBody>
          <a:bodyPr/>
          <a:lstStyle/>
          <a:p>
            <a:r>
              <a:rPr lang="en-US"/>
              <a:t>16 MONTHS</a:t>
            </a:r>
            <a:endParaRPr lang="en-US" dirty="0"/>
          </a:p>
        </p:txBody>
      </p:sp>
      <p:sp>
        <p:nvSpPr>
          <p:cNvPr id="390" name="Text Placeholder 389"/>
          <p:cNvSpPr>
            <a:spLocks noGrp="1"/>
          </p:cNvSpPr>
          <p:nvPr>
            <p:ph type="body" sz="quarter" idx="174"/>
          </p:nvPr>
        </p:nvSpPr>
        <p:spPr/>
        <p:txBody>
          <a:bodyPr/>
          <a:lstStyle/>
          <a:p>
            <a:r>
              <a:rPr lang="en-US"/>
              <a:t>30 December 2019</a:t>
            </a:r>
            <a:endParaRPr lang="en-US" dirty="0"/>
          </a:p>
        </p:txBody>
      </p:sp>
      <p:sp>
        <p:nvSpPr>
          <p:cNvPr id="391" name="Text Placeholder 390"/>
          <p:cNvSpPr>
            <a:spLocks noGrp="1"/>
          </p:cNvSpPr>
          <p:nvPr>
            <p:ph type="body" sz="quarter" idx="175"/>
          </p:nvPr>
        </p:nvSpPr>
        <p:spPr/>
        <p:txBody>
          <a:bodyPr/>
          <a:lstStyle/>
          <a:p>
            <a:r>
              <a:rPr lang="en-US"/>
              <a:t>28 MONTHS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90" name="Text Placeholder 89"/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91" name="Text Placeholder 90"/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339" name="Text Placeholder 338"/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/>
              <a:t>Record</a:t>
            </a:r>
            <a:endParaRPr lang="en-US" dirty="0"/>
          </a:p>
        </p:txBody>
      </p:sp>
      <p:sp>
        <p:nvSpPr>
          <p:cNvPr id="297" name="Text Placeholder 296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 dirty="0"/>
              <a:t>Teeth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_库_PicturePlaceholder 21"/>
          <p:cNvPicPr>
            <a:picLocks noGrp="1" noChangeAspect="1"/>
          </p:cNvPicPr>
          <p:nvPr>
            <p:ph type="pic" sz="quarter" idx="107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0" b="15870"/>
          <a:stretch>
            <a:fillRect/>
          </a:stretch>
        </p:blipFill>
        <p:spPr/>
      </p:pic>
      <p:sp>
        <p:nvSpPr>
          <p:cNvPr id="78" name="Text Placeholder 77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66" name="Text Placeholder 65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/>
          </a:p>
          <a:p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14" name="Freeform 13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15" name="Freeform 14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占位符 26"/>
          <p:cNvPicPr>
            <a:picLocks noGrp="1" noChangeAspect="1"/>
          </p:cNvPicPr>
          <p:nvPr>
            <p:ph type="pic" sz="quarter" idx="1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r="18028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" autoRev="1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0.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77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MOMENTS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/>
          </a:p>
          <a:p>
            <a:endParaRPr lang="en-US" dirty="0"/>
          </a:p>
        </p:txBody>
      </p:sp>
      <p:sp>
        <p:nvSpPr>
          <p:cNvPr id="68" name="Text Placeholder 67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27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13" name="Freeform 12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14" name="Freeform 13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A_库_PicturePlaceholder 8"/>
          <p:cNvPicPr>
            <a:picLocks noGrp="1" noChangeAspect="1"/>
          </p:cNvPicPr>
          <p:nvPr>
            <p:ph type="pic" sz="quarter" idx="107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4099"/>
          <a:stretch>
            <a:fillRect/>
          </a:stretch>
        </p:blipFill>
        <p:spPr/>
      </p:pic>
      <p:pic>
        <p:nvPicPr>
          <p:cNvPr id="7" name="PA_库_PicturePlaceholder 6"/>
          <p:cNvPicPr>
            <a:picLocks noGrp="1" noChangeAspect="1"/>
          </p:cNvPicPr>
          <p:nvPr>
            <p:ph type="pic" sz="quarter" idx="130"/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r="14004"/>
          <a:stretch>
            <a:fillRect/>
          </a:stretch>
        </p:blipFill>
        <p:spPr/>
      </p:pic>
      <p:pic>
        <p:nvPicPr>
          <p:cNvPr id="11" name="PA_库_PicturePlaceholder 10"/>
          <p:cNvPicPr>
            <a:picLocks noGrp="1" noChangeAspect="1"/>
          </p:cNvPicPr>
          <p:nvPr>
            <p:ph type="pic" sz="quarter" idx="131"/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22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68" name="Text Placeholder 137"/>
          <p:cNvSpPr>
            <a:spLocks noGrp="1"/>
          </p:cNvSpPr>
          <p:nvPr>
            <p:ph type="body" sz="quarter" idx="131"/>
          </p:nvPr>
        </p:nvSpPr>
        <p:spPr/>
        <p:txBody>
          <a:bodyPr/>
          <a:lstStyle/>
          <a:p>
            <a:r>
              <a:rPr lang="en-US"/>
              <a:t>DAY OF THE WEEK</a:t>
            </a:r>
            <a:endParaRPr lang="en-US" dirty="0"/>
          </a:p>
        </p:txBody>
      </p:sp>
      <p:sp>
        <p:nvSpPr>
          <p:cNvPr id="69" name="Text Placeholder 138"/>
          <p:cNvSpPr>
            <a:spLocks noGrp="1"/>
          </p:cNvSpPr>
          <p:nvPr>
            <p:ph type="body" sz="quarter" idx="132"/>
          </p:nvPr>
        </p:nvSpPr>
        <p:spPr/>
        <p:txBody>
          <a:bodyPr/>
          <a:lstStyle/>
          <a:p>
            <a:r>
              <a:rPr lang="en-US"/>
              <a:t>DATE</a:t>
            </a:r>
            <a:endParaRPr lang="en-US" dirty="0"/>
          </a:p>
        </p:txBody>
      </p:sp>
      <p:sp>
        <p:nvSpPr>
          <p:cNvPr id="70" name="Text Placeholder 139"/>
          <p:cNvSpPr>
            <a:spLocks noGrp="1"/>
          </p:cNvSpPr>
          <p:nvPr>
            <p:ph type="body" sz="quarter" idx="133"/>
          </p:nvPr>
        </p:nvSpPr>
        <p:spPr/>
        <p:txBody>
          <a:bodyPr/>
          <a:lstStyle/>
          <a:p>
            <a:r>
              <a:rPr lang="en-US"/>
              <a:t>WEIGHT &amp; LENGTH</a:t>
            </a:r>
            <a:endParaRPr lang="en-US" dirty="0"/>
          </a:p>
        </p:txBody>
      </p:sp>
      <p:sp>
        <p:nvSpPr>
          <p:cNvPr id="71" name="Text Placeholder 140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r>
              <a:rPr lang="en-US"/>
              <a:t>COLORS</a:t>
            </a:r>
            <a:endParaRPr lang="en-US" dirty="0"/>
          </a:p>
        </p:txBody>
      </p:sp>
      <p:sp>
        <p:nvSpPr>
          <p:cNvPr id="72" name="Text Placeholder 141"/>
          <p:cNvSpPr>
            <a:spLocks noGrp="1"/>
          </p:cNvSpPr>
          <p:nvPr>
            <p:ph type="body" sz="quarter" idx="135"/>
          </p:nvPr>
        </p:nvSpPr>
        <p:spPr/>
        <p:txBody>
          <a:bodyPr/>
          <a:lstStyle/>
          <a:p>
            <a:r>
              <a:rPr lang="en-US"/>
              <a:t>HEAD MEASUREMENT</a:t>
            </a:r>
            <a:endParaRPr lang="en-US" dirty="0"/>
          </a:p>
        </p:txBody>
      </p:sp>
      <p:sp>
        <p:nvSpPr>
          <p:cNvPr id="73" name="Text Placeholder 127"/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r>
              <a:rPr lang="en-US"/>
              <a:t>♡ VICTORIA SECRET ♡</a:t>
            </a:r>
            <a:endParaRPr lang="en-US" dirty="0"/>
          </a:p>
        </p:txBody>
      </p:sp>
      <p:sp>
        <p:nvSpPr>
          <p:cNvPr id="74" name="Text Placeholder 142"/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pPr lvl="0"/>
            <a:r>
              <a:rPr lang="en-US"/>
              <a:t>Monday at 12:43 AM</a:t>
            </a:r>
            <a:endParaRPr lang="en-US" dirty="0"/>
          </a:p>
        </p:txBody>
      </p:sp>
      <p:sp>
        <p:nvSpPr>
          <p:cNvPr id="75" name="Text Placeholder 143"/>
          <p:cNvSpPr>
            <a:spLocks noGrp="1"/>
          </p:cNvSpPr>
          <p:nvPr>
            <p:ph type="body" sz="quarter" idx="138"/>
          </p:nvPr>
        </p:nvSpPr>
        <p:spPr/>
        <p:txBody>
          <a:bodyPr/>
          <a:lstStyle/>
          <a:p>
            <a:pPr lvl="0"/>
            <a:r>
              <a:rPr lang="en-US" dirty="0"/>
              <a:t>23 December 2018</a:t>
            </a:r>
            <a:endParaRPr lang="en-US" dirty="0"/>
          </a:p>
        </p:txBody>
      </p:sp>
      <p:sp>
        <p:nvSpPr>
          <p:cNvPr id="76" name="Text Placeholder 144"/>
          <p:cNvSpPr>
            <a:spLocks noGrp="1"/>
          </p:cNvSpPr>
          <p:nvPr>
            <p:ph type="body" sz="quarter" idx="139"/>
          </p:nvPr>
        </p:nvSpPr>
        <p:spPr/>
        <p:txBody>
          <a:bodyPr/>
          <a:lstStyle/>
          <a:p>
            <a:pPr lvl="0"/>
            <a:r>
              <a:rPr lang="en-US"/>
              <a:t>7 Lbs &amp; </a:t>
            </a:r>
            <a:r>
              <a:rPr lang="ru-RU"/>
              <a:t>21 </a:t>
            </a:r>
            <a:r>
              <a:rPr lang="en-US"/>
              <a:t>inch</a:t>
            </a:r>
            <a:endParaRPr lang="en-US" dirty="0"/>
          </a:p>
        </p:txBody>
      </p:sp>
      <p:sp>
        <p:nvSpPr>
          <p:cNvPr id="79" name="Text Placeholder 145"/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pPr lvl="0"/>
            <a:r>
              <a:rPr lang="en-US"/>
              <a:t>Gray Eyes &amp; Brown Hair</a:t>
            </a:r>
            <a:endParaRPr lang="en-US" dirty="0"/>
          </a:p>
        </p:txBody>
      </p:sp>
      <p:sp>
        <p:nvSpPr>
          <p:cNvPr id="80" name="Text Placeholder 146"/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pPr lvl="0"/>
            <a:r>
              <a:rPr lang="en-US"/>
              <a:t>Jon Snow</a:t>
            </a:r>
            <a:endParaRPr lang="en-US" dirty="0"/>
          </a:p>
        </p:txBody>
      </p:sp>
      <p:sp>
        <p:nvSpPr>
          <p:cNvPr id="81" name="Text Placeholder 295"/>
          <p:cNvSpPr>
            <a:spLocks noGrp="1"/>
          </p:cNvSpPr>
          <p:nvPr>
            <p:ph type="body" sz="quarter" idx="142"/>
          </p:nvPr>
        </p:nvSpPr>
        <p:spPr/>
        <p:txBody>
          <a:bodyPr/>
          <a:lstStyle/>
          <a:p>
            <a:r>
              <a:rPr lang="en-US"/>
              <a:t>WAS BORN TO</a:t>
            </a:r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78" name="Text Placeholder 77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39" name="Text Placeholder 138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89" name="Text Placeholder 188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pic>
        <p:nvPicPr>
          <p:cNvPr id="6" name="PA_库_PicturePlaceholder 5"/>
          <p:cNvPicPr>
            <a:picLocks noGrp="1" noChangeAspect="1"/>
          </p:cNvPicPr>
          <p:nvPr>
            <p:ph type="pic" sz="quarter" idx="94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 b="638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2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690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39"/>
          </p:nvPr>
        </p:nvSpPr>
        <p:spPr>
          <a:xfrm>
            <a:off x="4838096" y="993245"/>
            <a:ext cx="2520950" cy="4756174"/>
          </a:xfrm>
        </p:spPr>
        <p:txBody>
          <a:bodyPr/>
          <a:lstStyle/>
          <a:p>
            <a:pPr lvl="0"/>
            <a:r>
              <a:rPr lang="en-US" dirty="0"/>
              <a:t>―     23 December 2021   ―</a:t>
            </a:r>
            <a:endParaRPr lang="en-US" dirty="0"/>
          </a:p>
        </p:txBody>
      </p:sp>
      <p:sp>
        <p:nvSpPr>
          <p:cNvPr id="2" name="PA_库_TextPlaceholder 1"/>
          <p:cNvSpPr>
            <a:spLocks noGrp="1"/>
          </p:cNvSpPr>
          <p:nvPr>
            <p:ph type="body" sz="quarter" idx="54"/>
            <p:custDataLst>
              <p:tags r:id="rId2"/>
            </p:custDataLst>
          </p:nvPr>
        </p:nvSpPr>
        <p:spPr>
          <a:xfrm>
            <a:off x="-745976" y="533488"/>
            <a:ext cx="6841976" cy="2895512"/>
          </a:xfrm>
        </p:spPr>
        <p:txBody>
          <a:bodyPr/>
          <a:lstStyle/>
          <a:p>
            <a:r>
              <a:rPr lang="en-US" sz="11065" dirty="0">
                <a:latin typeface="汉仪小麦体简" panose="00020600040101010101" pitchFamily="18" charset="-122"/>
                <a:ea typeface="汉仪小麦体简" panose="00020600040101010101" pitchFamily="18" charset="-122"/>
              </a:rPr>
              <a:t>BABY</a:t>
            </a:r>
            <a:endParaRPr lang="en-US" sz="11065" dirty="0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7"/>
          </p:nvPr>
        </p:nvSpPr>
        <p:spPr/>
        <p:txBody>
          <a:bodyPr/>
          <a:lstStyle/>
          <a:p>
            <a:r>
              <a:rPr lang="en-US" dirty="0"/>
              <a:t>San Francisco • CA</a:t>
            </a:r>
            <a:endParaRPr lang="en-US" dirty="0"/>
          </a:p>
        </p:txBody>
      </p:sp>
      <p:sp>
        <p:nvSpPr>
          <p:cNvPr id="4" name="PA_库_矩形 3"/>
          <p:cNvSpPr/>
          <p:nvPr>
            <p:custDataLst>
              <p:tags r:id="rId3"/>
            </p:custDataLst>
          </p:nvPr>
        </p:nvSpPr>
        <p:spPr>
          <a:xfrm>
            <a:off x="1337619" y="3818335"/>
            <a:ext cx="6080511" cy="1272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565" hangingPunct="0"/>
            <a:r>
              <a:rPr lang="zh-CN" altLang="en-US" sz="7665" kern="0" dirty="0">
                <a:solidFill>
                  <a:srgbClr val="00000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sym typeface="Helvetica"/>
              </a:rPr>
              <a:t>我的婴儿时代</a:t>
            </a:r>
            <a:endParaRPr lang="zh-CN" altLang="en-US" sz="1335" kern="0" dirty="0">
              <a:solidFill>
                <a:srgbClr val="000000"/>
              </a:solidFill>
              <a:latin typeface="微软雅黑" panose="020B0503020204020204" charset="-122"/>
              <a:sym typeface="Helvetica"/>
            </a:endParaRPr>
          </a:p>
        </p:txBody>
      </p:sp>
      <p:pic>
        <p:nvPicPr>
          <p:cNvPr id="7" name="Picture Placeholder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>
          <a:xfrm>
            <a:off x="5482790" y="-72"/>
            <a:ext cx="1248641" cy="68580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lvl="0"/>
            <a:r>
              <a:rPr lang="en-US"/>
              <a:t>―     Looking forward</a:t>
            </a:r>
            <a:r>
              <a:rPr lang="ru-RU"/>
              <a:t> </a:t>
            </a:r>
            <a:r>
              <a:rPr lang="en-US"/>
              <a:t> ―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3</a:t>
            </a:r>
            <a:r>
              <a:rPr lang="ru-RU"/>
              <a:t>7</a:t>
            </a:r>
            <a:r>
              <a:rPr lang="en-US"/>
              <a:t> weeks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79" name="Text Placeholder 78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81" name="Text Placeholder 80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80" name="Text Placeholder 79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6" name="PA_库_PicturePlaceholder 5"/>
          <p:cNvPicPr>
            <a:picLocks noGrp="1" noChangeAspect="1"/>
          </p:cNvPicPr>
          <p:nvPr>
            <p:ph type="pic" sz="quarter" idx="135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 r="15307"/>
          <a:stretch>
            <a:fillRect/>
          </a:stretch>
        </p:blipFill>
        <p:spPr/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47 0.4338 C -0.64154 0.46157 -0.65274 0.48958 -0.62409 0.42523 C -0.59532 0.36088 -0.51498 0.04468 -0.45808 0.04792 C -0.40118 0.05116 -0.328 0.41667 -0.28256 0.44514 C -0.23711 0.47361 -0.20573 0.30231 -0.18516 0.21805 C -0.16472 0.13403 -0.1793 -0.05278 -0.15964 -0.05995 C -0.13998 -0.0669 -0.09375 0.16574 -0.06706 0.17569 C -0.0405 0.18542 4.58333E-6 -0.00023 0 0 " pathEditMode="relative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clr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A7824"/>
                                            </p:clrVal>
                                          </p:val>
                                        </p:tav>
                                        <p:tav tm="20000">
                                          <p:val>
                                            <p:clrVal>
                                              <a:srgbClr val="072551"/>
                                            </p:clrVal>
                                          </p:val>
                                        </p:tav>
                                        <p:tav tm="40000">
                                          <p:val>
                                            <p:clrVal>
                                              <a:srgbClr val="ADADAD"/>
                                            </p:clrVal>
                                          </p:val>
                                        </p:tav>
                                        <p:tav tm="60000">
                                          <p:val>
                                            <p:clrVal>
                                              <a:srgbClr val="43EC9D"/>
                                            </p:clrVal>
                                          </p:val>
                                        </p:tav>
                                        <p:tav tm="80000">
                                          <p:val>
                                            <p:clrVal>
                                              <a:srgbClr val="B511D9"/>
                                            </p:clrVal>
                                          </p:val>
                                        </p:tav>
                                        <p:tav tm="100000">
                                          <p:val>
                                            <p:clrVal>
                                              <a:srgbClr val="FE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" y="2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77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40" name="Text Placeholder 139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7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It’s her birthday.</a:t>
            </a:r>
            <a:endParaRPr lang="en-US"/>
          </a:p>
          <a:p>
            <a:endParaRPr lang="en-US"/>
          </a:p>
          <a:p>
            <a:r>
              <a:rPr lang="en-US"/>
              <a:t>Little Red Riding Hood’s father is a woodcutter. He works in the forest every day. A lot of animals live in the forest, and a wolf lives there too!</a:t>
            </a:r>
            <a:endParaRPr lang="en-US" dirty="0"/>
          </a:p>
        </p:txBody>
      </p:sp>
      <p:pic>
        <p:nvPicPr>
          <p:cNvPr id="77" name="Picture Placeholder 7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85" name="Text Placeholder 84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Our history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12" name="Freeform 11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15" name="Freeform 14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A_库_PicturePlaceholder 5"/>
          <p:cNvPicPr>
            <a:picLocks noGrp="1" noChangeAspect="1"/>
          </p:cNvPicPr>
          <p:nvPr>
            <p:ph type="pic" sz="quarter" idx="135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r="17283"/>
          <a:stretch>
            <a:fillRect/>
          </a:stretch>
        </p:blipFill>
        <p:spPr/>
      </p:pic>
      <p:pic>
        <p:nvPicPr>
          <p:cNvPr id="8" name="PA_库_PicturePlaceholder 7"/>
          <p:cNvPicPr>
            <a:picLocks noGrp="1" noChangeAspect="1"/>
          </p:cNvPicPr>
          <p:nvPr>
            <p:ph type="pic" sz="quarter" idx="136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r="1053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" autoRev="1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0.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Placeholder 66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0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66" name="Text Placeholder 65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19458" y="117400"/>
            <a:ext cx="11952657" cy="6623143"/>
            <a:chOff x="177803" y="176127"/>
            <a:chExt cx="17931752" cy="9936248"/>
          </a:xfrm>
        </p:grpSpPr>
        <p:sp>
          <p:nvSpPr>
            <p:cNvPr id="34" name="Freeform 33"/>
            <p:cNvSpPr/>
            <p:nvPr userDrawn="1"/>
          </p:nvSpPr>
          <p:spPr>
            <a:xfrm>
              <a:off x="177803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sp>
          <p:nvSpPr>
            <p:cNvPr id="35" name="Freeform 34"/>
            <p:cNvSpPr/>
            <p:nvPr userDrawn="1"/>
          </p:nvSpPr>
          <p:spPr>
            <a:xfrm flipH="1">
              <a:off x="15214817" y="176213"/>
              <a:ext cx="2894738" cy="9936162"/>
            </a:xfrm>
            <a:custGeom>
              <a:avLst/>
              <a:gdLst>
                <a:gd name="connsiteX0" fmla="*/ 0 w 8568000"/>
                <a:gd name="connsiteY0" fmla="*/ 0 h 9792000"/>
                <a:gd name="connsiteX1" fmla="*/ 1818663 w 8568000"/>
                <a:gd name="connsiteY1" fmla="*/ 0 h 9792000"/>
                <a:gd name="connsiteX2" fmla="*/ 1818663 w 8568000"/>
                <a:gd name="connsiteY2" fmla="*/ 187980 h 9792000"/>
                <a:gd name="connsiteX3" fmla="*/ 6713999 w 8568000"/>
                <a:gd name="connsiteY3" fmla="*/ 187980 h 9792000"/>
                <a:gd name="connsiteX4" fmla="*/ 6713999 w 8568000"/>
                <a:gd name="connsiteY4" fmla="*/ 0 h 9792000"/>
                <a:gd name="connsiteX5" fmla="*/ 8568000 w 8568000"/>
                <a:gd name="connsiteY5" fmla="*/ 0 h 9792000"/>
                <a:gd name="connsiteX6" fmla="*/ 8568000 w 8568000"/>
                <a:gd name="connsiteY6" fmla="*/ 9792000 h 9792000"/>
                <a:gd name="connsiteX7" fmla="*/ 5669668 w 8568000"/>
                <a:gd name="connsiteY7" fmla="*/ 9792000 h 9792000"/>
                <a:gd name="connsiteX8" fmla="*/ 5669668 w 8568000"/>
                <a:gd name="connsiteY8" fmla="*/ 9601874 h 9792000"/>
                <a:gd name="connsiteX9" fmla="*/ 2898331 w 8568000"/>
                <a:gd name="connsiteY9" fmla="*/ 9601874 h 9792000"/>
                <a:gd name="connsiteX10" fmla="*/ 2898331 w 8568000"/>
                <a:gd name="connsiteY10" fmla="*/ 9792000 h 9792000"/>
                <a:gd name="connsiteX11" fmla="*/ 0 w 8568000"/>
                <a:gd name="connsiteY11" fmla="*/ 9792000 h 9792000"/>
                <a:gd name="connsiteX0-1" fmla="*/ 1818663 w 8568000"/>
                <a:gd name="connsiteY0-2" fmla="*/ 187980 h 9792000"/>
                <a:gd name="connsiteX1-3" fmla="*/ 6713999 w 8568000"/>
                <a:gd name="connsiteY1-4" fmla="*/ 187980 h 9792000"/>
                <a:gd name="connsiteX2-5" fmla="*/ 6713999 w 8568000"/>
                <a:gd name="connsiteY2-6" fmla="*/ 0 h 9792000"/>
                <a:gd name="connsiteX3-7" fmla="*/ 8568000 w 8568000"/>
                <a:gd name="connsiteY3-8" fmla="*/ 0 h 9792000"/>
                <a:gd name="connsiteX4-9" fmla="*/ 8568000 w 8568000"/>
                <a:gd name="connsiteY4-10" fmla="*/ 9792000 h 9792000"/>
                <a:gd name="connsiteX5-11" fmla="*/ 5669668 w 8568000"/>
                <a:gd name="connsiteY5-12" fmla="*/ 9792000 h 9792000"/>
                <a:gd name="connsiteX6-13" fmla="*/ 5669668 w 8568000"/>
                <a:gd name="connsiteY6-14" fmla="*/ 9601874 h 9792000"/>
                <a:gd name="connsiteX7-15" fmla="*/ 2898331 w 8568000"/>
                <a:gd name="connsiteY7-16" fmla="*/ 9601874 h 9792000"/>
                <a:gd name="connsiteX8-17" fmla="*/ 2898331 w 8568000"/>
                <a:gd name="connsiteY8-18" fmla="*/ 9792000 h 9792000"/>
                <a:gd name="connsiteX9-19" fmla="*/ 0 w 8568000"/>
                <a:gd name="connsiteY9-20" fmla="*/ 9792000 h 9792000"/>
                <a:gd name="connsiteX10-21" fmla="*/ 0 w 8568000"/>
                <a:gd name="connsiteY10-22" fmla="*/ 0 h 9792000"/>
                <a:gd name="connsiteX11-23" fmla="*/ 1818663 w 8568000"/>
                <a:gd name="connsiteY11-24" fmla="*/ 0 h 9792000"/>
                <a:gd name="connsiteX12" fmla="*/ 1910103 w 8568000"/>
                <a:gd name="connsiteY12" fmla="*/ 279420 h 9792000"/>
                <a:gd name="connsiteX0-25" fmla="*/ 1818663 w 8568000"/>
                <a:gd name="connsiteY0-26" fmla="*/ 187980 h 9792000"/>
                <a:gd name="connsiteX1-27" fmla="*/ 6713999 w 8568000"/>
                <a:gd name="connsiteY1-28" fmla="*/ 187980 h 9792000"/>
                <a:gd name="connsiteX2-29" fmla="*/ 6713999 w 8568000"/>
                <a:gd name="connsiteY2-30" fmla="*/ 0 h 9792000"/>
                <a:gd name="connsiteX3-31" fmla="*/ 8568000 w 8568000"/>
                <a:gd name="connsiteY3-32" fmla="*/ 0 h 9792000"/>
                <a:gd name="connsiteX4-33" fmla="*/ 8568000 w 8568000"/>
                <a:gd name="connsiteY4-34" fmla="*/ 9792000 h 9792000"/>
                <a:gd name="connsiteX5-35" fmla="*/ 5669668 w 8568000"/>
                <a:gd name="connsiteY5-36" fmla="*/ 9792000 h 9792000"/>
                <a:gd name="connsiteX6-37" fmla="*/ 5669668 w 8568000"/>
                <a:gd name="connsiteY6-38" fmla="*/ 9601874 h 9792000"/>
                <a:gd name="connsiteX7-39" fmla="*/ 2898331 w 8568000"/>
                <a:gd name="connsiteY7-40" fmla="*/ 9601874 h 9792000"/>
                <a:gd name="connsiteX8-41" fmla="*/ 2898331 w 8568000"/>
                <a:gd name="connsiteY8-42" fmla="*/ 9792000 h 9792000"/>
                <a:gd name="connsiteX9-43" fmla="*/ 0 w 8568000"/>
                <a:gd name="connsiteY9-44" fmla="*/ 9792000 h 9792000"/>
                <a:gd name="connsiteX10-45" fmla="*/ 0 w 8568000"/>
                <a:gd name="connsiteY10-46" fmla="*/ 0 h 9792000"/>
                <a:gd name="connsiteX11-47" fmla="*/ 1818663 w 8568000"/>
                <a:gd name="connsiteY11-48" fmla="*/ 0 h 9792000"/>
                <a:gd name="connsiteX0-49" fmla="*/ 6713999 w 8568000"/>
                <a:gd name="connsiteY0-50" fmla="*/ 187980 h 9792000"/>
                <a:gd name="connsiteX1-51" fmla="*/ 6713999 w 8568000"/>
                <a:gd name="connsiteY1-52" fmla="*/ 0 h 9792000"/>
                <a:gd name="connsiteX2-53" fmla="*/ 8568000 w 8568000"/>
                <a:gd name="connsiteY2-54" fmla="*/ 0 h 9792000"/>
                <a:gd name="connsiteX3-55" fmla="*/ 8568000 w 8568000"/>
                <a:gd name="connsiteY3-56" fmla="*/ 9792000 h 9792000"/>
                <a:gd name="connsiteX4-57" fmla="*/ 5669668 w 8568000"/>
                <a:gd name="connsiteY4-58" fmla="*/ 9792000 h 9792000"/>
                <a:gd name="connsiteX5-59" fmla="*/ 5669668 w 8568000"/>
                <a:gd name="connsiteY5-60" fmla="*/ 9601874 h 9792000"/>
                <a:gd name="connsiteX6-61" fmla="*/ 2898331 w 8568000"/>
                <a:gd name="connsiteY6-62" fmla="*/ 9601874 h 9792000"/>
                <a:gd name="connsiteX7-63" fmla="*/ 2898331 w 8568000"/>
                <a:gd name="connsiteY7-64" fmla="*/ 9792000 h 9792000"/>
                <a:gd name="connsiteX8-65" fmla="*/ 0 w 8568000"/>
                <a:gd name="connsiteY8-66" fmla="*/ 9792000 h 9792000"/>
                <a:gd name="connsiteX9-67" fmla="*/ 0 w 8568000"/>
                <a:gd name="connsiteY9-68" fmla="*/ 0 h 9792000"/>
                <a:gd name="connsiteX10-69" fmla="*/ 1818663 w 8568000"/>
                <a:gd name="connsiteY10-70" fmla="*/ 0 h 9792000"/>
                <a:gd name="connsiteX0-71" fmla="*/ 6713999 w 8568000"/>
                <a:gd name="connsiteY0-72" fmla="*/ 0 h 9792000"/>
                <a:gd name="connsiteX1-73" fmla="*/ 8568000 w 8568000"/>
                <a:gd name="connsiteY1-74" fmla="*/ 0 h 9792000"/>
                <a:gd name="connsiteX2-75" fmla="*/ 8568000 w 8568000"/>
                <a:gd name="connsiteY2-76" fmla="*/ 9792000 h 9792000"/>
                <a:gd name="connsiteX3-77" fmla="*/ 5669668 w 8568000"/>
                <a:gd name="connsiteY3-78" fmla="*/ 9792000 h 9792000"/>
                <a:gd name="connsiteX4-79" fmla="*/ 5669668 w 8568000"/>
                <a:gd name="connsiteY4-80" fmla="*/ 9601874 h 9792000"/>
                <a:gd name="connsiteX5-81" fmla="*/ 2898331 w 8568000"/>
                <a:gd name="connsiteY5-82" fmla="*/ 9601874 h 9792000"/>
                <a:gd name="connsiteX6-83" fmla="*/ 2898331 w 8568000"/>
                <a:gd name="connsiteY6-84" fmla="*/ 9792000 h 9792000"/>
                <a:gd name="connsiteX7-85" fmla="*/ 0 w 8568000"/>
                <a:gd name="connsiteY7-86" fmla="*/ 9792000 h 9792000"/>
                <a:gd name="connsiteX8-87" fmla="*/ 0 w 8568000"/>
                <a:gd name="connsiteY8-88" fmla="*/ 0 h 9792000"/>
                <a:gd name="connsiteX9-89" fmla="*/ 1818663 w 8568000"/>
                <a:gd name="connsiteY9-90" fmla="*/ 0 h 9792000"/>
                <a:gd name="connsiteX0-91" fmla="*/ 8568000 w 8568000"/>
                <a:gd name="connsiteY0-92" fmla="*/ 0 h 9792000"/>
                <a:gd name="connsiteX1-93" fmla="*/ 8568000 w 8568000"/>
                <a:gd name="connsiteY1-94" fmla="*/ 9792000 h 9792000"/>
                <a:gd name="connsiteX2-95" fmla="*/ 5669668 w 8568000"/>
                <a:gd name="connsiteY2-96" fmla="*/ 9792000 h 9792000"/>
                <a:gd name="connsiteX3-97" fmla="*/ 5669668 w 8568000"/>
                <a:gd name="connsiteY3-98" fmla="*/ 9601874 h 9792000"/>
                <a:gd name="connsiteX4-99" fmla="*/ 2898331 w 8568000"/>
                <a:gd name="connsiteY4-100" fmla="*/ 9601874 h 9792000"/>
                <a:gd name="connsiteX5-101" fmla="*/ 2898331 w 8568000"/>
                <a:gd name="connsiteY5-102" fmla="*/ 9792000 h 9792000"/>
                <a:gd name="connsiteX6-103" fmla="*/ 0 w 8568000"/>
                <a:gd name="connsiteY6-104" fmla="*/ 9792000 h 9792000"/>
                <a:gd name="connsiteX7-105" fmla="*/ 0 w 8568000"/>
                <a:gd name="connsiteY7-106" fmla="*/ 0 h 9792000"/>
                <a:gd name="connsiteX8-107" fmla="*/ 1818663 w 8568000"/>
                <a:gd name="connsiteY8-108" fmla="*/ 0 h 9792000"/>
                <a:gd name="connsiteX0-109" fmla="*/ 8568000 w 8568000"/>
                <a:gd name="connsiteY0-110" fmla="*/ 9792000 h 9792000"/>
                <a:gd name="connsiteX1-111" fmla="*/ 5669668 w 8568000"/>
                <a:gd name="connsiteY1-112" fmla="*/ 9792000 h 9792000"/>
                <a:gd name="connsiteX2-113" fmla="*/ 5669668 w 8568000"/>
                <a:gd name="connsiteY2-114" fmla="*/ 9601874 h 9792000"/>
                <a:gd name="connsiteX3-115" fmla="*/ 2898331 w 8568000"/>
                <a:gd name="connsiteY3-116" fmla="*/ 9601874 h 9792000"/>
                <a:gd name="connsiteX4-117" fmla="*/ 2898331 w 8568000"/>
                <a:gd name="connsiteY4-118" fmla="*/ 9792000 h 9792000"/>
                <a:gd name="connsiteX5-119" fmla="*/ 0 w 8568000"/>
                <a:gd name="connsiteY5-120" fmla="*/ 9792000 h 9792000"/>
                <a:gd name="connsiteX6-121" fmla="*/ 0 w 8568000"/>
                <a:gd name="connsiteY6-122" fmla="*/ 0 h 9792000"/>
                <a:gd name="connsiteX7-123" fmla="*/ 1818663 w 8568000"/>
                <a:gd name="connsiteY7-124" fmla="*/ 0 h 9792000"/>
                <a:gd name="connsiteX0-125" fmla="*/ 5669668 w 5669668"/>
                <a:gd name="connsiteY0-126" fmla="*/ 9792000 h 9792000"/>
                <a:gd name="connsiteX1-127" fmla="*/ 5669668 w 5669668"/>
                <a:gd name="connsiteY1-128" fmla="*/ 9601874 h 9792000"/>
                <a:gd name="connsiteX2-129" fmla="*/ 2898331 w 5669668"/>
                <a:gd name="connsiteY2-130" fmla="*/ 9601874 h 9792000"/>
                <a:gd name="connsiteX3-131" fmla="*/ 2898331 w 5669668"/>
                <a:gd name="connsiteY3-132" fmla="*/ 9792000 h 9792000"/>
                <a:gd name="connsiteX4-133" fmla="*/ 0 w 5669668"/>
                <a:gd name="connsiteY4-134" fmla="*/ 9792000 h 9792000"/>
                <a:gd name="connsiteX5-135" fmla="*/ 0 w 5669668"/>
                <a:gd name="connsiteY5-136" fmla="*/ 0 h 9792000"/>
                <a:gd name="connsiteX6-137" fmla="*/ 1818663 w 5669668"/>
                <a:gd name="connsiteY6-138" fmla="*/ 0 h 9792000"/>
                <a:gd name="connsiteX0-139" fmla="*/ 5669668 w 5669668"/>
                <a:gd name="connsiteY0-140" fmla="*/ 9601874 h 9792000"/>
                <a:gd name="connsiteX1-141" fmla="*/ 2898331 w 5669668"/>
                <a:gd name="connsiteY1-142" fmla="*/ 9601874 h 9792000"/>
                <a:gd name="connsiteX2-143" fmla="*/ 2898331 w 5669668"/>
                <a:gd name="connsiteY2-144" fmla="*/ 9792000 h 9792000"/>
                <a:gd name="connsiteX3-145" fmla="*/ 0 w 5669668"/>
                <a:gd name="connsiteY3-146" fmla="*/ 9792000 h 9792000"/>
                <a:gd name="connsiteX4-147" fmla="*/ 0 w 5669668"/>
                <a:gd name="connsiteY4-148" fmla="*/ 0 h 9792000"/>
                <a:gd name="connsiteX5-149" fmla="*/ 1818663 w 5669668"/>
                <a:gd name="connsiteY5-150" fmla="*/ 0 h 9792000"/>
                <a:gd name="connsiteX0-151" fmla="*/ 2898331 w 2898331"/>
                <a:gd name="connsiteY0-152" fmla="*/ 9601874 h 9792000"/>
                <a:gd name="connsiteX1-153" fmla="*/ 2898331 w 2898331"/>
                <a:gd name="connsiteY1-154" fmla="*/ 9792000 h 9792000"/>
                <a:gd name="connsiteX2-155" fmla="*/ 0 w 2898331"/>
                <a:gd name="connsiteY2-156" fmla="*/ 9792000 h 9792000"/>
                <a:gd name="connsiteX3-157" fmla="*/ 0 w 2898331"/>
                <a:gd name="connsiteY3-158" fmla="*/ 0 h 9792000"/>
                <a:gd name="connsiteX4-159" fmla="*/ 1818663 w 2898331"/>
                <a:gd name="connsiteY4-160" fmla="*/ 0 h 9792000"/>
                <a:gd name="connsiteX0-161" fmla="*/ 2898331 w 2898331"/>
                <a:gd name="connsiteY0-162" fmla="*/ 9792000 h 9792000"/>
                <a:gd name="connsiteX1-163" fmla="*/ 0 w 2898331"/>
                <a:gd name="connsiteY1-164" fmla="*/ 9792000 h 9792000"/>
                <a:gd name="connsiteX2-165" fmla="*/ 0 w 2898331"/>
                <a:gd name="connsiteY2-166" fmla="*/ 0 h 9792000"/>
                <a:gd name="connsiteX3-167" fmla="*/ 1818663 w 2898331"/>
                <a:gd name="connsiteY3-168" fmla="*/ 0 h 9792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98331" h="9792000">
                  <a:moveTo>
                    <a:pt x="2898331" y="9792000"/>
                  </a:moveTo>
                  <a:lnTo>
                    <a:pt x="0" y="9792000"/>
                  </a:lnTo>
                  <a:lnTo>
                    <a:pt x="0" y="0"/>
                  </a:lnTo>
                  <a:lnTo>
                    <a:pt x="1818663" y="0"/>
                  </a:ln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565" hangingPunct="0"/>
              <a:endParaRPr lang="en-US" sz="1200" kern="0" dirty="0">
                <a:solidFill>
                  <a:prstClr val="white"/>
                </a:solidFill>
                <a:latin typeface="微软雅黑" panose="020B0503020204020204" charset="-122"/>
                <a:sym typeface="Helvetica"/>
              </a:endParaRPr>
            </a:p>
          </p:txBody>
        </p:sp>
        <p:cxnSp>
          <p:nvCxnSpPr>
            <p:cNvPr id="36" name="Straight Connector 35"/>
            <p:cNvCxnSpPr/>
            <p:nvPr userDrawn="1"/>
          </p:nvCxnSpPr>
          <p:spPr>
            <a:xfrm flipH="1">
              <a:off x="7166019" y="176127"/>
              <a:ext cx="3955091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flipH="1">
              <a:off x="5999526" y="10112043"/>
              <a:ext cx="625623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A_库_PicturePlaceholder 2"/>
          <p:cNvPicPr>
            <a:picLocks noGrp="1" noChangeAspect="1"/>
          </p:cNvPicPr>
          <p:nvPr>
            <p:ph type="pic" sz="quarter" idx="117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9" b="8099"/>
          <a:stretch>
            <a:fillRect/>
          </a:stretch>
        </p:blipFill>
        <p:spPr/>
      </p:pic>
      <p:pic>
        <p:nvPicPr>
          <p:cNvPr id="12" name="PA_库_PicturePlaceholder 11"/>
          <p:cNvPicPr>
            <a:picLocks noGrp="1" noChangeAspect="1"/>
          </p:cNvPicPr>
          <p:nvPr>
            <p:ph type="pic" sz="quarter" idx="129"/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20570"/>
          <a:stretch>
            <a:fillRect/>
          </a:stretch>
        </p:blipFill>
        <p:spPr/>
      </p:pic>
      <p:pic>
        <p:nvPicPr>
          <p:cNvPr id="15" name="PA_库_PicturePlaceholder 14"/>
          <p:cNvPicPr>
            <a:picLocks noGrp="1" noChangeAspect="1"/>
          </p:cNvPicPr>
          <p:nvPr>
            <p:ph type="pic" sz="quarter" idx="118"/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r="20296"/>
          <a:stretch>
            <a:fillRect/>
          </a:stretch>
        </p:blipFill>
        <p:spPr/>
      </p:pic>
      <p:pic>
        <p:nvPicPr>
          <p:cNvPr id="18" name="PA_库_PicturePlaceholder 17"/>
          <p:cNvPicPr>
            <a:picLocks noGrp="1" noChangeAspect="1"/>
          </p:cNvPicPr>
          <p:nvPr>
            <p:ph type="pic" sz="quarter" idx="119"/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b="7618"/>
          <a:stretch>
            <a:fillRect/>
          </a:stretch>
        </p:blipFill>
        <p:spPr/>
      </p:pic>
      <p:pic>
        <p:nvPicPr>
          <p:cNvPr id="20" name="PA_库_PicturePlaceholder 19"/>
          <p:cNvPicPr>
            <a:picLocks noGrp="1" noChangeAspect="1"/>
          </p:cNvPicPr>
          <p:nvPr>
            <p:ph type="pic" sz="quarter" idx="124"/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6" r="27906"/>
          <a:stretch>
            <a:fillRect/>
          </a:stretch>
        </p:blipFill>
        <p:spPr/>
      </p:pic>
      <p:pic>
        <p:nvPicPr>
          <p:cNvPr id="22" name="PA_库_PicturePlaceholder 21"/>
          <p:cNvPicPr>
            <a:picLocks noGrp="1" noChangeAspect="1"/>
          </p:cNvPicPr>
          <p:nvPr>
            <p:ph type="pic" sz="quarter" idx="125"/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r="1468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sin(Pi*$)*0.05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" y="1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$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01*sin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sin(Pi*$)*0.05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" y="1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$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01*sin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sin(Pi*$)*0.05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" y="1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$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01*sin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sin(Pi*$)*0.05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" y="1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$*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01*sin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34" name="Text Placeholder 33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pPr lvl="0"/>
            <a:r>
              <a:rPr lang="en-US"/>
              <a:t>One day, in a small country, the Queen has a baby. Everyone is very happy.</a:t>
            </a:r>
            <a:r>
              <a:rPr lang="ru-RU"/>
              <a:t> </a:t>
            </a:r>
            <a:r>
              <a:rPr lang="en-US"/>
              <a:t>The baby has got pink cheeks and black hair. </a:t>
            </a:r>
            <a:endParaRPr lang="en-US"/>
          </a:p>
          <a:p>
            <a:pPr lvl="0"/>
            <a:endParaRPr lang="ru-RU"/>
          </a:p>
          <a:p>
            <a:pPr lvl="0"/>
            <a:r>
              <a:rPr lang="en-US"/>
              <a:t>Mam and Dad</a:t>
            </a:r>
            <a:endParaRPr lang="en-US"/>
          </a:p>
          <a:p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4" name="PA_库_PicturePlaceholder 3"/>
          <p:cNvPicPr>
            <a:picLocks noGrp="1" noChangeAspect="1"/>
          </p:cNvPicPr>
          <p:nvPr>
            <p:ph type="pic" sz="quarter" idx="120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 r="1341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47 0.4338 C -0.64154 0.46157 -0.65274 0.48958 -0.62409 0.42523 C -0.59532 0.36088 -0.51498 0.04468 -0.45808 0.04792 C -0.40118 0.05116 -0.328 0.41667 -0.28256 0.44514 C -0.23711 0.47361 -0.20573 0.30231 -0.18516 0.21805 C -0.16472 0.13403 -0.1793 -0.05278 -0.15964 -0.05995 C -0.13998 -0.0669 -0.09375 0.16574 -0.06706 0.17569 C -0.0405 0.18542 4.58333E-6 -0.00023 0 0 " pathEditMode="relative"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 to="" calcmode="lin" valueType="clr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A7824"/>
                                            </p:clrVal>
                                          </p:val>
                                        </p:tav>
                                        <p:tav tm="20000">
                                          <p:val>
                                            <p:clrVal>
                                              <a:srgbClr val="072551"/>
                                            </p:clrVal>
                                          </p:val>
                                        </p:tav>
                                        <p:tav tm="40000">
                                          <p:val>
                                            <p:clrVal>
                                              <a:srgbClr val="ADADAD"/>
                                            </p:clrVal>
                                          </p:val>
                                        </p:tav>
                                        <p:tav tm="60000">
                                          <p:val>
                                            <p:clrVal>
                                              <a:srgbClr val="43EC9D"/>
                                            </p:clrVal>
                                          </p:val>
                                        </p:tav>
                                        <p:tav tm="80000">
                                          <p:val>
                                            <p:clrVal>
                                              <a:srgbClr val="B511D9"/>
                                            </p:clrVal>
                                          </p:val>
                                        </p:tav>
                                        <p:tav tm="100000">
                                          <p:val>
                                            <p:clrVal>
                                              <a:srgbClr val="FE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" y="2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PicturePlaceholder 3"/>
          <p:cNvPicPr>
            <a:picLocks noGrp="1" noChangeAspect="1"/>
          </p:cNvPicPr>
          <p:nvPr>
            <p:ph type="pic" sz="quarter" idx="88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19734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9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34" name="Text Placeholder 33"/>
          <p:cNvSpPr>
            <a:spLocks noGrp="1"/>
          </p:cNvSpPr>
          <p:nvPr>
            <p:ph type="body" sz="quarter" idx="134"/>
          </p:nvPr>
        </p:nvSpPr>
        <p:spPr/>
        <p:txBody>
          <a:bodyPr/>
          <a:lstStyle/>
          <a:p>
            <a:pPr lvl="0"/>
            <a:r>
              <a:rPr lang="en-US"/>
              <a:t>One day, in a small country, the Queen has a baby. Everyone is very happy.</a:t>
            </a:r>
            <a:r>
              <a:rPr lang="ru-RU"/>
              <a:t> </a:t>
            </a:r>
            <a:r>
              <a:rPr lang="en-US"/>
              <a:t>The baby has got pink cheeks and black hair. </a:t>
            </a:r>
            <a:endParaRPr lang="en-US"/>
          </a:p>
          <a:p>
            <a:pPr lvl="0"/>
            <a:endParaRPr lang="ru-RU"/>
          </a:p>
          <a:p>
            <a:pPr lvl="0"/>
            <a:r>
              <a:rPr lang="en-US"/>
              <a:t>Mam and Dad</a:t>
            </a:r>
            <a:endParaRPr lang="en-US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r>
              <a:rPr lang="en-US"/>
              <a:t>HAPPY MOMENTS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" autoRev="1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cos(0.1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n-US"/>
              <a:t>This is the story of Little Red Riding Hood. She’s got a red coat with a hood. She loves the coat. She wears it every day. She’s very happy today. </a:t>
            </a:r>
            <a:endParaRPr lang="en-US"/>
          </a:p>
          <a:p>
            <a:endParaRPr lang="en-US"/>
          </a:p>
          <a:p>
            <a:r>
              <a:rPr lang="en-US"/>
              <a:t>Mam &amp; Dad.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9"/>
          </p:nvPr>
        </p:nvSpPr>
        <p:spPr/>
        <p:txBody>
          <a:bodyPr/>
          <a:lstStyle/>
          <a:p>
            <a:r>
              <a:rPr lang="en-US"/>
              <a:t>December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9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US"/>
              <a:t>―    BABY’S BOOK   ― 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43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4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5"/>
          </p:nvPr>
        </p:nvSpPr>
        <p:spPr/>
        <p:txBody>
          <a:bodyPr/>
          <a:lstStyle/>
          <a:p>
            <a:r>
              <a:rPr lang="en-US"/>
              <a:t>San Francisco, CA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7"/>
          </p:nvPr>
        </p:nvSpPr>
        <p:spPr/>
        <p:txBody>
          <a:bodyPr/>
          <a:lstStyle/>
          <a:p>
            <a:r>
              <a:rPr lang="en-US"/>
              <a:t>2018</a:t>
            </a:r>
            <a:endParaRPr lang="en-US" dirty="0"/>
          </a:p>
        </p:txBody>
      </p:sp>
      <p:pic>
        <p:nvPicPr>
          <p:cNvPr id="4" name="PA_库_PicturePlaceholder 3"/>
          <p:cNvPicPr>
            <a:picLocks noGrp="1" noChangeAspect="1"/>
          </p:cNvPicPr>
          <p:nvPr>
            <p:ph type="pic" sz="quarter" idx="135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r="1608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PA" val="v4.0.0"/>
</p:tagLst>
</file>

<file path=ppt/tags/tag33.xml><?xml version="1.0" encoding="utf-8"?>
<p:tagLst xmlns:p="http://schemas.openxmlformats.org/presentationml/2006/main">
  <p:tag name="PA" val="v4.0.0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PA" val="v4.0.0"/>
</p:tagLst>
</file>

<file path=ppt/tags/tag43.xml><?xml version="1.0" encoding="utf-8"?>
<p:tagLst xmlns:p="http://schemas.openxmlformats.org/presentationml/2006/main">
  <p:tag name="PA" val="v4.0.0"/>
</p:tagLst>
</file>

<file path=ppt/tags/tag44.xml><?xml version="1.0" encoding="utf-8"?>
<p:tagLst xmlns:p="http://schemas.openxmlformats.org/presentationml/2006/main">
  <p:tag name="PA" val="v4.0.0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PA" val="v4.0.0"/>
</p:tagLst>
</file>

<file path=ppt/tags/tag47.xml><?xml version="1.0" encoding="utf-8"?>
<p:tagLst xmlns:p="http://schemas.openxmlformats.org/presentationml/2006/main">
  <p:tag name="PA" val="v4.0.0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4.0.0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PA" val="v4.0.0"/>
</p:tagLst>
</file>

<file path=ppt/tags/tag53.xml><?xml version="1.0" encoding="utf-8"?>
<p:tagLst xmlns:p="http://schemas.openxmlformats.org/presentationml/2006/main">
  <p:tag name="PA" val="v4.0.0"/>
</p:tagLst>
</file>

<file path=ppt/tags/tag54.xml><?xml version="1.0" encoding="utf-8"?>
<p:tagLst xmlns:p="http://schemas.openxmlformats.org/presentationml/2006/main">
  <p:tag name="PA" val="v4.0.0"/>
</p:tagLst>
</file>

<file path=ppt/tags/tag55.xml><?xml version="1.0" encoding="utf-8"?>
<p:tagLst xmlns:p="http://schemas.openxmlformats.org/presentationml/2006/main">
  <p:tag name="PA" val="v4.0.0"/>
</p:tagLst>
</file>

<file path=ppt/tags/tag56.xml><?xml version="1.0" encoding="utf-8"?>
<p:tagLst xmlns:p="http://schemas.openxmlformats.org/presentationml/2006/main">
  <p:tag name="PA" val="v4.0.0"/>
</p:tagLst>
</file>

<file path=ppt/tags/tag57.xml><?xml version="1.0" encoding="utf-8"?>
<p:tagLst xmlns:p="http://schemas.openxmlformats.org/presentationml/2006/main">
  <p:tag name="PA" val="v4.0.0"/>
</p:tagLst>
</file>

<file path=ppt/tags/tag58.xml><?xml version="1.0" encoding="utf-8"?>
<p:tagLst xmlns:p="http://schemas.openxmlformats.org/presentationml/2006/main">
  <p:tag name="PA" val="v4.0.0"/>
</p:tagLst>
</file>

<file path=ppt/tags/tag59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60.xml><?xml version="1.0" encoding="utf-8"?>
<p:tagLst xmlns:p="http://schemas.openxmlformats.org/presentationml/2006/main">
  <p:tag name="PA" val="v4.0.0"/>
</p:tagLst>
</file>

<file path=ppt/tags/tag61.xml><?xml version="1.0" encoding="utf-8"?>
<p:tagLst xmlns:p="http://schemas.openxmlformats.org/presentationml/2006/main">
  <p:tag name="PA" val="v4.0.0"/>
</p:tagLst>
</file>

<file path=ppt/tags/tag62.xml><?xml version="1.0" encoding="utf-8"?>
<p:tagLst xmlns:p="http://schemas.openxmlformats.org/presentationml/2006/main">
  <p:tag name="PA" val="v4.0.0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A" val="v4.0.0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0.0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70.xml><?xml version="1.0" encoding="utf-8"?>
<p:tagLst xmlns:p="http://schemas.openxmlformats.org/presentationml/2006/main">
  <p:tag name="PA" val="v4.0.0"/>
</p:tagLst>
</file>

<file path=ppt/tags/tag71.xml><?xml version="1.0" encoding="utf-8"?>
<p:tagLst xmlns:p="http://schemas.openxmlformats.org/presentationml/2006/main">
  <p:tag name="PA" val="v4.0.0"/>
</p:tagLst>
</file>

<file path=ppt/tags/tag72.xml><?xml version="1.0" encoding="utf-8"?>
<p:tagLst xmlns:p="http://schemas.openxmlformats.org/presentationml/2006/main">
  <p:tag name="PA" val="v4.0.0"/>
</p:tagLst>
</file>

<file path=ppt/tags/tag73.xml><?xml version="1.0" encoding="utf-8"?>
<p:tagLst xmlns:p="http://schemas.openxmlformats.org/presentationml/2006/main">
  <p:tag name="PA" val="v4.0.0"/>
</p:tagLst>
</file>

<file path=ppt/tags/tag74.xml><?xml version="1.0" encoding="utf-8"?>
<p:tagLst xmlns:p="http://schemas.openxmlformats.org/presentationml/2006/main">
  <p:tag name="PA" val="v4.0.0"/>
</p:tagLst>
</file>

<file path=ppt/tags/tag75.xml><?xml version="1.0" encoding="utf-8"?>
<p:tagLst xmlns:p="http://schemas.openxmlformats.org/presentationml/2006/main">
  <p:tag name="PA" val="v4.0.0"/>
</p:tagLst>
</file>

<file path=ppt/tags/tag76.xml><?xml version="1.0" encoding="utf-8"?>
<p:tagLst xmlns:p="http://schemas.openxmlformats.org/presentationml/2006/main">
  <p:tag name="PA" val="v4.0.0"/>
</p:tagLst>
</file>

<file path=ppt/tags/tag77.xml><?xml version="1.0" encoding="utf-8"?>
<p:tagLst xmlns:p="http://schemas.openxmlformats.org/presentationml/2006/main">
  <p:tag name="PA" val="v4.0.0"/>
</p:tagLst>
</file>

<file path=ppt/tags/tag78.xml><?xml version="1.0" encoding="utf-8"?>
<p:tagLst xmlns:p="http://schemas.openxmlformats.org/presentationml/2006/main">
  <p:tag name="PA" val="v4.0.0"/>
</p:tagLst>
</file>

<file path=ppt/tags/tag79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80.xml><?xml version="1.0" encoding="utf-8"?>
<p:tagLst xmlns:p="http://schemas.openxmlformats.org/presentationml/2006/main">
  <p:tag name="PA" val="v4.0.0"/>
</p:tagLst>
</file>

<file path=ppt/tags/tag81.xml><?xml version="1.0" encoding="utf-8"?>
<p:tagLst xmlns:p="http://schemas.openxmlformats.org/presentationml/2006/main">
  <p:tag name="PA" val="v4.0.0"/>
</p:tagLst>
</file>

<file path=ppt/tags/tag82.xml><?xml version="1.0" encoding="utf-8"?>
<p:tagLst xmlns:p="http://schemas.openxmlformats.org/presentationml/2006/main">
  <p:tag name="PA" val="v4.0.0"/>
</p:tagLst>
</file>

<file path=ppt/tags/tag83.xml><?xml version="1.0" encoding="utf-8"?>
<p:tagLst xmlns:p="http://schemas.openxmlformats.org/presentationml/2006/main">
  <p:tag name="PA" val="v4.0.0"/>
</p:tagLst>
</file>

<file path=ppt/tags/tag84.xml><?xml version="1.0" encoding="utf-8"?>
<p:tagLst xmlns:p="http://schemas.openxmlformats.org/presentationml/2006/main">
  <p:tag name="PA" val="v4.0.0"/>
</p:tagLst>
</file>

<file path=ppt/tags/tag85.xml><?xml version="1.0" encoding="utf-8"?>
<p:tagLst xmlns:p="http://schemas.openxmlformats.org/presentationml/2006/main">
  <p:tag name="PA" val="v4.0.0"/>
</p:tagLst>
</file>

<file path=ppt/tags/tag86.xml><?xml version="1.0" encoding="utf-8"?>
<p:tagLst xmlns:p="http://schemas.openxmlformats.org/presentationml/2006/main">
  <p:tag name="PA" val="v4.0.0"/>
</p:tagLst>
</file>

<file path=ppt/tags/tag87.xml><?xml version="1.0" encoding="utf-8"?>
<p:tagLst xmlns:p="http://schemas.openxmlformats.org/presentationml/2006/main">
  <p:tag name="PA" val="v4.0.0"/>
</p:tagLst>
</file>

<file path=ppt/tags/tag88.xml><?xml version="1.0" encoding="utf-8"?>
<p:tagLst xmlns:p="http://schemas.openxmlformats.org/presentationml/2006/main">
  <p:tag name="PA" val="v4.0.0"/>
</p:tagLst>
</file>

<file path=ppt/tags/tag89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ags/tag90.xml><?xml version="1.0" encoding="utf-8"?>
<p:tagLst xmlns:p="http://schemas.openxmlformats.org/presentationml/2006/main">
  <p:tag name="PA" val="v4.0.0"/>
</p:tagLst>
</file>

<file path=ppt/tags/tag91.xml><?xml version="1.0" encoding="utf-8"?>
<p:tagLst xmlns:p="http://schemas.openxmlformats.org/presentationml/2006/main">
  <p:tag name="PA" val="v4.0.0"/>
</p:tagLst>
</file>

<file path=ppt/tags/tag92.xml><?xml version="1.0" encoding="utf-8"?>
<p:tagLst xmlns:p="http://schemas.openxmlformats.org/presentationml/2006/main">
  <p:tag name="PA" val="v4.0.0"/>
</p:tagLst>
</file>

<file path=ppt/tags/tag93.xml><?xml version="1.0" encoding="utf-8"?>
<p:tagLst xmlns:p="http://schemas.openxmlformats.org/presentationml/2006/main">
  <p:tag name="PA" val="v4.0.0"/>
</p:tagLst>
</file>

<file path=ppt/tags/tag94.xml><?xml version="1.0" encoding="utf-8"?>
<p:tagLst xmlns:p="http://schemas.openxmlformats.org/presentationml/2006/main">
  <p:tag name="PA" val="v4.0.0"/>
</p:tagLst>
</file>

<file path=ppt/tags/tag95.xml><?xml version="1.0" encoding="utf-8"?>
<p:tagLst xmlns:p="http://schemas.openxmlformats.org/presentationml/2006/main">
  <p:tag name="PA" val="v4.0.0"/>
</p:tagLst>
</file>

<file path=ppt/tags/tag96.xml><?xml version="1.0" encoding="utf-8"?>
<p:tagLst xmlns:p="http://schemas.openxmlformats.org/presentationml/2006/main">
  <p:tag name="PA" val="v4.0.0"/>
</p:tagLst>
</file>

<file path=ppt/tags/tag97.xml><?xml version="1.0" encoding="utf-8"?>
<p:tagLst xmlns:p="http://schemas.openxmlformats.org/presentationml/2006/main">
  <p:tag name="PA" val="v4.0.0"/>
</p:tagLst>
</file>

<file path=ppt/tags/tag98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好客模板www.haoke.com">
  <a:themeElements>
    <a:clrScheme name="Memory Colors_Soft Pink">
      <a:dk1>
        <a:sysClr val="windowText" lastClr="000000"/>
      </a:dk1>
      <a:lt1>
        <a:sysClr val="window" lastClr="FFFFFF"/>
      </a:lt1>
      <a:dk2>
        <a:srgbClr val="968A8D"/>
      </a:dk2>
      <a:lt2>
        <a:srgbClr val="F2F2F2"/>
      </a:lt2>
      <a:accent1>
        <a:srgbClr val="DBD8E9"/>
      </a:accent1>
      <a:accent2>
        <a:srgbClr val="F3DDDF"/>
      </a:accent2>
      <a:accent3>
        <a:srgbClr val="AD9DA0"/>
      </a:accent3>
      <a:accent4>
        <a:srgbClr val="F8F5F0"/>
      </a:accent4>
      <a:accent5>
        <a:srgbClr val="F1F3F6"/>
      </a:accent5>
      <a:accent6>
        <a:srgbClr val="C4E0EB"/>
      </a:accent6>
      <a:hlink>
        <a:srgbClr val="A399DF"/>
      </a:hlink>
      <a:folHlink>
        <a:srgbClr val="C4E0EB"/>
      </a:folHlink>
    </a:clrScheme>
    <a:fontScheme name="Meddon_Josefin Sans">
      <a:majorFont>
        <a:latin typeface="微软雅黑"/>
        <a:ea typeface=""/>
        <a:cs typeface=""/>
      </a:majorFont>
      <a:minorFont>
        <a:latin typeface="微软雅黑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8454</Words>
  <Application>WPS 演示</Application>
  <PresentationFormat>宽屏</PresentationFormat>
  <Paragraphs>831</Paragraphs>
  <Slides>30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宋体</vt:lpstr>
      <vt:lpstr>Wingdings</vt:lpstr>
      <vt:lpstr>Raleway</vt:lpstr>
      <vt:lpstr>Top Secret</vt:lpstr>
      <vt:lpstr>Work Sans</vt:lpstr>
      <vt:lpstr>Hilda Sonnenschein</vt:lpstr>
      <vt:lpstr>汉仪小麦体简</vt:lpstr>
      <vt:lpstr>Helvetica</vt:lpstr>
      <vt:lpstr>Josefin Sans</vt:lpstr>
      <vt:lpstr>微软雅黑</vt:lpstr>
      <vt:lpstr>Meddon</vt:lpstr>
      <vt:lpstr>等线</vt:lpstr>
      <vt:lpstr>Calibri</vt:lpstr>
      <vt:lpstr>Arial Unicode MS</vt:lpstr>
      <vt:lpstr>Josefin Sans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308742339@qq.com</dc:creator>
  <cp:lastModifiedBy>一颗苹果</cp:lastModifiedBy>
  <cp:revision>5</cp:revision>
  <dcterms:created xsi:type="dcterms:W3CDTF">2018-12-24T08:03:00Z</dcterms:created>
  <dcterms:modified xsi:type="dcterms:W3CDTF">2021-09-08T09:21:44Z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CF98C3FEEB594D899A9DF59F787D36D7</vt:lpwstr>
  </property>
</Properties>
</file>