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305" r:id="rId3"/>
    <p:sldId id="301" r:id="rId5"/>
    <p:sldId id="304" r:id="rId6"/>
    <p:sldId id="265" r:id="rId7"/>
    <p:sldId id="267" r:id="rId8"/>
    <p:sldId id="286" r:id="rId9"/>
    <p:sldId id="289" r:id="rId10"/>
    <p:sldId id="306" r:id="rId11"/>
    <p:sldId id="259" r:id="rId12"/>
    <p:sldId id="277" r:id="rId13"/>
    <p:sldId id="278" r:id="rId14"/>
    <p:sldId id="266" r:id="rId15"/>
    <p:sldId id="307" r:id="rId16"/>
    <p:sldId id="283" r:id="rId17"/>
    <p:sldId id="269" r:id="rId18"/>
    <p:sldId id="284" r:id="rId19"/>
    <p:sldId id="291" r:id="rId20"/>
    <p:sldId id="287" r:id="rId21"/>
    <p:sldId id="308" r:id="rId22"/>
    <p:sldId id="270" r:id="rId23"/>
    <p:sldId id="310" r:id="rId24"/>
    <p:sldId id="268" r:id="rId25"/>
    <p:sldId id="282" r:id="rId26"/>
    <p:sldId id="309" r:id="rId27"/>
  </p:sldIdLst>
  <p:sldSz cx="12192000" cy="6858000"/>
  <p:notesSz cx="6858000" cy="9144000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等线" panose="02010600030101010101" charset="-122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等线" panose="02010600030101010101" charset="-122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等线" panose="02010600030101010101" charset="-122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等线" panose="02010600030101010101" charset="-122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等线" panose="02010600030101010101" charset="-122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等线" panose="02010600030101010101" charset="-122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等线" panose="02010600030101010101" charset="-122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等线" panose="02010600030101010101" charset="-122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等线" panose="02010600030101010101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510"/>
    <a:srgbClr val="434343"/>
    <a:srgbClr val="FFF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8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B0742-4119-401E-A6E7-12A1170D9A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4D583-EF1E-4ED0-84E9-012CF00ADEB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D583-EF1E-4ED0-84E9-012CF00ADE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D583-EF1E-4ED0-84E9-012CF00ADE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D583-EF1E-4ED0-84E9-012CF00ADE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D583-EF1E-4ED0-84E9-012CF00ADE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D583-EF1E-4ED0-84E9-012CF00ADE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D583-EF1E-4ED0-84E9-012CF00ADE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D583-EF1E-4ED0-84E9-012CF00ADE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D583-EF1E-4ED0-84E9-012CF00ADE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D583-EF1E-4ED0-84E9-012CF00ADE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D583-EF1E-4ED0-84E9-012CF00ADE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D583-EF1E-4ED0-84E9-012CF00ADE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D583-EF1E-4ED0-84E9-012CF00ADE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D583-EF1E-4ED0-84E9-012CF00ADE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D583-EF1E-4ED0-84E9-012CF00ADE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D583-EF1E-4ED0-84E9-012CF00ADE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D583-EF1E-4ED0-84E9-012CF00ADE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D583-EF1E-4ED0-84E9-012CF00ADE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D583-EF1E-4ED0-84E9-012CF00ADE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D583-EF1E-4ED0-84E9-012CF00ADE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D583-EF1E-4ED0-84E9-012CF00ADE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D583-EF1E-4ED0-84E9-012CF00ADE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D583-EF1E-4ED0-84E9-012CF00ADE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D583-EF1E-4ED0-84E9-012CF00ADE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E77FD-EB81-434A-85FC-BD483556574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F1CF9-EBBA-4593-9255-E9B3DC82B58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28251-6D28-4825-AF0E-32E9B0CC913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3A73D-C85B-4BA1-8AF2-0373D140470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F4684-759A-46CA-BED6-EE7A224029C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1E11F-9EB2-4818-9B9C-7D9FE831127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8DE36-4894-4D38-9D81-DFEBAC04767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E9A6E-3BCF-404A-8DCC-74BE2BC251A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D92A6-3DB4-4CF2-B1E4-7B8F275DCB8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BBFE-AAD3-4ABD-84E6-C6731AB72EE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85A5-9C35-41B4-858A-45DEBCED216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619E7-BCDA-4767-AE55-45821D6CEA3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F0436-B3E2-4622-8A3A-ABB4003A6D60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56AE0-54D1-459B-AA8A-FF52FADB4F7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CAE49-E04F-490C-A9CE-C1F570147BFB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4F6C-5AC8-4071-A5B4-606DC7AEDB1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A12EA-0B1D-4629-A73D-DC25C3B0DFB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0BCE3-B0DB-4747-957E-0C7AD00F268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4105C-FE1F-4609-ABCC-6C5241F1BB18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7410-8B39-4D4A-A7CC-8D9198255A9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94C2C-6FA3-4710-B8C2-00A1B6D4A72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A9564-EE22-4F93-A07F-4422DC27755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B0A203E-8AC0-4753-A3F8-952E004B376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B8225C0-98BE-4D9C-8FCF-E37E3ECB9C02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 panose="02010600030101010101" charset="-122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jpeg"/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microsoft.com/office/2007/relationships/hdphoto" Target="../media/image28.wdp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image25.wdp"/><Relationship Id="rId3" Type="http://schemas.openxmlformats.org/officeDocument/2006/relationships/image" Target="../media/image24.png"/><Relationship Id="rId2" Type="http://schemas.microsoft.com/office/2007/relationships/hdphoto" Target="../media/image23.wdp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-25855" y="1981144"/>
            <a:ext cx="1449447" cy="30988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ea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4000" b="0" i="0" u="none" strike="noStrike" kern="0" cap="none" spc="600" normalizeH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华文黑体" charset="-122"/>
              <a:ea typeface="华文黑体" charset="-122"/>
              <a:cs typeface="+mn-cs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158" y="2578100"/>
            <a:ext cx="5003800" cy="5003800"/>
          </a:xfrm>
          <a:prstGeom prst="rect">
            <a:avLst/>
          </a:prstGeom>
        </p:spPr>
      </p:pic>
      <p:sp>
        <p:nvSpPr>
          <p:cNvPr id="62" name="文本框 7"/>
          <p:cNvSpPr txBox="1"/>
          <p:nvPr/>
        </p:nvSpPr>
        <p:spPr>
          <a:xfrm>
            <a:off x="99966" y="4385543"/>
            <a:ext cx="5250632" cy="846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华文黑体" charset="-122"/>
                <a:ea typeface="华文黑体" charset="-122"/>
                <a:sym typeface="+mn-ea"/>
              </a:rPr>
              <a:t>Lorem ipsum  </a:t>
            </a:r>
            <a:r>
              <a:rPr lang="en-US" altLang="zh-CN" sz="1400" dirty="0" err="1">
                <a:solidFill>
                  <a:srgbClr val="434343"/>
                </a:solidFill>
                <a:latin typeface="华文黑体" charset="-122"/>
                <a:ea typeface="华文黑体" charset="-122"/>
                <a:sym typeface="+mn-ea"/>
              </a:rPr>
              <a:t>doloror</a:t>
            </a:r>
            <a:r>
              <a:rPr lang="en-US" altLang="zh-CN" sz="1400" dirty="0">
                <a:solidFill>
                  <a:srgbClr val="434343"/>
                </a:solidFill>
                <a:latin typeface="华文黑体" charset="-122"/>
                <a:ea typeface="华文黑体" charset="-122"/>
                <a:sym typeface="+mn-ea"/>
              </a:rPr>
              <a:t> </a:t>
            </a:r>
            <a:r>
              <a:rPr lang="en-US" altLang="zh-CN" sz="1400" dirty="0" err="1">
                <a:solidFill>
                  <a:srgbClr val="434343"/>
                </a:solidFill>
                <a:latin typeface="华文黑体" charset="-122"/>
                <a:ea typeface="华文黑体" charset="-122"/>
                <a:sym typeface="+mn-ea"/>
              </a:rPr>
              <a:t>amet</a:t>
            </a:r>
            <a:r>
              <a:rPr lang="en-US" altLang="zh-CN" sz="1400" dirty="0">
                <a:solidFill>
                  <a:srgbClr val="434343"/>
                </a:solidFill>
                <a:latin typeface="华文黑体" charset="-122"/>
                <a:ea typeface="华文黑体" charset="-122"/>
                <a:sym typeface="+mn-ea"/>
              </a:rPr>
              <a:t> </a:t>
            </a:r>
            <a:r>
              <a:rPr lang="en-US" altLang="zh-CN" sz="1400" dirty="0" err="1">
                <a:solidFill>
                  <a:srgbClr val="434343"/>
                </a:solidFill>
                <a:latin typeface="华文黑体" charset="-122"/>
                <a:ea typeface="华文黑体" charset="-122"/>
                <a:sym typeface="+mn-ea"/>
              </a:rPr>
              <a:t>consectetur</a:t>
            </a:r>
            <a:r>
              <a:rPr lang="en-US" altLang="zh-CN" sz="1400" dirty="0">
                <a:solidFill>
                  <a:srgbClr val="434343"/>
                </a:solidFill>
                <a:latin typeface="华文黑体" charset="-122"/>
                <a:ea typeface="华文黑体" charset="-122"/>
                <a:sym typeface="+mn-ea"/>
              </a:rPr>
              <a:t> </a:t>
            </a:r>
            <a:r>
              <a:rPr lang="en-US" altLang="zh-CN" sz="1400" dirty="0" err="1">
                <a:solidFill>
                  <a:srgbClr val="434343"/>
                </a:solidFill>
                <a:latin typeface="华文黑体" charset="-122"/>
                <a:ea typeface="华文黑体" charset="-122"/>
                <a:sym typeface="+mn-ea"/>
              </a:rPr>
              <a:t>adipisicing</a:t>
            </a:r>
            <a:r>
              <a:rPr lang="en-US" altLang="zh-CN" sz="1400" dirty="0">
                <a:solidFill>
                  <a:srgbClr val="434343"/>
                </a:solidFill>
                <a:latin typeface="华文黑体" charset="-122"/>
                <a:ea typeface="华文黑体" charset="-122"/>
                <a:sym typeface="+mn-ea"/>
              </a:rPr>
              <a:t> </a:t>
            </a:r>
            <a:r>
              <a:rPr lang="en-US" altLang="zh-CN" sz="1400" dirty="0" err="1">
                <a:solidFill>
                  <a:srgbClr val="434343"/>
                </a:solidFill>
                <a:latin typeface="华文黑体" charset="-122"/>
                <a:ea typeface="华文黑体" charset="-122"/>
                <a:sym typeface="+mn-ea"/>
              </a:rPr>
              <a:t>elit</a:t>
            </a:r>
            <a:r>
              <a:rPr lang="en-US" altLang="zh-CN" sz="1400" dirty="0">
                <a:solidFill>
                  <a:srgbClr val="434343"/>
                </a:solidFill>
                <a:latin typeface="华文黑体" charset="-122"/>
                <a:ea typeface="华文黑体" charset="-122"/>
                <a:sym typeface="+mn-ea"/>
              </a:rPr>
              <a:t> sed </a:t>
            </a:r>
            <a:r>
              <a:rPr lang="en-US" altLang="zh-CN" sz="1400" dirty="0">
                <a:solidFill>
                  <a:schemeClr val="bg1"/>
                </a:solidFill>
                <a:latin typeface="华文黑体" charset="-122"/>
                <a:ea typeface="华文黑体" charset="-122"/>
                <a:sym typeface="+mn-ea"/>
              </a:rPr>
              <a:t>do </a:t>
            </a:r>
            <a:r>
              <a:rPr lang="en-US" altLang="zh-CN" sz="1400" dirty="0" err="1">
                <a:solidFill>
                  <a:schemeClr val="bg1"/>
                </a:solidFill>
                <a:latin typeface="华文黑体" charset="-122"/>
                <a:ea typeface="华文黑体" charset="-122"/>
                <a:sym typeface="+mn-ea"/>
              </a:rPr>
              <a:t>eiusmod</a:t>
            </a:r>
            <a:r>
              <a:rPr lang="en-US" altLang="zh-CN" sz="1400" dirty="0">
                <a:solidFill>
                  <a:schemeClr val="bg1"/>
                </a:solidFill>
                <a:latin typeface="华文黑体" charset="-122"/>
                <a:ea typeface="华文黑体" charset="-122"/>
                <a:sym typeface="+mn-ea"/>
              </a:rPr>
              <a:t>    </a:t>
            </a:r>
            <a:r>
              <a:rPr lang="en-US" altLang="zh-CN" sz="1400" dirty="0" err="1">
                <a:solidFill>
                  <a:srgbClr val="434343"/>
                </a:solidFill>
                <a:latin typeface="华文黑体" charset="-122"/>
                <a:ea typeface="华文黑体" charset="-122"/>
                <a:sym typeface="+mn-ea"/>
              </a:rPr>
              <a:t>tempor</a:t>
            </a:r>
            <a:endParaRPr lang="en-US" altLang="zh-CN" sz="1400" dirty="0">
              <a:solidFill>
                <a:srgbClr val="434343"/>
              </a:solidFill>
              <a:latin typeface="华文黑体" charset="-122"/>
              <a:ea typeface="华文黑体" charset="-122"/>
              <a:sym typeface="+mn-ea"/>
            </a:endParaRP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rgbClr val="434343"/>
              </a:solidFill>
              <a:latin typeface="华文黑体" charset="-122"/>
              <a:ea typeface="华文黑体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075785" y="824510"/>
            <a:ext cx="5925715" cy="5412123"/>
          </a:xfrm>
          <a:prstGeom prst="rect">
            <a:avLst/>
          </a:prstGeom>
          <a:noFill/>
          <a:ln w="57150">
            <a:solidFill>
              <a:srgbClr val="121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318C80">
                  <a:lumMod val="75000"/>
                </a:srgbClr>
              </a:solidFill>
              <a:latin typeface="华文黑体" charset="-122"/>
              <a:ea typeface="华文黑体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718" y="2245691"/>
            <a:ext cx="500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黑色</a:t>
            </a:r>
            <a:r>
              <a:rPr lang="zh-CN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简约杂志风</a:t>
            </a:r>
            <a:endParaRPr lang="en-US" altLang="zh-CN" sz="4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/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</a:t>
            </a:r>
            <a:r>
              <a:rPr lang="en-US" altLang="zh-CN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en-US" altLang="zh-CN" sz="4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877" y="3922587"/>
            <a:ext cx="3766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auto">
              <a:lnSpc>
                <a:spcPct val="10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</a:t>
            </a:r>
            <a:r>
              <a:rPr lang="en-US" altLang="zh-CN" sz="20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FUTUTE</a:t>
            </a:r>
            <a:endParaRPr lang="en-US" altLang="zh-CN" sz="2000" dirty="0">
              <a:solidFill>
                <a:srgbClr val="43434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966" y="5630925"/>
            <a:ext cx="6096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41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9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2" grpId="0"/>
      <p:bldP spid="63" grpId="0" animBg="1"/>
      <p:bldP spid="10" grpId="0"/>
      <p:bldP spid="10" grpId="1"/>
      <p:bldP spid="9" grpId="0"/>
      <p:bldP spid="9" grpId="1"/>
      <p:bldP spid="9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559781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876968" y="1711833"/>
            <a:ext cx="5010150" cy="4717701"/>
            <a:chOff x="981075" y="1194858"/>
            <a:chExt cx="5010150" cy="4717701"/>
          </a:xfrm>
        </p:grpSpPr>
        <p:grpSp>
          <p:nvGrpSpPr>
            <p:cNvPr id="12" name="组合 11"/>
            <p:cNvGrpSpPr/>
            <p:nvPr/>
          </p:nvGrpSpPr>
          <p:grpSpPr>
            <a:xfrm>
              <a:off x="981075" y="1194858"/>
              <a:ext cx="5010150" cy="4717701"/>
              <a:chOff x="1219200" y="1071033"/>
              <a:chExt cx="5010150" cy="4717701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1219200" y="1071033"/>
                <a:ext cx="1549400" cy="4717701"/>
              </a:xfrm>
              <a:prstGeom prst="rect">
                <a:avLst/>
              </a:prstGeom>
              <a:solidFill>
                <a:srgbClr val="3B4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华文黑体" charset="-122"/>
                  <a:ea typeface="华文黑体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768600" y="1071033"/>
                <a:ext cx="3460750" cy="47159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华文黑体" charset="-122"/>
                  <a:ea typeface="华文黑体" charset="-122"/>
                </a:endParaRPr>
              </a:p>
            </p:txBody>
          </p:sp>
        </p:grpSp>
        <p:sp>
          <p:nvSpPr>
            <p:cNvPr id="13" name="文本框 7"/>
            <p:cNvSpPr txBox="1"/>
            <p:nvPr/>
          </p:nvSpPr>
          <p:spPr>
            <a:xfrm>
              <a:off x="1199077" y="1599774"/>
              <a:ext cx="3910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华文黑体" charset="-122"/>
                  <a:ea typeface="华文黑体" charset="-122"/>
                </a:rPr>
                <a:t>ADD</a:t>
              </a:r>
              <a:r>
                <a:rPr lang="zh-CN" altLang="en-US" sz="3600" dirty="0">
                  <a:solidFill>
                    <a:schemeClr val="bg1"/>
                  </a:solidFill>
                  <a:latin typeface="华文黑体" charset="-122"/>
                  <a:ea typeface="华文黑体" charset="-122"/>
                </a:rPr>
                <a:t>  </a:t>
              </a:r>
              <a:r>
                <a:rPr lang="en-US" altLang="zh-CN" sz="3600" dirty="0">
                  <a:latin typeface="华文黑体" charset="-122"/>
                  <a:ea typeface="华文黑体" charset="-122"/>
                </a:rPr>
                <a:t>THE</a:t>
              </a:r>
              <a:r>
                <a:rPr lang="zh-CN" altLang="en-US" sz="3600" dirty="0">
                  <a:latin typeface="华文黑体" charset="-122"/>
                  <a:ea typeface="华文黑体" charset="-122"/>
                </a:rPr>
                <a:t>  </a:t>
              </a:r>
              <a:r>
                <a:rPr lang="en-US" altLang="zh-CN" sz="3600" dirty="0">
                  <a:latin typeface="华文黑体" charset="-122"/>
                  <a:ea typeface="华文黑体" charset="-122"/>
                </a:rPr>
                <a:t>TITLE</a:t>
              </a:r>
              <a:r>
                <a:rPr lang="zh-CN" altLang="en-US" sz="3600" dirty="0">
                  <a:latin typeface="华文黑体" charset="-122"/>
                  <a:ea typeface="华文黑体" charset="-122"/>
                </a:rPr>
                <a:t>  </a:t>
              </a:r>
              <a:endParaRPr lang="zh-CN" altLang="en-US" sz="3600" dirty="0">
                <a:latin typeface="华文黑体" charset="-122"/>
                <a:ea typeface="华文黑体" charset="-122"/>
              </a:endParaRPr>
            </a:p>
          </p:txBody>
        </p:sp>
        <p:sp>
          <p:nvSpPr>
            <p:cNvPr id="14" name="文本框 8"/>
            <p:cNvSpPr txBox="1"/>
            <p:nvPr/>
          </p:nvSpPr>
          <p:spPr>
            <a:xfrm>
              <a:off x="1199077" y="2349563"/>
              <a:ext cx="20415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>
                  <a:latin typeface="华文黑体" charset="-122"/>
                  <a:ea typeface="华文黑体" charset="-122"/>
                </a:rPr>
                <a:t> ADD</a:t>
              </a:r>
              <a:r>
                <a:rPr lang="zh-CN" altLang="en-US" dirty="0">
                  <a:latin typeface="华文黑体" charset="-122"/>
                  <a:ea typeface="华文黑体" charset="-122"/>
                </a:rPr>
                <a:t>  </a:t>
              </a:r>
              <a:endParaRPr lang="zh-CN" altLang="en-US" dirty="0">
                <a:latin typeface="华文黑体" charset="-122"/>
                <a:ea typeface="华文黑体" charset="-122"/>
              </a:endParaRPr>
            </a:p>
            <a:p>
              <a:pPr algn="r"/>
              <a:r>
                <a:rPr lang="en-US" altLang="zh-CN" dirty="0">
                  <a:solidFill>
                    <a:schemeClr val="bg1"/>
                  </a:solidFill>
                  <a:latin typeface="华文黑体" charset="-122"/>
                  <a:ea typeface="华文黑体" charset="-122"/>
                </a:rPr>
                <a:t>TITLE</a:t>
              </a:r>
              <a:r>
                <a:rPr lang="zh-CN" altLang="en-US" dirty="0">
                  <a:latin typeface="华文黑体" charset="-122"/>
                  <a:ea typeface="华文黑体" charset="-122"/>
                </a:rPr>
                <a:t>  </a:t>
              </a:r>
              <a:r>
                <a:rPr lang="en-US" altLang="zh-CN" dirty="0">
                  <a:latin typeface="华文黑体" charset="-122"/>
                  <a:ea typeface="华文黑体" charset="-122"/>
                </a:rPr>
                <a:t>HERE</a:t>
              </a:r>
              <a:endParaRPr lang="zh-CN" altLang="en-US" dirty="0">
                <a:latin typeface="华文黑体" charset="-122"/>
                <a:ea typeface="华文黑体" charset="-122"/>
              </a:endParaRPr>
            </a:p>
            <a:p>
              <a:pPr algn="r"/>
              <a:endParaRPr lang="zh-CN" altLang="en-US" dirty="0">
                <a:latin typeface="华文黑体" charset="-122"/>
                <a:ea typeface="华文黑体" charset="-122"/>
              </a:endParaRPr>
            </a:p>
          </p:txBody>
        </p:sp>
        <p:sp>
          <p:nvSpPr>
            <p:cNvPr id="15" name="文本框 9"/>
            <p:cNvSpPr txBox="1"/>
            <p:nvPr/>
          </p:nvSpPr>
          <p:spPr>
            <a:xfrm>
              <a:off x="3589981" y="2740513"/>
              <a:ext cx="2106912" cy="2751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200" dirty="0" err="1">
                  <a:latin typeface="华文黑体" charset="-122"/>
                  <a:ea typeface="华文黑体" charset="-122"/>
                  <a:sym typeface="+mn-ea"/>
                </a:rPr>
                <a:t>Lorem</a:t>
              </a:r>
              <a:r>
                <a:rPr lang="en-US" altLang="zh-CN" sz="12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200" dirty="0" err="1">
                  <a:latin typeface="华文黑体" charset="-122"/>
                  <a:ea typeface="华文黑体" charset="-122"/>
                  <a:sym typeface="+mn-ea"/>
                </a:rPr>
                <a:t>ipsum</a:t>
              </a:r>
              <a:r>
                <a:rPr lang="en-US" altLang="zh-CN" sz="12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200" dirty="0" err="1">
                  <a:latin typeface="华文黑体" charset="-122"/>
                  <a:ea typeface="华文黑体" charset="-122"/>
                  <a:sym typeface="+mn-ea"/>
                </a:rPr>
                <a:t>doloror</a:t>
              </a:r>
              <a:r>
                <a:rPr lang="en-US" altLang="zh-CN" sz="12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200" dirty="0" err="1">
                  <a:latin typeface="华文黑体" charset="-122"/>
                  <a:ea typeface="华文黑体" charset="-122"/>
                  <a:sym typeface="+mn-ea"/>
                </a:rPr>
                <a:t>amet</a:t>
              </a:r>
              <a:r>
                <a:rPr lang="en-US" altLang="zh-CN" sz="12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200" dirty="0" err="1">
                  <a:latin typeface="华文黑体" charset="-122"/>
                  <a:ea typeface="华文黑体" charset="-122"/>
                  <a:sym typeface="+mn-ea"/>
                </a:rPr>
                <a:t>consectetur</a:t>
              </a:r>
              <a:r>
                <a:rPr lang="en-US" altLang="zh-CN" sz="12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200" dirty="0" err="1">
                  <a:latin typeface="华文黑体" charset="-122"/>
                  <a:ea typeface="华文黑体" charset="-122"/>
                  <a:sym typeface="+mn-ea"/>
                </a:rPr>
                <a:t>adipisicing</a:t>
              </a:r>
              <a:r>
                <a:rPr lang="en-US" altLang="zh-CN" sz="12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200" dirty="0" err="1">
                  <a:latin typeface="华文黑体" charset="-122"/>
                  <a:ea typeface="华文黑体" charset="-122"/>
                  <a:sym typeface="+mn-ea"/>
                </a:rPr>
                <a:t>elit</a:t>
              </a:r>
              <a:r>
                <a:rPr lang="en-US" altLang="zh-CN" sz="12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200" dirty="0" err="1">
                  <a:latin typeface="华文黑体" charset="-122"/>
                  <a:ea typeface="华文黑体" charset="-122"/>
                  <a:sym typeface="+mn-ea"/>
                </a:rPr>
                <a:t>sed</a:t>
              </a:r>
              <a:r>
                <a:rPr lang="en-US" altLang="zh-CN" sz="1200" dirty="0">
                  <a:latin typeface="华文黑体" charset="-122"/>
                  <a:ea typeface="华文黑体" charset="-122"/>
                  <a:sym typeface="+mn-ea"/>
                </a:rPr>
                <a:t> do </a:t>
              </a:r>
              <a:r>
                <a:rPr lang="en-US" altLang="zh-CN" sz="1200" dirty="0" err="1">
                  <a:latin typeface="华文黑体" charset="-122"/>
                  <a:ea typeface="华文黑体" charset="-122"/>
                  <a:sym typeface="+mn-ea"/>
                </a:rPr>
                <a:t>eiusmod</a:t>
              </a:r>
              <a:r>
                <a:rPr lang="en-US" altLang="zh-CN" sz="12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200" dirty="0" err="1">
                  <a:latin typeface="华文黑体" charset="-122"/>
                  <a:ea typeface="华文黑体" charset="-122"/>
                  <a:sym typeface="+mn-ea"/>
                </a:rPr>
                <a:t>temporLorem</a:t>
              </a:r>
              <a:r>
                <a:rPr lang="en-US" altLang="zh-CN" sz="12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200" dirty="0" err="1">
                  <a:latin typeface="华文黑体" charset="-122"/>
                  <a:ea typeface="华文黑体" charset="-122"/>
                  <a:sym typeface="+mn-ea"/>
                </a:rPr>
                <a:t>ipsum</a:t>
              </a:r>
              <a:r>
                <a:rPr lang="en-US" altLang="zh-CN" sz="12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endParaRPr lang="zh-CN" altLang="en-US" sz="1200" dirty="0">
                <a:latin typeface="华文黑体" charset="-122"/>
                <a:ea typeface="华文黑体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endParaRPr lang="zh-CN" altLang="en-US" sz="1200" dirty="0">
                <a:latin typeface="华文黑体" charset="-122"/>
                <a:ea typeface="华文黑体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endParaRPr lang="zh-CN" altLang="en-US" sz="1200" dirty="0">
                <a:latin typeface="华文黑体" charset="-122"/>
                <a:ea typeface="华文黑体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200" dirty="0" err="1">
                  <a:latin typeface="华文黑体" charset="-122"/>
                  <a:ea typeface="华文黑体" charset="-122"/>
                  <a:sym typeface="+mn-ea"/>
                </a:rPr>
                <a:t>Lorem</a:t>
              </a:r>
              <a:r>
                <a:rPr lang="en-US" altLang="zh-CN" sz="12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200" dirty="0" err="1">
                  <a:latin typeface="华文黑体" charset="-122"/>
                  <a:ea typeface="华文黑体" charset="-122"/>
                  <a:sym typeface="+mn-ea"/>
                </a:rPr>
                <a:t>ipsum</a:t>
              </a:r>
              <a:r>
                <a:rPr lang="en-US" altLang="zh-CN" sz="12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200" dirty="0" err="1">
                  <a:latin typeface="华文黑体" charset="-122"/>
                  <a:ea typeface="华文黑体" charset="-122"/>
                  <a:sym typeface="+mn-ea"/>
                </a:rPr>
                <a:t>doloror</a:t>
              </a:r>
              <a:r>
                <a:rPr lang="en-US" altLang="zh-CN" sz="12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200" dirty="0" err="1">
                  <a:latin typeface="华文黑体" charset="-122"/>
                  <a:ea typeface="华文黑体" charset="-122"/>
                  <a:sym typeface="+mn-ea"/>
                </a:rPr>
                <a:t>amet</a:t>
              </a:r>
              <a:r>
                <a:rPr lang="en-US" altLang="zh-CN" sz="12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200" dirty="0" err="1">
                  <a:latin typeface="华文黑体" charset="-122"/>
                  <a:ea typeface="华文黑体" charset="-122"/>
                  <a:sym typeface="+mn-ea"/>
                </a:rPr>
                <a:t>consectetur</a:t>
              </a:r>
              <a:r>
                <a:rPr lang="en-US" altLang="zh-CN" sz="12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200" dirty="0" err="1">
                  <a:latin typeface="华文黑体" charset="-122"/>
                  <a:ea typeface="华文黑体" charset="-122"/>
                  <a:sym typeface="+mn-ea"/>
                </a:rPr>
                <a:t>adipisicing</a:t>
              </a:r>
              <a:r>
                <a:rPr lang="en-US" altLang="zh-CN" sz="12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200" dirty="0" err="1">
                  <a:latin typeface="华文黑体" charset="-122"/>
                  <a:ea typeface="华文黑体" charset="-122"/>
                  <a:sym typeface="+mn-ea"/>
                </a:rPr>
                <a:t>elit</a:t>
              </a:r>
              <a:r>
                <a:rPr lang="en-US" altLang="zh-CN" sz="12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200" dirty="0" err="1">
                  <a:latin typeface="华文黑体" charset="-122"/>
                  <a:ea typeface="华文黑体" charset="-122"/>
                  <a:sym typeface="+mn-ea"/>
                </a:rPr>
                <a:t>sed</a:t>
              </a:r>
              <a:r>
                <a:rPr lang="en-US" altLang="zh-CN" sz="1200" dirty="0">
                  <a:latin typeface="华文黑体" charset="-122"/>
                  <a:ea typeface="华文黑体" charset="-122"/>
                  <a:sym typeface="+mn-ea"/>
                </a:rPr>
                <a:t> do </a:t>
              </a:r>
              <a:r>
                <a:rPr lang="en-US" altLang="zh-CN" sz="1200" dirty="0" err="1">
                  <a:latin typeface="华文黑体" charset="-122"/>
                  <a:ea typeface="华文黑体" charset="-122"/>
                  <a:sym typeface="+mn-ea"/>
                </a:rPr>
                <a:t>eiusmod</a:t>
              </a:r>
              <a:r>
                <a:rPr lang="en-US" altLang="zh-CN" sz="12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200" dirty="0" err="1">
                  <a:latin typeface="华文黑体" charset="-122"/>
                  <a:ea typeface="华文黑体" charset="-122"/>
                  <a:sym typeface="+mn-ea"/>
                </a:rPr>
                <a:t>temporLorem</a:t>
              </a:r>
              <a:r>
                <a:rPr lang="en-US" altLang="zh-CN" sz="12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200" dirty="0" err="1">
                  <a:latin typeface="华文黑体" charset="-122"/>
                  <a:ea typeface="华文黑体" charset="-122"/>
                  <a:sym typeface="+mn-ea"/>
                </a:rPr>
                <a:t>ipsum</a:t>
              </a:r>
              <a:r>
                <a:rPr lang="en-US" altLang="zh-CN" sz="12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endParaRPr lang="zh-CN" altLang="en-US" sz="1200" dirty="0">
                <a:latin typeface="华文黑体" charset="-122"/>
                <a:ea typeface="华文黑体" charset="-122"/>
                <a:sym typeface="+mn-ea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 rot="5400000">
            <a:off x="1422853" y="-821190"/>
            <a:ext cx="557215" cy="2199596"/>
          </a:xfrm>
          <a:prstGeom prst="rect">
            <a:avLst/>
          </a:prstGeom>
          <a:noFill/>
          <a:ln>
            <a:solidFill>
              <a:srgbClr val="43434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748227" y="76094"/>
            <a:ext cx="1877438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43434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造字工房悦黑体验版细体"/>
              </a:rPr>
              <a:t>输入标题文字</a:t>
            </a:r>
            <a:endParaRPr lang="zh-CN" altLang="en-US" sz="2200" b="1" dirty="0">
              <a:solidFill>
                <a:srgbClr val="434343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造字工房悦黑体验版细体"/>
            </a:endParaRPr>
          </a:p>
        </p:txBody>
      </p:sp>
    </p:spTree>
  </p:cSld>
  <p:clrMapOvr>
    <a:masterClrMapping/>
  </p:clrMapOvr>
  <p:transition spd="med" advClick="0" advTm="262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39825" y="2165033"/>
            <a:ext cx="1328738" cy="13287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/>
              <a:t>S</a:t>
            </a:r>
            <a:endParaRPr lang="zh-CN" altLang="en-US" sz="4800" dirty="0"/>
          </a:p>
        </p:txBody>
      </p:sp>
      <p:sp>
        <p:nvSpPr>
          <p:cNvPr id="8" name="矩形 7"/>
          <p:cNvSpPr/>
          <p:nvPr/>
        </p:nvSpPr>
        <p:spPr>
          <a:xfrm>
            <a:off x="2468563" y="3493770"/>
            <a:ext cx="1327150" cy="1327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/>
              <a:t>T</a:t>
            </a:r>
            <a:endParaRPr lang="zh-CN" altLang="en-US" sz="4800" dirty="0"/>
          </a:p>
        </p:txBody>
      </p:sp>
      <p:sp>
        <p:nvSpPr>
          <p:cNvPr id="9" name="矩形 8"/>
          <p:cNvSpPr/>
          <p:nvPr/>
        </p:nvSpPr>
        <p:spPr>
          <a:xfrm>
            <a:off x="2468563" y="2165033"/>
            <a:ext cx="1327150" cy="1328737"/>
          </a:xfrm>
          <a:prstGeom prst="rect">
            <a:avLst/>
          </a:prstGeom>
          <a:solidFill>
            <a:srgbClr val="FF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tx1"/>
                </a:solidFill>
              </a:rPr>
              <a:t>W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39825" y="3493770"/>
            <a:ext cx="1328738" cy="1327150"/>
          </a:xfrm>
          <a:prstGeom prst="rect">
            <a:avLst/>
          </a:prstGeom>
          <a:solidFill>
            <a:srgbClr val="FF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tx1"/>
                </a:solidFill>
              </a:rPr>
              <a:t>O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408613" y="2531745"/>
            <a:ext cx="2716212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dirty="0">
                <a:latin typeface="造字工房悦黑体验版细体"/>
                <a:ea typeface="造字工房悦黑体验版细体"/>
                <a:cs typeface="造字工房悦黑体验版细体"/>
              </a:rPr>
              <a:t>输入标题文字</a:t>
            </a:r>
            <a:endParaRPr lang="en-US" altLang="zh-CN" sz="1600" dirty="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pPr algn="l"/>
            <a:r>
              <a:rPr lang="en-US" altLang="zh-CN" sz="1200" dirty="0">
                <a:latin typeface="造字工房悦黑体验版细体"/>
                <a:ea typeface="造字工房悦黑体验版细体"/>
                <a:cs typeface="造字工房悦黑体验版细体"/>
              </a:rPr>
              <a:t>My love is like the grasses Hidden in the deep mountains.</a:t>
            </a:r>
            <a:endParaRPr lang="en-US" altLang="zh-CN" sz="1200" dirty="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8861425" y="2531745"/>
            <a:ext cx="2716213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dirty="0">
                <a:latin typeface="造字工房悦黑体验版细体"/>
                <a:ea typeface="造字工房悦黑体验版细体"/>
                <a:cs typeface="造字工房悦黑体验版细体"/>
              </a:rPr>
              <a:t>输入标题文字</a:t>
            </a:r>
            <a:endParaRPr lang="en-US" altLang="zh-CN" sz="1600" dirty="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r>
              <a:rPr lang="en-US" altLang="zh-CN" sz="1200" dirty="0">
                <a:latin typeface="造字工房悦黑体验版细体"/>
                <a:ea typeface="造字工房悦黑体验版细体"/>
                <a:cs typeface="造字工房悦黑体验版细体"/>
              </a:rPr>
              <a:t>My love is like the grasses Hidden in the deep mountains.</a:t>
            </a:r>
            <a:endParaRPr lang="en-US" altLang="zh-CN" sz="1200" dirty="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5408613" y="3628708"/>
            <a:ext cx="2716212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dirty="0">
                <a:latin typeface="造字工房悦黑体验版细体"/>
                <a:ea typeface="造字工房悦黑体验版细体"/>
                <a:cs typeface="造字工房悦黑体验版细体"/>
              </a:rPr>
              <a:t>输入标题文字</a:t>
            </a:r>
            <a:endParaRPr lang="en-US" altLang="zh-CN" sz="1600" dirty="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r>
              <a:rPr lang="en-US" altLang="zh-CN" sz="1200" dirty="0">
                <a:latin typeface="造字工房悦黑体验版细体"/>
                <a:ea typeface="造字工房悦黑体验版细体"/>
                <a:cs typeface="造字工房悦黑体验版细体"/>
              </a:rPr>
              <a:t>My love is like the grasses Hidden in the deep mountains.</a:t>
            </a:r>
            <a:endParaRPr lang="en-US" altLang="zh-CN" sz="1200" dirty="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8861425" y="3628708"/>
            <a:ext cx="2716213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dirty="0">
                <a:latin typeface="造字工房悦黑体验版细体"/>
                <a:ea typeface="造字工房悦黑体验版细体"/>
                <a:cs typeface="造字工房悦黑体验版细体"/>
              </a:rPr>
              <a:t>输入标题文字</a:t>
            </a:r>
            <a:endParaRPr lang="en-US" altLang="zh-CN" sz="1600" dirty="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r>
              <a:rPr lang="en-US" altLang="zh-CN" sz="1200" dirty="0">
                <a:latin typeface="造字工房悦黑体验版细体"/>
                <a:ea typeface="造字工房悦黑体验版细体"/>
                <a:cs typeface="造字工房悦黑体验版细体"/>
              </a:rPr>
              <a:t>My love is like the grasses Hidden in the deep mountains.</a:t>
            </a:r>
            <a:endParaRPr lang="en-US" altLang="zh-CN" sz="1200" dirty="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4870450" y="2615883"/>
            <a:ext cx="538163" cy="538162"/>
            <a:chOff x="4870151" y="2570251"/>
            <a:chExt cx="538709" cy="538709"/>
          </a:xfrm>
        </p:grpSpPr>
        <p:sp>
          <p:nvSpPr>
            <p:cNvPr id="11" name="矩形 10"/>
            <p:cNvSpPr/>
            <p:nvPr/>
          </p:nvSpPr>
          <p:spPr>
            <a:xfrm>
              <a:off x="4870151" y="2570251"/>
              <a:ext cx="538709" cy="5387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 dirty="0"/>
            </a:p>
          </p:txBody>
        </p:sp>
        <p:grpSp>
          <p:nvGrpSpPr>
            <p:cNvPr id="30763" name="Group 101"/>
            <p:cNvGrpSpPr/>
            <p:nvPr/>
          </p:nvGrpSpPr>
          <p:grpSpPr bwMode="auto">
            <a:xfrm>
              <a:off x="4993784" y="2661805"/>
              <a:ext cx="288925" cy="355600"/>
              <a:chOff x="1543" y="2379"/>
              <a:chExt cx="156" cy="192"/>
            </a:xfrm>
          </p:grpSpPr>
          <p:sp>
            <p:nvSpPr>
              <p:cNvPr id="30764" name="Freeform 70"/>
              <p:cNvSpPr/>
              <p:nvPr/>
            </p:nvSpPr>
            <p:spPr bwMode="auto">
              <a:xfrm>
                <a:off x="1549" y="2515"/>
                <a:ext cx="144" cy="24"/>
              </a:xfrm>
              <a:custGeom>
                <a:avLst/>
                <a:gdLst>
                  <a:gd name="T0" fmla="*/ 4608 w 72"/>
                  <a:gd name="T1" fmla="*/ 384 h 12"/>
                  <a:gd name="T2" fmla="*/ 4096 w 72"/>
                  <a:gd name="T3" fmla="*/ 768 h 12"/>
                  <a:gd name="T4" fmla="*/ 512 w 72"/>
                  <a:gd name="T5" fmla="*/ 768 h 12"/>
                  <a:gd name="T6" fmla="*/ 0 w 72"/>
                  <a:gd name="T7" fmla="*/ 384 h 12"/>
                  <a:gd name="T8" fmla="*/ 0 w 72"/>
                  <a:gd name="T9" fmla="*/ 384 h 12"/>
                  <a:gd name="T10" fmla="*/ 512 w 72"/>
                  <a:gd name="T11" fmla="*/ 0 h 12"/>
                  <a:gd name="T12" fmla="*/ 4096 w 72"/>
                  <a:gd name="T13" fmla="*/ 0 h 12"/>
                  <a:gd name="T14" fmla="*/ 4608 w 72"/>
                  <a:gd name="T15" fmla="*/ 38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"/>
                  <a:gd name="T25" fmla="*/ 0 h 12"/>
                  <a:gd name="T26" fmla="*/ 72 w 72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" h="12">
                    <a:moveTo>
                      <a:pt x="72" y="6"/>
                    </a:moveTo>
                    <a:cubicBezTo>
                      <a:pt x="72" y="9"/>
                      <a:pt x="68" y="12"/>
                      <a:pt x="64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8" y="0"/>
                      <a:pt x="72" y="3"/>
                      <a:pt x="7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65" name="Freeform 71"/>
              <p:cNvSpPr/>
              <p:nvPr/>
            </p:nvSpPr>
            <p:spPr bwMode="auto">
              <a:xfrm>
                <a:off x="1589" y="2443"/>
                <a:ext cx="64" cy="24"/>
              </a:xfrm>
              <a:custGeom>
                <a:avLst/>
                <a:gdLst>
                  <a:gd name="T0" fmla="*/ 2048 w 32"/>
                  <a:gd name="T1" fmla="*/ 384 h 12"/>
                  <a:gd name="T2" fmla="*/ 1536 w 32"/>
                  <a:gd name="T3" fmla="*/ 768 h 12"/>
                  <a:gd name="T4" fmla="*/ 512 w 32"/>
                  <a:gd name="T5" fmla="*/ 768 h 12"/>
                  <a:gd name="T6" fmla="*/ 0 w 32"/>
                  <a:gd name="T7" fmla="*/ 384 h 12"/>
                  <a:gd name="T8" fmla="*/ 0 w 32"/>
                  <a:gd name="T9" fmla="*/ 384 h 12"/>
                  <a:gd name="T10" fmla="*/ 512 w 32"/>
                  <a:gd name="T11" fmla="*/ 0 h 12"/>
                  <a:gd name="T12" fmla="*/ 1536 w 32"/>
                  <a:gd name="T13" fmla="*/ 0 h 12"/>
                  <a:gd name="T14" fmla="*/ 2048 w 32"/>
                  <a:gd name="T15" fmla="*/ 38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12"/>
                  <a:gd name="T26" fmla="*/ 32 w 32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12">
                    <a:moveTo>
                      <a:pt x="32" y="6"/>
                    </a:moveTo>
                    <a:cubicBezTo>
                      <a:pt x="32" y="9"/>
                      <a:pt x="28" y="12"/>
                      <a:pt x="24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2" y="3"/>
                      <a:pt x="3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66" name="Freeform 73"/>
              <p:cNvSpPr/>
              <p:nvPr/>
            </p:nvSpPr>
            <p:spPr bwMode="auto">
              <a:xfrm>
                <a:off x="1543" y="2523"/>
                <a:ext cx="156" cy="48"/>
              </a:xfrm>
              <a:custGeom>
                <a:avLst/>
                <a:gdLst>
                  <a:gd name="T0" fmla="*/ 4288 w 78"/>
                  <a:gd name="T1" fmla="*/ 576 h 24"/>
                  <a:gd name="T2" fmla="*/ 4544 w 78"/>
                  <a:gd name="T3" fmla="*/ 1536 h 24"/>
                  <a:gd name="T4" fmla="*/ 448 w 78"/>
                  <a:gd name="T5" fmla="*/ 1536 h 24"/>
                  <a:gd name="T6" fmla="*/ 704 w 78"/>
                  <a:gd name="T7" fmla="*/ 576 h 24"/>
                  <a:gd name="T8" fmla="*/ 960 w 78"/>
                  <a:gd name="T9" fmla="*/ 320 h 24"/>
                  <a:gd name="T10" fmla="*/ 1664 w 78"/>
                  <a:gd name="T11" fmla="*/ 0 h 24"/>
                  <a:gd name="T12" fmla="*/ 3328 w 78"/>
                  <a:gd name="T13" fmla="*/ 0 h 24"/>
                  <a:gd name="T14" fmla="*/ 4032 w 78"/>
                  <a:gd name="T15" fmla="*/ 320 h 24"/>
                  <a:gd name="T16" fmla="*/ 4288 w 78"/>
                  <a:gd name="T17" fmla="*/ 576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24"/>
                  <a:gd name="T29" fmla="*/ 78 w 78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24">
                    <a:moveTo>
                      <a:pt x="67" y="9"/>
                    </a:moveTo>
                    <a:cubicBezTo>
                      <a:pt x="74" y="16"/>
                      <a:pt x="78" y="24"/>
                      <a:pt x="71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0" y="24"/>
                      <a:pt x="4" y="16"/>
                      <a:pt x="11" y="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9" y="2"/>
                      <a:pt x="23" y="0"/>
                      <a:pt x="2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5" y="0"/>
                      <a:pt x="59" y="2"/>
                      <a:pt x="63" y="5"/>
                    </a:cubicBezTo>
                    <a:lnTo>
                      <a:pt x="67" y="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67" name="Freeform 74"/>
              <p:cNvSpPr/>
              <p:nvPr/>
            </p:nvSpPr>
            <p:spPr bwMode="auto">
              <a:xfrm>
                <a:off x="1573" y="2403"/>
                <a:ext cx="96" cy="112"/>
              </a:xfrm>
              <a:custGeom>
                <a:avLst/>
                <a:gdLst>
                  <a:gd name="T0" fmla="*/ 2048 w 48"/>
                  <a:gd name="T1" fmla="*/ 1280 h 56"/>
                  <a:gd name="T2" fmla="*/ 1024 w 48"/>
                  <a:gd name="T3" fmla="*/ 1280 h 56"/>
                  <a:gd name="T4" fmla="*/ 0 w 48"/>
                  <a:gd name="T5" fmla="*/ 3584 h 56"/>
                  <a:gd name="T6" fmla="*/ 3072 w 48"/>
                  <a:gd name="T7" fmla="*/ 3584 h 56"/>
                  <a:gd name="T8" fmla="*/ 2048 w 48"/>
                  <a:gd name="T9" fmla="*/ 128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56"/>
                  <a:gd name="T17" fmla="*/ 48 w 4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56">
                    <a:moveTo>
                      <a:pt x="32" y="20"/>
                    </a:moveTo>
                    <a:cubicBezTo>
                      <a:pt x="32" y="0"/>
                      <a:pt x="16" y="0"/>
                      <a:pt x="16" y="20"/>
                    </a:cubicBezTo>
                    <a:cubicBezTo>
                      <a:pt x="16" y="48"/>
                      <a:pt x="0" y="48"/>
                      <a:pt x="0" y="56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48"/>
                      <a:pt x="32" y="48"/>
                      <a:pt x="32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68" name="Freeform 79"/>
              <p:cNvSpPr/>
              <p:nvPr/>
            </p:nvSpPr>
            <p:spPr bwMode="auto">
              <a:xfrm>
                <a:off x="1573" y="2379"/>
                <a:ext cx="96" cy="56"/>
              </a:xfrm>
              <a:custGeom>
                <a:avLst/>
                <a:gdLst>
                  <a:gd name="T0" fmla="*/ 2816 w 48"/>
                  <a:gd name="T1" fmla="*/ 0 h 28"/>
                  <a:gd name="T2" fmla="*/ 2560 w 48"/>
                  <a:gd name="T3" fmla="*/ 0 h 28"/>
                  <a:gd name="T4" fmla="*/ 2560 w 48"/>
                  <a:gd name="T5" fmla="*/ 512 h 28"/>
                  <a:gd name="T6" fmla="*/ 2304 w 48"/>
                  <a:gd name="T7" fmla="*/ 768 h 28"/>
                  <a:gd name="T8" fmla="*/ 2048 w 48"/>
                  <a:gd name="T9" fmla="*/ 512 h 28"/>
                  <a:gd name="T10" fmla="*/ 2048 w 48"/>
                  <a:gd name="T11" fmla="*/ 0 h 28"/>
                  <a:gd name="T12" fmla="*/ 1024 w 48"/>
                  <a:gd name="T13" fmla="*/ 0 h 28"/>
                  <a:gd name="T14" fmla="*/ 1024 w 48"/>
                  <a:gd name="T15" fmla="*/ 512 h 28"/>
                  <a:gd name="T16" fmla="*/ 768 w 48"/>
                  <a:gd name="T17" fmla="*/ 768 h 28"/>
                  <a:gd name="T18" fmla="*/ 512 w 48"/>
                  <a:gd name="T19" fmla="*/ 512 h 28"/>
                  <a:gd name="T20" fmla="*/ 512 w 48"/>
                  <a:gd name="T21" fmla="*/ 0 h 28"/>
                  <a:gd name="T22" fmla="*/ 256 w 48"/>
                  <a:gd name="T23" fmla="*/ 0 h 28"/>
                  <a:gd name="T24" fmla="*/ 0 w 48"/>
                  <a:gd name="T25" fmla="*/ 256 h 28"/>
                  <a:gd name="T26" fmla="*/ 0 w 48"/>
                  <a:gd name="T27" fmla="*/ 1536 h 28"/>
                  <a:gd name="T28" fmla="*/ 256 w 48"/>
                  <a:gd name="T29" fmla="*/ 1792 h 28"/>
                  <a:gd name="T30" fmla="*/ 2816 w 48"/>
                  <a:gd name="T31" fmla="*/ 1792 h 28"/>
                  <a:gd name="T32" fmla="*/ 3072 w 48"/>
                  <a:gd name="T33" fmla="*/ 1536 h 28"/>
                  <a:gd name="T34" fmla="*/ 3072 w 48"/>
                  <a:gd name="T35" fmla="*/ 256 h 28"/>
                  <a:gd name="T36" fmla="*/ 2816 w 48"/>
                  <a:gd name="T37" fmla="*/ 0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"/>
                  <a:gd name="T58" fmla="*/ 0 h 28"/>
                  <a:gd name="T59" fmla="*/ 48 w 48"/>
                  <a:gd name="T60" fmla="*/ 28 h 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" h="28">
                    <a:moveTo>
                      <a:pt x="44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12"/>
                      <a:pt x="36" y="12"/>
                    </a:cubicBezTo>
                    <a:cubicBezTo>
                      <a:pt x="32" y="12"/>
                      <a:pt x="32" y="8"/>
                      <a:pt x="32" y="8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12"/>
                      <a:pt x="12" y="12"/>
                    </a:cubicBezTo>
                    <a:cubicBezTo>
                      <a:pt x="8" y="12"/>
                      <a:pt x="8" y="8"/>
                      <a:pt x="8" y="8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6"/>
                      <a:pt x="2" y="28"/>
                      <a:pt x="4" y="28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6" y="28"/>
                      <a:pt x="48" y="26"/>
                      <a:pt x="48" y="2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2"/>
                      <a:pt x="46" y="0"/>
                      <a:pt x="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8" name="组合 17"/>
          <p:cNvGrpSpPr/>
          <p:nvPr/>
        </p:nvGrpSpPr>
        <p:grpSpPr bwMode="auto">
          <a:xfrm>
            <a:off x="4870450" y="3746183"/>
            <a:ext cx="538163" cy="538162"/>
            <a:chOff x="4870151" y="3699804"/>
            <a:chExt cx="538709" cy="538709"/>
          </a:xfrm>
        </p:grpSpPr>
        <p:sp>
          <p:nvSpPr>
            <p:cNvPr id="13" name="矩形 12"/>
            <p:cNvSpPr/>
            <p:nvPr/>
          </p:nvSpPr>
          <p:spPr>
            <a:xfrm>
              <a:off x="4870151" y="3699804"/>
              <a:ext cx="538709" cy="538709"/>
            </a:xfrm>
            <a:prstGeom prst="rect">
              <a:avLst/>
            </a:prstGeom>
            <a:solidFill>
              <a:srgbClr val="FFF4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 dirty="0"/>
            </a:p>
          </p:txBody>
        </p:sp>
        <p:grpSp>
          <p:nvGrpSpPr>
            <p:cNvPr id="30755" name="Group 102"/>
            <p:cNvGrpSpPr/>
            <p:nvPr/>
          </p:nvGrpSpPr>
          <p:grpSpPr bwMode="auto">
            <a:xfrm>
              <a:off x="5004897" y="3774127"/>
              <a:ext cx="288925" cy="381000"/>
              <a:chOff x="1911" y="2365"/>
              <a:chExt cx="156" cy="206"/>
            </a:xfrm>
          </p:grpSpPr>
          <p:sp>
            <p:nvSpPr>
              <p:cNvPr id="30756" name="Freeform 75"/>
              <p:cNvSpPr/>
              <p:nvPr/>
            </p:nvSpPr>
            <p:spPr bwMode="auto">
              <a:xfrm>
                <a:off x="1917" y="2515"/>
                <a:ext cx="144" cy="24"/>
              </a:xfrm>
              <a:custGeom>
                <a:avLst/>
                <a:gdLst>
                  <a:gd name="T0" fmla="*/ 4608 w 72"/>
                  <a:gd name="T1" fmla="*/ 384 h 12"/>
                  <a:gd name="T2" fmla="*/ 4096 w 72"/>
                  <a:gd name="T3" fmla="*/ 768 h 12"/>
                  <a:gd name="T4" fmla="*/ 512 w 72"/>
                  <a:gd name="T5" fmla="*/ 768 h 12"/>
                  <a:gd name="T6" fmla="*/ 0 w 72"/>
                  <a:gd name="T7" fmla="*/ 384 h 12"/>
                  <a:gd name="T8" fmla="*/ 0 w 72"/>
                  <a:gd name="T9" fmla="*/ 384 h 12"/>
                  <a:gd name="T10" fmla="*/ 512 w 72"/>
                  <a:gd name="T11" fmla="*/ 0 h 12"/>
                  <a:gd name="T12" fmla="*/ 4096 w 72"/>
                  <a:gd name="T13" fmla="*/ 0 h 12"/>
                  <a:gd name="T14" fmla="*/ 4608 w 72"/>
                  <a:gd name="T15" fmla="*/ 38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"/>
                  <a:gd name="T25" fmla="*/ 0 h 12"/>
                  <a:gd name="T26" fmla="*/ 72 w 72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" h="12">
                    <a:moveTo>
                      <a:pt x="72" y="6"/>
                    </a:moveTo>
                    <a:cubicBezTo>
                      <a:pt x="72" y="9"/>
                      <a:pt x="68" y="12"/>
                      <a:pt x="64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8" y="0"/>
                      <a:pt x="72" y="3"/>
                      <a:pt x="72" y="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57" name="Freeform 76"/>
              <p:cNvSpPr/>
              <p:nvPr/>
            </p:nvSpPr>
            <p:spPr bwMode="auto">
              <a:xfrm>
                <a:off x="1911" y="2523"/>
                <a:ext cx="156" cy="48"/>
              </a:xfrm>
              <a:custGeom>
                <a:avLst/>
                <a:gdLst>
                  <a:gd name="T0" fmla="*/ 4288 w 78"/>
                  <a:gd name="T1" fmla="*/ 576 h 24"/>
                  <a:gd name="T2" fmla="*/ 4544 w 78"/>
                  <a:gd name="T3" fmla="*/ 1536 h 24"/>
                  <a:gd name="T4" fmla="*/ 448 w 78"/>
                  <a:gd name="T5" fmla="*/ 1536 h 24"/>
                  <a:gd name="T6" fmla="*/ 704 w 78"/>
                  <a:gd name="T7" fmla="*/ 576 h 24"/>
                  <a:gd name="T8" fmla="*/ 960 w 78"/>
                  <a:gd name="T9" fmla="*/ 320 h 24"/>
                  <a:gd name="T10" fmla="*/ 1664 w 78"/>
                  <a:gd name="T11" fmla="*/ 0 h 24"/>
                  <a:gd name="T12" fmla="*/ 3328 w 78"/>
                  <a:gd name="T13" fmla="*/ 0 h 24"/>
                  <a:gd name="T14" fmla="*/ 4032 w 78"/>
                  <a:gd name="T15" fmla="*/ 320 h 24"/>
                  <a:gd name="T16" fmla="*/ 4288 w 78"/>
                  <a:gd name="T17" fmla="*/ 576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24"/>
                  <a:gd name="T29" fmla="*/ 78 w 78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24">
                    <a:moveTo>
                      <a:pt x="67" y="9"/>
                    </a:moveTo>
                    <a:cubicBezTo>
                      <a:pt x="74" y="16"/>
                      <a:pt x="78" y="24"/>
                      <a:pt x="71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0" y="24"/>
                      <a:pt x="4" y="16"/>
                      <a:pt x="11" y="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9" y="2"/>
                      <a:pt x="23" y="0"/>
                      <a:pt x="2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5" y="0"/>
                      <a:pt x="59" y="2"/>
                      <a:pt x="63" y="5"/>
                    </a:cubicBezTo>
                    <a:lnTo>
                      <a:pt x="67" y="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58" name="Freeform 77"/>
              <p:cNvSpPr/>
              <p:nvPr/>
            </p:nvSpPr>
            <p:spPr bwMode="auto">
              <a:xfrm>
                <a:off x="1941" y="2403"/>
                <a:ext cx="96" cy="120"/>
              </a:xfrm>
              <a:custGeom>
                <a:avLst/>
                <a:gdLst>
                  <a:gd name="T0" fmla="*/ 2048 w 48"/>
                  <a:gd name="T1" fmla="*/ 1280 h 60"/>
                  <a:gd name="T2" fmla="*/ 1024 w 48"/>
                  <a:gd name="T3" fmla="*/ 1280 h 60"/>
                  <a:gd name="T4" fmla="*/ 0 w 48"/>
                  <a:gd name="T5" fmla="*/ 3584 h 60"/>
                  <a:gd name="T6" fmla="*/ 1536 w 48"/>
                  <a:gd name="T7" fmla="*/ 3840 h 60"/>
                  <a:gd name="T8" fmla="*/ 3072 w 48"/>
                  <a:gd name="T9" fmla="*/ 3584 h 60"/>
                  <a:gd name="T10" fmla="*/ 2048 w 48"/>
                  <a:gd name="T11" fmla="*/ 128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60"/>
                  <a:gd name="T20" fmla="*/ 48 w 48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60">
                    <a:moveTo>
                      <a:pt x="32" y="20"/>
                    </a:moveTo>
                    <a:cubicBezTo>
                      <a:pt x="32" y="0"/>
                      <a:pt x="16" y="0"/>
                      <a:pt x="16" y="20"/>
                    </a:cubicBezTo>
                    <a:cubicBezTo>
                      <a:pt x="16" y="48"/>
                      <a:pt x="0" y="48"/>
                      <a:pt x="0" y="56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48"/>
                      <a:pt x="32" y="48"/>
                      <a:pt x="32" y="2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59" name="Freeform 80"/>
              <p:cNvSpPr/>
              <p:nvPr/>
            </p:nvSpPr>
            <p:spPr bwMode="auto">
              <a:xfrm>
                <a:off x="1935" y="2455"/>
                <a:ext cx="108" cy="42"/>
              </a:xfrm>
              <a:custGeom>
                <a:avLst/>
                <a:gdLst>
                  <a:gd name="T0" fmla="*/ 3008 w 54"/>
                  <a:gd name="T1" fmla="*/ 1280 h 21"/>
                  <a:gd name="T2" fmla="*/ 2880 w 54"/>
                  <a:gd name="T3" fmla="*/ 1280 h 21"/>
                  <a:gd name="T4" fmla="*/ 1728 w 54"/>
                  <a:gd name="T5" fmla="*/ 768 h 21"/>
                  <a:gd name="T6" fmla="*/ 576 w 54"/>
                  <a:gd name="T7" fmla="*/ 1280 h 21"/>
                  <a:gd name="T8" fmla="*/ 64 w 54"/>
                  <a:gd name="T9" fmla="*/ 1024 h 21"/>
                  <a:gd name="T10" fmla="*/ 320 w 54"/>
                  <a:gd name="T11" fmla="*/ 512 h 21"/>
                  <a:gd name="T12" fmla="*/ 1600 w 54"/>
                  <a:gd name="T13" fmla="*/ 0 h 21"/>
                  <a:gd name="T14" fmla="*/ 1856 w 54"/>
                  <a:gd name="T15" fmla="*/ 0 h 21"/>
                  <a:gd name="T16" fmla="*/ 3136 w 54"/>
                  <a:gd name="T17" fmla="*/ 512 h 21"/>
                  <a:gd name="T18" fmla="*/ 3392 w 54"/>
                  <a:gd name="T19" fmla="*/ 1024 h 21"/>
                  <a:gd name="T20" fmla="*/ 3008 w 54"/>
                  <a:gd name="T21" fmla="*/ 128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"/>
                  <a:gd name="T34" fmla="*/ 0 h 21"/>
                  <a:gd name="T35" fmla="*/ 54 w 54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" h="21">
                    <a:moveTo>
                      <a:pt x="47" y="20"/>
                    </a:moveTo>
                    <a:cubicBezTo>
                      <a:pt x="46" y="20"/>
                      <a:pt x="46" y="20"/>
                      <a:pt x="45" y="20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6" y="21"/>
                      <a:pt x="3" y="19"/>
                      <a:pt x="1" y="16"/>
                    </a:cubicBezTo>
                    <a:cubicBezTo>
                      <a:pt x="0" y="13"/>
                      <a:pt x="2" y="10"/>
                      <a:pt x="5" y="8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8" y="0"/>
                      <a:pt x="29" y="0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52" y="10"/>
                      <a:pt x="54" y="13"/>
                      <a:pt x="53" y="16"/>
                    </a:cubicBezTo>
                    <a:cubicBezTo>
                      <a:pt x="52" y="19"/>
                      <a:pt x="49" y="20"/>
                      <a:pt x="47" y="2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60" name="Freeform 81"/>
              <p:cNvSpPr/>
              <p:nvPr/>
            </p:nvSpPr>
            <p:spPr bwMode="auto">
              <a:xfrm>
                <a:off x="1951" y="2381"/>
                <a:ext cx="76" cy="92"/>
              </a:xfrm>
              <a:custGeom>
                <a:avLst/>
                <a:gdLst>
                  <a:gd name="T0" fmla="*/ 2432 w 38"/>
                  <a:gd name="T1" fmla="*/ 1728 h 46"/>
                  <a:gd name="T2" fmla="*/ 1216 w 38"/>
                  <a:gd name="T3" fmla="*/ 2944 h 46"/>
                  <a:gd name="T4" fmla="*/ 0 w 38"/>
                  <a:gd name="T5" fmla="*/ 1728 h 46"/>
                  <a:gd name="T6" fmla="*/ 1216 w 38"/>
                  <a:gd name="T7" fmla="*/ 0 h 46"/>
                  <a:gd name="T8" fmla="*/ 2432 w 38"/>
                  <a:gd name="T9" fmla="*/ 1728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46"/>
                  <a:gd name="T17" fmla="*/ 38 w 38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46">
                    <a:moveTo>
                      <a:pt x="38" y="27"/>
                    </a:moveTo>
                    <a:cubicBezTo>
                      <a:pt x="38" y="41"/>
                      <a:pt x="27" y="46"/>
                      <a:pt x="19" y="46"/>
                    </a:cubicBezTo>
                    <a:cubicBezTo>
                      <a:pt x="11" y="46"/>
                      <a:pt x="0" y="41"/>
                      <a:pt x="0" y="27"/>
                    </a:cubicBezTo>
                    <a:cubicBezTo>
                      <a:pt x="0" y="19"/>
                      <a:pt x="19" y="0"/>
                      <a:pt x="19" y="0"/>
                    </a:cubicBezTo>
                    <a:cubicBezTo>
                      <a:pt x="19" y="0"/>
                      <a:pt x="38" y="19"/>
                      <a:pt x="38" y="2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61" name="Oval 82"/>
              <p:cNvSpPr>
                <a:spLocks noChangeArrowheads="1"/>
              </p:cNvSpPr>
              <p:nvPr/>
            </p:nvSpPr>
            <p:spPr bwMode="auto">
              <a:xfrm>
                <a:off x="1975" y="2365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</p:grpSp>
      </p:grpSp>
      <p:grpSp>
        <p:nvGrpSpPr>
          <p:cNvPr id="16" name="组合 15"/>
          <p:cNvGrpSpPr/>
          <p:nvPr/>
        </p:nvGrpSpPr>
        <p:grpSpPr bwMode="auto">
          <a:xfrm>
            <a:off x="8237538" y="3746183"/>
            <a:ext cx="538162" cy="538162"/>
            <a:chOff x="8237295" y="3699804"/>
            <a:chExt cx="538709" cy="538709"/>
          </a:xfrm>
        </p:grpSpPr>
        <p:sp>
          <p:nvSpPr>
            <p:cNvPr id="14" name="矩形 13"/>
            <p:cNvSpPr/>
            <p:nvPr/>
          </p:nvSpPr>
          <p:spPr>
            <a:xfrm>
              <a:off x="8237295" y="3699804"/>
              <a:ext cx="538709" cy="5387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 dirty="0"/>
            </a:p>
          </p:txBody>
        </p:sp>
        <p:grpSp>
          <p:nvGrpSpPr>
            <p:cNvPr id="30745" name="Group 103"/>
            <p:cNvGrpSpPr/>
            <p:nvPr/>
          </p:nvGrpSpPr>
          <p:grpSpPr bwMode="auto">
            <a:xfrm>
              <a:off x="8359717" y="3761181"/>
              <a:ext cx="288925" cy="381000"/>
              <a:chOff x="2279" y="2365"/>
              <a:chExt cx="156" cy="206"/>
            </a:xfrm>
          </p:grpSpPr>
          <p:sp>
            <p:nvSpPr>
              <p:cNvPr id="30746" name="Freeform 72"/>
              <p:cNvSpPr/>
              <p:nvPr/>
            </p:nvSpPr>
            <p:spPr bwMode="auto">
              <a:xfrm>
                <a:off x="2309" y="2451"/>
                <a:ext cx="96" cy="24"/>
              </a:xfrm>
              <a:custGeom>
                <a:avLst/>
                <a:gdLst>
                  <a:gd name="T0" fmla="*/ 3072 w 48"/>
                  <a:gd name="T1" fmla="*/ 384 h 12"/>
                  <a:gd name="T2" fmla="*/ 2560 w 48"/>
                  <a:gd name="T3" fmla="*/ 768 h 12"/>
                  <a:gd name="T4" fmla="*/ 512 w 48"/>
                  <a:gd name="T5" fmla="*/ 768 h 12"/>
                  <a:gd name="T6" fmla="*/ 0 w 48"/>
                  <a:gd name="T7" fmla="*/ 384 h 12"/>
                  <a:gd name="T8" fmla="*/ 0 w 48"/>
                  <a:gd name="T9" fmla="*/ 384 h 12"/>
                  <a:gd name="T10" fmla="*/ 512 w 48"/>
                  <a:gd name="T11" fmla="*/ 0 h 12"/>
                  <a:gd name="T12" fmla="*/ 2560 w 48"/>
                  <a:gd name="T13" fmla="*/ 0 h 12"/>
                  <a:gd name="T14" fmla="*/ 3072 w 48"/>
                  <a:gd name="T15" fmla="*/ 38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12"/>
                  <a:gd name="T26" fmla="*/ 48 w 4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12">
                    <a:moveTo>
                      <a:pt x="48" y="6"/>
                    </a:moveTo>
                    <a:cubicBezTo>
                      <a:pt x="48" y="9"/>
                      <a:pt x="44" y="12"/>
                      <a:pt x="4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4" y="0"/>
                      <a:pt x="48" y="3"/>
                      <a:pt x="48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47" name="Oval 83"/>
              <p:cNvSpPr>
                <a:spLocks noChangeArrowheads="1"/>
              </p:cNvSpPr>
              <p:nvPr/>
            </p:nvSpPr>
            <p:spPr bwMode="auto">
              <a:xfrm>
                <a:off x="2343" y="2365"/>
                <a:ext cx="28" cy="2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30748" name="Oval 84"/>
              <p:cNvSpPr>
                <a:spLocks noChangeArrowheads="1"/>
              </p:cNvSpPr>
              <p:nvPr/>
            </p:nvSpPr>
            <p:spPr bwMode="auto">
              <a:xfrm>
                <a:off x="2391" y="2381"/>
                <a:ext cx="28" cy="2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30749" name="Oval 85"/>
              <p:cNvSpPr>
                <a:spLocks noChangeArrowheads="1"/>
              </p:cNvSpPr>
              <p:nvPr/>
            </p:nvSpPr>
            <p:spPr bwMode="auto">
              <a:xfrm>
                <a:off x="2295" y="2381"/>
                <a:ext cx="28" cy="2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30750" name="Freeform 86"/>
              <p:cNvSpPr/>
              <p:nvPr/>
            </p:nvSpPr>
            <p:spPr bwMode="auto">
              <a:xfrm>
                <a:off x="2285" y="2515"/>
                <a:ext cx="144" cy="24"/>
              </a:xfrm>
              <a:custGeom>
                <a:avLst/>
                <a:gdLst>
                  <a:gd name="T0" fmla="*/ 4608 w 72"/>
                  <a:gd name="T1" fmla="*/ 384 h 12"/>
                  <a:gd name="T2" fmla="*/ 4096 w 72"/>
                  <a:gd name="T3" fmla="*/ 768 h 12"/>
                  <a:gd name="T4" fmla="*/ 512 w 72"/>
                  <a:gd name="T5" fmla="*/ 768 h 12"/>
                  <a:gd name="T6" fmla="*/ 0 w 72"/>
                  <a:gd name="T7" fmla="*/ 384 h 12"/>
                  <a:gd name="T8" fmla="*/ 0 w 72"/>
                  <a:gd name="T9" fmla="*/ 384 h 12"/>
                  <a:gd name="T10" fmla="*/ 512 w 72"/>
                  <a:gd name="T11" fmla="*/ 0 h 12"/>
                  <a:gd name="T12" fmla="*/ 4096 w 72"/>
                  <a:gd name="T13" fmla="*/ 0 h 12"/>
                  <a:gd name="T14" fmla="*/ 4608 w 72"/>
                  <a:gd name="T15" fmla="*/ 38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"/>
                  <a:gd name="T25" fmla="*/ 0 h 12"/>
                  <a:gd name="T26" fmla="*/ 72 w 72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" h="12">
                    <a:moveTo>
                      <a:pt x="72" y="6"/>
                    </a:moveTo>
                    <a:cubicBezTo>
                      <a:pt x="72" y="9"/>
                      <a:pt x="68" y="12"/>
                      <a:pt x="64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8" y="0"/>
                      <a:pt x="72" y="3"/>
                      <a:pt x="7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51" name="Freeform 87"/>
              <p:cNvSpPr/>
              <p:nvPr/>
            </p:nvSpPr>
            <p:spPr bwMode="auto">
              <a:xfrm>
                <a:off x="2279" y="2523"/>
                <a:ext cx="156" cy="48"/>
              </a:xfrm>
              <a:custGeom>
                <a:avLst/>
                <a:gdLst>
                  <a:gd name="T0" fmla="*/ 4288 w 78"/>
                  <a:gd name="T1" fmla="*/ 576 h 24"/>
                  <a:gd name="T2" fmla="*/ 4544 w 78"/>
                  <a:gd name="T3" fmla="*/ 1536 h 24"/>
                  <a:gd name="T4" fmla="*/ 448 w 78"/>
                  <a:gd name="T5" fmla="*/ 1536 h 24"/>
                  <a:gd name="T6" fmla="*/ 704 w 78"/>
                  <a:gd name="T7" fmla="*/ 576 h 24"/>
                  <a:gd name="T8" fmla="*/ 960 w 78"/>
                  <a:gd name="T9" fmla="*/ 320 h 24"/>
                  <a:gd name="T10" fmla="*/ 1664 w 78"/>
                  <a:gd name="T11" fmla="*/ 0 h 24"/>
                  <a:gd name="T12" fmla="*/ 3328 w 78"/>
                  <a:gd name="T13" fmla="*/ 0 h 24"/>
                  <a:gd name="T14" fmla="*/ 4032 w 78"/>
                  <a:gd name="T15" fmla="*/ 320 h 24"/>
                  <a:gd name="T16" fmla="*/ 4288 w 78"/>
                  <a:gd name="T17" fmla="*/ 576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24"/>
                  <a:gd name="T29" fmla="*/ 78 w 78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24">
                    <a:moveTo>
                      <a:pt x="67" y="9"/>
                    </a:moveTo>
                    <a:cubicBezTo>
                      <a:pt x="74" y="16"/>
                      <a:pt x="78" y="24"/>
                      <a:pt x="71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0" y="24"/>
                      <a:pt x="4" y="16"/>
                      <a:pt x="11" y="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9" y="2"/>
                      <a:pt x="23" y="0"/>
                      <a:pt x="2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5" y="0"/>
                      <a:pt x="59" y="2"/>
                      <a:pt x="63" y="5"/>
                    </a:cubicBezTo>
                    <a:lnTo>
                      <a:pt x="67" y="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52" name="Freeform 88"/>
              <p:cNvSpPr/>
              <p:nvPr/>
            </p:nvSpPr>
            <p:spPr bwMode="auto">
              <a:xfrm>
                <a:off x="2309" y="2451"/>
                <a:ext cx="96" cy="72"/>
              </a:xfrm>
              <a:custGeom>
                <a:avLst/>
                <a:gdLst>
                  <a:gd name="T0" fmla="*/ 2048 w 48"/>
                  <a:gd name="T1" fmla="*/ 0 h 36"/>
                  <a:gd name="T2" fmla="*/ 1024 w 48"/>
                  <a:gd name="T3" fmla="*/ 0 h 36"/>
                  <a:gd name="T4" fmla="*/ 0 w 48"/>
                  <a:gd name="T5" fmla="*/ 2048 h 36"/>
                  <a:gd name="T6" fmla="*/ 1536 w 48"/>
                  <a:gd name="T7" fmla="*/ 2304 h 36"/>
                  <a:gd name="T8" fmla="*/ 3072 w 48"/>
                  <a:gd name="T9" fmla="*/ 2048 h 36"/>
                  <a:gd name="T10" fmla="*/ 2048 w 48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6"/>
                  <a:gd name="T20" fmla="*/ 48 w 48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6">
                    <a:moveTo>
                      <a:pt x="32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28"/>
                      <a:pt x="0" y="24"/>
                      <a:pt x="0" y="32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24"/>
                      <a:pt x="32" y="28"/>
                      <a:pt x="3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53" name="Freeform 89"/>
              <p:cNvSpPr/>
              <p:nvPr/>
            </p:nvSpPr>
            <p:spPr bwMode="auto">
              <a:xfrm>
                <a:off x="2301" y="2389"/>
                <a:ext cx="112" cy="54"/>
              </a:xfrm>
              <a:custGeom>
                <a:avLst/>
                <a:gdLst>
                  <a:gd name="T0" fmla="*/ 112 w 112"/>
                  <a:gd name="T1" fmla="*/ 10 h 54"/>
                  <a:gd name="T2" fmla="*/ 90 w 112"/>
                  <a:gd name="T3" fmla="*/ 32 h 54"/>
                  <a:gd name="T4" fmla="*/ 56 w 112"/>
                  <a:gd name="T5" fmla="*/ 0 h 54"/>
                  <a:gd name="T6" fmla="*/ 22 w 112"/>
                  <a:gd name="T7" fmla="*/ 32 h 54"/>
                  <a:gd name="T8" fmla="*/ 0 w 112"/>
                  <a:gd name="T9" fmla="*/ 10 h 54"/>
                  <a:gd name="T10" fmla="*/ 0 w 112"/>
                  <a:gd name="T11" fmla="*/ 30 h 54"/>
                  <a:gd name="T12" fmla="*/ 24 w 112"/>
                  <a:gd name="T13" fmla="*/ 54 h 54"/>
                  <a:gd name="T14" fmla="*/ 88 w 112"/>
                  <a:gd name="T15" fmla="*/ 54 h 54"/>
                  <a:gd name="T16" fmla="*/ 112 w 112"/>
                  <a:gd name="T17" fmla="*/ 30 h 54"/>
                  <a:gd name="T18" fmla="*/ 112 w 112"/>
                  <a:gd name="T19" fmla="*/ 10 h 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2"/>
                  <a:gd name="T31" fmla="*/ 0 h 54"/>
                  <a:gd name="T32" fmla="*/ 112 w 112"/>
                  <a:gd name="T33" fmla="*/ 54 h 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2" h="54">
                    <a:moveTo>
                      <a:pt x="112" y="10"/>
                    </a:moveTo>
                    <a:lnTo>
                      <a:pt x="90" y="32"/>
                    </a:lnTo>
                    <a:lnTo>
                      <a:pt x="56" y="0"/>
                    </a:lnTo>
                    <a:lnTo>
                      <a:pt x="22" y="32"/>
                    </a:lnTo>
                    <a:lnTo>
                      <a:pt x="0" y="10"/>
                    </a:lnTo>
                    <a:lnTo>
                      <a:pt x="0" y="30"/>
                    </a:lnTo>
                    <a:lnTo>
                      <a:pt x="24" y="54"/>
                    </a:lnTo>
                    <a:lnTo>
                      <a:pt x="88" y="54"/>
                    </a:lnTo>
                    <a:lnTo>
                      <a:pt x="112" y="3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 bwMode="auto">
          <a:xfrm>
            <a:off x="8237538" y="2615883"/>
            <a:ext cx="538162" cy="538162"/>
            <a:chOff x="8237295" y="2570251"/>
            <a:chExt cx="538709" cy="538709"/>
          </a:xfrm>
        </p:grpSpPr>
        <p:sp>
          <p:nvSpPr>
            <p:cNvPr id="12" name="矩形 11"/>
            <p:cNvSpPr/>
            <p:nvPr/>
          </p:nvSpPr>
          <p:spPr>
            <a:xfrm>
              <a:off x="8237295" y="2570251"/>
              <a:ext cx="538709" cy="538709"/>
            </a:xfrm>
            <a:prstGeom prst="rect">
              <a:avLst/>
            </a:prstGeom>
            <a:solidFill>
              <a:srgbClr val="FFF4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 dirty="0"/>
            </a:p>
          </p:txBody>
        </p:sp>
        <p:grpSp>
          <p:nvGrpSpPr>
            <p:cNvPr id="30737" name="Group 104"/>
            <p:cNvGrpSpPr/>
            <p:nvPr/>
          </p:nvGrpSpPr>
          <p:grpSpPr bwMode="auto">
            <a:xfrm>
              <a:off x="8365797" y="2635485"/>
              <a:ext cx="288925" cy="381000"/>
              <a:chOff x="2647" y="2365"/>
              <a:chExt cx="156" cy="206"/>
            </a:xfrm>
          </p:grpSpPr>
          <p:sp>
            <p:nvSpPr>
              <p:cNvPr id="30738" name="Freeform 90"/>
              <p:cNvSpPr/>
              <p:nvPr/>
            </p:nvSpPr>
            <p:spPr bwMode="auto">
              <a:xfrm>
                <a:off x="2677" y="2451"/>
                <a:ext cx="96" cy="24"/>
              </a:xfrm>
              <a:custGeom>
                <a:avLst/>
                <a:gdLst>
                  <a:gd name="T0" fmla="*/ 3072 w 48"/>
                  <a:gd name="T1" fmla="*/ 384 h 12"/>
                  <a:gd name="T2" fmla="*/ 2560 w 48"/>
                  <a:gd name="T3" fmla="*/ 768 h 12"/>
                  <a:gd name="T4" fmla="*/ 512 w 48"/>
                  <a:gd name="T5" fmla="*/ 768 h 12"/>
                  <a:gd name="T6" fmla="*/ 0 w 48"/>
                  <a:gd name="T7" fmla="*/ 384 h 12"/>
                  <a:gd name="T8" fmla="*/ 0 w 48"/>
                  <a:gd name="T9" fmla="*/ 384 h 12"/>
                  <a:gd name="T10" fmla="*/ 512 w 48"/>
                  <a:gd name="T11" fmla="*/ 0 h 12"/>
                  <a:gd name="T12" fmla="*/ 2560 w 48"/>
                  <a:gd name="T13" fmla="*/ 0 h 12"/>
                  <a:gd name="T14" fmla="*/ 3072 w 48"/>
                  <a:gd name="T15" fmla="*/ 38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12"/>
                  <a:gd name="T26" fmla="*/ 48 w 4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12">
                    <a:moveTo>
                      <a:pt x="48" y="6"/>
                    </a:moveTo>
                    <a:cubicBezTo>
                      <a:pt x="48" y="9"/>
                      <a:pt x="44" y="12"/>
                      <a:pt x="4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4" y="0"/>
                      <a:pt x="48" y="3"/>
                      <a:pt x="48" y="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39" name="Oval 91"/>
              <p:cNvSpPr>
                <a:spLocks noChangeArrowheads="1"/>
              </p:cNvSpPr>
              <p:nvPr/>
            </p:nvSpPr>
            <p:spPr bwMode="auto">
              <a:xfrm>
                <a:off x="2711" y="2365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30740" name="Freeform 92"/>
              <p:cNvSpPr/>
              <p:nvPr/>
            </p:nvSpPr>
            <p:spPr bwMode="auto">
              <a:xfrm>
                <a:off x="2653" y="2515"/>
                <a:ext cx="144" cy="24"/>
              </a:xfrm>
              <a:custGeom>
                <a:avLst/>
                <a:gdLst>
                  <a:gd name="T0" fmla="*/ 4608 w 72"/>
                  <a:gd name="T1" fmla="*/ 384 h 12"/>
                  <a:gd name="T2" fmla="*/ 4096 w 72"/>
                  <a:gd name="T3" fmla="*/ 768 h 12"/>
                  <a:gd name="T4" fmla="*/ 512 w 72"/>
                  <a:gd name="T5" fmla="*/ 768 h 12"/>
                  <a:gd name="T6" fmla="*/ 0 w 72"/>
                  <a:gd name="T7" fmla="*/ 384 h 12"/>
                  <a:gd name="T8" fmla="*/ 0 w 72"/>
                  <a:gd name="T9" fmla="*/ 384 h 12"/>
                  <a:gd name="T10" fmla="*/ 512 w 72"/>
                  <a:gd name="T11" fmla="*/ 0 h 12"/>
                  <a:gd name="T12" fmla="*/ 4096 w 72"/>
                  <a:gd name="T13" fmla="*/ 0 h 12"/>
                  <a:gd name="T14" fmla="*/ 4608 w 72"/>
                  <a:gd name="T15" fmla="*/ 38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"/>
                  <a:gd name="T25" fmla="*/ 0 h 12"/>
                  <a:gd name="T26" fmla="*/ 72 w 72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" h="12">
                    <a:moveTo>
                      <a:pt x="72" y="6"/>
                    </a:moveTo>
                    <a:cubicBezTo>
                      <a:pt x="72" y="9"/>
                      <a:pt x="68" y="12"/>
                      <a:pt x="64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8" y="0"/>
                      <a:pt x="72" y="3"/>
                      <a:pt x="72" y="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41" name="Freeform 93"/>
              <p:cNvSpPr/>
              <p:nvPr/>
            </p:nvSpPr>
            <p:spPr bwMode="auto">
              <a:xfrm>
                <a:off x="2647" y="2523"/>
                <a:ext cx="156" cy="48"/>
              </a:xfrm>
              <a:custGeom>
                <a:avLst/>
                <a:gdLst>
                  <a:gd name="T0" fmla="*/ 4288 w 78"/>
                  <a:gd name="T1" fmla="*/ 576 h 24"/>
                  <a:gd name="T2" fmla="*/ 4544 w 78"/>
                  <a:gd name="T3" fmla="*/ 1536 h 24"/>
                  <a:gd name="T4" fmla="*/ 448 w 78"/>
                  <a:gd name="T5" fmla="*/ 1536 h 24"/>
                  <a:gd name="T6" fmla="*/ 704 w 78"/>
                  <a:gd name="T7" fmla="*/ 576 h 24"/>
                  <a:gd name="T8" fmla="*/ 960 w 78"/>
                  <a:gd name="T9" fmla="*/ 320 h 24"/>
                  <a:gd name="T10" fmla="*/ 1664 w 78"/>
                  <a:gd name="T11" fmla="*/ 0 h 24"/>
                  <a:gd name="T12" fmla="*/ 3328 w 78"/>
                  <a:gd name="T13" fmla="*/ 0 h 24"/>
                  <a:gd name="T14" fmla="*/ 4032 w 78"/>
                  <a:gd name="T15" fmla="*/ 320 h 24"/>
                  <a:gd name="T16" fmla="*/ 4288 w 78"/>
                  <a:gd name="T17" fmla="*/ 576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24"/>
                  <a:gd name="T29" fmla="*/ 78 w 78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24">
                    <a:moveTo>
                      <a:pt x="67" y="9"/>
                    </a:moveTo>
                    <a:cubicBezTo>
                      <a:pt x="74" y="16"/>
                      <a:pt x="78" y="24"/>
                      <a:pt x="71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0" y="24"/>
                      <a:pt x="4" y="16"/>
                      <a:pt x="11" y="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9" y="2"/>
                      <a:pt x="23" y="0"/>
                      <a:pt x="2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5" y="0"/>
                      <a:pt x="59" y="2"/>
                      <a:pt x="63" y="5"/>
                    </a:cubicBezTo>
                    <a:lnTo>
                      <a:pt x="67" y="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42" name="Freeform 94"/>
              <p:cNvSpPr/>
              <p:nvPr/>
            </p:nvSpPr>
            <p:spPr bwMode="auto">
              <a:xfrm>
                <a:off x="2657" y="2395"/>
                <a:ext cx="136" cy="48"/>
              </a:xfrm>
              <a:custGeom>
                <a:avLst/>
                <a:gdLst>
                  <a:gd name="T0" fmla="*/ 512 w 68"/>
                  <a:gd name="T1" fmla="*/ 960 h 24"/>
                  <a:gd name="T2" fmla="*/ 320 w 68"/>
                  <a:gd name="T3" fmla="*/ 0 h 24"/>
                  <a:gd name="T4" fmla="*/ 4032 w 68"/>
                  <a:gd name="T5" fmla="*/ 0 h 24"/>
                  <a:gd name="T6" fmla="*/ 3840 w 68"/>
                  <a:gd name="T7" fmla="*/ 960 h 24"/>
                  <a:gd name="T8" fmla="*/ 3584 w 68"/>
                  <a:gd name="T9" fmla="*/ 1216 h 24"/>
                  <a:gd name="T10" fmla="*/ 3072 w 68"/>
                  <a:gd name="T11" fmla="*/ 1536 h 24"/>
                  <a:gd name="T12" fmla="*/ 1280 w 68"/>
                  <a:gd name="T13" fmla="*/ 1536 h 24"/>
                  <a:gd name="T14" fmla="*/ 768 w 68"/>
                  <a:gd name="T15" fmla="*/ 1216 h 24"/>
                  <a:gd name="T16" fmla="*/ 512 w 68"/>
                  <a:gd name="T17" fmla="*/ 960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"/>
                  <a:gd name="T28" fmla="*/ 0 h 24"/>
                  <a:gd name="T29" fmla="*/ 68 w 68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" h="24">
                    <a:moveTo>
                      <a:pt x="8" y="15"/>
                    </a:moveTo>
                    <a:cubicBezTo>
                      <a:pt x="2" y="8"/>
                      <a:pt x="0" y="0"/>
                      <a:pt x="5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8" y="0"/>
                      <a:pt x="66" y="8"/>
                      <a:pt x="60" y="15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4" y="22"/>
                      <a:pt x="50" y="24"/>
                      <a:pt x="48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8" y="24"/>
                      <a:pt x="14" y="22"/>
                      <a:pt x="12" y="19"/>
                    </a:cubicBezTo>
                    <a:lnTo>
                      <a:pt x="8" y="1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43" name="Freeform 95"/>
              <p:cNvSpPr/>
              <p:nvPr/>
            </p:nvSpPr>
            <p:spPr bwMode="auto">
              <a:xfrm>
                <a:off x="2677" y="2451"/>
                <a:ext cx="96" cy="72"/>
              </a:xfrm>
              <a:custGeom>
                <a:avLst/>
                <a:gdLst>
                  <a:gd name="T0" fmla="*/ 2048 w 48"/>
                  <a:gd name="T1" fmla="*/ 0 h 36"/>
                  <a:gd name="T2" fmla="*/ 1024 w 48"/>
                  <a:gd name="T3" fmla="*/ 0 h 36"/>
                  <a:gd name="T4" fmla="*/ 0 w 48"/>
                  <a:gd name="T5" fmla="*/ 2048 h 36"/>
                  <a:gd name="T6" fmla="*/ 1536 w 48"/>
                  <a:gd name="T7" fmla="*/ 2304 h 36"/>
                  <a:gd name="T8" fmla="*/ 3072 w 48"/>
                  <a:gd name="T9" fmla="*/ 2048 h 36"/>
                  <a:gd name="T10" fmla="*/ 2048 w 48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6"/>
                  <a:gd name="T20" fmla="*/ 48 w 48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6">
                    <a:moveTo>
                      <a:pt x="32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28"/>
                      <a:pt x="0" y="24"/>
                      <a:pt x="0" y="32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24"/>
                      <a:pt x="32" y="28"/>
                      <a:pt x="3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9" name="矩形 48"/>
          <p:cNvSpPr/>
          <p:nvPr/>
        </p:nvSpPr>
        <p:spPr>
          <a:xfrm rot="5400000">
            <a:off x="1422853" y="-821190"/>
            <a:ext cx="557215" cy="2199596"/>
          </a:xfrm>
          <a:prstGeom prst="rect">
            <a:avLst/>
          </a:prstGeom>
          <a:noFill/>
          <a:ln>
            <a:solidFill>
              <a:srgbClr val="43434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748227" y="76094"/>
            <a:ext cx="1877438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43434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造字工房悦黑体验版细体"/>
              </a:rPr>
              <a:t>输入标题文字</a:t>
            </a:r>
            <a:endParaRPr lang="zh-CN" altLang="en-US" sz="2200" b="1" dirty="0">
              <a:solidFill>
                <a:srgbClr val="434343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造字工房悦黑体验版细体"/>
            </a:endParaRPr>
          </a:p>
        </p:txBody>
      </p:sp>
    </p:spTree>
  </p:cSld>
  <p:clrMapOvr>
    <a:masterClrMapping/>
  </p:clrMapOvr>
  <p:transition spd="med" advClick="0" advTm="512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99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99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199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199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799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799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5" grpId="0"/>
      <p:bldP spid="17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1219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1466850" y="1828800"/>
            <a:ext cx="5238750" cy="5029200"/>
          </a:xfrm>
          <a:prstGeom prst="rect">
            <a:avLst/>
          </a:prstGeom>
          <a:solidFill>
            <a:schemeClr val="tx1">
              <a:lumMod val="75000"/>
              <a:lumOff val="2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文本框 6"/>
          <p:cNvSpPr txBox="1"/>
          <p:nvPr/>
        </p:nvSpPr>
        <p:spPr>
          <a:xfrm>
            <a:off x="1608138" y="5386388"/>
            <a:ext cx="6076950" cy="423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pc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Inspiration of Experience Learning Theory </a:t>
            </a:r>
            <a:endParaRPr lang="en-US" altLang="zh-CN" spc="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3" name="矩形 7"/>
          <p:cNvSpPr>
            <a:spLocks noChangeArrowheads="1"/>
          </p:cNvSpPr>
          <p:nvPr/>
        </p:nvSpPr>
        <p:spPr bwMode="auto">
          <a:xfrm>
            <a:off x="1608138" y="4852988"/>
            <a:ext cx="2147887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r>
              <a:rPr lang="en-US" altLang="zh-CN" sz="2400" b="1">
                <a:solidFill>
                  <a:schemeClr val="bg1"/>
                </a:solidFill>
              </a:rPr>
              <a:t>Teaching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14" name="文本框 8"/>
          <p:cNvSpPr txBox="1"/>
          <p:nvPr/>
        </p:nvSpPr>
        <p:spPr>
          <a:xfrm>
            <a:off x="1874838" y="1146175"/>
            <a:ext cx="9202737" cy="387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1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Inspiration of Experience Learning Theory on Mathematic Activity Experience Teaching</a:t>
            </a:r>
            <a:endParaRPr lang="zh-CN" altLang="en-US" sz="1600" spc="100" dirty="0">
              <a:solidFill>
                <a:schemeClr val="bg2">
                  <a:lumMod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 rot="5400000">
            <a:off x="1422853" y="-821190"/>
            <a:ext cx="557215" cy="2199596"/>
          </a:xfrm>
          <a:prstGeom prst="rect">
            <a:avLst/>
          </a:prstGeom>
          <a:noFill/>
          <a:ln>
            <a:solidFill>
              <a:srgbClr val="43434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748227" y="76094"/>
            <a:ext cx="1877438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43434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造字工房悦黑体验版细体"/>
              </a:rPr>
              <a:t>输入标题文字</a:t>
            </a:r>
            <a:endParaRPr lang="zh-CN" altLang="en-US" sz="2200" b="1" dirty="0">
              <a:solidFill>
                <a:srgbClr val="434343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造字工房悦黑体验版细体"/>
            </a:endParaRPr>
          </a:p>
        </p:txBody>
      </p:sp>
    </p:spTree>
  </p:cSld>
  <p:clrMapOvr>
    <a:masterClrMapping/>
  </p:clrMapOvr>
  <p:transition spd="med" advClick="0" advTm="1659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267200" y="2081211"/>
            <a:ext cx="7315200" cy="4029345"/>
          </a:xfrm>
          <a:prstGeom prst="rect">
            <a:avLst/>
          </a:prstGeom>
          <a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75167" y="1303865"/>
            <a:ext cx="5870293" cy="2438401"/>
          </a:xfrm>
          <a:prstGeom prst="rect">
            <a:avLst/>
          </a:prstGeom>
          <a:noFill/>
          <a:ln w="25400">
            <a:solidFill>
              <a:srgbClr val="43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黑体" charset="-122"/>
              <a:ea typeface="华文黑体" charset="-122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309032" y="1433446"/>
            <a:ext cx="4305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zh-CN" altLang="en-US" sz="3200" dirty="0">
              <a:solidFill>
                <a:srgbClr val="43434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6"/>
          <p:cNvSpPr txBox="1"/>
          <p:nvPr/>
        </p:nvSpPr>
        <p:spPr>
          <a:xfrm>
            <a:off x="342898" y="2477017"/>
            <a:ext cx="363219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 err="1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Lorem</a:t>
            </a:r>
            <a:r>
              <a:rPr lang="en-US" altLang="zh-CN" sz="16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err="1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ipsum</a:t>
            </a:r>
            <a:r>
              <a:rPr lang="en-US" altLang="zh-CN" sz="16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err="1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doloror</a:t>
            </a:r>
            <a:r>
              <a:rPr lang="en-US" altLang="zh-CN" sz="16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err="1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amet</a:t>
            </a:r>
            <a:r>
              <a:rPr lang="en-US" altLang="zh-CN" sz="16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err="1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consectetur</a:t>
            </a:r>
            <a:r>
              <a:rPr lang="en-US" altLang="zh-CN" sz="16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err="1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adipisicing</a:t>
            </a:r>
            <a:r>
              <a:rPr lang="en-US" altLang="zh-CN" sz="16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err="1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elit</a:t>
            </a:r>
            <a:r>
              <a:rPr lang="en-US" altLang="zh-CN" sz="16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err="1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sed</a:t>
            </a:r>
            <a:r>
              <a:rPr lang="en-US" altLang="zh-CN" sz="16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do </a:t>
            </a:r>
            <a:r>
              <a:rPr lang="en-US" altLang="zh-CN" sz="1600" dirty="0" err="1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eiusmod</a:t>
            </a:r>
            <a:r>
              <a:rPr lang="en-US" altLang="zh-CN" sz="16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err="1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tempor</a:t>
            </a:r>
            <a:endParaRPr lang="en-US" altLang="zh-CN" sz="1600" dirty="0">
              <a:solidFill>
                <a:srgbClr val="43434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09831" y="2224360"/>
            <a:ext cx="669669" cy="0"/>
          </a:xfrm>
          <a:prstGeom prst="line">
            <a:avLst/>
          </a:prstGeom>
          <a:ln w="19050">
            <a:solidFill>
              <a:srgbClr val="43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3350" y="5116513"/>
            <a:ext cx="1247775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6588" y="-228600"/>
            <a:ext cx="3298825" cy="256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 rot="5400000">
            <a:off x="4817270" y="500856"/>
            <a:ext cx="2557462" cy="3298825"/>
          </a:xfrm>
          <a:prstGeom prst="rect">
            <a:avLst/>
          </a:prstGeom>
          <a:solidFill>
            <a:schemeClr val="dk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651375" y="1273175"/>
            <a:ext cx="3094038" cy="1754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/02/</a:t>
            </a:r>
            <a:endParaRPr lang="en-US" altLang="zh-CN" sz="2800" dirty="0">
              <a:solidFill>
                <a:schemeClr val="bg1"/>
              </a:solidFill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r>
              <a:rPr lang="en-US" altLang="zh-CN" sz="4000" dirty="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EXTEND </a:t>
            </a:r>
            <a:endParaRPr lang="en-US" altLang="zh-CN" sz="4000" dirty="0">
              <a:solidFill>
                <a:schemeClr val="bg1"/>
              </a:solidFill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r>
              <a:rPr lang="en-US" altLang="zh-CN" sz="4000" dirty="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AND DATA</a:t>
            </a:r>
            <a:endParaRPr lang="zh-CN" altLang="en-US" sz="4000" dirty="0">
              <a:solidFill>
                <a:schemeClr val="bg1"/>
              </a:solidFill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549775" y="3557905"/>
            <a:ext cx="3265170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200" dirty="0">
                <a:latin typeface="造字工房悦黑体验版细体"/>
                <a:ea typeface="造字工房悦黑体验版细体"/>
                <a:cs typeface="造字工房悦黑体验版细体"/>
              </a:rPr>
              <a:t>If I could save time in a bottle </a:t>
            </a:r>
            <a:endParaRPr lang="en-US" altLang="zh-CN" sz="1200" dirty="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pPr algn="l"/>
            <a:r>
              <a:rPr lang="en-US" altLang="zh-CN" sz="1200" dirty="0">
                <a:latin typeface="造字工房悦黑体验版细体"/>
                <a:ea typeface="造字工房悦黑体验版细体"/>
                <a:cs typeface="造字工房悦黑体验版细体"/>
              </a:rPr>
              <a:t>the first thing that I\'d like to do </a:t>
            </a:r>
            <a:endParaRPr lang="en-US" altLang="zh-CN" sz="1200" dirty="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pPr algn="l"/>
            <a:r>
              <a:rPr lang="en-US" altLang="zh-CN" sz="1200" dirty="0">
                <a:latin typeface="造字工房悦黑体验版细体"/>
                <a:ea typeface="造字工房悦黑体验版细体"/>
                <a:cs typeface="造字工房悦黑体验版细体"/>
              </a:rPr>
              <a:t>is to save every day until eternity passes away just to spend them with you </a:t>
            </a:r>
            <a:endParaRPr lang="en-US" altLang="zh-CN" sz="1200" dirty="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pPr algn="l"/>
            <a:r>
              <a:rPr lang="en-US" altLang="zh-CN" sz="1200" dirty="0">
                <a:latin typeface="造字工房悦黑体验版细体"/>
                <a:ea typeface="造字工房悦黑体验版细体"/>
                <a:cs typeface="造字工房悦黑体验版细体"/>
              </a:rPr>
              <a:t>If I could make days last forever </a:t>
            </a:r>
            <a:endParaRPr lang="en-US" altLang="zh-CN" sz="1200" dirty="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pPr algn="l"/>
            <a:r>
              <a:rPr lang="en-US" altLang="zh-CN" sz="1200" dirty="0">
                <a:latin typeface="造字工房悦黑体验版细体"/>
                <a:ea typeface="造字工房悦黑体验版细体"/>
                <a:cs typeface="造字工房悦黑体验版细体"/>
              </a:rPr>
              <a:t>if words could make wishes come true </a:t>
            </a:r>
            <a:endParaRPr lang="en-US" altLang="zh-CN" sz="1200" dirty="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pPr algn="l"/>
            <a:r>
              <a:rPr lang="en-US" altLang="zh-CN" sz="1200" dirty="0">
                <a:latin typeface="造字工房悦黑体验版细体"/>
                <a:ea typeface="造字工房悦黑体验版细体"/>
                <a:cs typeface="造字工房悦黑体验版细体"/>
              </a:rPr>
              <a:t>I\'d save every day like a treasure</a:t>
            </a:r>
            <a:endParaRPr lang="zh-CN" altLang="en-US" sz="1200" dirty="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9" name="矩形 8"/>
          <p:cNvSpPr/>
          <p:nvPr/>
        </p:nvSpPr>
        <p:spPr>
          <a:xfrm rot="5400000">
            <a:off x="1422853" y="-821190"/>
            <a:ext cx="557215" cy="2199596"/>
          </a:xfrm>
          <a:prstGeom prst="rect">
            <a:avLst/>
          </a:prstGeom>
          <a:noFill/>
          <a:ln>
            <a:solidFill>
              <a:srgbClr val="43434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48227" y="76094"/>
            <a:ext cx="1877438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43434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造字工房悦黑体验版细体"/>
              </a:rPr>
              <a:t>输入标题文字</a:t>
            </a:r>
            <a:endParaRPr lang="zh-CN" altLang="en-US" sz="2200" b="1" dirty="0">
              <a:solidFill>
                <a:srgbClr val="434343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造字工房悦黑体验版细体"/>
            </a:endParaRPr>
          </a:p>
        </p:txBody>
      </p:sp>
    </p:spTree>
  </p:cSld>
  <p:clrMapOvr>
    <a:masterClrMapping/>
  </p:clrMapOvr>
  <p:transition spd="med" advClick="0" advTm="538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十字形 2"/>
          <p:cNvSpPr/>
          <p:nvPr/>
        </p:nvSpPr>
        <p:spPr>
          <a:xfrm>
            <a:off x="4560888" y="2514600"/>
            <a:ext cx="582612" cy="582613"/>
          </a:xfrm>
          <a:prstGeom prst="plus">
            <a:avLst>
              <a:gd name="adj" fmla="val 3676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6" name="组合 5"/>
          <p:cNvGrpSpPr/>
          <p:nvPr/>
        </p:nvGrpSpPr>
        <p:grpSpPr bwMode="auto">
          <a:xfrm>
            <a:off x="6789738" y="2659063"/>
            <a:ext cx="582612" cy="376237"/>
            <a:chOff x="6790126" y="2659435"/>
            <a:chExt cx="582930" cy="375230"/>
          </a:xfrm>
        </p:grpSpPr>
        <p:sp>
          <p:nvSpPr>
            <p:cNvPr id="22" name="矩形 21"/>
            <p:cNvSpPr/>
            <p:nvPr/>
          </p:nvSpPr>
          <p:spPr>
            <a:xfrm>
              <a:off x="6790126" y="2659435"/>
              <a:ext cx="582930" cy="14724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6790126" y="2887423"/>
              <a:ext cx="582930" cy="14724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857500" y="4310063"/>
            <a:ext cx="6904038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 dirty="0">
                <a:latin typeface="造字工房悦黑体验版细体"/>
                <a:ea typeface="造字工房悦黑体验版细体"/>
                <a:cs typeface="造字工房悦黑体验版细体"/>
              </a:rPr>
              <a:t>Thank you for comforting me when I\'m sad Loving me when I\'m mad Picking me up when I\'m down </a:t>
            </a:r>
            <a:endParaRPr lang="en-US" altLang="zh-CN" sz="1200" dirty="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r>
              <a:rPr lang="en-US" altLang="zh-CN" sz="1200" dirty="0">
                <a:latin typeface="造字工房悦黑体验版细体"/>
                <a:ea typeface="造字工房悦黑体验版细体"/>
                <a:cs typeface="造字工房悦黑体验版细体"/>
              </a:rPr>
              <a:t>Thank you for being my friend and being around Teaching me the meaning of love </a:t>
            </a:r>
            <a:endParaRPr lang="en-US" altLang="zh-CN" sz="1200" dirty="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r>
              <a:rPr lang="en-US" altLang="zh-CN" sz="1200" dirty="0">
                <a:latin typeface="造字工房悦黑体验版细体"/>
                <a:ea typeface="造字工房悦黑体验版细体"/>
                <a:cs typeface="造字工房悦黑体验版细体"/>
              </a:rPr>
              <a:t>Encouraging me when I need a shove But most of all thank you for </a:t>
            </a:r>
            <a:endParaRPr lang="en-US" altLang="zh-CN" sz="1200" dirty="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r>
              <a:rPr lang="en-US" altLang="zh-CN" sz="1200" dirty="0">
                <a:latin typeface="造字工房悦黑体验版细体"/>
                <a:ea typeface="造字工房悦黑体验版细体"/>
                <a:cs typeface="造字工房悦黑体验版细体"/>
              </a:rPr>
              <a:t>Loving me for who I am </a:t>
            </a:r>
            <a:endParaRPr lang="en-US" altLang="zh-CN" sz="1200" dirty="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087688" y="3511550"/>
            <a:ext cx="1166812" cy="3254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383213" y="3511550"/>
            <a:ext cx="1166812" cy="3254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372350" y="3511550"/>
            <a:ext cx="1789113" cy="5397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8" name="组合 7"/>
          <p:cNvGrpSpPr/>
          <p:nvPr/>
        </p:nvGrpSpPr>
        <p:grpSpPr bwMode="auto">
          <a:xfrm>
            <a:off x="3087688" y="2262188"/>
            <a:ext cx="1166812" cy="1166812"/>
            <a:chOff x="3087184" y="2262434"/>
            <a:chExt cx="1166566" cy="1166566"/>
          </a:xfrm>
        </p:grpSpPr>
        <p:sp>
          <p:nvSpPr>
            <p:cNvPr id="2" name="矩形 1"/>
            <p:cNvSpPr/>
            <p:nvPr/>
          </p:nvSpPr>
          <p:spPr>
            <a:xfrm>
              <a:off x="3087184" y="2262434"/>
              <a:ext cx="1166566" cy="11665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1530" name="Group 257"/>
            <p:cNvGrpSpPr/>
            <p:nvPr/>
          </p:nvGrpSpPr>
          <p:grpSpPr bwMode="auto">
            <a:xfrm>
              <a:off x="3469800" y="2570875"/>
              <a:ext cx="401334" cy="470380"/>
              <a:chOff x="3293" y="530"/>
              <a:chExt cx="176" cy="206"/>
            </a:xfrm>
          </p:grpSpPr>
          <p:sp>
            <p:nvSpPr>
              <p:cNvPr id="21531" name="Freeform 51"/>
              <p:cNvSpPr/>
              <p:nvPr/>
            </p:nvSpPr>
            <p:spPr bwMode="auto">
              <a:xfrm>
                <a:off x="3333" y="530"/>
                <a:ext cx="96" cy="130"/>
              </a:xfrm>
              <a:custGeom>
                <a:avLst/>
                <a:gdLst>
                  <a:gd name="T0" fmla="*/ 768 w 48"/>
                  <a:gd name="T1" fmla="*/ 3776 h 65"/>
                  <a:gd name="T2" fmla="*/ 1536 w 48"/>
                  <a:gd name="T3" fmla="*/ 4160 h 65"/>
                  <a:gd name="T4" fmla="*/ 2304 w 48"/>
                  <a:gd name="T5" fmla="*/ 3840 h 65"/>
                  <a:gd name="T6" fmla="*/ 2304 w 48"/>
                  <a:gd name="T7" fmla="*/ 3392 h 65"/>
                  <a:gd name="T8" fmla="*/ 2304 w 48"/>
                  <a:gd name="T9" fmla="*/ 3392 h 65"/>
                  <a:gd name="T10" fmla="*/ 3072 w 48"/>
                  <a:gd name="T11" fmla="*/ 1600 h 65"/>
                  <a:gd name="T12" fmla="*/ 1536 w 48"/>
                  <a:gd name="T13" fmla="*/ 0 h 65"/>
                  <a:gd name="T14" fmla="*/ 0 w 48"/>
                  <a:gd name="T15" fmla="*/ 1600 h 65"/>
                  <a:gd name="T16" fmla="*/ 768 w 48"/>
                  <a:gd name="T17" fmla="*/ 3392 h 65"/>
                  <a:gd name="T18" fmla="*/ 768 w 48"/>
                  <a:gd name="T19" fmla="*/ 3776 h 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"/>
                  <a:gd name="T31" fmla="*/ 0 h 65"/>
                  <a:gd name="T32" fmla="*/ 48 w 48"/>
                  <a:gd name="T33" fmla="*/ 65 h 6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" h="65">
                    <a:moveTo>
                      <a:pt x="12" y="59"/>
                    </a:moveTo>
                    <a:cubicBezTo>
                      <a:pt x="13" y="61"/>
                      <a:pt x="17" y="65"/>
                      <a:pt x="24" y="65"/>
                    </a:cubicBezTo>
                    <a:cubicBezTo>
                      <a:pt x="31" y="65"/>
                      <a:pt x="34" y="61"/>
                      <a:pt x="36" y="60"/>
                    </a:cubicBezTo>
                    <a:cubicBezTo>
                      <a:pt x="35" y="58"/>
                      <a:pt x="35" y="56"/>
                      <a:pt x="36" y="53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43" y="46"/>
                      <a:pt x="48" y="35"/>
                      <a:pt x="48" y="25"/>
                    </a:cubicBezTo>
                    <a:cubicBezTo>
                      <a:pt x="48" y="8"/>
                      <a:pt x="37" y="0"/>
                      <a:pt x="24" y="0"/>
                    </a:cubicBezTo>
                    <a:cubicBezTo>
                      <a:pt x="11" y="0"/>
                      <a:pt x="0" y="8"/>
                      <a:pt x="0" y="25"/>
                    </a:cubicBezTo>
                    <a:cubicBezTo>
                      <a:pt x="0" y="35"/>
                      <a:pt x="5" y="46"/>
                      <a:pt x="12" y="53"/>
                    </a:cubicBezTo>
                    <a:cubicBezTo>
                      <a:pt x="13" y="56"/>
                      <a:pt x="13" y="58"/>
                      <a:pt x="1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32" name="Freeform 52"/>
              <p:cNvSpPr/>
              <p:nvPr/>
            </p:nvSpPr>
            <p:spPr bwMode="auto">
              <a:xfrm>
                <a:off x="3293" y="656"/>
                <a:ext cx="176" cy="80"/>
              </a:xfrm>
              <a:custGeom>
                <a:avLst/>
                <a:gdLst>
                  <a:gd name="T0" fmla="*/ 3840 w 88"/>
                  <a:gd name="T1" fmla="*/ 0 h 40"/>
                  <a:gd name="T2" fmla="*/ 2816 w 88"/>
                  <a:gd name="T3" fmla="*/ 2368 h 40"/>
                  <a:gd name="T4" fmla="*/ 1792 w 88"/>
                  <a:gd name="T5" fmla="*/ 0 h 40"/>
                  <a:gd name="T6" fmla="*/ 1792 w 88"/>
                  <a:gd name="T7" fmla="*/ 0 h 40"/>
                  <a:gd name="T8" fmla="*/ 0 w 88"/>
                  <a:gd name="T9" fmla="*/ 1408 h 40"/>
                  <a:gd name="T10" fmla="*/ 0 w 88"/>
                  <a:gd name="T11" fmla="*/ 1600 h 40"/>
                  <a:gd name="T12" fmla="*/ 2816 w 88"/>
                  <a:gd name="T13" fmla="*/ 2560 h 40"/>
                  <a:gd name="T14" fmla="*/ 5632 w 88"/>
                  <a:gd name="T15" fmla="*/ 1600 h 40"/>
                  <a:gd name="T16" fmla="*/ 5632 w 88"/>
                  <a:gd name="T17" fmla="*/ 1408 h 40"/>
                  <a:gd name="T18" fmla="*/ 3840 w 88"/>
                  <a:gd name="T19" fmla="*/ 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8"/>
                  <a:gd name="T31" fmla="*/ 0 h 40"/>
                  <a:gd name="T32" fmla="*/ 88 w 88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8" h="40">
                    <a:moveTo>
                      <a:pt x="60" y="0"/>
                    </a:moveTo>
                    <a:cubicBezTo>
                      <a:pt x="60" y="0"/>
                      <a:pt x="52" y="37"/>
                      <a:pt x="44" y="37"/>
                    </a:cubicBezTo>
                    <a:cubicBezTo>
                      <a:pt x="36" y="37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5" y="5"/>
                      <a:pt x="0" y="13"/>
                      <a:pt x="0" y="22"/>
                    </a:cubicBezTo>
                    <a:cubicBezTo>
                      <a:pt x="0" y="24"/>
                      <a:pt x="0" y="23"/>
                      <a:pt x="0" y="25"/>
                    </a:cubicBezTo>
                    <a:cubicBezTo>
                      <a:pt x="0" y="37"/>
                      <a:pt x="23" y="40"/>
                      <a:pt x="44" y="40"/>
                    </a:cubicBezTo>
                    <a:cubicBezTo>
                      <a:pt x="65" y="40"/>
                      <a:pt x="88" y="37"/>
                      <a:pt x="88" y="25"/>
                    </a:cubicBezTo>
                    <a:cubicBezTo>
                      <a:pt x="88" y="23"/>
                      <a:pt x="88" y="24"/>
                      <a:pt x="88" y="22"/>
                    </a:cubicBezTo>
                    <a:cubicBezTo>
                      <a:pt x="88" y="13"/>
                      <a:pt x="73" y="5"/>
                      <a:pt x="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33" name="Freeform 79"/>
              <p:cNvSpPr/>
              <p:nvPr/>
            </p:nvSpPr>
            <p:spPr bwMode="auto">
              <a:xfrm>
                <a:off x="3365" y="662"/>
                <a:ext cx="32" cy="74"/>
              </a:xfrm>
              <a:custGeom>
                <a:avLst/>
                <a:gdLst>
                  <a:gd name="T0" fmla="*/ 0 w 16"/>
                  <a:gd name="T1" fmla="*/ 2240 h 37"/>
                  <a:gd name="T2" fmla="*/ 448 w 16"/>
                  <a:gd name="T3" fmla="*/ 704 h 37"/>
                  <a:gd name="T4" fmla="*/ 128 w 16"/>
                  <a:gd name="T5" fmla="*/ 384 h 37"/>
                  <a:gd name="T6" fmla="*/ 512 w 16"/>
                  <a:gd name="T7" fmla="*/ 0 h 37"/>
                  <a:gd name="T8" fmla="*/ 896 w 16"/>
                  <a:gd name="T9" fmla="*/ 384 h 37"/>
                  <a:gd name="T10" fmla="*/ 576 w 16"/>
                  <a:gd name="T11" fmla="*/ 704 h 37"/>
                  <a:gd name="T12" fmla="*/ 1024 w 16"/>
                  <a:gd name="T13" fmla="*/ 2240 h 37"/>
                  <a:gd name="T14" fmla="*/ 0 w 16"/>
                  <a:gd name="T15" fmla="*/ 2240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37"/>
                  <a:gd name="T26" fmla="*/ 16 w 16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37">
                    <a:moveTo>
                      <a:pt x="0" y="35"/>
                    </a:moveTo>
                    <a:cubicBezTo>
                      <a:pt x="0" y="25"/>
                      <a:pt x="7" y="11"/>
                      <a:pt x="7" y="11"/>
                    </a:cubicBezTo>
                    <a:cubicBezTo>
                      <a:pt x="7" y="11"/>
                      <a:pt x="2" y="9"/>
                      <a:pt x="2" y="6"/>
                    </a:cubicBezTo>
                    <a:cubicBezTo>
                      <a:pt x="2" y="2"/>
                      <a:pt x="8" y="0"/>
                      <a:pt x="8" y="0"/>
                    </a:cubicBezTo>
                    <a:cubicBezTo>
                      <a:pt x="8" y="0"/>
                      <a:pt x="14" y="2"/>
                      <a:pt x="14" y="6"/>
                    </a:cubicBezTo>
                    <a:cubicBezTo>
                      <a:pt x="14" y="9"/>
                      <a:pt x="9" y="11"/>
                      <a:pt x="9" y="11"/>
                    </a:cubicBezTo>
                    <a:cubicBezTo>
                      <a:pt x="9" y="11"/>
                      <a:pt x="16" y="25"/>
                      <a:pt x="16" y="35"/>
                    </a:cubicBezTo>
                    <a:cubicBezTo>
                      <a:pt x="16" y="37"/>
                      <a:pt x="0" y="36"/>
                      <a:pt x="0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0" name="组合 9"/>
          <p:cNvGrpSpPr/>
          <p:nvPr/>
        </p:nvGrpSpPr>
        <p:grpSpPr bwMode="auto">
          <a:xfrm>
            <a:off x="5383213" y="2262188"/>
            <a:ext cx="1166812" cy="1166812"/>
            <a:chOff x="5383530" y="2262434"/>
            <a:chExt cx="1166566" cy="1166566"/>
          </a:xfrm>
        </p:grpSpPr>
        <p:sp>
          <p:nvSpPr>
            <p:cNvPr id="15" name="矩形 14"/>
            <p:cNvSpPr/>
            <p:nvPr/>
          </p:nvSpPr>
          <p:spPr>
            <a:xfrm>
              <a:off x="5383530" y="2262434"/>
              <a:ext cx="1166566" cy="11665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1525" name="Group 348"/>
            <p:cNvGrpSpPr/>
            <p:nvPr/>
          </p:nvGrpSpPr>
          <p:grpSpPr bwMode="auto">
            <a:xfrm>
              <a:off x="5729204" y="2679721"/>
              <a:ext cx="474694" cy="401334"/>
              <a:chOff x="2996" y="3065"/>
              <a:chExt cx="208" cy="177"/>
            </a:xfrm>
          </p:grpSpPr>
          <p:sp>
            <p:nvSpPr>
              <p:cNvPr id="21526" name="Freeform 67"/>
              <p:cNvSpPr/>
              <p:nvPr/>
            </p:nvSpPr>
            <p:spPr bwMode="auto">
              <a:xfrm>
                <a:off x="3052" y="3065"/>
                <a:ext cx="96" cy="41"/>
              </a:xfrm>
              <a:custGeom>
                <a:avLst/>
                <a:gdLst>
                  <a:gd name="T0" fmla="*/ 3072 w 48"/>
                  <a:gd name="T1" fmla="*/ 1484 h 20"/>
                  <a:gd name="T2" fmla="*/ 2560 w 48"/>
                  <a:gd name="T3" fmla="*/ 1484 h 20"/>
                  <a:gd name="T4" fmla="*/ 2560 w 48"/>
                  <a:gd name="T5" fmla="*/ 1197 h 20"/>
                  <a:gd name="T6" fmla="*/ 2048 w 48"/>
                  <a:gd name="T7" fmla="*/ 584 h 20"/>
                  <a:gd name="T8" fmla="*/ 1024 w 48"/>
                  <a:gd name="T9" fmla="*/ 584 h 20"/>
                  <a:gd name="T10" fmla="*/ 512 w 48"/>
                  <a:gd name="T11" fmla="*/ 1197 h 20"/>
                  <a:gd name="T12" fmla="*/ 512 w 48"/>
                  <a:gd name="T13" fmla="*/ 1484 h 20"/>
                  <a:gd name="T14" fmla="*/ 0 w 48"/>
                  <a:gd name="T15" fmla="*/ 1484 h 20"/>
                  <a:gd name="T16" fmla="*/ 0 w 48"/>
                  <a:gd name="T17" fmla="*/ 1197 h 20"/>
                  <a:gd name="T18" fmla="*/ 1024 w 48"/>
                  <a:gd name="T19" fmla="*/ 0 h 20"/>
                  <a:gd name="T20" fmla="*/ 2048 w 48"/>
                  <a:gd name="T21" fmla="*/ 0 h 20"/>
                  <a:gd name="T22" fmla="*/ 3072 w 48"/>
                  <a:gd name="T23" fmla="*/ 1197 h 20"/>
                  <a:gd name="T24" fmla="*/ 3072 w 48"/>
                  <a:gd name="T25" fmla="*/ 1484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20"/>
                  <a:gd name="T41" fmla="*/ 48 w 48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20">
                    <a:moveTo>
                      <a:pt x="48" y="20"/>
                    </a:move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2"/>
                      <a:pt x="36" y="8"/>
                      <a:pt x="32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2" y="8"/>
                      <a:pt x="8" y="12"/>
                      <a:pt x="8" y="16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41" y="0"/>
                      <a:pt x="48" y="7"/>
                      <a:pt x="48" y="16"/>
                    </a:cubicBezTo>
                    <a:cubicBezTo>
                      <a:pt x="48" y="20"/>
                      <a:pt x="48" y="20"/>
                      <a:pt x="48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27" name="Freeform 153"/>
              <p:cNvSpPr/>
              <p:nvPr/>
            </p:nvSpPr>
            <p:spPr bwMode="auto">
              <a:xfrm>
                <a:off x="2996" y="3154"/>
                <a:ext cx="208" cy="88"/>
              </a:xfrm>
              <a:custGeom>
                <a:avLst/>
                <a:gdLst>
                  <a:gd name="T0" fmla="*/ 5376 w 104"/>
                  <a:gd name="T1" fmla="*/ 384 h 44"/>
                  <a:gd name="T2" fmla="*/ 5248 w 104"/>
                  <a:gd name="T3" fmla="*/ 512 h 44"/>
                  <a:gd name="T4" fmla="*/ 4736 w 104"/>
                  <a:gd name="T5" fmla="*/ 512 h 44"/>
                  <a:gd name="T6" fmla="*/ 4608 w 104"/>
                  <a:gd name="T7" fmla="*/ 384 h 44"/>
                  <a:gd name="T8" fmla="*/ 4608 w 104"/>
                  <a:gd name="T9" fmla="*/ 0 h 44"/>
                  <a:gd name="T10" fmla="*/ 2048 w 104"/>
                  <a:gd name="T11" fmla="*/ 0 h 44"/>
                  <a:gd name="T12" fmla="*/ 2048 w 104"/>
                  <a:gd name="T13" fmla="*/ 384 h 44"/>
                  <a:gd name="T14" fmla="*/ 1920 w 104"/>
                  <a:gd name="T15" fmla="*/ 512 h 44"/>
                  <a:gd name="T16" fmla="*/ 1408 w 104"/>
                  <a:gd name="T17" fmla="*/ 512 h 44"/>
                  <a:gd name="T18" fmla="*/ 1280 w 104"/>
                  <a:gd name="T19" fmla="*/ 384 h 44"/>
                  <a:gd name="T20" fmla="*/ 1280 w 104"/>
                  <a:gd name="T21" fmla="*/ 0 h 44"/>
                  <a:gd name="T22" fmla="*/ 0 w 104"/>
                  <a:gd name="T23" fmla="*/ 0 h 44"/>
                  <a:gd name="T24" fmla="*/ 0 w 104"/>
                  <a:gd name="T25" fmla="*/ 2048 h 44"/>
                  <a:gd name="T26" fmla="*/ 768 w 104"/>
                  <a:gd name="T27" fmla="*/ 2816 h 44"/>
                  <a:gd name="T28" fmla="*/ 5888 w 104"/>
                  <a:gd name="T29" fmla="*/ 2816 h 44"/>
                  <a:gd name="T30" fmla="*/ 6656 w 104"/>
                  <a:gd name="T31" fmla="*/ 2048 h 44"/>
                  <a:gd name="T32" fmla="*/ 6656 w 104"/>
                  <a:gd name="T33" fmla="*/ 0 h 44"/>
                  <a:gd name="T34" fmla="*/ 5376 w 104"/>
                  <a:gd name="T35" fmla="*/ 0 h 44"/>
                  <a:gd name="T36" fmla="*/ 5376 w 104"/>
                  <a:gd name="T37" fmla="*/ 384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44"/>
                  <a:gd name="T59" fmla="*/ 104 w 104"/>
                  <a:gd name="T60" fmla="*/ 44 h 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44">
                    <a:moveTo>
                      <a:pt x="84" y="6"/>
                    </a:moveTo>
                    <a:cubicBezTo>
                      <a:pt x="84" y="7"/>
                      <a:pt x="83" y="8"/>
                      <a:pt x="82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3" y="8"/>
                      <a:pt x="72" y="7"/>
                      <a:pt x="72" y="6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7"/>
                      <a:pt x="31" y="8"/>
                      <a:pt x="30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1" y="8"/>
                      <a:pt x="20" y="7"/>
                      <a:pt x="20" y="6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9"/>
                      <a:pt x="5" y="44"/>
                      <a:pt x="12" y="44"/>
                    </a:cubicBezTo>
                    <a:cubicBezTo>
                      <a:pt x="92" y="44"/>
                      <a:pt x="92" y="44"/>
                      <a:pt x="92" y="44"/>
                    </a:cubicBezTo>
                    <a:cubicBezTo>
                      <a:pt x="99" y="44"/>
                      <a:pt x="104" y="39"/>
                      <a:pt x="104" y="32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84" y="0"/>
                      <a:pt x="84" y="0"/>
                      <a:pt x="84" y="0"/>
                    </a:cubicBezTo>
                    <a:lnTo>
                      <a:pt x="84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28" name="Freeform 154"/>
              <p:cNvSpPr/>
              <p:nvPr/>
            </p:nvSpPr>
            <p:spPr bwMode="auto">
              <a:xfrm>
                <a:off x="2996" y="3114"/>
                <a:ext cx="208" cy="32"/>
              </a:xfrm>
              <a:custGeom>
                <a:avLst/>
                <a:gdLst>
                  <a:gd name="T0" fmla="*/ 5888 w 104"/>
                  <a:gd name="T1" fmla="*/ 0 h 16"/>
                  <a:gd name="T2" fmla="*/ 768 w 104"/>
                  <a:gd name="T3" fmla="*/ 0 h 16"/>
                  <a:gd name="T4" fmla="*/ 0 w 104"/>
                  <a:gd name="T5" fmla="*/ 768 h 16"/>
                  <a:gd name="T6" fmla="*/ 0 w 104"/>
                  <a:gd name="T7" fmla="*/ 1024 h 16"/>
                  <a:gd name="T8" fmla="*/ 1280 w 104"/>
                  <a:gd name="T9" fmla="*/ 1024 h 16"/>
                  <a:gd name="T10" fmla="*/ 1280 w 104"/>
                  <a:gd name="T11" fmla="*/ 896 h 16"/>
                  <a:gd name="T12" fmla="*/ 1408 w 104"/>
                  <a:gd name="T13" fmla="*/ 768 h 16"/>
                  <a:gd name="T14" fmla="*/ 1920 w 104"/>
                  <a:gd name="T15" fmla="*/ 768 h 16"/>
                  <a:gd name="T16" fmla="*/ 2048 w 104"/>
                  <a:gd name="T17" fmla="*/ 896 h 16"/>
                  <a:gd name="T18" fmla="*/ 2048 w 104"/>
                  <a:gd name="T19" fmla="*/ 1024 h 16"/>
                  <a:gd name="T20" fmla="*/ 4608 w 104"/>
                  <a:gd name="T21" fmla="*/ 1024 h 16"/>
                  <a:gd name="T22" fmla="*/ 4608 w 104"/>
                  <a:gd name="T23" fmla="*/ 896 h 16"/>
                  <a:gd name="T24" fmla="*/ 4736 w 104"/>
                  <a:gd name="T25" fmla="*/ 768 h 16"/>
                  <a:gd name="T26" fmla="*/ 5248 w 104"/>
                  <a:gd name="T27" fmla="*/ 768 h 16"/>
                  <a:gd name="T28" fmla="*/ 5376 w 104"/>
                  <a:gd name="T29" fmla="*/ 896 h 16"/>
                  <a:gd name="T30" fmla="*/ 5376 w 104"/>
                  <a:gd name="T31" fmla="*/ 1024 h 16"/>
                  <a:gd name="T32" fmla="*/ 6656 w 104"/>
                  <a:gd name="T33" fmla="*/ 1024 h 16"/>
                  <a:gd name="T34" fmla="*/ 6656 w 104"/>
                  <a:gd name="T35" fmla="*/ 768 h 16"/>
                  <a:gd name="T36" fmla="*/ 5888 w 104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16"/>
                  <a:gd name="T59" fmla="*/ 104 w 104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16">
                    <a:moveTo>
                      <a:pt x="9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3"/>
                      <a:pt x="21" y="12"/>
                      <a:pt x="22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1" y="12"/>
                      <a:pt x="32" y="13"/>
                      <a:pt x="32" y="14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72" y="13"/>
                      <a:pt x="73" y="12"/>
                      <a:pt x="74" y="12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3" y="12"/>
                      <a:pt x="84" y="13"/>
                      <a:pt x="84" y="14"/>
                    </a:cubicBezTo>
                    <a:cubicBezTo>
                      <a:pt x="84" y="16"/>
                      <a:pt x="84" y="16"/>
                      <a:pt x="84" y="16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12"/>
                      <a:pt x="104" y="12"/>
                      <a:pt x="104" y="12"/>
                    </a:cubicBezTo>
                    <a:cubicBezTo>
                      <a:pt x="104" y="5"/>
                      <a:pt x="99" y="0"/>
                      <a:pt x="9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1" name="组合 10"/>
          <p:cNvGrpSpPr/>
          <p:nvPr/>
        </p:nvGrpSpPr>
        <p:grpSpPr bwMode="auto">
          <a:xfrm>
            <a:off x="7678738" y="2262188"/>
            <a:ext cx="1166812" cy="1166812"/>
            <a:chOff x="7679352" y="2262434"/>
            <a:chExt cx="1166566" cy="1166566"/>
          </a:xfrm>
        </p:grpSpPr>
        <p:sp>
          <p:nvSpPr>
            <p:cNvPr id="16" name="矩形 15"/>
            <p:cNvSpPr/>
            <p:nvPr/>
          </p:nvSpPr>
          <p:spPr>
            <a:xfrm>
              <a:off x="7679352" y="2262434"/>
              <a:ext cx="1166566" cy="11665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1521" name="Group 275"/>
            <p:cNvGrpSpPr/>
            <p:nvPr/>
          </p:nvGrpSpPr>
          <p:grpSpPr bwMode="auto">
            <a:xfrm>
              <a:off x="8026671" y="2674620"/>
              <a:ext cx="548058" cy="422910"/>
              <a:chOff x="-566" y="190"/>
              <a:chExt cx="208" cy="160"/>
            </a:xfrm>
          </p:grpSpPr>
          <p:sp>
            <p:nvSpPr>
              <p:cNvPr id="21522" name="Freeform 182"/>
              <p:cNvSpPr>
                <a:spLocks noEditPoints="1"/>
              </p:cNvSpPr>
              <p:nvPr/>
            </p:nvSpPr>
            <p:spPr bwMode="auto">
              <a:xfrm>
                <a:off x="-562" y="238"/>
                <a:ext cx="204" cy="112"/>
              </a:xfrm>
              <a:custGeom>
                <a:avLst/>
                <a:gdLst>
                  <a:gd name="T0" fmla="*/ 4736 w 102"/>
                  <a:gd name="T1" fmla="*/ 3584 h 56"/>
                  <a:gd name="T2" fmla="*/ 640 w 102"/>
                  <a:gd name="T3" fmla="*/ 3584 h 56"/>
                  <a:gd name="T4" fmla="*/ 128 w 102"/>
                  <a:gd name="T5" fmla="*/ 3328 h 56"/>
                  <a:gd name="T6" fmla="*/ 64 w 102"/>
                  <a:gd name="T7" fmla="*/ 2752 h 56"/>
                  <a:gd name="T8" fmla="*/ 896 w 102"/>
                  <a:gd name="T9" fmla="*/ 640 h 56"/>
                  <a:gd name="T10" fmla="*/ 1856 w 102"/>
                  <a:gd name="T11" fmla="*/ 0 h 56"/>
                  <a:gd name="T12" fmla="*/ 5952 w 102"/>
                  <a:gd name="T13" fmla="*/ 0 h 56"/>
                  <a:gd name="T14" fmla="*/ 6464 w 102"/>
                  <a:gd name="T15" fmla="*/ 256 h 56"/>
                  <a:gd name="T16" fmla="*/ 6464 w 102"/>
                  <a:gd name="T17" fmla="*/ 832 h 56"/>
                  <a:gd name="T18" fmla="*/ 5696 w 102"/>
                  <a:gd name="T19" fmla="*/ 2944 h 56"/>
                  <a:gd name="T20" fmla="*/ 4736 w 102"/>
                  <a:gd name="T21" fmla="*/ 3584 h 56"/>
                  <a:gd name="T22" fmla="*/ 1856 w 102"/>
                  <a:gd name="T23" fmla="*/ 512 h 56"/>
                  <a:gd name="T24" fmla="*/ 1344 w 102"/>
                  <a:gd name="T25" fmla="*/ 832 h 56"/>
                  <a:gd name="T26" fmla="*/ 576 w 102"/>
                  <a:gd name="T27" fmla="*/ 2944 h 56"/>
                  <a:gd name="T28" fmla="*/ 576 w 102"/>
                  <a:gd name="T29" fmla="*/ 3072 h 56"/>
                  <a:gd name="T30" fmla="*/ 640 w 102"/>
                  <a:gd name="T31" fmla="*/ 3072 h 56"/>
                  <a:gd name="T32" fmla="*/ 4736 w 102"/>
                  <a:gd name="T33" fmla="*/ 3072 h 56"/>
                  <a:gd name="T34" fmla="*/ 5184 w 102"/>
                  <a:gd name="T35" fmla="*/ 2752 h 56"/>
                  <a:gd name="T36" fmla="*/ 6016 w 102"/>
                  <a:gd name="T37" fmla="*/ 640 h 56"/>
                  <a:gd name="T38" fmla="*/ 6016 w 102"/>
                  <a:gd name="T39" fmla="*/ 512 h 56"/>
                  <a:gd name="T40" fmla="*/ 5952 w 102"/>
                  <a:gd name="T41" fmla="*/ 512 h 56"/>
                  <a:gd name="T42" fmla="*/ 1856 w 102"/>
                  <a:gd name="T43" fmla="*/ 512 h 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2"/>
                  <a:gd name="T67" fmla="*/ 0 h 56"/>
                  <a:gd name="T68" fmla="*/ 102 w 102"/>
                  <a:gd name="T69" fmla="*/ 56 h 5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2" h="56">
                    <a:moveTo>
                      <a:pt x="74" y="56"/>
                    </a:moveTo>
                    <a:cubicBezTo>
                      <a:pt x="10" y="56"/>
                      <a:pt x="10" y="56"/>
                      <a:pt x="10" y="56"/>
                    </a:cubicBezTo>
                    <a:cubicBezTo>
                      <a:pt x="6" y="56"/>
                      <a:pt x="4" y="55"/>
                      <a:pt x="2" y="52"/>
                    </a:cubicBezTo>
                    <a:cubicBezTo>
                      <a:pt x="0" y="50"/>
                      <a:pt x="0" y="46"/>
                      <a:pt x="1" y="43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6" y="4"/>
                      <a:pt x="22" y="0"/>
                      <a:pt x="29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6" y="0"/>
                      <a:pt x="99" y="1"/>
                      <a:pt x="101" y="4"/>
                    </a:cubicBezTo>
                    <a:cubicBezTo>
                      <a:pt x="102" y="6"/>
                      <a:pt x="102" y="10"/>
                      <a:pt x="101" y="13"/>
                    </a:cubicBezTo>
                    <a:cubicBezTo>
                      <a:pt x="89" y="46"/>
                      <a:pt x="89" y="46"/>
                      <a:pt x="89" y="46"/>
                    </a:cubicBezTo>
                    <a:cubicBezTo>
                      <a:pt x="86" y="52"/>
                      <a:pt x="80" y="56"/>
                      <a:pt x="74" y="56"/>
                    </a:cubicBezTo>
                    <a:close/>
                    <a:moveTo>
                      <a:pt x="29" y="8"/>
                    </a:moveTo>
                    <a:cubicBezTo>
                      <a:pt x="26" y="8"/>
                      <a:pt x="22" y="10"/>
                      <a:pt x="21" y="13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8" y="47"/>
                      <a:pt x="8" y="48"/>
                      <a:pt x="9" y="48"/>
                    </a:cubicBezTo>
                    <a:cubicBezTo>
                      <a:pt x="9" y="48"/>
                      <a:pt x="9" y="48"/>
                      <a:pt x="10" y="48"/>
                    </a:cubicBezTo>
                    <a:cubicBezTo>
                      <a:pt x="74" y="48"/>
                      <a:pt x="74" y="48"/>
                      <a:pt x="74" y="48"/>
                    </a:cubicBezTo>
                    <a:cubicBezTo>
                      <a:pt x="77" y="48"/>
                      <a:pt x="80" y="46"/>
                      <a:pt x="81" y="43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94" y="9"/>
                      <a:pt x="94" y="9"/>
                      <a:pt x="94" y="8"/>
                    </a:cubicBezTo>
                    <a:cubicBezTo>
                      <a:pt x="94" y="8"/>
                      <a:pt x="93" y="8"/>
                      <a:pt x="93" y="8"/>
                    </a:cubicBezTo>
                    <a:cubicBezTo>
                      <a:pt x="29" y="8"/>
                      <a:pt x="29" y="8"/>
                      <a:pt x="29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23" name="Freeform 183"/>
              <p:cNvSpPr/>
              <p:nvPr/>
            </p:nvSpPr>
            <p:spPr bwMode="auto">
              <a:xfrm>
                <a:off x="-566" y="190"/>
                <a:ext cx="176" cy="158"/>
              </a:xfrm>
              <a:custGeom>
                <a:avLst/>
                <a:gdLst>
                  <a:gd name="T0" fmla="*/ 320 w 88"/>
                  <a:gd name="T1" fmla="*/ 4736 h 79"/>
                  <a:gd name="T2" fmla="*/ 448 w 88"/>
                  <a:gd name="T3" fmla="*/ 4288 h 79"/>
                  <a:gd name="T4" fmla="*/ 1344 w 88"/>
                  <a:gd name="T5" fmla="*/ 2240 h 79"/>
                  <a:gd name="T6" fmla="*/ 2112 w 88"/>
                  <a:gd name="T7" fmla="*/ 1728 h 79"/>
                  <a:gd name="T8" fmla="*/ 5312 w 88"/>
                  <a:gd name="T9" fmla="*/ 1728 h 79"/>
                  <a:gd name="T10" fmla="*/ 5632 w 88"/>
                  <a:gd name="T11" fmla="*/ 1536 h 79"/>
                  <a:gd name="T12" fmla="*/ 5632 w 88"/>
                  <a:gd name="T13" fmla="*/ 1536 h 79"/>
                  <a:gd name="T14" fmla="*/ 4864 w 88"/>
                  <a:gd name="T15" fmla="*/ 768 h 79"/>
                  <a:gd name="T16" fmla="*/ 2816 w 88"/>
                  <a:gd name="T17" fmla="*/ 768 h 79"/>
                  <a:gd name="T18" fmla="*/ 2048 w 88"/>
                  <a:gd name="T19" fmla="*/ 0 h 79"/>
                  <a:gd name="T20" fmla="*/ 768 w 88"/>
                  <a:gd name="T21" fmla="*/ 0 h 79"/>
                  <a:gd name="T22" fmla="*/ 0 w 88"/>
                  <a:gd name="T23" fmla="*/ 768 h 79"/>
                  <a:gd name="T24" fmla="*/ 0 w 88"/>
                  <a:gd name="T25" fmla="*/ 4352 h 79"/>
                  <a:gd name="T26" fmla="*/ 576 w 88"/>
                  <a:gd name="T27" fmla="*/ 5056 h 79"/>
                  <a:gd name="T28" fmla="*/ 320 w 88"/>
                  <a:gd name="T29" fmla="*/ 4736 h 7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8"/>
                  <a:gd name="T46" fmla="*/ 0 h 79"/>
                  <a:gd name="T47" fmla="*/ 88 w 88"/>
                  <a:gd name="T48" fmla="*/ 79 h 7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8" h="79">
                    <a:moveTo>
                      <a:pt x="5" y="74"/>
                    </a:moveTo>
                    <a:cubicBezTo>
                      <a:pt x="4" y="72"/>
                      <a:pt x="6" y="70"/>
                      <a:pt x="7" y="67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29"/>
                      <a:pt x="27" y="27"/>
                      <a:pt x="33" y="27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17"/>
                      <a:pt x="83" y="12"/>
                      <a:pt x="76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5"/>
                      <a:pt x="39" y="0"/>
                      <a:pt x="3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3"/>
                      <a:pt x="4" y="78"/>
                      <a:pt x="9" y="79"/>
                    </a:cubicBezTo>
                    <a:cubicBezTo>
                      <a:pt x="7" y="79"/>
                      <a:pt x="6" y="76"/>
                      <a:pt x="5" y="7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5380038" y="3508808"/>
            <a:ext cx="123666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标题文字</a:t>
            </a:r>
            <a:endParaRPr lang="zh-CN" altLang="en-US" sz="1600" dirty="0">
              <a:solidFill>
                <a:schemeClr val="bg1"/>
              </a:solidFill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3030537" y="3497695"/>
            <a:ext cx="123666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标题文字</a:t>
            </a:r>
            <a:endParaRPr lang="zh-CN" altLang="en-US" sz="1600" dirty="0">
              <a:solidFill>
                <a:schemeClr val="bg1"/>
              </a:solidFill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7451725" y="3489325"/>
            <a:ext cx="1709738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输入标题文字</a:t>
            </a:r>
            <a:r>
              <a:rPr lang="en-US" altLang="zh-CN" sz="1600" dirty="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 </a:t>
            </a:r>
            <a:endParaRPr lang="en-US" altLang="zh-CN" sz="1600" dirty="0">
              <a:solidFill>
                <a:schemeClr val="bg1"/>
              </a:solidFill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输入标题文字</a:t>
            </a:r>
            <a:r>
              <a:rPr lang="en-US" altLang="zh-CN" sz="1600" dirty="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 </a:t>
            </a:r>
            <a:endParaRPr lang="en-US" altLang="zh-CN" sz="1600" dirty="0">
              <a:solidFill>
                <a:schemeClr val="bg1"/>
              </a:solidFill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32" name="矩形 31"/>
          <p:cNvSpPr/>
          <p:nvPr/>
        </p:nvSpPr>
        <p:spPr>
          <a:xfrm rot="5400000">
            <a:off x="1422853" y="-821190"/>
            <a:ext cx="557215" cy="2199596"/>
          </a:xfrm>
          <a:prstGeom prst="rect">
            <a:avLst/>
          </a:prstGeom>
          <a:noFill/>
          <a:ln>
            <a:solidFill>
              <a:srgbClr val="43434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748227" y="76094"/>
            <a:ext cx="1877438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43434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造字工房悦黑体验版细体"/>
              </a:rPr>
              <a:t>输入标题文字</a:t>
            </a:r>
            <a:endParaRPr lang="zh-CN" altLang="en-US" sz="2200" b="1" dirty="0">
              <a:solidFill>
                <a:srgbClr val="434343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造字工房悦黑体验版细体"/>
            </a:endParaRPr>
          </a:p>
        </p:txBody>
      </p:sp>
    </p:spTree>
  </p:cSld>
  <p:clrMapOvr>
    <a:masterClrMapping/>
  </p:clrMapOvr>
  <p:transition spd="med" advClick="0" advTm="980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49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49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49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49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3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3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3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45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24" grpId="0" animBg="1"/>
      <p:bldP spid="25" grpId="0" animBg="1"/>
      <p:bldP spid="26" grpId="0" animBg="1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0551" y="3429000"/>
            <a:ext cx="7943849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1725" y="0"/>
            <a:ext cx="3298825" cy="231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 rot="5400000">
            <a:off x="1472407" y="500856"/>
            <a:ext cx="2557462" cy="3298825"/>
          </a:xfrm>
          <a:prstGeom prst="rect">
            <a:avLst/>
          </a:prstGeom>
          <a:solidFill>
            <a:schemeClr val="dk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455738" y="1273175"/>
            <a:ext cx="3094037" cy="2370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/03/ </a:t>
            </a:r>
            <a:endParaRPr lang="en-US" altLang="zh-CN" sz="2800">
              <a:solidFill>
                <a:schemeClr val="bg1"/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r>
              <a:rPr lang="en-US" altLang="zh-CN" sz="400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BUSINESS PLAN</a:t>
            </a:r>
            <a:endParaRPr lang="zh-CN" altLang="en-US" sz="2800">
              <a:solidFill>
                <a:schemeClr val="bg1"/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endParaRPr lang="zh-CN" altLang="en-US" sz="4000">
              <a:solidFill>
                <a:schemeClr val="bg1"/>
              </a:solidFill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203325" y="4011613"/>
            <a:ext cx="3094038" cy="1754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If I could save time in a bottle </a:t>
            </a:r>
            <a:endParaRPr lang="en-US" altLang="zh-CN" sz="120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the first thing that I\'d like to do </a:t>
            </a:r>
            <a:endParaRPr lang="en-US" altLang="zh-CN" sz="120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is to save every day until eternity passes away </a:t>
            </a:r>
            <a:endParaRPr lang="en-US" altLang="zh-CN" sz="120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just to spend them with you </a:t>
            </a:r>
            <a:endParaRPr lang="en-US" altLang="zh-CN" sz="120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If I could make days last forever </a:t>
            </a:r>
            <a:endParaRPr lang="en-US" altLang="zh-CN" sz="120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if words could make wishes come true </a:t>
            </a:r>
            <a:endParaRPr lang="en-US" altLang="zh-CN" sz="120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I\'d save every day like a treasure and then </a:t>
            </a:r>
            <a:endParaRPr lang="en-US" altLang="zh-CN" sz="120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again I would spend them with you </a:t>
            </a:r>
            <a:endParaRPr lang="en-US" altLang="zh-CN" sz="120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pPr algn="r"/>
            <a:endParaRPr lang="zh-CN" altLang="en-US" sz="120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9" name="矩形 8"/>
          <p:cNvSpPr/>
          <p:nvPr/>
        </p:nvSpPr>
        <p:spPr>
          <a:xfrm rot="5400000">
            <a:off x="10160454" y="-804523"/>
            <a:ext cx="557215" cy="2199596"/>
          </a:xfrm>
          <a:prstGeom prst="rect">
            <a:avLst/>
          </a:prstGeom>
          <a:noFill/>
          <a:ln>
            <a:solidFill>
              <a:srgbClr val="43434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9485828" y="92761"/>
            <a:ext cx="1877438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43434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造字工房悦黑体验版细体"/>
              </a:rPr>
              <a:t>输入标题文字</a:t>
            </a:r>
            <a:endParaRPr lang="zh-CN" altLang="en-US" sz="2200" b="1" dirty="0">
              <a:solidFill>
                <a:srgbClr val="434343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造字工房悦黑体验版细体"/>
            </a:endParaRPr>
          </a:p>
        </p:txBody>
      </p:sp>
    </p:spTree>
  </p:cSld>
  <p:clrMapOvr>
    <a:masterClrMapping/>
  </p:clrMapOvr>
  <p:transition spd="med" advClick="0" advTm="64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49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649333" y="2904907"/>
            <a:ext cx="2636145" cy="2209265"/>
            <a:chOff x="3399977" y="2908113"/>
            <a:chExt cx="2636145" cy="2209265"/>
          </a:xfrm>
        </p:grpSpPr>
        <p:sp>
          <p:nvSpPr>
            <p:cNvPr id="23" name="矩形 22"/>
            <p:cNvSpPr/>
            <p:nvPr/>
          </p:nvSpPr>
          <p:spPr>
            <a:xfrm>
              <a:off x="3399977" y="2908113"/>
              <a:ext cx="426880" cy="22092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华文黑体" charset="-122"/>
                <a:ea typeface="华文黑体" charset="-122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6857" y="2908113"/>
              <a:ext cx="2209265" cy="2209265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544127" y="2360900"/>
            <a:ext cx="2787059" cy="2226382"/>
            <a:chOff x="915753" y="2272862"/>
            <a:chExt cx="2787059" cy="2226382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753" y="2288905"/>
              <a:ext cx="2210339" cy="2210339"/>
            </a:xfrm>
            <a:prstGeom prst="rect">
              <a:avLst/>
            </a:prstGeom>
            <a:ln>
              <a:noFill/>
            </a:ln>
          </p:spPr>
        </p:pic>
        <p:sp>
          <p:nvSpPr>
            <p:cNvPr id="27" name="矩形 26"/>
            <p:cNvSpPr/>
            <p:nvPr/>
          </p:nvSpPr>
          <p:spPr>
            <a:xfrm>
              <a:off x="3124962" y="2272862"/>
              <a:ext cx="577850" cy="2221200"/>
            </a:xfrm>
            <a:prstGeom prst="rect">
              <a:avLst/>
            </a:prstGeom>
            <a:solidFill>
              <a:srgbClr val="0805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华文黑体" charset="-122"/>
                <a:ea typeface="华文黑体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191153" y="2977113"/>
            <a:ext cx="2510139" cy="2064852"/>
            <a:chOff x="8613302" y="2688941"/>
            <a:chExt cx="2863345" cy="2064852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1246" y="2688941"/>
              <a:ext cx="2355401" cy="2064852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8613302" y="2688941"/>
              <a:ext cx="468703" cy="1603659"/>
            </a:xfrm>
            <a:prstGeom prst="rect">
              <a:avLst/>
            </a:prstGeom>
            <a:solidFill>
              <a:srgbClr val="0805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华文黑体" charset="-122"/>
                <a:ea typeface="华文黑体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8615445" y="4292600"/>
              <a:ext cx="466965" cy="461193"/>
            </a:xfrm>
            <a:prstGeom prst="rect">
              <a:avLst/>
            </a:prstGeom>
            <a:solidFill>
              <a:srgbClr val="0805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华文黑体" charset="-122"/>
                <a:ea typeface="华文黑体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507499" y="1969620"/>
            <a:ext cx="2463850" cy="2210340"/>
            <a:chOff x="6091716" y="2082260"/>
            <a:chExt cx="2463850" cy="2210340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6301" y="2083335"/>
              <a:ext cx="2209265" cy="2209265"/>
            </a:xfrm>
            <a:prstGeom prst="rect">
              <a:avLst/>
            </a:prstGeom>
          </p:spPr>
        </p:pic>
        <p:sp>
          <p:nvSpPr>
            <p:cNvPr id="34" name="矩形 33"/>
            <p:cNvSpPr/>
            <p:nvPr/>
          </p:nvSpPr>
          <p:spPr>
            <a:xfrm>
              <a:off x="6091716" y="2082260"/>
              <a:ext cx="269426" cy="221033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华文黑体" charset="-122"/>
                <a:ea typeface="华文黑体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52714" y="5377718"/>
            <a:ext cx="1969634" cy="1131023"/>
            <a:chOff x="738860" y="5644390"/>
            <a:chExt cx="3296998" cy="1087511"/>
          </a:xfrm>
        </p:grpSpPr>
        <p:sp>
          <p:nvSpPr>
            <p:cNvPr id="36" name="文本框 13"/>
            <p:cNvSpPr txBox="1"/>
            <p:nvPr/>
          </p:nvSpPr>
          <p:spPr>
            <a:xfrm>
              <a:off x="738860" y="5644390"/>
              <a:ext cx="2609284" cy="621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latin typeface="华文黑体" charset="-122"/>
                  <a:ea typeface="华文黑体" charset="-122"/>
                  <a:cs typeface="华文黑体" charset="-122"/>
                </a:rPr>
                <a:t>TITLE</a:t>
              </a:r>
              <a:endParaRPr lang="zh-CN" altLang="en-US" sz="3600" b="1" dirty="0">
                <a:latin typeface="华文黑体" charset="-122"/>
                <a:ea typeface="华文黑体" charset="-122"/>
                <a:cs typeface="华文黑体" charset="-122"/>
              </a:endParaRPr>
            </a:p>
          </p:txBody>
        </p:sp>
        <p:sp>
          <p:nvSpPr>
            <p:cNvPr id="37" name="文本框 14"/>
            <p:cNvSpPr txBox="1"/>
            <p:nvPr/>
          </p:nvSpPr>
          <p:spPr>
            <a:xfrm>
              <a:off x="738862" y="6140399"/>
              <a:ext cx="3296996" cy="514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 err="1">
                  <a:latin typeface="华文黑体" charset="-122"/>
                  <a:ea typeface="华文黑体" charset="-122"/>
                  <a:sym typeface="+mn-ea"/>
                </a:rPr>
                <a:t>Lorem</a:t>
              </a:r>
              <a:r>
                <a:rPr lang="en-US" altLang="zh-CN" sz="12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200" dirty="0" err="1">
                  <a:latin typeface="华文黑体" charset="-122"/>
                  <a:ea typeface="华文黑体" charset="-122"/>
                  <a:sym typeface="+mn-ea"/>
                </a:rPr>
                <a:t>ipsum</a:t>
              </a:r>
              <a:r>
                <a:rPr lang="en-US" altLang="zh-CN" sz="12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200" dirty="0" err="1">
                  <a:latin typeface="华文黑体" charset="-122"/>
                  <a:ea typeface="华文黑体" charset="-122"/>
                  <a:sym typeface="+mn-ea"/>
                </a:rPr>
                <a:t>doloror</a:t>
              </a:r>
              <a:r>
                <a:rPr lang="en-US" altLang="zh-CN" sz="12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200" dirty="0" err="1">
                  <a:latin typeface="华文黑体" charset="-122"/>
                  <a:ea typeface="华文黑体" charset="-122"/>
                  <a:sym typeface="+mn-ea"/>
                </a:rPr>
                <a:t>amet</a:t>
              </a:r>
              <a:r>
                <a:rPr lang="en-US" altLang="zh-CN" sz="1200" dirty="0">
                  <a:latin typeface="华文黑体" charset="-122"/>
                  <a:ea typeface="华文黑体" charset="-122"/>
                  <a:sym typeface="+mn-ea"/>
                </a:rPr>
                <a:t> con</a:t>
              </a:r>
              <a:endParaRPr lang="zh-CN" altLang="en-US" sz="1200" dirty="0">
                <a:latin typeface="华文黑体" charset="-122"/>
                <a:ea typeface="华文黑体" charset="-122"/>
                <a:sym typeface="+mn-ea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869119" y="6731901"/>
              <a:ext cx="60733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3771907" y="5372100"/>
            <a:ext cx="2169886" cy="1131023"/>
            <a:chOff x="738860" y="5644390"/>
            <a:chExt cx="3632202" cy="1087511"/>
          </a:xfrm>
        </p:grpSpPr>
        <p:sp>
          <p:nvSpPr>
            <p:cNvPr id="40" name="文本框 29"/>
            <p:cNvSpPr txBox="1"/>
            <p:nvPr/>
          </p:nvSpPr>
          <p:spPr>
            <a:xfrm>
              <a:off x="738860" y="5644390"/>
              <a:ext cx="3178543" cy="621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latin typeface="华文黑体" charset="-122"/>
                  <a:ea typeface="华文黑体" charset="-122"/>
                  <a:cs typeface="华文黑体" charset="-122"/>
                </a:rPr>
                <a:t>TITLE</a:t>
              </a:r>
              <a:endParaRPr lang="zh-CN" altLang="en-US" sz="3600" b="1" dirty="0">
                <a:latin typeface="华文黑体" charset="-122"/>
                <a:ea typeface="华文黑体" charset="-122"/>
                <a:cs typeface="华文黑体" charset="-122"/>
              </a:endParaRPr>
            </a:p>
          </p:txBody>
        </p:sp>
        <p:sp>
          <p:nvSpPr>
            <p:cNvPr id="41" name="文本框 30"/>
            <p:cNvSpPr txBox="1"/>
            <p:nvPr/>
          </p:nvSpPr>
          <p:spPr>
            <a:xfrm>
              <a:off x="738862" y="6140399"/>
              <a:ext cx="3632200" cy="585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 err="1">
                  <a:latin typeface="华文黑体" charset="-122"/>
                  <a:ea typeface="华文黑体" charset="-122"/>
                  <a:sym typeface="+mn-ea"/>
                </a:rPr>
                <a:t>Lorem</a:t>
              </a:r>
              <a:r>
                <a:rPr lang="en-US" altLang="zh-CN" sz="14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400" dirty="0" err="1">
                  <a:latin typeface="华文黑体" charset="-122"/>
                  <a:ea typeface="华文黑体" charset="-122"/>
                  <a:sym typeface="+mn-ea"/>
                </a:rPr>
                <a:t>ipsum</a:t>
              </a:r>
              <a:r>
                <a:rPr lang="en-US" altLang="zh-CN" sz="14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400" dirty="0" err="1">
                  <a:latin typeface="华文黑体" charset="-122"/>
                  <a:ea typeface="华文黑体" charset="-122"/>
                  <a:sym typeface="+mn-ea"/>
                </a:rPr>
                <a:t>doloror</a:t>
              </a:r>
              <a:r>
                <a:rPr lang="en-US" altLang="zh-CN" sz="14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400" dirty="0" err="1">
                  <a:latin typeface="华文黑体" charset="-122"/>
                  <a:ea typeface="华文黑体" charset="-122"/>
                  <a:sym typeface="+mn-ea"/>
                </a:rPr>
                <a:t>amet</a:t>
              </a:r>
              <a:r>
                <a:rPr lang="en-US" altLang="zh-CN" sz="1400" dirty="0">
                  <a:latin typeface="华文黑体" charset="-122"/>
                  <a:ea typeface="华文黑体" charset="-122"/>
                  <a:sym typeface="+mn-ea"/>
                </a:rPr>
                <a:t> con</a:t>
              </a:r>
              <a:endParaRPr lang="zh-CN" altLang="en-US" sz="1400" dirty="0">
                <a:latin typeface="华文黑体" charset="-122"/>
                <a:ea typeface="华文黑体" charset="-122"/>
                <a:sym typeface="+mn-ea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869119" y="6731901"/>
              <a:ext cx="60733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6283325" y="5372100"/>
            <a:ext cx="2169886" cy="1131023"/>
            <a:chOff x="738860" y="5644390"/>
            <a:chExt cx="3632202" cy="1087511"/>
          </a:xfrm>
        </p:grpSpPr>
        <p:sp>
          <p:nvSpPr>
            <p:cNvPr id="44" name="文本框 33"/>
            <p:cNvSpPr txBox="1"/>
            <p:nvPr/>
          </p:nvSpPr>
          <p:spPr>
            <a:xfrm>
              <a:off x="738860" y="5644390"/>
              <a:ext cx="2540375" cy="621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latin typeface="华文黑体" charset="-122"/>
                  <a:ea typeface="华文黑体" charset="-122"/>
                  <a:cs typeface="华文黑体" charset="-122"/>
                </a:rPr>
                <a:t>TITLE</a:t>
              </a:r>
              <a:endParaRPr lang="zh-CN" altLang="en-US" sz="3600" b="1" dirty="0">
                <a:latin typeface="华文黑体" charset="-122"/>
                <a:ea typeface="华文黑体" charset="-122"/>
                <a:cs typeface="华文黑体" charset="-122"/>
              </a:endParaRPr>
            </a:p>
          </p:txBody>
        </p:sp>
        <p:sp>
          <p:nvSpPr>
            <p:cNvPr id="45" name="文本框 34"/>
            <p:cNvSpPr txBox="1"/>
            <p:nvPr/>
          </p:nvSpPr>
          <p:spPr>
            <a:xfrm>
              <a:off x="738862" y="6140399"/>
              <a:ext cx="3632200" cy="585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 err="1">
                  <a:latin typeface="华文黑体" charset="-122"/>
                  <a:ea typeface="华文黑体" charset="-122"/>
                  <a:sym typeface="+mn-ea"/>
                </a:rPr>
                <a:t>Lorem</a:t>
              </a:r>
              <a:r>
                <a:rPr lang="en-US" altLang="zh-CN" sz="14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400" dirty="0" err="1">
                  <a:latin typeface="华文黑体" charset="-122"/>
                  <a:ea typeface="华文黑体" charset="-122"/>
                  <a:sym typeface="+mn-ea"/>
                </a:rPr>
                <a:t>ipsum</a:t>
              </a:r>
              <a:r>
                <a:rPr lang="en-US" altLang="zh-CN" sz="14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400" dirty="0" err="1">
                  <a:latin typeface="华文黑体" charset="-122"/>
                  <a:ea typeface="华文黑体" charset="-122"/>
                  <a:sym typeface="+mn-ea"/>
                </a:rPr>
                <a:t>doloror</a:t>
              </a:r>
              <a:r>
                <a:rPr lang="en-US" altLang="zh-CN" sz="14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400" dirty="0" err="1">
                  <a:latin typeface="华文黑体" charset="-122"/>
                  <a:ea typeface="华文黑体" charset="-122"/>
                  <a:sym typeface="+mn-ea"/>
                </a:rPr>
                <a:t>amet</a:t>
              </a:r>
              <a:r>
                <a:rPr lang="en-US" altLang="zh-CN" sz="1400" dirty="0">
                  <a:latin typeface="华文黑体" charset="-122"/>
                  <a:ea typeface="华文黑体" charset="-122"/>
                  <a:sym typeface="+mn-ea"/>
                </a:rPr>
                <a:t> con</a:t>
              </a:r>
              <a:endParaRPr lang="zh-CN" altLang="en-US" sz="1400" dirty="0">
                <a:latin typeface="华文黑体" charset="-122"/>
                <a:ea typeface="华文黑体" charset="-122"/>
                <a:sym typeface="+mn-ea"/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869119" y="6731901"/>
              <a:ext cx="60733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9191152" y="5377719"/>
            <a:ext cx="2169886" cy="1131023"/>
            <a:chOff x="738860" y="5644390"/>
            <a:chExt cx="3632202" cy="1087511"/>
          </a:xfrm>
        </p:grpSpPr>
        <p:sp>
          <p:nvSpPr>
            <p:cNvPr id="48" name="文本框 37"/>
            <p:cNvSpPr txBox="1"/>
            <p:nvPr/>
          </p:nvSpPr>
          <p:spPr>
            <a:xfrm>
              <a:off x="738860" y="5644390"/>
              <a:ext cx="2440946" cy="621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latin typeface="华文黑体" charset="-122"/>
                  <a:ea typeface="华文黑体" charset="-122"/>
                  <a:cs typeface="华文黑体" charset="-122"/>
                </a:rPr>
                <a:t>TITLE</a:t>
              </a:r>
              <a:endParaRPr lang="zh-CN" altLang="en-US" sz="3600" b="1" dirty="0">
                <a:latin typeface="华文黑体" charset="-122"/>
                <a:ea typeface="华文黑体" charset="-122"/>
                <a:cs typeface="华文黑体" charset="-122"/>
              </a:endParaRPr>
            </a:p>
          </p:txBody>
        </p:sp>
        <p:sp>
          <p:nvSpPr>
            <p:cNvPr id="49" name="文本框 38"/>
            <p:cNvSpPr txBox="1"/>
            <p:nvPr/>
          </p:nvSpPr>
          <p:spPr>
            <a:xfrm>
              <a:off x="738862" y="6140399"/>
              <a:ext cx="3632200" cy="585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 err="1">
                  <a:latin typeface="华文黑体" charset="-122"/>
                  <a:ea typeface="华文黑体" charset="-122"/>
                  <a:sym typeface="+mn-ea"/>
                </a:rPr>
                <a:t>Lorem</a:t>
              </a:r>
              <a:r>
                <a:rPr lang="en-US" altLang="zh-CN" sz="14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400" dirty="0" err="1">
                  <a:latin typeface="华文黑体" charset="-122"/>
                  <a:ea typeface="华文黑体" charset="-122"/>
                  <a:sym typeface="+mn-ea"/>
                </a:rPr>
                <a:t>ipsum</a:t>
              </a:r>
              <a:r>
                <a:rPr lang="en-US" altLang="zh-CN" sz="14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400" dirty="0" err="1">
                  <a:latin typeface="华文黑体" charset="-122"/>
                  <a:ea typeface="华文黑体" charset="-122"/>
                  <a:sym typeface="+mn-ea"/>
                </a:rPr>
                <a:t>doloror</a:t>
              </a:r>
              <a:r>
                <a:rPr lang="en-US" altLang="zh-CN" sz="14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400" dirty="0" err="1">
                  <a:latin typeface="华文黑体" charset="-122"/>
                  <a:ea typeface="华文黑体" charset="-122"/>
                  <a:sym typeface="+mn-ea"/>
                </a:rPr>
                <a:t>amet</a:t>
              </a:r>
              <a:r>
                <a:rPr lang="en-US" altLang="zh-CN" sz="1400" dirty="0">
                  <a:latin typeface="华文黑体" charset="-122"/>
                  <a:ea typeface="华文黑体" charset="-122"/>
                  <a:sym typeface="+mn-ea"/>
                </a:rPr>
                <a:t> con</a:t>
              </a:r>
              <a:endParaRPr lang="zh-CN" altLang="en-US" sz="1400" dirty="0">
                <a:latin typeface="华文黑体" charset="-122"/>
                <a:ea typeface="华文黑体" charset="-122"/>
                <a:sym typeface="+mn-ea"/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869119" y="6731901"/>
              <a:ext cx="60733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文本框 45"/>
          <p:cNvSpPr txBox="1"/>
          <p:nvPr/>
        </p:nvSpPr>
        <p:spPr>
          <a:xfrm>
            <a:off x="852714" y="1476235"/>
            <a:ext cx="3643086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 err="1">
                <a:latin typeface="华文黑体" charset="-122"/>
                <a:ea typeface="华文黑体" charset="-122"/>
                <a:sym typeface="+mn-ea"/>
              </a:rPr>
              <a:t>Lorem</a:t>
            </a:r>
            <a:r>
              <a:rPr lang="en-US" altLang="zh-CN" sz="1100" dirty="0">
                <a:latin typeface="华文黑体" charset="-122"/>
                <a:ea typeface="华文黑体" charset="-122"/>
                <a:sym typeface="+mn-ea"/>
              </a:rPr>
              <a:t> </a:t>
            </a:r>
            <a:r>
              <a:rPr lang="en-US" altLang="zh-CN" sz="1100" dirty="0" err="1">
                <a:latin typeface="华文黑体" charset="-122"/>
                <a:ea typeface="华文黑体" charset="-122"/>
                <a:sym typeface="+mn-ea"/>
              </a:rPr>
              <a:t>ipsum</a:t>
            </a:r>
            <a:r>
              <a:rPr lang="en-US" altLang="zh-CN" sz="1100" dirty="0">
                <a:latin typeface="华文黑体" charset="-122"/>
                <a:ea typeface="华文黑体" charset="-122"/>
                <a:sym typeface="+mn-ea"/>
              </a:rPr>
              <a:t> </a:t>
            </a:r>
            <a:r>
              <a:rPr lang="en-US" altLang="zh-CN" sz="1100" dirty="0" err="1">
                <a:latin typeface="华文黑体" charset="-122"/>
                <a:ea typeface="华文黑体" charset="-122"/>
                <a:sym typeface="+mn-ea"/>
              </a:rPr>
              <a:t>doloror</a:t>
            </a:r>
            <a:r>
              <a:rPr lang="en-US" altLang="zh-CN" sz="1100" dirty="0">
                <a:latin typeface="华文黑体" charset="-122"/>
                <a:ea typeface="华文黑体" charset="-122"/>
                <a:sym typeface="+mn-ea"/>
              </a:rPr>
              <a:t> </a:t>
            </a:r>
            <a:r>
              <a:rPr lang="en-US" altLang="zh-CN" sz="1100" dirty="0" err="1">
                <a:latin typeface="华文黑体" charset="-122"/>
                <a:ea typeface="华文黑体" charset="-122"/>
                <a:sym typeface="+mn-ea"/>
              </a:rPr>
              <a:t>amet</a:t>
            </a:r>
            <a:r>
              <a:rPr lang="en-US" altLang="zh-CN" sz="1100" dirty="0">
                <a:latin typeface="华文黑体" charset="-122"/>
                <a:ea typeface="华文黑体" charset="-122"/>
                <a:sym typeface="+mn-ea"/>
              </a:rPr>
              <a:t> </a:t>
            </a:r>
            <a:r>
              <a:rPr lang="en-US" altLang="zh-CN" sz="1100" dirty="0" err="1">
                <a:latin typeface="华文黑体" charset="-122"/>
                <a:ea typeface="华文黑体" charset="-122"/>
                <a:sym typeface="+mn-ea"/>
              </a:rPr>
              <a:t>consectetur</a:t>
            </a:r>
            <a:r>
              <a:rPr lang="en-US" altLang="zh-CN" sz="1100" dirty="0">
                <a:latin typeface="华文黑体" charset="-122"/>
                <a:ea typeface="华文黑体" charset="-122"/>
                <a:sym typeface="+mn-ea"/>
              </a:rPr>
              <a:t> </a:t>
            </a:r>
            <a:r>
              <a:rPr lang="en-US" altLang="zh-CN" sz="1100" dirty="0" err="1">
                <a:latin typeface="华文黑体" charset="-122"/>
                <a:ea typeface="华文黑体" charset="-122"/>
                <a:sym typeface="+mn-ea"/>
              </a:rPr>
              <a:t>adipisicing</a:t>
            </a:r>
            <a:r>
              <a:rPr lang="en-US" altLang="zh-CN" sz="1100" dirty="0">
                <a:latin typeface="华文黑体" charset="-122"/>
                <a:ea typeface="华文黑体" charset="-122"/>
                <a:sym typeface="+mn-ea"/>
              </a:rPr>
              <a:t> </a:t>
            </a:r>
            <a:r>
              <a:rPr lang="en-US" altLang="zh-CN" sz="1100" dirty="0" err="1">
                <a:latin typeface="华文黑体" charset="-122"/>
                <a:ea typeface="华文黑体" charset="-122"/>
                <a:sym typeface="+mn-ea"/>
              </a:rPr>
              <a:t>elit</a:t>
            </a:r>
            <a:r>
              <a:rPr lang="en-US" altLang="zh-CN" sz="1100" dirty="0">
                <a:latin typeface="华文黑体" charset="-122"/>
                <a:ea typeface="华文黑体" charset="-122"/>
                <a:sym typeface="+mn-ea"/>
              </a:rPr>
              <a:t> </a:t>
            </a:r>
            <a:r>
              <a:rPr lang="en-US" altLang="zh-CN" sz="1100" dirty="0" err="1">
                <a:latin typeface="华文黑体" charset="-122"/>
                <a:ea typeface="华文黑体" charset="-122"/>
                <a:sym typeface="+mn-ea"/>
              </a:rPr>
              <a:t>sed</a:t>
            </a:r>
            <a:r>
              <a:rPr lang="en-US" altLang="zh-CN" sz="1100" dirty="0">
                <a:latin typeface="华文黑体" charset="-122"/>
                <a:ea typeface="华文黑体" charset="-122"/>
                <a:sym typeface="+mn-ea"/>
              </a:rPr>
              <a:t> do </a:t>
            </a:r>
            <a:r>
              <a:rPr lang="en-US" altLang="zh-CN" sz="1100" dirty="0" err="1">
                <a:latin typeface="华文黑体" charset="-122"/>
                <a:ea typeface="华文黑体" charset="-122"/>
                <a:sym typeface="+mn-ea"/>
              </a:rPr>
              <a:t>eius</a:t>
            </a:r>
            <a:endParaRPr lang="zh-CN" altLang="en-US" sz="1100" dirty="0">
              <a:latin typeface="华文黑体" charset="-122"/>
              <a:ea typeface="华文黑体" charset="-122"/>
              <a:sym typeface="+mn-ea"/>
            </a:endParaRPr>
          </a:p>
        </p:txBody>
      </p:sp>
      <p:sp>
        <p:nvSpPr>
          <p:cNvPr id="54" name="矩形 53"/>
          <p:cNvSpPr/>
          <p:nvPr/>
        </p:nvSpPr>
        <p:spPr>
          <a:xfrm rot="5400000">
            <a:off x="1422853" y="-821190"/>
            <a:ext cx="557215" cy="2199596"/>
          </a:xfrm>
          <a:prstGeom prst="rect">
            <a:avLst/>
          </a:prstGeom>
          <a:noFill/>
          <a:ln>
            <a:solidFill>
              <a:srgbClr val="43434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5" name="矩形 54"/>
          <p:cNvSpPr>
            <a:spLocks noChangeArrowheads="1"/>
          </p:cNvSpPr>
          <p:nvPr/>
        </p:nvSpPr>
        <p:spPr bwMode="auto">
          <a:xfrm>
            <a:off x="748227" y="76094"/>
            <a:ext cx="1877438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43434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造字工房悦黑体验版细体"/>
              </a:rPr>
              <a:t>输入标题文字</a:t>
            </a:r>
            <a:endParaRPr lang="zh-CN" altLang="en-US" sz="2200" b="1" dirty="0">
              <a:solidFill>
                <a:srgbClr val="434343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造字工房悦黑体验版细体"/>
            </a:endParaRPr>
          </a:p>
        </p:txBody>
      </p:sp>
    </p:spTree>
  </p:cSld>
  <p:clrMapOvr>
    <a:masterClrMapping/>
  </p:clrMapOvr>
  <p:transition spd="med" advClick="0" advTm="427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9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823227" y="3471419"/>
            <a:ext cx="110423" cy="1063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华文黑体" charset="-122"/>
              <a:ea typeface="华文黑体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23227" y="4772789"/>
            <a:ext cx="110423" cy="1063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华文黑体" charset="-122"/>
              <a:ea typeface="华文黑体" charset="-122"/>
            </a:endParaRPr>
          </a:p>
        </p:txBody>
      </p:sp>
      <p:sp>
        <p:nvSpPr>
          <p:cNvPr id="21" name="文本框 15"/>
          <p:cNvSpPr txBox="1"/>
          <p:nvPr/>
        </p:nvSpPr>
        <p:spPr>
          <a:xfrm>
            <a:off x="3734602" y="3471419"/>
            <a:ext cx="4687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华文黑体" charset="-122"/>
                <a:ea typeface="华文黑体" charset="-122"/>
              </a:rPr>
              <a:t>ADD YOUR TEXT </a:t>
            </a:r>
            <a:r>
              <a:rPr lang="en-US" altLang="zh-CN" sz="2400" dirty="0">
                <a:solidFill>
                  <a:schemeClr val="bg1"/>
                </a:solidFill>
                <a:latin typeface="华文黑体" charset="-122"/>
                <a:ea typeface="华文黑体" charset="-122"/>
              </a:rPr>
              <a:t>HERE</a:t>
            </a:r>
            <a:endParaRPr lang="zh-CN" altLang="en-US" sz="2400" dirty="0">
              <a:solidFill>
                <a:schemeClr val="bg1"/>
              </a:solidFill>
              <a:latin typeface="华文黑体" charset="-122"/>
              <a:ea typeface="华文黑体" charset="-122"/>
            </a:endParaRPr>
          </a:p>
        </p:txBody>
      </p:sp>
      <p:sp>
        <p:nvSpPr>
          <p:cNvPr id="22" name="文本框 16"/>
          <p:cNvSpPr txBox="1"/>
          <p:nvPr/>
        </p:nvSpPr>
        <p:spPr>
          <a:xfrm>
            <a:off x="5062888" y="4350211"/>
            <a:ext cx="206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华文黑体" charset="-122"/>
                <a:ea typeface="华文黑体" charset="-122"/>
              </a:rPr>
              <a:t>汇报人：萌萌队</a:t>
            </a:r>
            <a:endParaRPr lang="zh-CN" altLang="en-US" dirty="0">
              <a:solidFill>
                <a:schemeClr val="bg1"/>
              </a:solidFill>
              <a:latin typeface="华文黑体" charset="-122"/>
              <a:ea typeface="华文黑体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3702251"/>
            <a:ext cx="12192000" cy="250249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黑体" charset="-122"/>
              <a:ea typeface="华文黑体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849444" y="1649833"/>
            <a:ext cx="1400270" cy="0"/>
          </a:xfrm>
          <a:prstGeom prst="line">
            <a:avLst/>
          </a:prstGeom>
          <a:ln w="762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21"/>
          <p:cNvSpPr txBox="1"/>
          <p:nvPr/>
        </p:nvSpPr>
        <p:spPr>
          <a:xfrm>
            <a:off x="709065" y="2387846"/>
            <a:ext cx="514603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 err="1">
                <a:latin typeface="华文黑体" charset="-122"/>
                <a:ea typeface="华文黑体" charset="-122"/>
                <a:sym typeface="+mn-ea"/>
              </a:rPr>
              <a:t>Lorem</a:t>
            </a:r>
            <a:r>
              <a:rPr lang="en-US" altLang="zh-CN" dirty="0">
                <a:latin typeface="华文黑体" charset="-122"/>
                <a:ea typeface="华文黑体" charset="-122"/>
                <a:sym typeface="+mn-ea"/>
              </a:rPr>
              <a:t> </a:t>
            </a:r>
            <a:r>
              <a:rPr lang="en-US" altLang="zh-CN" dirty="0" err="1">
                <a:latin typeface="华文黑体" charset="-122"/>
                <a:ea typeface="华文黑体" charset="-122"/>
                <a:sym typeface="+mn-ea"/>
              </a:rPr>
              <a:t>ipsum</a:t>
            </a:r>
            <a:r>
              <a:rPr lang="en-US" altLang="zh-CN" dirty="0">
                <a:latin typeface="华文黑体" charset="-122"/>
                <a:ea typeface="华文黑体" charset="-122"/>
                <a:sym typeface="+mn-ea"/>
              </a:rPr>
              <a:t> </a:t>
            </a:r>
            <a:r>
              <a:rPr lang="en-US" altLang="zh-CN" dirty="0" err="1">
                <a:latin typeface="华文黑体" charset="-122"/>
                <a:ea typeface="华文黑体" charset="-122"/>
                <a:sym typeface="+mn-ea"/>
              </a:rPr>
              <a:t>doloror</a:t>
            </a:r>
            <a:r>
              <a:rPr lang="en-US" altLang="zh-CN" dirty="0">
                <a:latin typeface="华文黑体" charset="-122"/>
                <a:ea typeface="华文黑体" charset="-122"/>
                <a:sym typeface="+mn-ea"/>
              </a:rPr>
              <a:t> </a:t>
            </a:r>
            <a:r>
              <a:rPr lang="en-US" altLang="zh-CN" dirty="0" err="1">
                <a:latin typeface="华文黑体" charset="-122"/>
                <a:ea typeface="华文黑体" charset="-122"/>
                <a:sym typeface="+mn-ea"/>
              </a:rPr>
              <a:t>amet</a:t>
            </a:r>
            <a:r>
              <a:rPr lang="en-US" altLang="zh-CN" dirty="0">
                <a:latin typeface="华文黑体" charset="-122"/>
                <a:ea typeface="华文黑体" charset="-122"/>
                <a:sym typeface="+mn-ea"/>
              </a:rPr>
              <a:t> </a:t>
            </a:r>
            <a:r>
              <a:rPr lang="en-US" altLang="zh-CN" dirty="0" err="1">
                <a:latin typeface="华文黑体" charset="-122"/>
                <a:ea typeface="华文黑体" charset="-122"/>
                <a:sym typeface="+mn-ea"/>
              </a:rPr>
              <a:t>consectetur</a:t>
            </a:r>
            <a:r>
              <a:rPr lang="en-US" altLang="zh-CN" dirty="0">
                <a:latin typeface="华文黑体" charset="-122"/>
                <a:ea typeface="华文黑体" charset="-122"/>
                <a:sym typeface="+mn-ea"/>
              </a:rPr>
              <a:t> </a:t>
            </a:r>
            <a:r>
              <a:rPr lang="en-US" altLang="zh-CN" dirty="0" err="1">
                <a:latin typeface="华文黑体" charset="-122"/>
                <a:ea typeface="华文黑体" charset="-122"/>
                <a:sym typeface="+mn-ea"/>
              </a:rPr>
              <a:t>adipisicing</a:t>
            </a:r>
            <a:r>
              <a:rPr lang="en-US" altLang="zh-CN" dirty="0">
                <a:latin typeface="华文黑体" charset="-122"/>
                <a:ea typeface="华文黑体" charset="-122"/>
                <a:sym typeface="+mn-ea"/>
              </a:rPr>
              <a:t> </a:t>
            </a:r>
            <a:r>
              <a:rPr lang="en-US" altLang="zh-CN" dirty="0" err="1">
                <a:latin typeface="华文黑体" charset="-122"/>
                <a:ea typeface="华文黑体" charset="-122"/>
                <a:sym typeface="+mn-ea"/>
              </a:rPr>
              <a:t>elit</a:t>
            </a:r>
            <a:r>
              <a:rPr lang="en-US" altLang="zh-CN" dirty="0">
                <a:latin typeface="华文黑体" charset="-122"/>
                <a:ea typeface="华文黑体" charset="-122"/>
                <a:sym typeface="+mn-ea"/>
              </a:rPr>
              <a:t> </a:t>
            </a:r>
            <a:r>
              <a:rPr lang="en-US" altLang="zh-CN" dirty="0" err="1">
                <a:latin typeface="华文黑体" charset="-122"/>
                <a:ea typeface="华文黑体" charset="-122"/>
                <a:sym typeface="+mn-ea"/>
              </a:rPr>
              <a:t>sed</a:t>
            </a:r>
            <a:r>
              <a:rPr lang="en-US" altLang="zh-CN" dirty="0">
                <a:latin typeface="华文黑体" charset="-122"/>
                <a:ea typeface="华文黑体" charset="-122"/>
                <a:sym typeface="+mn-ea"/>
              </a:rPr>
              <a:t> do </a:t>
            </a:r>
            <a:r>
              <a:rPr lang="en-US" altLang="zh-CN" dirty="0" err="1">
                <a:latin typeface="华文黑体" charset="-122"/>
                <a:ea typeface="华文黑体" charset="-122"/>
                <a:sym typeface="+mn-ea"/>
              </a:rPr>
              <a:t>eiusmod</a:t>
            </a:r>
            <a:r>
              <a:rPr lang="en-US" altLang="zh-CN" dirty="0">
                <a:latin typeface="华文黑体" charset="-122"/>
                <a:ea typeface="华文黑体" charset="-122"/>
                <a:sym typeface="+mn-ea"/>
              </a:rPr>
              <a:t> </a:t>
            </a:r>
            <a:r>
              <a:rPr lang="en-US" altLang="zh-CN" dirty="0" err="1">
                <a:latin typeface="华文黑体" charset="-122"/>
                <a:ea typeface="华文黑体" charset="-122"/>
                <a:sym typeface="+mn-ea"/>
              </a:rPr>
              <a:t>temporLorem</a:t>
            </a:r>
            <a:r>
              <a:rPr lang="en-US" altLang="zh-CN" dirty="0">
                <a:latin typeface="华文黑体" charset="-122"/>
                <a:ea typeface="华文黑体" charset="-122"/>
                <a:sym typeface="+mn-ea"/>
              </a:rPr>
              <a:t> </a:t>
            </a:r>
            <a:r>
              <a:rPr lang="en-US" altLang="zh-CN" dirty="0" err="1">
                <a:latin typeface="华文黑体" charset="-122"/>
                <a:ea typeface="华文黑体" charset="-122"/>
                <a:sym typeface="+mn-ea"/>
              </a:rPr>
              <a:t>ipsum</a:t>
            </a:r>
            <a:r>
              <a:rPr lang="en-US" altLang="zh-CN" dirty="0">
                <a:latin typeface="华文黑体" charset="-122"/>
                <a:ea typeface="华文黑体" charset="-122"/>
                <a:sym typeface="+mn-ea"/>
              </a:rPr>
              <a:t> </a:t>
            </a:r>
            <a:endParaRPr lang="zh-CN" altLang="en-US" dirty="0">
              <a:latin typeface="华文黑体" charset="-122"/>
              <a:ea typeface="华文黑体" charset="-122"/>
              <a:sym typeface="+mn-ea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6156" y="1700272"/>
            <a:ext cx="6174206" cy="3773126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702" y="2086293"/>
            <a:ext cx="4212360" cy="2808240"/>
          </a:xfrm>
          <a:prstGeom prst="rect">
            <a:avLst/>
          </a:prstGeom>
        </p:spPr>
      </p:pic>
      <p:sp>
        <p:nvSpPr>
          <p:cNvPr id="46" name="矩形 45"/>
          <p:cNvSpPr/>
          <p:nvPr/>
        </p:nvSpPr>
        <p:spPr>
          <a:xfrm>
            <a:off x="755850" y="4561609"/>
            <a:ext cx="376613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 err="1">
                <a:solidFill>
                  <a:schemeClr val="bg1"/>
                </a:solidFill>
                <a:latin typeface="华文黑体" charset="-122"/>
                <a:ea typeface="华文黑体" charset="-122"/>
                <a:sym typeface="+mn-ea"/>
              </a:rPr>
              <a:t>Lorem</a:t>
            </a:r>
            <a:r>
              <a:rPr lang="en-US" altLang="zh-CN" sz="1400" dirty="0">
                <a:solidFill>
                  <a:schemeClr val="bg1"/>
                </a:solidFill>
                <a:latin typeface="华文黑体" charset="-122"/>
                <a:ea typeface="华文黑体" charset="-122"/>
                <a:sym typeface="+mn-ea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华文黑体" charset="-122"/>
                <a:ea typeface="华文黑体" charset="-122"/>
                <a:sym typeface="+mn-ea"/>
              </a:rPr>
              <a:t>ipsum</a:t>
            </a:r>
            <a:r>
              <a:rPr lang="en-US" altLang="zh-CN" sz="1400" dirty="0">
                <a:solidFill>
                  <a:schemeClr val="bg1"/>
                </a:solidFill>
                <a:latin typeface="华文黑体" charset="-122"/>
                <a:ea typeface="华文黑体" charset="-122"/>
                <a:sym typeface="+mn-ea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华文黑体" charset="-122"/>
                <a:ea typeface="华文黑体" charset="-122"/>
                <a:sym typeface="+mn-ea"/>
              </a:rPr>
              <a:t>doloror</a:t>
            </a:r>
            <a:r>
              <a:rPr lang="en-US" altLang="zh-CN" sz="1400" dirty="0">
                <a:solidFill>
                  <a:schemeClr val="bg1"/>
                </a:solidFill>
                <a:latin typeface="华文黑体" charset="-122"/>
                <a:ea typeface="华文黑体" charset="-122"/>
                <a:sym typeface="+mn-ea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华文黑体" charset="-122"/>
                <a:ea typeface="华文黑体" charset="-122"/>
                <a:sym typeface="+mn-ea"/>
              </a:rPr>
              <a:t>amet</a:t>
            </a:r>
            <a:r>
              <a:rPr lang="en-US" altLang="zh-CN" sz="1400" dirty="0">
                <a:solidFill>
                  <a:schemeClr val="bg1"/>
                </a:solidFill>
                <a:latin typeface="华文黑体" charset="-122"/>
                <a:ea typeface="华文黑体" charset="-122"/>
                <a:sym typeface="+mn-ea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华文黑体" charset="-122"/>
                <a:ea typeface="华文黑体" charset="-122"/>
                <a:sym typeface="+mn-ea"/>
              </a:rPr>
              <a:t>consectetur</a:t>
            </a:r>
            <a:r>
              <a:rPr lang="en-US" altLang="zh-CN" sz="1400" dirty="0">
                <a:solidFill>
                  <a:schemeClr val="bg1"/>
                </a:solidFill>
                <a:latin typeface="华文黑体" charset="-122"/>
                <a:ea typeface="华文黑体" charset="-122"/>
                <a:sym typeface="+mn-ea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华文黑体" charset="-122"/>
                <a:ea typeface="华文黑体" charset="-122"/>
                <a:sym typeface="+mn-ea"/>
              </a:rPr>
              <a:t>adipisicing</a:t>
            </a:r>
            <a:r>
              <a:rPr lang="en-US" altLang="zh-CN" sz="1400" dirty="0">
                <a:solidFill>
                  <a:schemeClr val="bg1"/>
                </a:solidFill>
                <a:latin typeface="华文黑体" charset="-122"/>
                <a:ea typeface="华文黑体" charset="-122"/>
                <a:sym typeface="+mn-ea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华文黑体" charset="-122"/>
                <a:ea typeface="华文黑体" charset="-122"/>
                <a:sym typeface="+mn-ea"/>
              </a:rPr>
              <a:t>elit</a:t>
            </a:r>
            <a:r>
              <a:rPr lang="en-US" altLang="zh-CN" sz="1400" dirty="0">
                <a:solidFill>
                  <a:schemeClr val="bg1"/>
                </a:solidFill>
                <a:latin typeface="华文黑体" charset="-122"/>
                <a:ea typeface="华文黑体" charset="-122"/>
                <a:sym typeface="+mn-ea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华文黑体" charset="-122"/>
                <a:ea typeface="华文黑体" charset="-122"/>
                <a:sym typeface="+mn-ea"/>
              </a:rPr>
              <a:t>sed</a:t>
            </a:r>
            <a:r>
              <a:rPr lang="en-US" altLang="zh-CN" sz="1400" dirty="0">
                <a:solidFill>
                  <a:schemeClr val="bg1"/>
                </a:solidFill>
                <a:latin typeface="华文黑体" charset="-122"/>
                <a:ea typeface="华文黑体" charset="-122"/>
                <a:sym typeface="+mn-ea"/>
              </a:rPr>
              <a:t> do </a:t>
            </a:r>
            <a:r>
              <a:rPr lang="en-US" altLang="zh-CN" sz="1400" dirty="0" err="1">
                <a:solidFill>
                  <a:schemeClr val="bg1"/>
                </a:solidFill>
                <a:latin typeface="华文黑体" charset="-122"/>
                <a:ea typeface="华文黑体" charset="-122"/>
                <a:sym typeface="+mn-ea"/>
              </a:rPr>
              <a:t>eiusmod</a:t>
            </a:r>
            <a:r>
              <a:rPr lang="en-US" altLang="zh-CN" sz="1400" dirty="0">
                <a:solidFill>
                  <a:schemeClr val="bg1"/>
                </a:solidFill>
                <a:latin typeface="华文黑体" charset="-122"/>
                <a:ea typeface="华文黑体" charset="-122"/>
                <a:sym typeface="+mn-ea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华文黑体" charset="-122"/>
                <a:ea typeface="华文黑体" charset="-122"/>
                <a:sym typeface="+mn-ea"/>
              </a:rPr>
              <a:t>temporLorem</a:t>
            </a:r>
            <a:r>
              <a:rPr lang="en-US" altLang="zh-CN" sz="1400" dirty="0">
                <a:solidFill>
                  <a:schemeClr val="bg1"/>
                </a:solidFill>
                <a:latin typeface="华文黑体" charset="-122"/>
                <a:ea typeface="华文黑体" charset="-122"/>
                <a:sym typeface="+mn-ea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华文黑体" charset="-122"/>
                <a:ea typeface="华文黑体" charset="-122"/>
                <a:sym typeface="+mn-ea"/>
              </a:rPr>
              <a:t>ipsum</a:t>
            </a:r>
            <a:r>
              <a:rPr lang="en-US" altLang="zh-CN" sz="1400" dirty="0">
                <a:solidFill>
                  <a:schemeClr val="bg1"/>
                </a:solidFill>
                <a:latin typeface="华文黑体" charset="-122"/>
                <a:ea typeface="华文黑体" charset="-122"/>
                <a:sym typeface="+mn-ea"/>
              </a:rPr>
              <a:t> </a:t>
            </a:r>
            <a:endParaRPr lang="zh-CN" altLang="en-US" sz="1400" dirty="0">
              <a:solidFill>
                <a:schemeClr val="bg1"/>
              </a:solidFill>
              <a:latin typeface="华文黑体" charset="-122"/>
              <a:ea typeface="华文黑体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 rot="5400000">
            <a:off x="1422853" y="-821190"/>
            <a:ext cx="557215" cy="2199596"/>
          </a:xfrm>
          <a:prstGeom prst="rect">
            <a:avLst/>
          </a:prstGeom>
          <a:noFill/>
          <a:ln>
            <a:solidFill>
              <a:srgbClr val="43434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748227" y="76094"/>
            <a:ext cx="1877438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43434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造字工房悦黑体验版细体"/>
              </a:rPr>
              <a:t>输入标题文字</a:t>
            </a:r>
            <a:endParaRPr lang="zh-CN" altLang="en-US" sz="2200" b="1" dirty="0">
              <a:solidFill>
                <a:srgbClr val="434343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造字工房悦黑体验版细体"/>
            </a:endParaRPr>
          </a:p>
        </p:txBody>
      </p:sp>
    </p:spTree>
  </p:cSld>
  <p:clrMapOvr>
    <a:masterClrMapping/>
  </p:clrMapOvr>
  <p:transition advClick="0" advTm="67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3" grpId="0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267200" y="2081211"/>
            <a:ext cx="7315200" cy="4029345"/>
          </a:xfrm>
          <a:prstGeom prst="rect">
            <a:avLst/>
          </a:prstGeom>
          <a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75167" y="1303865"/>
            <a:ext cx="5870293" cy="2438401"/>
          </a:xfrm>
          <a:prstGeom prst="rect">
            <a:avLst/>
          </a:prstGeom>
          <a:noFill/>
          <a:ln w="25400">
            <a:solidFill>
              <a:srgbClr val="43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黑体" charset="-122"/>
              <a:ea typeface="华文黑体" charset="-122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309032" y="1433446"/>
            <a:ext cx="4305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en-US" sz="3200" dirty="0">
              <a:solidFill>
                <a:srgbClr val="43434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6"/>
          <p:cNvSpPr txBox="1"/>
          <p:nvPr/>
        </p:nvSpPr>
        <p:spPr>
          <a:xfrm>
            <a:off x="342898" y="2477017"/>
            <a:ext cx="363219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 err="1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Lorem</a:t>
            </a:r>
            <a:r>
              <a:rPr lang="en-US" altLang="zh-CN" sz="16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err="1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ipsum</a:t>
            </a:r>
            <a:r>
              <a:rPr lang="en-US" altLang="zh-CN" sz="16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err="1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doloror</a:t>
            </a:r>
            <a:r>
              <a:rPr lang="en-US" altLang="zh-CN" sz="16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err="1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amet</a:t>
            </a:r>
            <a:r>
              <a:rPr lang="en-US" altLang="zh-CN" sz="16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err="1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consectetur</a:t>
            </a:r>
            <a:r>
              <a:rPr lang="en-US" altLang="zh-CN" sz="16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err="1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adipisicing</a:t>
            </a:r>
            <a:r>
              <a:rPr lang="en-US" altLang="zh-CN" sz="16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err="1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elit</a:t>
            </a:r>
            <a:r>
              <a:rPr lang="en-US" altLang="zh-CN" sz="16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err="1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sed</a:t>
            </a:r>
            <a:r>
              <a:rPr lang="en-US" altLang="zh-CN" sz="16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do </a:t>
            </a:r>
            <a:r>
              <a:rPr lang="en-US" altLang="zh-CN" sz="1600" dirty="0" err="1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eiusmod</a:t>
            </a:r>
            <a:r>
              <a:rPr lang="en-US" altLang="zh-CN" sz="16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err="1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tempor</a:t>
            </a:r>
            <a:endParaRPr lang="en-US" altLang="zh-CN" sz="1600" dirty="0">
              <a:solidFill>
                <a:srgbClr val="43434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09831" y="2224360"/>
            <a:ext cx="669669" cy="0"/>
          </a:xfrm>
          <a:prstGeom prst="line">
            <a:avLst/>
          </a:prstGeom>
          <a:ln w="19050">
            <a:solidFill>
              <a:srgbClr val="43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 rot="5400000">
            <a:off x="1955068" y="-1312130"/>
            <a:ext cx="2557462" cy="6889628"/>
          </a:xfrm>
          <a:prstGeom prst="rect">
            <a:avLst/>
          </a:prstGeom>
          <a:noFill/>
          <a:ln w="38100">
            <a:solidFill>
              <a:srgbClr val="43434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276350" y="2150270"/>
            <a:ext cx="5402263" cy="2695576"/>
          </a:xfrm>
          <a:prstGeom prst="rect">
            <a:avLst/>
          </a:prstGeom>
          <a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584576" y="3938466"/>
            <a:ext cx="3094037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ea typeface="造字工房悦黑体验版细体"/>
                <a:cs typeface="Arial" panose="020B0604020202020204" pitchFamily="34" charset="0"/>
              </a:rPr>
              <a:t>CONTENTS</a:t>
            </a:r>
            <a:endParaRPr lang="zh-CN" altLang="en-US" sz="4000" b="1" dirty="0">
              <a:solidFill>
                <a:schemeClr val="bg1"/>
              </a:solidFill>
              <a:latin typeface="Arial" panose="020B0604020202020204" pitchFamily="34" charset="0"/>
              <a:ea typeface="造字工房悦黑体验版细体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29538" y="3822697"/>
            <a:ext cx="30924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/01/    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729538" y="4397935"/>
            <a:ext cx="30924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/02/    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729538" y="4973173"/>
            <a:ext cx="30924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/03/    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729538" y="5548411"/>
            <a:ext cx="30924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/04/    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5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5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5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5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35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bldLvl="0" animBg="1"/>
      <p:bldP spid="9" grpId="0"/>
      <p:bldP spid="10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876300" y="2754313"/>
            <a:ext cx="3422650" cy="838200"/>
            <a:chOff x="876299" y="2753547"/>
            <a:chExt cx="3422209" cy="839466"/>
          </a:xfrm>
        </p:grpSpPr>
        <p:sp>
          <p:nvSpPr>
            <p:cNvPr id="24" name="矩形 23"/>
            <p:cNvSpPr/>
            <p:nvPr/>
          </p:nvSpPr>
          <p:spPr>
            <a:xfrm>
              <a:off x="876299" y="2753547"/>
              <a:ext cx="3422209" cy="8394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458" name="文本框 15"/>
            <p:cNvSpPr txBox="1">
              <a:spLocks noChangeArrowheads="1"/>
            </p:cNvSpPr>
            <p:nvPr/>
          </p:nvSpPr>
          <p:spPr bwMode="auto">
            <a:xfrm>
              <a:off x="981010" y="2988614"/>
              <a:ext cx="3212785" cy="3698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输入标题</a:t>
              </a:r>
              <a:endParaRPr lang="zh-CN" altLang="en-US" b="1" dirty="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endParaRPr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4384675" y="2754313"/>
            <a:ext cx="3422650" cy="838200"/>
            <a:chOff x="4385193" y="2753547"/>
            <a:chExt cx="3422209" cy="839466"/>
          </a:xfrm>
        </p:grpSpPr>
        <p:sp>
          <p:nvSpPr>
            <p:cNvPr id="20" name="矩形 19"/>
            <p:cNvSpPr/>
            <p:nvPr/>
          </p:nvSpPr>
          <p:spPr>
            <a:xfrm>
              <a:off x="4385193" y="2753547"/>
              <a:ext cx="3422209" cy="8394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4385193" y="2753547"/>
              <a:ext cx="855553" cy="839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</a:rPr>
                <a:t>01</a:t>
              </a:r>
              <a:endParaRPr lang="zh-CN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8456" name="文本框 17"/>
            <p:cNvSpPr txBox="1">
              <a:spLocks noChangeArrowheads="1"/>
            </p:cNvSpPr>
            <p:nvPr/>
          </p:nvSpPr>
          <p:spPr bwMode="auto">
            <a:xfrm>
              <a:off x="5735764" y="2988614"/>
              <a:ext cx="157725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输入标题文字</a:t>
              </a:r>
              <a:endParaRPr lang="zh-CN" altLang="en-US" b="1" dirty="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7894638" y="2754313"/>
            <a:ext cx="3432175" cy="838200"/>
            <a:chOff x="7894086" y="2753547"/>
            <a:chExt cx="3433045" cy="839466"/>
          </a:xfrm>
        </p:grpSpPr>
        <p:sp>
          <p:nvSpPr>
            <p:cNvPr id="21" name="矩形 20"/>
            <p:cNvSpPr/>
            <p:nvPr/>
          </p:nvSpPr>
          <p:spPr>
            <a:xfrm>
              <a:off x="7905201" y="2753547"/>
              <a:ext cx="3421930" cy="8394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7894086" y="2753547"/>
              <a:ext cx="855879" cy="839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</a:rPr>
                <a:t>02</a:t>
              </a:r>
              <a:endParaRPr lang="zh-CN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8453" name="文本框 18"/>
            <p:cNvSpPr txBox="1">
              <a:spLocks noChangeArrowheads="1"/>
            </p:cNvSpPr>
            <p:nvPr/>
          </p:nvSpPr>
          <p:spPr bwMode="auto">
            <a:xfrm>
              <a:off x="9077046" y="2988614"/>
              <a:ext cx="1916302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输入标题文字</a:t>
              </a:r>
              <a:endParaRPr lang="zh-CN" altLang="en-US" b="1" dirty="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endParaRP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876300" y="3692525"/>
            <a:ext cx="3422650" cy="839788"/>
            <a:chOff x="876299" y="3692883"/>
            <a:chExt cx="3422209" cy="839466"/>
          </a:xfrm>
        </p:grpSpPr>
        <p:sp>
          <p:nvSpPr>
            <p:cNvPr id="27" name="矩形 26"/>
            <p:cNvSpPr/>
            <p:nvPr/>
          </p:nvSpPr>
          <p:spPr>
            <a:xfrm>
              <a:off x="876299" y="3692883"/>
              <a:ext cx="3422209" cy="8394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876299" y="3692883"/>
              <a:ext cx="855553" cy="8394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1"/>
                  </a:solidFill>
                </a:rPr>
                <a:t>03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8450" name="文本框 21"/>
            <p:cNvSpPr txBox="1">
              <a:spLocks noChangeArrowheads="1"/>
            </p:cNvSpPr>
            <p:nvPr/>
          </p:nvSpPr>
          <p:spPr bwMode="auto">
            <a:xfrm>
              <a:off x="2242550" y="3933837"/>
              <a:ext cx="157725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输入标题文字</a:t>
              </a:r>
              <a:endParaRPr lang="zh-CN" altLang="en-US" b="1" dirty="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4384675" y="3692525"/>
            <a:ext cx="3422650" cy="839788"/>
            <a:chOff x="4385193" y="3692883"/>
            <a:chExt cx="3422209" cy="839466"/>
          </a:xfrm>
        </p:grpSpPr>
        <p:sp>
          <p:nvSpPr>
            <p:cNvPr id="28" name="矩形 27"/>
            <p:cNvSpPr/>
            <p:nvPr/>
          </p:nvSpPr>
          <p:spPr>
            <a:xfrm>
              <a:off x="4385193" y="3692883"/>
              <a:ext cx="3422209" cy="8394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4385193" y="3692883"/>
              <a:ext cx="855553" cy="8394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1"/>
                  </a:solidFill>
                </a:rPr>
                <a:t>04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8447" name="文本框 22"/>
            <p:cNvSpPr txBox="1">
              <a:spLocks noChangeArrowheads="1"/>
            </p:cNvSpPr>
            <p:nvPr/>
          </p:nvSpPr>
          <p:spPr bwMode="auto">
            <a:xfrm>
              <a:off x="5522188" y="3944111"/>
              <a:ext cx="1916302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输入标题文字</a:t>
              </a:r>
              <a:endParaRPr lang="zh-CN" altLang="en-US" b="1" dirty="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endParaRPr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7894638" y="3692525"/>
            <a:ext cx="3421062" cy="839788"/>
            <a:chOff x="7894086" y="3692883"/>
            <a:chExt cx="3422209" cy="839466"/>
          </a:xfrm>
        </p:grpSpPr>
        <p:sp>
          <p:nvSpPr>
            <p:cNvPr id="29" name="矩形 28"/>
            <p:cNvSpPr/>
            <p:nvPr/>
          </p:nvSpPr>
          <p:spPr>
            <a:xfrm>
              <a:off x="7894086" y="3692883"/>
              <a:ext cx="3422209" cy="8394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7894086" y="3692883"/>
              <a:ext cx="855949" cy="8394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1"/>
                  </a:solidFill>
                </a:rPr>
                <a:t>05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8444" name="文本框 25"/>
            <p:cNvSpPr txBox="1">
              <a:spLocks noChangeArrowheads="1"/>
            </p:cNvSpPr>
            <p:nvPr/>
          </p:nvSpPr>
          <p:spPr bwMode="auto">
            <a:xfrm>
              <a:off x="9341993" y="3944111"/>
              <a:ext cx="157725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输入标题文字</a:t>
              </a:r>
              <a:endParaRPr lang="zh-CN" altLang="en-US" b="1" dirty="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 rot="5400000">
            <a:off x="1422853" y="-821190"/>
            <a:ext cx="557215" cy="2199596"/>
          </a:xfrm>
          <a:prstGeom prst="rect">
            <a:avLst/>
          </a:prstGeom>
          <a:noFill/>
          <a:ln>
            <a:solidFill>
              <a:srgbClr val="43434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748227" y="76094"/>
            <a:ext cx="1877438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43434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造字工房悦黑体验版细体"/>
              </a:rPr>
              <a:t>输入标题文字</a:t>
            </a:r>
            <a:endParaRPr lang="zh-CN" altLang="en-US" sz="2200" b="1" dirty="0">
              <a:solidFill>
                <a:srgbClr val="434343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造字工房悦黑体验版细体"/>
            </a:endParaRPr>
          </a:p>
        </p:txBody>
      </p:sp>
    </p:spTree>
  </p:cSld>
  <p:clrMapOvr>
    <a:masterClrMapping/>
  </p:clrMapOvr>
  <p:transition spd="med" advClick="0" advTm="383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87" r="37802"/>
          <a:stretch>
            <a:fillRect/>
          </a:stretch>
        </p:blipFill>
        <p:spPr>
          <a:xfrm>
            <a:off x="3434403" y="1959134"/>
            <a:ext cx="1063625" cy="36243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48" r="37588"/>
          <a:stretch>
            <a:fillRect/>
          </a:stretch>
        </p:blipFill>
        <p:spPr>
          <a:xfrm>
            <a:off x="4700841" y="2619278"/>
            <a:ext cx="1059180" cy="36243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1" r="27608"/>
          <a:stretch>
            <a:fillRect/>
          </a:stretch>
        </p:blipFill>
        <p:spPr>
          <a:xfrm>
            <a:off x="5886633" y="1739946"/>
            <a:ext cx="1066800" cy="362435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98" r="19935"/>
          <a:stretch>
            <a:fillRect/>
          </a:stretch>
        </p:blipFill>
        <p:spPr>
          <a:xfrm>
            <a:off x="7080045" y="2268379"/>
            <a:ext cx="1061351" cy="3624360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>
          <a:xfrm flipV="1">
            <a:off x="2953203" y="2743200"/>
            <a:ext cx="0" cy="338613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1191078" y="2762250"/>
            <a:ext cx="0" cy="262110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2191203" y="1876425"/>
            <a:ext cx="0" cy="190500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9411153" y="2287429"/>
            <a:ext cx="0" cy="338613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8963478" y="1752503"/>
            <a:ext cx="0" cy="2552797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10477953" y="1959134"/>
            <a:ext cx="0" cy="262110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9581954" y="4523438"/>
            <a:ext cx="141987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欢迎加入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输入标题文字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输入标题文字，更多</a:t>
            </a:r>
            <a:r>
              <a:rPr kumimoji="0" lang="en-US" altLang="zh-CN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 t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的秘密等着你！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361878" y="3953208"/>
            <a:ext cx="138851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欢迎加入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输入标题文字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输入标题文字，更多</a:t>
            </a:r>
            <a:r>
              <a:rPr kumimoji="0" lang="en-US" altLang="zh-CN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 </a:t>
            </a:r>
            <a:r>
              <a:rPr kumimoji="0" lang="en-US" altLang="zh-CN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pt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的秘密等着你！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 rot="5400000">
            <a:off x="1422853" y="-821190"/>
            <a:ext cx="557215" cy="2199596"/>
          </a:xfrm>
          <a:prstGeom prst="rect">
            <a:avLst/>
          </a:prstGeom>
          <a:noFill/>
          <a:ln>
            <a:solidFill>
              <a:srgbClr val="43434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748227" y="76094"/>
            <a:ext cx="1877438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43434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造字工房悦黑体验版细体"/>
              </a:rPr>
              <a:t>输入标题文字</a:t>
            </a:r>
            <a:endParaRPr lang="zh-CN" altLang="en-US" sz="2200" b="1" dirty="0">
              <a:solidFill>
                <a:srgbClr val="434343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造字工房悦黑体验版细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3875" y="4074206"/>
            <a:ext cx="1047750" cy="69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1204913" y="4873625"/>
            <a:ext cx="54594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Sweetheart , My thoughts are deep into you From the moment that I wake up And to the whole day through Happy Valentine\'s Day </a:t>
            </a:r>
            <a:endParaRPr lang="en-US" altLang="zh-CN" sz="120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2252663" y="4286250"/>
            <a:ext cx="182403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latin typeface="造字工房悦黑体验版细体"/>
                <a:ea typeface="造字工房悦黑体验版细体"/>
                <a:cs typeface="造字工房悦黑体验版细体"/>
              </a:rPr>
              <a:t>输入标题文字</a:t>
            </a:r>
            <a:endParaRPr lang="zh-CN" altLang="en-US" sz="2000" b="1" dirty="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7921625" y="4286250"/>
            <a:ext cx="25146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latin typeface="造字工房悦黑体验版细体"/>
                <a:ea typeface="造字工房悦黑体验版细体"/>
                <a:cs typeface="造字工房悦黑体验版细体"/>
              </a:rPr>
              <a:t>输入标题文字</a:t>
            </a:r>
            <a:endParaRPr lang="zh-CN" altLang="en-US" sz="2000" b="1" dirty="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44650"/>
            <a:ext cx="123332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6873875" y="4873625"/>
            <a:ext cx="5459413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Sweetheart , My thoughts are deep into you From the moment that I wake up And to the whole day through Happy Valentine\'s Day </a:t>
            </a:r>
            <a:endParaRPr lang="en-US" altLang="zh-CN" sz="120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4913" y="4074206"/>
            <a:ext cx="1047750" cy="69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2252980" y="4568825"/>
            <a:ext cx="2031365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Look for your visit</a:t>
            </a:r>
            <a:endParaRPr lang="en-US" altLang="zh-CN" sz="140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7921625" y="4568825"/>
            <a:ext cx="230886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Look for your visit</a:t>
            </a:r>
            <a:endParaRPr lang="en-US" altLang="zh-CN" sz="140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13" name="矩形 12"/>
          <p:cNvSpPr/>
          <p:nvPr/>
        </p:nvSpPr>
        <p:spPr>
          <a:xfrm rot="5400000">
            <a:off x="1422853" y="-821190"/>
            <a:ext cx="557215" cy="2199596"/>
          </a:xfrm>
          <a:prstGeom prst="rect">
            <a:avLst/>
          </a:prstGeom>
          <a:noFill/>
          <a:ln>
            <a:solidFill>
              <a:srgbClr val="43434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748227" y="76094"/>
            <a:ext cx="1877438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43434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造字工房悦黑体验版细体"/>
              </a:rPr>
              <a:t>输入标题文字</a:t>
            </a:r>
            <a:endParaRPr lang="zh-CN" altLang="en-US" sz="2200" b="1" dirty="0">
              <a:solidFill>
                <a:srgbClr val="434343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造字工房悦黑体验版细体"/>
            </a:endParaRPr>
          </a:p>
        </p:txBody>
      </p:sp>
    </p:spTree>
  </p:cSld>
  <p:clrMapOvr>
    <a:masterClrMapping/>
  </p:clrMapOvr>
  <p:transition spd="med" advClick="0" advTm="77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18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1"/>
          <p:cNvSpPr txBox="1"/>
          <p:nvPr/>
        </p:nvSpPr>
        <p:spPr>
          <a:xfrm>
            <a:off x="1836092" y="2506676"/>
            <a:ext cx="3977549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Input Some Keywords Here</a:t>
            </a:r>
            <a:endParaRPr lang="zh-CN" alt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668723" y="2884544"/>
            <a:ext cx="34981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autem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eum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iriure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hendrerit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vulputate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velit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esse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molestie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illum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feugiat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facilisis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at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vero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eros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accumsan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iusto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odio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dignissim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qui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blandit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praesent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luptatum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zzril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delenit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augue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te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feugait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</a:t>
            </a:r>
            <a:r>
              <a:rPr lang="en-GB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514625" y="4013903"/>
            <a:ext cx="1047916" cy="9942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文本框 6"/>
          <p:cNvSpPr txBox="1"/>
          <p:nvPr/>
        </p:nvSpPr>
        <p:spPr>
          <a:xfrm>
            <a:off x="720873" y="1534767"/>
            <a:ext cx="1208985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3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endParaRPr lang="zh-CN" altLang="en-US" sz="23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7"/>
          <p:cNvSpPr txBox="1"/>
          <p:nvPr/>
        </p:nvSpPr>
        <p:spPr>
          <a:xfrm rot="10800000">
            <a:off x="5523830" y="1916998"/>
            <a:ext cx="1208985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3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endParaRPr lang="zh-CN" altLang="en-US" sz="23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5"/>
          <p:cNvSpPr/>
          <p:nvPr/>
        </p:nvSpPr>
        <p:spPr bwMode="auto">
          <a:xfrm>
            <a:off x="6647107" y="4189108"/>
            <a:ext cx="782951" cy="643887"/>
          </a:xfrm>
          <a:custGeom>
            <a:avLst/>
            <a:gdLst>
              <a:gd name="T0" fmla="*/ 1835 w 2044"/>
              <a:gd name="T1" fmla="*/ 414 h 1662"/>
              <a:gd name="T2" fmla="*/ 1836 w 2044"/>
              <a:gd name="T3" fmla="*/ 468 h 1662"/>
              <a:gd name="T4" fmla="*/ 643 w 2044"/>
              <a:gd name="T5" fmla="*/ 1662 h 1662"/>
              <a:gd name="T6" fmla="*/ 0 w 2044"/>
              <a:gd name="T7" fmla="*/ 1473 h 1662"/>
              <a:gd name="T8" fmla="*/ 100 w 2044"/>
              <a:gd name="T9" fmla="*/ 1479 h 1662"/>
              <a:gd name="T10" fmla="*/ 621 w 2044"/>
              <a:gd name="T11" fmla="*/ 1299 h 1662"/>
              <a:gd name="T12" fmla="*/ 229 w 2044"/>
              <a:gd name="T13" fmla="*/ 1008 h 1662"/>
              <a:gd name="T14" fmla="*/ 308 w 2044"/>
              <a:gd name="T15" fmla="*/ 1016 h 1662"/>
              <a:gd name="T16" fmla="*/ 419 w 2044"/>
              <a:gd name="T17" fmla="*/ 1001 h 1662"/>
              <a:gd name="T18" fmla="*/ 82 w 2044"/>
              <a:gd name="T19" fmla="*/ 590 h 1662"/>
              <a:gd name="T20" fmla="*/ 82 w 2044"/>
              <a:gd name="T21" fmla="*/ 585 h 1662"/>
              <a:gd name="T22" fmla="*/ 272 w 2044"/>
              <a:gd name="T23" fmla="*/ 637 h 1662"/>
              <a:gd name="T24" fmla="*/ 86 w 2044"/>
              <a:gd name="T25" fmla="*/ 288 h 1662"/>
              <a:gd name="T26" fmla="*/ 142 w 2044"/>
              <a:gd name="T27" fmla="*/ 77 h 1662"/>
              <a:gd name="T28" fmla="*/ 1007 w 2044"/>
              <a:gd name="T29" fmla="*/ 515 h 1662"/>
              <a:gd name="T30" fmla="*/ 996 w 2044"/>
              <a:gd name="T31" fmla="*/ 420 h 1662"/>
              <a:gd name="T32" fmla="*/ 1415 w 2044"/>
              <a:gd name="T33" fmla="*/ 0 h 1662"/>
              <a:gd name="T34" fmla="*/ 1721 w 2044"/>
              <a:gd name="T35" fmla="*/ 133 h 1662"/>
              <a:gd name="T36" fmla="*/ 1987 w 2044"/>
              <a:gd name="T37" fmla="*/ 31 h 1662"/>
              <a:gd name="T38" fmla="*/ 1803 w 2044"/>
              <a:gd name="T39" fmla="*/ 263 h 1662"/>
              <a:gd name="T40" fmla="*/ 2044 w 2044"/>
              <a:gd name="T41" fmla="*/ 197 h 1662"/>
              <a:gd name="T42" fmla="*/ 1835 w 2044"/>
              <a:gd name="T43" fmla="*/ 414 h 1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44" h="1662">
                <a:moveTo>
                  <a:pt x="1835" y="414"/>
                </a:moveTo>
                <a:cubicBezTo>
                  <a:pt x="1836" y="432"/>
                  <a:pt x="1836" y="450"/>
                  <a:pt x="1836" y="468"/>
                </a:cubicBezTo>
                <a:cubicBezTo>
                  <a:pt x="1836" y="1023"/>
                  <a:pt x="1414" y="1662"/>
                  <a:pt x="643" y="1662"/>
                </a:cubicBezTo>
                <a:cubicBezTo>
                  <a:pt x="406" y="1662"/>
                  <a:pt x="186" y="1592"/>
                  <a:pt x="0" y="1473"/>
                </a:cubicBezTo>
                <a:cubicBezTo>
                  <a:pt x="33" y="1477"/>
                  <a:pt x="66" y="1479"/>
                  <a:pt x="100" y="1479"/>
                </a:cubicBezTo>
                <a:cubicBezTo>
                  <a:pt x="297" y="1479"/>
                  <a:pt x="477" y="1412"/>
                  <a:pt x="621" y="1299"/>
                </a:cubicBezTo>
                <a:cubicBezTo>
                  <a:pt x="437" y="1296"/>
                  <a:pt x="283" y="1175"/>
                  <a:pt x="229" y="1008"/>
                </a:cubicBezTo>
                <a:cubicBezTo>
                  <a:pt x="255" y="1013"/>
                  <a:pt x="281" y="1016"/>
                  <a:pt x="308" y="1016"/>
                </a:cubicBezTo>
                <a:cubicBezTo>
                  <a:pt x="346" y="1016"/>
                  <a:pt x="383" y="1011"/>
                  <a:pt x="419" y="1001"/>
                </a:cubicBezTo>
                <a:cubicBezTo>
                  <a:pt x="227" y="963"/>
                  <a:pt x="82" y="793"/>
                  <a:pt x="82" y="590"/>
                </a:cubicBezTo>
                <a:cubicBezTo>
                  <a:pt x="82" y="588"/>
                  <a:pt x="82" y="586"/>
                  <a:pt x="82" y="585"/>
                </a:cubicBezTo>
                <a:cubicBezTo>
                  <a:pt x="139" y="616"/>
                  <a:pt x="203" y="635"/>
                  <a:pt x="272" y="637"/>
                </a:cubicBezTo>
                <a:cubicBezTo>
                  <a:pt x="160" y="562"/>
                  <a:pt x="86" y="434"/>
                  <a:pt x="86" y="288"/>
                </a:cubicBezTo>
                <a:cubicBezTo>
                  <a:pt x="86" y="211"/>
                  <a:pt x="106" y="139"/>
                  <a:pt x="142" y="77"/>
                </a:cubicBezTo>
                <a:cubicBezTo>
                  <a:pt x="349" y="331"/>
                  <a:pt x="658" y="498"/>
                  <a:pt x="1007" y="515"/>
                </a:cubicBezTo>
                <a:cubicBezTo>
                  <a:pt x="999" y="485"/>
                  <a:pt x="996" y="453"/>
                  <a:pt x="996" y="420"/>
                </a:cubicBezTo>
                <a:cubicBezTo>
                  <a:pt x="996" y="188"/>
                  <a:pt x="1184" y="0"/>
                  <a:pt x="1415" y="0"/>
                </a:cubicBezTo>
                <a:cubicBezTo>
                  <a:pt x="1536" y="0"/>
                  <a:pt x="1645" y="51"/>
                  <a:pt x="1721" y="133"/>
                </a:cubicBezTo>
                <a:cubicBezTo>
                  <a:pt x="1817" y="114"/>
                  <a:pt x="1906" y="79"/>
                  <a:pt x="1987" y="31"/>
                </a:cubicBezTo>
                <a:cubicBezTo>
                  <a:pt x="1956" y="129"/>
                  <a:pt x="1890" y="211"/>
                  <a:pt x="1803" y="263"/>
                </a:cubicBezTo>
                <a:cubicBezTo>
                  <a:pt x="1888" y="253"/>
                  <a:pt x="1969" y="230"/>
                  <a:pt x="2044" y="197"/>
                </a:cubicBezTo>
                <a:cubicBezTo>
                  <a:pt x="1988" y="281"/>
                  <a:pt x="1917" y="355"/>
                  <a:pt x="1835" y="4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 rot="5400000">
            <a:off x="1422853" y="-821190"/>
            <a:ext cx="557215" cy="2199596"/>
          </a:xfrm>
          <a:prstGeom prst="rect">
            <a:avLst/>
          </a:prstGeom>
          <a:noFill/>
          <a:ln>
            <a:solidFill>
              <a:srgbClr val="43434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748227" y="76094"/>
            <a:ext cx="1877438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43434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造字工房悦黑体验版细体"/>
              </a:rPr>
              <a:t>输入标题文字</a:t>
            </a:r>
            <a:endParaRPr lang="zh-CN" altLang="en-US" sz="2200" b="1" dirty="0">
              <a:solidFill>
                <a:srgbClr val="434343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造字工房悦黑体验版细体"/>
            </a:endParaRPr>
          </a:p>
        </p:txBody>
      </p:sp>
    </p:spTree>
  </p:cSld>
  <p:clrMapOvr>
    <a:masterClrMapping/>
  </p:clrMapOvr>
  <p:transition spd="med" advClick="0" advTm="1285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-25855" y="1981144"/>
            <a:ext cx="1449447" cy="30988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ea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4000" b="0" i="0" u="none" strike="noStrike" kern="0" cap="none" spc="600" normalizeH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华文黑体" charset="-122"/>
              <a:ea typeface="华文黑体" charset="-122"/>
              <a:cs typeface="+mn-cs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785" y="1205969"/>
            <a:ext cx="5003800" cy="5003800"/>
          </a:xfrm>
          <a:prstGeom prst="rect">
            <a:avLst/>
          </a:prstGeom>
        </p:spPr>
      </p:pic>
      <p:sp>
        <p:nvSpPr>
          <p:cNvPr id="62" name="文本框 7"/>
          <p:cNvSpPr txBox="1"/>
          <p:nvPr/>
        </p:nvSpPr>
        <p:spPr>
          <a:xfrm>
            <a:off x="99966" y="4385543"/>
            <a:ext cx="5250632" cy="846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华文黑体" charset="-122"/>
                <a:ea typeface="华文黑体" charset="-122"/>
                <a:sym typeface="+mn-ea"/>
              </a:rPr>
              <a:t>Lorem ipsum  </a:t>
            </a:r>
            <a:r>
              <a:rPr lang="en-US" altLang="zh-CN" sz="1400" dirty="0" err="1">
                <a:solidFill>
                  <a:srgbClr val="434343"/>
                </a:solidFill>
                <a:latin typeface="华文黑体" charset="-122"/>
                <a:ea typeface="华文黑体" charset="-122"/>
                <a:sym typeface="+mn-ea"/>
              </a:rPr>
              <a:t>doloror</a:t>
            </a:r>
            <a:r>
              <a:rPr lang="en-US" altLang="zh-CN" sz="1400" dirty="0">
                <a:solidFill>
                  <a:srgbClr val="434343"/>
                </a:solidFill>
                <a:latin typeface="华文黑体" charset="-122"/>
                <a:ea typeface="华文黑体" charset="-122"/>
                <a:sym typeface="+mn-ea"/>
              </a:rPr>
              <a:t> </a:t>
            </a:r>
            <a:r>
              <a:rPr lang="en-US" altLang="zh-CN" sz="1400" dirty="0" err="1">
                <a:solidFill>
                  <a:srgbClr val="434343"/>
                </a:solidFill>
                <a:latin typeface="华文黑体" charset="-122"/>
                <a:ea typeface="华文黑体" charset="-122"/>
                <a:sym typeface="+mn-ea"/>
              </a:rPr>
              <a:t>amet</a:t>
            </a:r>
            <a:r>
              <a:rPr lang="en-US" altLang="zh-CN" sz="1400" dirty="0">
                <a:solidFill>
                  <a:srgbClr val="434343"/>
                </a:solidFill>
                <a:latin typeface="华文黑体" charset="-122"/>
                <a:ea typeface="华文黑体" charset="-122"/>
                <a:sym typeface="+mn-ea"/>
              </a:rPr>
              <a:t> </a:t>
            </a:r>
            <a:r>
              <a:rPr lang="en-US" altLang="zh-CN" sz="1400" dirty="0" err="1">
                <a:solidFill>
                  <a:srgbClr val="434343"/>
                </a:solidFill>
                <a:latin typeface="华文黑体" charset="-122"/>
                <a:ea typeface="华文黑体" charset="-122"/>
                <a:sym typeface="+mn-ea"/>
              </a:rPr>
              <a:t>consectetur</a:t>
            </a:r>
            <a:r>
              <a:rPr lang="en-US" altLang="zh-CN" sz="1400" dirty="0">
                <a:solidFill>
                  <a:srgbClr val="434343"/>
                </a:solidFill>
                <a:latin typeface="华文黑体" charset="-122"/>
                <a:ea typeface="华文黑体" charset="-122"/>
                <a:sym typeface="+mn-ea"/>
              </a:rPr>
              <a:t> </a:t>
            </a:r>
            <a:r>
              <a:rPr lang="en-US" altLang="zh-CN" sz="1400" dirty="0" err="1">
                <a:solidFill>
                  <a:srgbClr val="434343"/>
                </a:solidFill>
                <a:latin typeface="华文黑体" charset="-122"/>
                <a:ea typeface="华文黑体" charset="-122"/>
                <a:sym typeface="+mn-ea"/>
              </a:rPr>
              <a:t>adipisicing</a:t>
            </a:r>
            <a:r>
              <a:rPr lang="en-US" altLang="zh-CN" sz="1400" dirty="0">
                <a:solidFill>
                  <a:srgbClr val="434343"/>
                </a:solidFill>
                <a:latin typeface="华文黑体" charset="-122"/>
                <a:ea typeface="华文黑体" charset="-122"/>
                <a:sym typeface="+mn-ea"/>
              </a:rPr>
              <a:t> </a:t>
            </a:r>
            <a:r>
              <a:rPr lang="en-US" altLang="zh-CN" sz="1400" dirty="0" err="1">
                <a:solidFill>
                  <a:srgbClr val="434343"/>
                </a:solidFill>
                <a:latin typeface="华文黑体" charset="-122"/>
                <a:ea typeface="华文黑体" charset="-122"/>
                <a:sym typeface="+mn-ea"/>
              </a:rPr>
              <a:t>elit</a:t>
            </a:r>
            <a:r>
              <a:rPr lang="en-US" altLang="zh-CN" sz="1400" dirty="0">
                <a:solidFill>
                  <a:srgbClr val="434343"/>
                </a:solidFill>
                <a:latin typeface="华文黑体" charset="-122"/>
                <a:ea typeface="华文黑体" charset="-122"/>
                <a:sym typeface="+mn-ea"/>
              </a:rPr>
              <a:t> sed </a:t>
            </a:r>
            <a:r>
              <a:rPr lang="en-US" altLang="zh-CN" sz="1400" dirty="0">
                <a:solidFill>
                  <a:schemeClr val="bg1"/>
                </a:solidFill>
                <a:latin typeface="华文黑体" charset="-122"/>
                <a:ea typeface="华文黑体" charset="-122"/>
                <a:sym typeface="+mn-ea"/>
              </a:rPr>
              <a:t>do </a:t>
            </a:r>
            <a:r>
              <a:rPr lang="en-US" altLang="zh-CN" sz="1400" dirty="0" err="1">
                <a:solidFill>
                  <a:schemeClr val="bg1"/>
                </a:solidFill>
                <a:latin typeface="华文黑体" charset="-122"/>
                <a:ea typeface="华文黑体" charset="-122"/>
                <a:sym typeface="+mn-ea"/>
              </a:rPr>
              <a:t>eiusmod</a:t>
            </a:r>
            <a:r>
              <a:rPr lang="en-US" altLang="zh-CN" sz="1400" dirty="0">
                <a:solidFill>
                  <a:schemeClr val="bg1"/>
                </a:solidFill>
                <a:latin typeface="华文黑体" charset="-122"/>
                <a:ea typeface="华文黑体" charset="-122"/>
                <a:sym typeface="+mn-ea"/>
              </a:rPr>
              <a:t>    </a:t>
            </a:r>
            <a:r>
              <a:rPr lang="en-US" altLang="zh-CN" sz="1400" dirty="0" err="1">
                <a:solidFill>
                  <a:srgbClr val="434343"/>
                </a:solidFill>
                <a:latin typeface="华文黑体" charset="-122"/>
                <a:ea typeface="华文黑体" charset="-122"/>
                <a:sym typeface="+mn-ea"/>
              </a:rPr>
              <a:t>tempor</a:t>
            </a:r>
            <a:endParaRPr lang="en-US" altLang="zh-CN" sz="1400" dirty="0">
              <a:solidFill>
                <a:srgbClr val="434343"/>
              </a:solidFill>
              <a:latin typeface="华文黑体" charset="-122"/>
              <a:ea typeface="华文黑体" charset="-122"/>
              <a:sym typeface="+mn-ea"/>
            </a:endParaRP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rgbClr val="434343"/>
              </a:solidFill>
              <a:latin typeface="华文黑体" charset="-122"/>
              <a:ea typeface="华文黑体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075785" y="824510"/>
            <a:ext cx="5925715" cy="5412123"/>
          </a:xfrm>
          <a:prstGeom prst="rect">
            <a:avLst/>
          </a:prstGeom>
          <a:noFill/>
          <a:ln w="57150">
            <a:solidFill>
              <a:srgbClr val="121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318C80">
                  <a:lumMod val="75000"/>
                </a:srgbClr>
              </a:solidFill>
              <a:latin typeface="华文黑体" charset="-122"/>
              <a:ea typeface="华文黑体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718" y="2782720"/>
            <a:ext cx="5726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</a:t>
            </a:r>
            <a:r>
              <a:rPr lang="zh-CN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   </a:t>
            </a:r>
            <a:r>
              <a:rPr lang="en-US" altLang="zh-CN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en-US" altLang="zh-CN" sz="4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877" y="3922587"/>
            <a:ext cx="3766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auto">
              <a:lnSpc>
                <a:spcPct val="10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</a:t>
            </a:r>
            <a:r>
              <a:rPr lang="en-US" altLang="zh-CN" sz="20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FUTUTE</a:t>
            </a:r>
            <a:endParaRPr lang="en-US" altLang="zh-CN" sz="2000" dirty="0">
              <a:solidFill>
                <a:srgbClr val="43434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41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29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2" grpId="0"/>
      <p:bldP spid="63" grpId="0" animBg="1"/>
      <p:bldP spid="10" grpId="0"/>
      <p:bldP spid="10" grpId="1"/>
      <p:bldP spid="9" grpId="0"/>
      <p:bldP spid="9" grpId="1"/>
      <p:bldP spid="9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267200" y="2081211"/>
            <a:ext cx="7315200" cy="4029345"/>
          </a:xfrm>
          <a:prstGeom prst="rect">
            <a:avLst/>
          </a:prstGeom>
          <a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75167" y="1303865"/>
            <a:ext cx="5870293" cy="2438401"/>
          </a:xfrm>
          <a:prstGeom prst="rect">
            <a:avLst/>
          </a:prstGeom>
          <a:noFill/>
          <a:ln w="25400">
            <a:solidFill>
              <a:srgbClr val="43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黑体" charset="-122"/>
              <a:ea typeface="华文黑体" charset="-122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309032" y="1433446"/>
            <a:ext cx="4305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en-US" sz="3200" dirty="0">
              <a:solidFill>
                <a:srgbClr val="43434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6"/>
          <p:cNvSpPr txBox="1"/>
          <p:nvPr/>
        </p:nvSpPr>
        <p:spPr>
          <a:xfrm>
            <a:off x="342898" y="2477017"/>
            <a:ext cx="363219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 err="1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Lorem</a:t>
            </a:r>
            <a:r>
              <a:rPr lang="en-US" altLang="zh-CN" sz="16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err="1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ipsum</a:t>
            </a:r>
            <a:r>
              <a:rPr lang="en-US" altLang="zh-CN" sz="16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err="1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doloror</a:t>
            </a:r>
            <a:r>
              <a:rPr lang="en-US" altLang="zh-CN" sz="16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err="1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amet</a:t>
            </a:r>
            <a:r>
              <a:rPr lang="en-US" altLang="zh-CN" sz="16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err="1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consectetur</a:t>
            </a:r>
            <a:r>
              <a:rPr lang="en-US" altLang="zh-CN" sz="16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err="1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adipisicing</a:t>
            </a:r>
            <a:r>
              <a:rPr lang="en-US" altLang="zh-CN" sz="16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err="1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elit</a:t>
            </a:r>
            <a:r>
              <a:rPr lang="en-US" altLang="zh-CN" sz="16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err="1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sed</a:t>
            </a:r>
            <a:r>
              <a:rPr lang="en-US" altLang="zh-CN" sz="16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do </a:t>
            </a:r>
            <a:r>
              <a:rPr lang="en-US" altLang="zh-CN" sz="1600" dirty="0" err="1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eiusmod</a:t>
            </a:r>
            <a:r>
              <a:rPr lang="en-US" altLang="zh-CN" sz="16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err="1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tempor</a:t>
            </a:r>
            <a:endParaRPr lang="en-US" altLang="zh-CN" sz="1600" dirty="0">
              <a:solidFill>
                <a:srgbClr val="43434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09831" y="2224360"/>
            <a:ext cx="669669" cy="0"/>
          </a:xfrm>
          <a:prstGeom prst="line">
            <a:avLst/>
          </a:prstGeom>
          <a:ln w="19050">
            <a:solidFill>
              <a:srgbClr val="43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47663" y="3113088"/>
            <a:ext cx="3298825" cy="1169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400" dirty="0">
                <a:latin typeface="造字工房悦黑体验版细体"/>
                <a:ea typeface="造字工房悦黑体验版细体"/>
                <a:cs typeface="造字工房悦黑体验版细体"/>
              </a:rPr>
              <a:t>Sweetheart</a:t>
            </a:r>
            <a:endParaRPr lang="en-US" altLang="zh-CN" sz="1400" dirty="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pPr algn="ctr"/>
            <a:r>
              <a:rPr lang="en-US" altLang="zh-CN" sz="1400" dirty="0">
                <a:latin typeface="造字工房悦黑体验版细体"/>
                <a:ea typeface="造字工房悦黑体验版细体"/>
                <a:cs typeface="造字工房悦黑体验版细体"/>
              </a:rPr>
              <a:t>My thoughts are deep into you </a:t>
            </a:r>
            <a:endParaRPr lang="en-US" altLang="zh-CN" sz="1400" dirty="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pPr algn="ctr"/>
            <a:r>
              <a:rPr lang="en-US" altLang="zh-CN" sz="1400" dirty="0">
                <a:latin typeface="造字工房悦黑体验版细体"/>
                <a:ea typeface="造字工房悦黑体验版细体"/>
                <a:cs typeface="造字工房悦黑体验版细体"/>
              </a:rPr>
              <a:t>From the moment that I wake up </a:t>
            </a:r>
            <a:endParaRPr lang="en-US" altLang="zh-CN" sz="1400" dirty="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pPr algn="ctr"/>
            <a:r>
              <a:rPr lang="en-US" altLang="zh-CN" sz="1400" dirty="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</a:t>
            </a:r>
            <a:endParaRPr lang="en-US" altLang="zh-CN" sz="1400" dirty="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pPr algn="ctr"/>
            <a:r>
              <a:rPr lang="en-US" altLang="zh-CN" sz="1400" dirty="0">
                <a:latin typeface="造字工房悦黑体验版细体"/>
                <a:ea typeface="造字工房悦黑体验版细体"/>
                <a:cs typeface="造字工房悦黑体验版细体"/>
              </a:rPr>
              <a:t>Happy Valentine\'s Day </a:t>
            </a:r>
            <a:endParaRPr lang="en-US" altLang="zh-CN" sz="1400" dirty="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57363" y="4422775"/>
            <a:ext cx="431800" cy="4270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148013" y="3113088"/>
            <a:ext cx="3298825" cy="1169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Sweetheart</a:t>
            </a:r>
            <a:endParaRPr lang="en-US" altLang="zh-CN" sz="140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My thoughts are deep into you </a:t>
            </a:r>
            <a:endParaRPr lang="en-US" altLang="zh-CN" sz="140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From the moment that I wake up </a:t>
            </a:r>
            <a:endParaRPr lang="en-US" altLang="zh-CN" sz="140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</a:t>
            </a:r>
            <a:endParaRPr lang="en-US" altLang="zh-CN" sz="140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Happy Valentine\'s Day </a:t>
            </a:r>
            <a:endParaRPr lang="en-US" altLang="zh-CN" sz="140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57713" y="4422775"/>
            <a:ext cx="433387" cy="4270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5834063" y="3113088"/>
            <a:ext cx="3298825" cy="1169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Sweetheart</a:t>
            </a:r>
            <a:endParaRPr lang="en-US" altLang="zh-CN" sz="140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My thoughts are deep into you </a:t>
            </a:r>
            <a:endParaRPr lang="en-US" altLang="zh-CN" sz="140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From the moment that I wake up </a:t>
            </a:r>
            <a:endParaRPr lang="en-US" altLang="zh-CN" sz="140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</a:t>
            </a:r>
            <a:endParaRPr lang="en-US" altLang="zh-CN" sz="140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Happy Valentine\'s Day </a:t>
            </a:r>
            <a:endParaRPr lang="en-US" altLang="zh-CN" sz="140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243763" y="4422775"/>
            <a:ext cx="431800" cy="4270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8588375" y="3113088"/>
            <a:ext cx="3298825" cy="1169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Sweetheart</a:t>
            </a:r>
            <a:endParaRPr lang="en-US" altLang="zh-CN" sz="140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My thoughts are deep into you </a:t>
            </a:r>
            <a:endParaRPr lang="en-US" altLang="zh-CN" sz="140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From the moment that I wake up </a:t>
            </a:r>
            <a:endParaRPr lang="en-US" altLang="zh-CN" sz="140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</a:t>
            </a:r>
            <a:endParaRPr lang="en-US" altLang="zh-CN" sz="140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Happy Valentine\'s Day </a:t>
            </a:r>
            <a:endParaRPr lang="en-US" altLang="zh-CN" sz="140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998075" y="4422775"/>
            <a:ext cx="433388" cy="4270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1084263" y="2513013"/>
            <a:ext cx="20399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造字工房悦黑体验版细体"/>
                <a:ea typeface="造字工房悦黑体验版细体"/>
                <a:cs typeface="造字工房悦黑体验版细体"/>
              </a:rPr>
              <a:t>输入标题文字</a:t>
            </a:r>
            <a:endParaRPr lang="zh-CN" altLang="en-US" sz="2400" b="1" dirty="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3646488" y="2513013"/>
            <a:ext cx="25146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造字工房悦黑体验版细体"/>
                <a:ea typeface="造字工房悦黑体验版细体"/>
                <a:cs typeface="造字工房悦黑体验版细体"/>
              </a:rPr>
              <a:t>输入标题文字</a:t>
            </a:r>
            <a:endParaRPr lang="zh-CN" altLang="en-US" sz="2400" b="1" dirty="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6594475" y="2513013"/>
            <a:ext cx="20399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造字工房悦黑体验版细体"/>
                <a:ea typeface="造字工房悦黑体验版细体"/>
                <a:cs typeface="造字工房悦黑体验版细体"/>
              </a:rPr>
              <a:t>输入标题文字</a:t>
            </a:r>
            <a:endParaRPr lang="zh-CN" altLang="en-US" sz="2400" b="1" dirty="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9155113" y="2513013"/>
            <a:ext cx="251618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造字工房悦黑体验版细体"/>
                <a:ea typeface="造字工房悦黑体验版细体"/>
                <a:cs typeface="造字工房悦黑体验版细体"/>
              </a:rPr>
              <a:t>输入标题文字</a:t>
            </a:r>
            <a:endParaRPr lang="zh-CN" altLang="en-US" sz="2400" b="1" dirty="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24" name="矩形 23"/>
          <p:cNvSpPr/>
          <p:nvPr/>
        </p:nvSpPr>
        <p:spPr>
          <a:xfrm rot="5400000">
            <a:off x="1422853" y="-821190"/>
            <a:ext cx="557215" cy="2199596"/>
          </a:xfrm>
          <a:prstGeom prst="rect">
            <a:avLst/>
          </a:prstGeom>
          <a:noFill/>
          <a:ln>
            <a:solidFill>
              <a:srgbClr val="43434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748227" y="76094"/>
            <a:ext cx="1877438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43434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造字工房悦黑体验版细体"/>
              </a:rPr>
              <a:t>输入标题文字</a:t>
            </a:r>
            <a:endParaRPr lang="zh-CN" altLang="en-US" sz="2200" b="1" dirty="0">
              <a:solidFill>
                <a:srgbClr val="434343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造字工房悦黑体验版细体"/>
            </a:endParaRPr>
          </a:p>
        </p:txBody>
      </p:sp>
    </p:spTree>
  </p:cSld>
  <p:clrMapOvr>
    <a:masterClrMapping/>
  </p:clrMapOvr>
  <p:transition spd="med" advClick="0" advTm="1095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9975" y="2036948"/>
            <a:ext cx="3141663" cy="208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0088" y="2036948"/>
            <a:ext cx="3141662" cy="208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8613" y="2036948"/>
            <a:ext cx="3141662" cy="208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1011238" y="4849813"/>
            <a:ext cx="3297237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 dirty="0">
                <a:latin typeface="造字工房悦黑体验版细体"/>
                <a:ea typeface="造字工房悦黑体验版细体"/>
                <a:cs typeface="造字工房悦黑体验版细体"/>
              </a:rPr>
              <a:t>Sweetheart</a:t>
            </a:r>
            <a:endParaRPr lang="en-US" altLang="zh-CN" sz="1200" dirty="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r>
              <a:rPr lang="en-US" altLang="zh-CN" sz="1200" dirty="0">
                <a:latin typeface="造字工房悦黑体验版细体"/>
                <a:ea typeface="造字工房悦黑体验版细体"/>
                <a:cs typeface="造字工房悦黑体验版细体"/>
              </a:rPr>
              <a:t>My thoughts are deep into you </a:t>
            </a:r>
            <a:endParaRPr lang="en-US" altLang="zh-CN" sz="1200" dirty="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r>
              <a:rPr lang="en-US" altLang="zh-CN" sz="1200" dirty="0">
                <a:latin typeface="造字工房悦黑体验版细体"/>
                <a:ea typeface="造字工房悦黑体验版细体"/>
                <a:cs typeface="造字工房悦黑体验版细体"/>
              </a:rPr>
              <a:t>From the moment that I wake up </a:t>
            </a:r>
            <a:endParaRPr lang="en-US" altLang="zh-CN" sz="1200" dirty="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r>
              <a:rPr lang="en-US" altLang="zh-CN" sz="1200" dirty="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</a:t>
            </a:r>
            <a:endParaRPr lang="en-US" altLang="zh-CN" sz="1200" dirty="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r>
              <a:rPr lang="en-US" altLang="zh-CN" sz="1200" dirty="0">
                <a:latin typeface="造字工房悦黑体验版细体"/>
                <a:ea typeface="造字工房悦黑体验版细体"/>
                <a:cs typeface="造字工房悦黑体验版细体"/>
              </a:rPr>
              <a:t>Happy Valentine\'s Day </a:t>
            </a:r>
            <a:endParaRPr lang="en-US" altLang="zh-CN" sz="1200" dirty="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4475163" y="4878388"/>
            <a:ext cx="3298825" cy="1014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Sweetheart</a:t>
            </a:r>
            <a:endParaRPr lang="en-US" altLang="zh-CN" sz="120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My thoughts are deep into you </a:t>
            </a:r>
            <a:endParaRPr lang="en-US" altLang="zh-CN" sz="120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From the moment that I wake up </a:t>
            </a:r>
            <a:endParaRPr lang="en-US" altLang="zh-CN" sz="120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</a:t>
            </a:r>
            <a:endParaRPr lang="en-US" altLang="zh-CN" sz="120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Happy Valentine\'s Day </a:t>
            </a:r>
            <a:endParaRPr lang="en-US" altLang="zh-CN" sz="120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7961313" y="4878388"/>
            <a:ext cx="3298825" cy="1014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 dirty="0">
                <a:latin typeface="造字工房悦黑体验版细体"/>
                <a:ea typeface="造字工房悦黑体验版细体"/>
                <a:cs typeface="造字工房悦黑体验版细体"/>
              </a:rPr>
              <a:t>Sweetheart</a:t>
            </a:r>
            <a:endParaRPr lang="en-US" altLang="zh-CN" sz="1200" dirty="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r>
              <a:rPr lang="en-US" altLang="zh-CN" sz="1200" dirty="0">
                <a:latin typeface="造字工房悦黑体验版细体"/>
                <a:ea typeface="造字工房悦黑体验版细体"/>
                <a:cs typeface="造字工房悦黑体验版细体"/>
              </a:rPr>
              <a:t>My thoughts are deep into you </a:t>
            </a:r>
            <a:endParaRPr lang="en-US" altLang="zh-CN" sz="1200" dirty="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r>
              <a:rPr lang="en-US" altLang="zh-CN" sz="1200" dirty="0">
                <a:latin typeface="造字工房悦黑体验版细体"/>
                <a:ea typeface="造字工房悦黑体验版细体"/>
                <a:cs typeface="造字工房悦黑体验版细体"/>
              </a:rPr>
              <a:t>From the moment that I wake up </a:t>
            </a:r>
            <a:endParaRPr lang="en-US" altLang="zh-CN" sz="1200" dirty="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r>
              <a:rPr lang="en-US" altLang="zh-CN" sz="1200" dirty="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</a:t>
            </a:r>
            <a:endParaRPr lang="en-US" altLang="zh-CN" sz="1200" dirty="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r>
              <a:rPr lang="en-US" altLang="zh-CN" sz="1200" dirty="0">
                <a:latin typeface="造字工房悦黑体验版细体"/>
                <a:ea typeface="造字工房悦黑体验版细体"/>
                <a:cs typeface="造字工房悦黑体验版细体"/>
              </a:rPr>
              <a:t>Happy Valentine\'s Day </a:t>
            </a:r>
            <a:endParaRPr lang="en-US" altLang="zh-CN" sz="1200" dirty="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1011238" y="4456113"/>
            <a:ext cx="182403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dirty="0">
                <a:latin typeface="造字工房悦黑体验版细体"/>
                <a:ea typeface="造字工房悦黑体验版细体"/>
                <a:cs typeface="造字工房悦黑体验版细体"/>
              </a:rPr>
              <a:t>输入标题文字</a:t>
            </a:r>
            <a:endParaRPr lang="zh-CN" altLang="en-US" sz="2000" dirty="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4468813" y="4456113"/>
            <a:ext cx="25161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dirty="0">
                <a:latin typeface="造字工房悦黑体验版细体"/>
                <a:ea typeface="造字工房悦黑体验版细体"/>
                <a:cs typeface="造字工房悦黑体验版细体"/>
              </a:rPr>
              <a:t>输入标题文字</a:t>
            </a:r>
            <a:endParaRPr lang="zh-CN" altLang="en-US" sz="2000" dirty="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7948613" y="4456113"/>
            <a:ext cx="182403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dirty="0">
                <a:latin typeface="造字工房悦黑体验版细体"/>
                <a:ea typeface="造字工房悦黑体验版细体"/>
                <a:cs typeface="造字工房悦黑体验版细体"/>
              </a:rPr>
              <a:t>输入标题文字</a:t>
            </a:r>
            <a:endParaRPr lang="zh-CN" altLang="en-US" sz="2000" dirty="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8907463" y="2517775"/>
            <a:ext cx="1252537" cy="1250950"/>
            <a:chOff x="8907738" y="2517308"/>
            <a:chExt cx="1251876" cy="1251876"/>
          </a:xfrm>
        </p:grpSpPr>
        <p:sp>
          <p:nvSpPr>
            <p:cNvPr id="35" name="椭圆 34"/>
            <p:cNvSpPr/>
            <p:nvPr/>
          </p:nvSpPr>
          <p:spPr>
            <a:xfrm>
              <a:off x="8907738" y="2517308"/>
              <a:ext cx="1251876" cy="12518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509" name="Group 423"/>
            <p:cNvGrpSpPr/>
            <p:nvPr/>
          </p:nvGrpSpPr>
          <p:grpSpPr bwMode="auto">
            <a:xfrm>
              <a:off x="9236170" y="2921469"/>
              <a:ext cx="595012" cy="443554"/>
              <a:chOff x="1708" y="2776"/>
              <a:chExt cx="204" cy="152"/>
            </a:xfrm>
          </p:grpSpPr>
          <p:sp>
            <p:nvSpPr>
              <p:cNvPr id="20510" name="Freeform 253"/>
              <p:cNvSpPr>
                <a:spLocks noEditPoints="1"/>
              </p:cNvSpPr>
              <p:nvPr/>
            </p:nvSpPr>
            <p:spPr bwMode="auto">
              <a:xfrm>
                <a:off x="1744" y="2816"/>
                <a:ext cx="106" cy="76"/>
              </a:xfrm>
              <a:custGeom>
                <a:avLst/>
                <a:gdLst>
                  <a:gd name="T0" fmla="*/ 1984 w 53"/>
                  <a:gd name="T1" fmla="*/ 2432 h 38"/>
                  <a:gd name="T2" fmla="*/ 192 w 53"/>
                  <a:gd name="T3" fmla="*/ 2432 h 38"/>
                  <a:gd name="T4" fmla="*/ 0 w 53"/>
                  <a:gd name="T5" fmla="*/ 2368 h 38"/>
                  <a:gd name="T6" fmla="*/ 0 w 53"/>
                  <a:gd name="T7" fmla="*/ 2176 h 38"/>
                  <a:gd name="T8" fmla="*/ 1024 w 53"/>
                  <a:gd name="T9" fmla="*/ 128 h 38"/>
                  <a:gd name="T10" fmla="*/ 1216 w 53"/>
                  <a:gd name="T11" fmla="*/ 0 h 38"/>
                  <a:gd name="T12" fmla="*/ 3136 w 53"/>
                  <a:gd name="T13" fmla="*/ 0 h 38"/>
                  <a:gd name="T14" fmla="*/ 3328 w 53"/>
                  <a:gd name="T15" fmla="*/ 128 h 38"/>
                  <a:gd name="T16" fmla="*/ 3392 w 53"/>
                  <a:gd name="T17" fmla="*/ 384 h 38"/>
                  <a:gd name="T18" fmla="*/ 3392 w 53"/>
                  <a:gd name="T19" fmla="*/ 576 h 38"/>
                  <a:gd name="T20" fmla="*/ 2112 w 53"/>
                  <a:gd name="T21" fmla="*/ 2368 h 38"/>
                  <a:gd name="T22" fmla="*/ 1984 w 53"/>
                  <a:gd name="T23" fmla="*/ 2432 h 38"/>
                  <a:gd name="T24" fmla="*/ 512 w 53"/>
                  <a:gd name="T25" fmla="*/ 2048 h 38"/>
                  <a:gd name="T26" fmla="*/ 1856 w 53"/>
                  <a:gd name="T27" fmla="*/ 2048 h 38"/>
                  <a:gd name="T28" fmla="*/ 3008 w 53"/>
                  <a:gd name="T29" fmla="*/ 448 h 38"/>
                  <a:gd name="T30" fmla="*/ 3008 w 53"/>
                  <a:gd name="T31" fmla="*/ 384 h 38"/>
                  <a:gd name="T32" fmla="*/ 1280 w 53"/>
                  <a:gd name="T33" fmla="*/ 384 h 38"/>
                  <a:gd name="T34" fmla="*/ 512 w 53"/>
                  <a:gd name="T35" fmla="*/ 2048 h 3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38"/>
                  <a:gd name="T56" fmla="*/ 53 w 53"/>
                  <a:gd name="T57" fmla="*/ 38 h 3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38">
                    <a:moveTo>
                      <a:pt x="31" y="38"/>
                    </a:moveTo>
                    <a:cubicBezTo>
                      <a:pt x="3" y="38"/>
                      <a:pt x="3" y="38"/>
                      <a:pt x="3" y="38"/>
                    </a:cubicBezTo>
                    <a:cubicBezTo>
                      <a:pt x="2" y="38"/>
                      <a:pt x="1" y="37"/>
                      <a:pt x="0" y="37"/>
                    </a:cubicBezTo>
                    <a:cubicBezTo>
                      <a:pt x="0" y="36"/>
                      <a:pt x="0" y="35"/>
                      <a:pt x="0" y="3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1"/>
                      <a:pt x="17" y="0"/>
                      <a:pt x="1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0"/>
                      <a:pt x="51" y="1"/>
                      <a:pt x="52" y="2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7"/>
                      <a:pt x="53" y="8"/>
                      <a:pt x="53" y="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2" y="38"/>
                      <a:pt x="31" y="38"/>
                    </a:cubicBezTo>
                    <a:close/>
                    <a:moveTo>
                      <a:pt x="8" y="32"/>
                    </a:moveTo>
                    <a:cubicBezTo>
                      <a:pt x="29" y="32"/>
                      <a:pt x="29" y="32"/>
                      <a:pt x="29" y="32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8" y="32"/>
                      <a:pt x="8" y="32"/>
                      <a:pt x="8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1" name="Freeform 254"/>
              <p:cNvSpPr/>
              <p:nvPr/>
            </p:nvSpPr>
            <p:spPr bwMode="auto">
              <a:xfrm>
                <a:off x="1774" y="2856"/>
                <a:ext cx="16" cy="16"/>
              </a:xfrm>
              <a:custGeom>
                <a:avLst/>
                <a:gdLst>
                  <a:gd name="T0" fmla="*/ 192 w 8"/>
                  <a:gd name="T1" fmla="*/ 0 h 8"/>
                  <a:gd name="T2" fmla="*/ 0 w 8"/>
                  <a:gd name="T3" fmla="*/ 448 h 8"/>
                  <a:gd name="T4" fmla="*/ 0 w 8"/>
                  <a:gd name="T5" fmla="*/ 512 h 8"/>
                  <a:gd name="T6" fmla="*/ 512 w 8"/>
                  <a:gd name="T7" fmla="*/ 512 h 8"/>
                  <a:gd name="T8" fmla="*/ 192 w 8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3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5"/>
                      <a:pt x="5" y="2"/>
                      <a:pt x="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2" name="Freeform 255"/>
              <p:cNvSpPr/>
              <p:nvPr/>
            </p:nvSpPr>
            <p:spPr bwMode="auto">
              <a:xfrm>
                <a:off x="1708" y="2844"/>
                <a:ext cx="82" cy="84"/>
              </a:xfrm>
              <a:custGeom>
                <a:avLst/>
                <a:gdLst>
                  <a:gd name="T0" fmla="*/ 2112 w 41"/>
                  <a:gd name="T1" fmla="*/ 1792 h 42"/>
                  <a:gd name="T2" fmla="*/ 1344 w 41"/>
                  <a:gd name="T3" fmla="*/ 2240 h 42"/>
                  <a:gd name="T4" fmla="*/ 448 w 41"/>
                  <a:gd name="T5" fmla="*/ 1344 h 42"/>
                  <a:gd name="T6" fmla="*/ 1280 w 41"/>
                  <a:gd name="T7" fmla="*/ 448 h 42"/>
                  <a:gd name="T8" fmla="*/ 1536 w 41"/>
                  <a:gd name="T9" fmla="*/ 0 h 42"/>
                  <a:gd name="T10" fmla="*/ 1344 w 41"/>
                  <a:gd name="T11" fmla="*/ 0 h 42"/>
                  <a:gd name="T12" fmla="*/ 0 w 41"/>
                  <a:gd name="T13" fmla="*/ 1344 h 42"/>
                  <a:gd name="T14" fmla="*/ 1344 w 41"/>
                  <a:gd name="T15" fmla="*/ 2688 h 42"/>
                  <a:gd name="T16" fmla="*/ 2624 w 41"/>
                  <a:gd name="T17" fmla="*/ 1792 h 42"/>
                  <a:gd name="T18" fmla="*/ 2112 w 41"/>
                  <a:gd name="T19" fmla="*/ 1792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"/>
                  <a:gd name="T31" fmla="*/ 0 h 42"/>
                  <a:gd name="T32" fmla="*/ 41 w 41"/>
                  <a:gd name="T33" fmla="*/ 42 h 4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" h="42">
                    <a:moveTo>
                      <a:pt x="33" y="28"/>
                    </a:moveTo>
                    <a:cubicBezTo>
                      <a:pt x="31" y="32"/>
                      <a:pt x="26" y="35"/>
                      <a:pt x="21" y="35"/>
                    </a:cubicBezTo>
                    <a:cubicBezTo>
                      <a:pt x="13" y="35"/>
                      <a:pt x="7" y="29"/>
                      <a:pt x="7" y="21"/>
                    </a:cubicBezTo>
                    <a:cubicBezTo>
                      <a:pt x="7" y="13"/>
                      <a:pt x="13" y="7"/>
                      <a:pt x="20" y="7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3"/>
                      <a:pt x="9" y="42"/>
                      <a:pt x="21" y="42"/>
                    </a:cubicBezTo>
                    <a:cubicBezTo>
                      <a:pt x="30" y="42"/>
                      <a:pt x="38" y="36"/>
                      <a:pt x="41" y="28"/>
                    </a:cubicBezTo>
                    <a:lnTo>
                      <a:pt x="33" y="2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3" name="Freeform 256"/>
              <p:cNvSpPr/>
              <p:nvPr/>
            </p:nvSpPr>
            <p:spPr bwMode="auto">
              <a:xfrm>
                <a:off x="1828" y="2776"/>
                <a:ext cx="48" cy="116"/>
              </a:xfrm>
              <a:custGeom>
                <a:avLst/>
                <a:gdLst>
                  <a:gd name="T0" fmla="*/ 1344 w 24"/>
                  <a:gd name="T1" fmla="*/ 3712 h 58"/>
                  <a:gd name="T2" fmla="*/ 1152 w 24"/>
                  <a:gd name="T3" fmla="*/ 3648 h 58"/>
                  <a:gd name="T4" fmla="*/ 0 w 24"/>
                  <a:gd name="T5" fmla="*/ 512 h 58"/>
                  <a:gd name="T6" fmla="*/ 64 w 24"/>
                  <a:gd name="T7" fmla="*/ 384 h 58"/>
                  <a:gd name="T8" fmla="*/ 192 w 24"/>
                  <a:gd name="T9" fmla="*/ 320 h 58"/>
                  <a:gd name="T10" fmla="*/ 960 w 24"/>
                  <a:gd name="T11" fmla="*/ 64 h 58"/>
                  <a:gd name="T12" fmla="*/ 1216 w 24"/>
                  <a:gd name="T13" fmla="*/ 64 h 58"/>
                  <a:gd name="T14" fmla="*/ 1216 w 24"/>
                  <a:gd name="T15" fmla="*/ 320 h 58"/>
                  <a:gd name="T16" fmla="*/ 448 w 24"/>
                  <a:gd name="T17" fmla="*/ 704 h 58"/>
                  <a:gd name="T18" fmla="*/ 1536 w 24"/>
                  <a:gd name="T19" fmla="*/ 3392 h 58"/>
                  <a:gd name="T20" fmla="*/ 1472 w 24"/>
                  <a:gd name="T21" fmla="*/ 3712 h 58"/>
                  <a:gd name="T22" fmla="*/ 1344 w 24"/>
                  <a:gd name="T23" fmla="*/ 3712 h 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58"/>
                  <a:gd name="T38" fmla="*/ 24 w 24"/>
                  <a:gd name="T39" fmla="*/ 58 h 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58">
                    <a:moveTo>
                      <a:pt x="21" y="58"/>
                    </a:moveTo>
                    <a:cubicBezTo>
                      <a:pt x="20" y="58"/>
                      <a:pt x="19" y="58"/>
                      <a:pt x="18" y="57"/>
                    </a:cubicBezTo>
                    <a:cubicBezTo>
                      <a:pt x="6" y="37"/>
                      <a:pt x="0" y="10"/>
                      <a:pt x="0" y="8"/>
                    </a:cubicBezTo>
                    <a:cubicBezTo>
                      <a:pt x="0" y="8"/>
                      <a:pt x="0" y="7"/>
                      <a:pt x="1" y="6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11" y="6"/>
                      <a:pt x="15" y="1"/>
                    </a:cubicBezTo>
                    <a:cubicBezTo>
                      <a:pt x="15" y="0"/>
                      <a:pt x="17" y="0"/>
                      <a:pt x="19" y="1"/>
                    </a:cubicBezTo>
                    <a:cubicBezTo>
                      <a:pt x="20" y="1"/>
                      <a:pt x="20" y="3"/>
                      <a:pt x="19" y="5"/>
                    </a:cubicBezTo>
                    <a:cubicBezTo>
                      <a:pt x="16" y="9"/>
                      <a:pt x="11" y="11"/>
                      <a:pt x="7" y="11"/>
                    </a:cubicBezTo>
                    <a:cubicBezTo>
                      <a:pt x="9" y="19"/>
                      <a:pt x="14" y="39"/>
                      <a:pt x="24" y="53"/>
                    </a:cubicBezTo>
                    <a:cubicBezTo>
                      <a:pt x="24" y="55"/>
                      <a:pt x="24" y="57"/>
                      <a:pt x="23" y="58"/>
                    </a:cubicBezTo>
                    <a:cubicBezTo>
                      <a:pt x="22" y="58"/>
                      <a:pt x="22" y="58"/>
                      <a:pt x="21" y="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4" name="Freeform 260"/>
              <p:cNvSpPr/>
              <p:nvPr/>
            </p:nvSpPr>
            <p:spPr bwMode="auto">
              <a:xfrm>
                <a:off x="1828" y="2844"/>
                <a:ext cx="84" cy="84"/>
              </a:xfrm>
              <a:custGeom>
                <a:avLst/>
                <a:gdLst>
                  <a:gd name="T0" fmla="*/ 1344 w 42"/>
                  <a:gd name="T1" fmla="*/ 0 h 42"/>
                  <a:gd name="T2" fmla="*/ 1152 w 42"/>
                  <a:gd name="T3" fmla="*/ 0 h 42"/>
                  <a:gd name="T4" fmla="*/ 1344 w 42"/>
                  <a:gd name="T5" fmla="*/ 448 h 42"/>
                  <a:gd name="T6" fmla="*/ 1344 w 42"/>
                  <a:gd name="T7" fmla="*/ 448 h 42"/>
                  <a:gd name="T8" fmla="*/ 2240 w 42"/>
                  <a:gd name="T9" fmla="*/ 1344 h 42"/>
                  <a:gd name="T10" fmla="*/ 1344 w 42"/>
                  <a:gd name="T11" fmla="*/ 2240 h 42"/>
                  <a:gd name="T12" fmla="*/ 448 w 42"/>
                  <a:gd name="T13" fmla="*/ 1344 h 42"/>
                  <a:gd name="T14" fmla="*/ 576 w 42"/>
                  <a:gd name="T15" fmla="*/ 832 h 42"/>
                  <a:gd name="T16" fmla="*/ 384 w 42"/>
                  <a:gd name="T17" fmla="*/ 384 h 42"/>
                  <a:gd name="T18" fmla="*/ 0 w 42"/>
                  <a:gd name="T19" fmla="*/ 1344 h 42"/>
                  <a:gd name="T20" fmla="*/ 1344 w 42"/>
                  <a:gd name="T21" fmla="*/ 2688 h 42"/>
                  <a:gd name="T22" fmla="*/ 2688 w 42"/>
                  <a:gd name="T23" fmla="*/ 1344 h 42"/>
                  <a:gd name="T24" fmla="*/ 1344 w 42"/>
                  <a:gd name="T25" fmla="*/ 0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42"/>
                  <a:gd name="T41" fmla="*/ 42 w 42"/>
                  <a:gd name="T42" fmla="*/ 42 h 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42">
                    <a:moveTo>
                      <a:pt x="21" y="0"/>
                    </a:moveTo>
                    <a:cubicBezTo>
                      <a:pt x="20" y="0"/>
                      <a:pt x="19" y="0"/>
                      <a:pt x="18" y="0"/>
                    </a:cubicBezTo>
                    <a:cubicBezTo>
                      <a:pt x="19" y="2"/>
                      <a:pt x="20" y="5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9" y="7"/>
                      <a:pt x="35" y="13"/>
                      <a:pt x="35" y="21"/>
                    </a:cubicBezTo>
                    <a:cubicBezTo>
                      <a:pt x="35" y="29"/>
                      <a:pt x="29" y="35"/>
                      <a:pt x="21" y="35"/>
                    </a:cubicBezTo>
                    <a:cubicBezTo>
                      <a:pt x="13" y="35"/>
                      <a:pt x="7" y="29"/>
                      <a:pt x="7" y="21"/>
                    </a:cubicBezTo>
                    <a:cubicBezTo>
                      <a:pt x="7" y="18"/>
                      <a:pt x="8" y="16"/>
                      <a:pt x="9" y="13"/>
                    </a:cubicBezTo>
                    <a:cubicBezTo>
                      <a:pt x="8" y="11"/>
                      <a:pt x="7" y="9"/>
                      <a:pt x="6" y="6"/>
                    </a:cubicBezTo>
                    <a:cubicBezTo>
                      <a:pt x="2" y="10"/>
                      <a:pt x="0" y="15"/>
                      <a:pt x="0" y="21"/>
                    </a:cubicBezTo>
                    <a:cubicBezTo>
                      <a:pt x="0" y="33"/>
                      <a:pt x="9" y="42"/>
                      <a:pt x="21" y="42"/>
                    </a:cubicBezTo>
                    <a:cubicBezTo>
                      <a:pt x="33" y="42"/>
                      <a:pt x="42" y="33"/>
                      <a:pt x="42" y="21"/>
                    </a:cubicBezTo>
                    <a:cubicBezTo>
                      <a:pt x="42" y="9"/>
                      <a:pt x="33" y="0"/>
                      <a:pt x="2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5" name="Freeform 261"/>
              <p:cNvSpPr/>
              <p:nvPr/>
            </p:nvSpPr>
            <p:spPr bwMode="auto">
              <a:xfrm>
                <a:off x="1770" y="2804"/>
                <a:ext cx="42" cy="88"/>
              </a:xfrm>
              <a:custGeom>
                <a:avLst/>
                <a:gdLst>
                  <a:gd name="T0" fmla="*/ 1152 w 21"/>
                  <a:gd name="T1" fmla="*/ 2816 h 44"/>
                  <a:gd name="T2" fmla="*/ 960 w 21"/>
                  <a:gd name="T3" fmla="*/ 2688 h 44"/>
                  <a:gd name="T4" fmla="*/ 64 w 21"/>
                  <a:gd name="T5" fmla="*/ 256 h 44"/>
                  <a:gd name="T6" fmla="*/ 128 w 21"/>
                  <a:gd name="T7" fmla="*/ 64 h 44"/>
                  <a:gd name="T8" fmla="*/ 384 w 21"/>
                  <a:gd name="T9" fmla="*/ 128 h 44"/>
                  <a:gd name="T10" fmla="*/ 1344 w 21"/>
                  <a:gd name="T11" fmla="*/ 2560 h 44"/>
                  <a:gd name="T12" fmla="*/ 1216 w 21"/>
                  <a:gd name="T13" fmla="*/ 2816 h 44"/>
                  <a:gd name="T14" fmla="*/ 1152 w 21"/>
                  <a:gd name="T15" fmla="*/ 2816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44"/>
                  <a:gd name="T26" fmla="*/ 21 w 21"/>
                  <a:gd name="T27" fmla="*/ 44 h 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44">
                    <a:moveTo>
                      <a:pt x="18" y="44"/>
                    </a:moveTo>
                    <a:cubicBezTo>
                      <a:pt x="17" y="44"/>
                      <a:pt x="16" y="43"/>
                      <a:pt x="15" y="4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1" y="1"/>
                      <a:pt x="2" y="1"/>
                    </a:cubicBezTo>
                    <a:cubicBezTo>
                      <a:pt x="4" y="0"/>
                      <a:pt x="6" y="1"/>
                      <a:pt x="6" y="2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1" y="41"/>
                      <a:pt x="21" y="43"/>
                      <a:pt x="19" y="44"/>
                    </a:cubicBezTo>
                    <a:cubicBezTo>
                      <a:pt x="19" y="44"/>
                      <a:pt x="18" y="44"/>
                      <a:pt x="18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6" name="Freeform 262"/>
              <p:cNvSpPr/>
              <p:nvPr/>
            </p:nvSpPr>
            <p:spPr bwMode="auto">
              <a:xfrm>
                <a:off x="1754" y="2802"/>
                <a:ext cx="40" cy="22"/>
              </a:xfrm>
              <a:custGeom>
                <a:avLst/>
                <a:gdLst>
                  <a:gd name="T0" fmla="*/ 1280 w 20"/>
                  <a:gd name="T1" fmla="*/ 64 h 11"/>
                  <a:gd name="T2" fmla="*/ 704 w 20"/>
                  <a:gd name="T3" fmla="*/ 320 h 11"/>
                  <a:gd name="T4" fmla="*/ 0 w 20"/>
                  <a:gd name="T5" fmla="*/ 192 h 11"/>
                  <a:gd name="T6" fmla="*/ 192 w 20"/>
                  <a:gd name="T7" fmla="*/ 0 h 11"/>
                  <a:gd name="T8" fmla="*/ 1024 w 20"/>
                  <a:gd name="T9" fmla="*/ 0 h 11"/>
                  <a:gd name="T10" fmla="*/ 1280 w 20"/>
                  <a:gd name="T11" fmla="*/ 64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1"/>
                  <a:gd name="T20" fmla="*/ 20 w 20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1">
                    <a:moveTo>
                      <a:pt x="20" y="1"/>
                    </a:moveTo>
                    <a:cubicBezTo>
                      <a:pt x="20" y="3"/>
                      <a:pt x="18" y="3"/>
                      <a:pt x="11" y="5"/>
                    </a:cubicBezTo>
                    <a:cubicBezTo>
                      <a:pt x="5" y="7"/>
                      <a:pt x="0" y="11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16" y="0"/>
                      <a:pt x="16" y="0"/>
                    </a:cubicBezTo>
                    <a:cubicBezTo>
                      <a:pt x="18" y="0"/>
                      <a:pt x="20" y="0"/>
                      <a:pt x="2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 bwMode="auto">
          <a:xfrm>
            <a:off x="2016125" y="2517775"/>
            <a:ext cx="1250950" cy="1250950"/>
            <a:chOff x="2015448" y="2517308"/>
            <a:chExt cx="1251876" cy="1251876"/>
          </a:xfrm>
        </p:grpSpPr>
        <p:sp>
          <p:nvSpPr>
            <p:cNvPr id="33" name="椭圆 32"/>
            <p:cNvSpPr/>
            <p:nvPr/>
          </p:nvSpPr>
          <p:spPr>
            <a:xfrm>
              <a:off x="2015448" y="2517308"/>
              <a:ext cx="1251876" cy="12518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502" name="组合 1"/>
            <p:cNvGrpSpPr/>
            <p:nvPr/>
          </p:nvGrpSpPr>
          <p:grpSpPr bwMode="auto">
            <a:xfrm>
              <a:off x="2451437" y="2849903"/>
              <a:ext cx="379898" cy="586686"/>
              <a:chOff x="3488214" y="2181357"/>
              <a:chExt cx="250824" cy="387353"/>
            </a:xfrm>
          </p:grpSpPr>
          <p:sp>
            <p:nvSpPr>
              <p:cNvPr id="20503" name="Freeform 210"/>
              <p:cNvSpPr/>
              <p:nvPr/>
            </p:nvSpPr>
            <p:spPr bwMode="auto">
              <a:xfrm>
                <a:off x="3488214" y="2495278"/>
                <a:ext cx="73772" cy="73432"/>
              </a:xfrm>
              <a:custGeom>
                <a:avLst/>
                <a:gdLst>
                  <a:gd name="T0" fmla="*/ 472141 w 20"/>
                  <a:gd name="T1" fmla="*/ 2349824 h 20"/>
                  <a:gd name="T2" fmla="*/ 118035 w 20"/>
                  <a:gd name="T3" fmla="*/ 2232333 h 20"/>
                  <a:gd name="T4" fmla="*/ 118035 w 20"/>
                  <a:gd name="T5" fmla="*/ 1527385 h 20"/>
                  <a:gd name="T6" fmla="*/ 1534457 w 20"/>
                  <a:gd name="T7" fmla="*/ 117491 h 20"/>
                  <a:gd name="T8" fmla="*/ 2242669 w 20"/>
                  <a:gd name="T9" fmla="*/ 117491 h 20"/>
                  <a:gd name="T10" fmla="*/ 2242669 w 20"/>
                  <a:gd name="T11" fmla="*/ 822438 h 20"/>
                  <a:gd name="T12" fmla="*/ 826246 w 20"/>
                  <a:gd name="T13" fmla="*/ 2232333 h 20"/>
                  <a:gd name="T14" fmla="*/ 472141 w 20"/>
                  <a:gd name="T15" fmla="*/ 2349824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20"/>
                  <a:gd name="T26" fmla="*/ 20 w 20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20">
                    <a:moveTo>
                      <a:pt x="4" y="20"/>
                    </a:moveTo>
                    <a:cubicBezTo>
                      <a:pt x="3" y="20"/>
                      <a:pt x="2" y="20"/>
                      <a:pt x="1" y="19"/>
                    </a:cubicBezTo>
                    <a:cubicBezTo>
                      <a:pt x="0" y="17"/>
                      <a:pt x="0" y="15"/>
                      <a:pt x="1" y="13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0"/>
                      <a:pt x="17" y="0"/>
                      <a:pt x="19" y="1"/>
                    </a:cubicBezTo>
                    <a:cubicBezTo>
                      <a:pt x="20" y="3"/>
                      <a:pt x="20" y="5"/>
                      <a:pt x="19" y="7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6" y="20"/>
                      <a:pt x="5" y="20"/>
                      <a:pt x="4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04" name="Freeform 211"/>
              <p:cNvSpPr/>
              <p:nvPr/>
            </p:nvSpPr>
            <p:spPr bwMode="auto">
              <a:xfrm>
                <a:off x="3665266" y="2495278"/>
                <a:ext cx="73772" cy="73432"/>
              </a:xfrm>
              <a:custGeom>
                <a:avLst/>
                <a:gdLst>
                  <a:gd name="T0" fmla="*/ 1888563 w 20"/>
                  <a:gd name="T1" fmla="*/ 2349824 h 20"/>
                  <a:gd name="T2" fmla="*/ 1534457 w 20"/>
                  <a:gd name="T3" fmla="*/ 2232333 h 20"/>
                  <a:gd name="T4" fmla="*/ 118035 w 20"/>
                  <a:gd name="T5" fmla="*/ 822438 h 20"/>
                  <a:gd name="T6" fmla="*/ 118035 w 20"/>
                  <a:gd name="T7" fmla="*/ 117491 h 20"/>
                  <a:gd name="T8" fmla="*/ 826246 w 20"/>
                  <a:gd name="T9" fmla="*/ 117491 h 20"/>
                  <a:gd name="T10" fmla="*/ 2242669 w 20"/>
                  <a:gd name="T11" fmla="*/ 1527385 h 20"/>
                  <a:gd name="T12" fmla="*/ 2242669 w 20"/>
                  <a:gd name="T13" fmla="*/ 2232333 h 20"/>
                  <a:gd name="T14" fmla="*/ 1888563 w 20"/>
                  <a:gd name="T15" fmla="*/ 2349824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20"/>
                  <a:gd name="T26" fmla="*/ 20 w 20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20">
                    <a:moveTo>
                      <a:pt x="16" y="20"/>
                    </a:moveTo>
                    <a:cubicBezTo>
                      <a:pt x="15" y="20"/>
                      <a:pt x="14" y="20"/>
                      <a:pt x="13" y="19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5"/>
                      <a:pt x="20" y="17"/>
                      <a:pt x="19" y="19"/>
                    </a:cubicBezTo>
                    <a:cubicBezTo>
                      <a:pt x="18" y="20"/>
                      <a:pt x="17" y="20"/>
                      <a:pt x="16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05" name="Freeform 216"/>
              <p:cNvSpPr>
                <a:spLocks noEditPoints="1"/>
              </p:cNvSpPr>
              <p:nvPr/>
            </p:nvSpPr>
            <p:spPr bwMode="auto">
              <a:xfrm>
                <a:off x="3495591" y="2207058"/>
                <a:ext cx="236070" cy="310250"/>
              </a:xfrm>
              <a:custGeom>
                <a:avLst/>
                <a:gdLst>
                  <a:gd name="T0" fmla="*/ 6137819 w 64"/>
                  <a:gd name="T1" fmla="*/ 0 h 84"/>
                  <a:gd name="T2" fmla="*/ 1416420 w 64"/>
                  <a:gd name="T3" fmla="*/ 0 h 84"/>
                  <a:gd name="T4" fmla="*/ 0 w 64"/>
                  <a:gd name="T5" fmla="*/ 1447833 h 84"/>
                  <a:gd name="T6" fmla="*/ 0 w 64"/>
                  <a:gd name="T7" fmla="*/ 8775643 h 84"/>
                  <a:gd name="T8" fmla="*/ 1416420 w 64"/>
                  <a:gd name="T9" fmla="*/ 10223476 h 84"/>
                  <a:gd name="T10" fmla="*/ 6137819 w 64"/>
                  <a:gd name="T11" fmla="*/ 10223476 h 84"/>
                  <a:gd name="T12" fmla="*/ 7554240 w 64"/>
                  <a:gd name="T13" fmla="*/ 8775643 h 84"/>
                  <a:gd name="T14" fmla="*/ 7554240 w 64"/>
                  <a:gd name="T15" fmla="*/ 1447833 h 84"/>
                  <a:gd name="T16" fmla="*/ 6137819 w 64"/>
                  <a:gd name="T17" fmla="*/ 0 h 84"/>
                  <a:gd name="T18" fmla="*/ 944280 w 64"/>
                  <a:gd name="T19" fmla="*/ 2408131 h 84"/>
                  <a:gd name="T20" fmla="*/ 1416420 w 64"/>
                  <a:gd name="T21" fmla="*/ 1931676 h 84"/>
                  <a:gd name="T22" fmla="*/ 6137819 w 64"/>
                  <a:gd name="T23" fmla="*/ 1931676 h 84"/>
                  <a:gd name="T24" fmla="*/ 6609959 w 64"/>
                  <a:gd name="T25" fmla="*/ 2408131 h 84"/>
                  <a:gd name="T26" fmla="*/ 6609959 w 64"/>
                  <a:gd name="T27" fmla="*/ 4361967 h 84"/>
                  <a:gd name="T28" fmla="*/ 6137819 w 64"/>
                  <a:gd name="T29" fmla="*/ 4845810 h 84"/>
                  <a:gd name="T30" fmla="*/ 1416420 w 64"/>
                  <a:gd name="T31" fmla="*/ 4845810 h 84"/>
                  <a:gd name="T32" fmla="*/ 944280 w 64"/>
                  <a:gd name="T33" fmla="*/ 4361967 h 84"/>
                  <a:gd name="T34" fmla="*/ 944280 w 64"/>
                  <a:gd name="T35" fmla="*/ 2408131 h 84"/>
                  <a:gd name="T36" fmla="*/ 2360700 w 64"/>
                  <a:gd name="T37" fmla="*/ 960298 h 84"/>
                  <a:gd name="T38" fmla="*/ 2832840 w 64"/>
                  <a:gd name="T39" fmla="*/ 476455 h 84"/>
                  <a:gd name="T40" fmla="*/ 4721400 w 64"/>
                  <a:gd name="T41" fmla="*/ 476455 h 84"/>
                  <a:gd name="T42" fmla="*/ 5193539 w 64"/>
                  <a:gd name="T43" fmla="*/ 960298 h 84"/>
                  <a:gd name="T44" fmla="*/ 5193539 w 64"/>
                  <a:gd name="T45" fmla="*/ 960298 h 84"/>
                  <a:gd name="T46" fmla="*/ 4721400 w 64"/>
                  <a:gd name="T47" fmla="*/ 1447833 h 84"/>
                  <a:gd name="T48" fmla="*/ 2832840 w 64"/>
                  <a:gd name="T49" fmla="*/ 1447833 h 84"/>
                  <a:gd name="T50" fmla="*/ 2360700 w 64"/>
                  <a:gd name="T51" fmla="*/ 960298 h 84"/>
                  <a:gd name="T52" fmla="*/ 1652490 w 64"/>
                  <a:gd name="T53" fmla="*/ 9385063 h 84"/>
                  <a:gd name="T54" fmla="*/ 944280 w 64"/>
                  <a:gd name="T55" fmla="*/ 8539262 h 84"/>
                  <a:gd name="T56" fmla="*/ 1652490 w 64"/>
                  <a:gd name="T57" fmla="*/ 7819039 h 84"/>
                  <a:gd name="T58" fmla="*/ 2478735 w 64"/>
                  <a:gd name="T59" fmla="*/ 8539262 h 84"/>
                  <a:gd name="T60" fmla="*/ 1652490 w 64"/>
                  <a:gd name="T61" fmla="*/ 9385063 h 84"/>
                  <a:gd name="T62" fmla="*/ 5901749 w 64"/>
                  <a:gd name="T63" fmla="*/ 9385063 h 84"/>
                  <a:gd name="T64" fmla="*/ 5193539 w 64"/>
                  <a:gd name="T65" fmla="*/ 8539262 h 84"/>
                  <a:gd name="T66" fmla="*/ 5901749 w 64"/>
                  <a:gd name="T67" fmla="*/ 7819039 h 84"/>
                  <a:gd name="T68" fmla="*/ 6727994 w 64"/>
                  <a:gd name="T69" fmla="*/ 8539262 h 84"/>
                  <a:gd name="T70" fmla="*/ 5901749 w 64"/>
                  <a:gd name="T71" fmla="*/ 9385063 h 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4"/>
                  <a:gd name="T109" fmla="*/ 0 h 84"/>
                  <a:gd name="T110" fmla="*/ 64 w 64"/>
                  <a:gd name="T111" fmla="*/ 84 h 8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4" h="84">
                    <a:moveTo>
                      <a:pt x="5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9"/>
                      <a:pt x="5" y="84"/>
                      <a:pt x="12" y="84"/>
                    </a:cubicBezTo>
                    <a:cubicBezTo>
                      <a:pt x="52" y="84"/>
                      <a:pt x="52" y="84"/>
                      <a:pt x="52" y="84"/>
                    </a:cubicBezTo>
                    <a:cubicBezTo>
                      <a:pt x="59" y="84"/>
                      <a:pt x="64" y="79"/>
                      <a:pt x="64" y="72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4" y="5"/>
                      <a:pt x="59" y="0"/>
                      <a:pt x="52" y="0"/>
                    </a:cubicBezTo>
                    <a:close/>
                    <a:moveTo>
                      <a:pt x="8" y="20"/>
                    </a:moveTo>
                    <a:cubicBezTo>
                      <a:pt x="8" y="18"/>
                      <a:pt x="10" y="16"/>
                      <a:pt x="1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4" y="16"/>
                      <a:pt x="56" y="18"/>
                      <a:pt x="56" y="2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6" y="38"/>
                      <a:pt x="54" y="40"/>
                      <a:pt x="5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0" y="40"/>
                      <a:pt x="8" y="38"/>
                      <a:pt x="8" y="36"/>
                    </a:cubicBezTo>
                    <a:lnTo>
                      <a:pt x="8" y="20"/>
                    </a:lnTo>
                    <a:close/>
                    <a:moveTo>
                      <a:pt x="20" y="8"/>
                    </a:moveTo>
                    <a:cubicBezTo>
                      <a:pt x="20" y="6"/>
                      <a:pt x="22" y="4"/>
                      <a:pt x="24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2" y="4"/>
                      <a:pt x="44" y="6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10"/>
                      <a:pt x="42" y="12"/>
                      <a:pt x="40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2" y="12"/>
                      <a:pt x="20" y="10"/>
                      <a:pt x="20" y="8"/>
                    </a:cubicBezTo>
                    <a:close/>
                    <a:moveTo>
                      <a:pt x="14" y="77"/>
                    </a:moveTo>
                    <a:cubicBezTo>
                      <a:pt x="10" y="77"/>
                      <a:pt x="8" y="74"/>
                      <a:pt x="8" y="70"/>
                    </a:cubicBezTo>
                    <a:cubicBezTo>
                      <a:pt x="8" y="66"/>
                      <a:pt x="10" y="64"/>
                      <a:pt x="14" y="64"/>
                    </a:cubicBezTo>
                    <a:cubicBezTo>
                      <a:pt x="18" y="64"/>
                      <a:pt x="21" y="66"/>
                      <a:pt x="21" y="70"/>
                    </a:cubicBezTo>
                    <a:cubicBezTo>
                      <a:pt x="21" y="74"/>
                      <a:pt x="18" y="77"/>
                      <a:pt x="14" y="77"/>
                    </a:cubicBezTo>
                    <a:close/>
                    <a:moveTo>
                      <a:pt x="50" y="77"/>
                    </a:moveTo>
                    <a:cubicBezTo>
                      <a:pt x="46" y="77"/>
                      <a:pt x="44" y="74"/>
                      <a:pt x="44" y="70"/>
                    </a:cubicBezTo>
                    <a:cubicBezTo>
                      <a:pt x="44" y="66"/>
                      <a:pt x="46" y="64"/>
                      <a:pt x="50" y="64"/>
                    </a:cubicBezTo>
                    <a:cubicBezTo>
                      <a:pt x="54" y="64"/>
                      <a:pt x="57" y="66"/>
                      <a:pt x="57" y="70"/>
                    </a:cubicBezTo>
                    <a:cubicBezTo>
                      <a:pt x="57" y="74"/>
                      <a:pt x="54" y="77"/>
                      <a:pt x="50" y="7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06" name="Oval 217"/>
              <p:cNvSpPr>
                <a:spLocks noChangeArrowheads="1"/>
              </p:cNvSpPr>
              <p:nvPr/>
            </p:nvSpPr>
            <p:spPr bwMode="auto">
              <a:xfrm>
                <a:off x="3632069" y="2181357"/>
                <a:ext cx="36886" cy="3671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20507" name="Oval 218"/>
              <p:cNvSpPr>
                <a:spLocks noChangeArrowheads="1"/>
              </p:cNvSpPr>
              <p:nvPr/>
            </p:nvSpPr>
            <p:spPr bwMode="auto">
              <a:xfrm>
                <a:off x="3558297" y="2181357"/>
                <a:ext cx="36886" cy="3671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</p:grpSp>
      </p:grpSp>
      <p:grpSp>
        <p:nvGrpSpPr>
          <p:cNvPr id="3" name="组合 2"/>
          <p:cNvGrpSpPr/>
          <p:nvPr/>
        </p:nvGrpSpPr>
        <p:grpSpPr bwMode="auto">
          <a:xfrm>
            <a:off x="5456238" y="2517775"/>
            <a:ext cx="1250950" cy="1250950"/>
            <a:chOff x="5455878" y="2517308"/>
            <a:chExt cx="1251876" cy="1251876"/>
          </a:xfrm>
        </p:grpSpPr>
        <p:sp>
          <p:nvSpPr>
            <p:cNvPr id="34" name="椭圆 33"/>
            <p:cNvSpPr/>
            <p:nvPr/>
          </p:nvSpPr>
          <p:spPr>
            <a:xfrm>
              <a:off x="5455878" y="2517308"/>
              <a:ext cx="1251876" cy="12518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497" name="Group 416"/>
            <p:cNvGrpSpPr/>
            <p:nvPr/>
          </p:nvGrpSpPr>
          <p:grpSpPr bwMode="auto">
            <a:xfrm>
              <a:off x="5755759" y="2959333"/>
              <a:ext cx="649104" cy="367826"/>
              <a:chOff x="2442" y="2441"/>
              <a:chExt cx="208" cy="119"/>
            </a:xfrm>
          </p:grpSpPr>
          <p:sp>
            <p:nvSpPr>
              <p:cNvPr id="20498" name="Oval 232"/>
              <p:cNvSpPr>
                <a:spLocks noChangeArrowheads="1"/>
              </p:cNvSpPr>
              <p:nvPr/>
            </p:nvSpPr>
            <p:spPr bwMode="auto">
              <a:xfrm>
                <a:off x="2580" y="2524"/>
                <a:ext cx="36" cy="3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20499" name="Oval 236"/>
              <p:cNvSpPr>
                <a:spLocks noChangeArrowheads="1"/>
              </p:cNvSpPr>
              <p:nvPr/>
            </p:nvSpPr>
            <p:spPr bwMode="auto">
              <a:xfrm>
                <a:off x="2476" y="2524"/>
                <a:ext cx="36" cy="3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20500" name="Freeform 254"/>
              <p:cNvSpPr>
                <a:spLocks noEditPoints="1"/>
              </p:cNvSpPr>
              <p:nvPr/>
            </p:nvSpPr>
            <p:spPr bwMode="auto">
              <a:xfrm>
                <a:off x="2442" y="2441"/>
                <a:ext cx="208" cy="97"/>
              </a:xfrm>
              <a:custGeom>
                <a:avLst/>
                <a:gdLst>
                  <a:gd name="T0" fmla="*/ 5376 w 104"/>
                  <a:gd name="T1" fmla="*/ 1352 h 48"/>
                  <a:gd name="T2" fmla="*/ 4928 w 104"/>
                  <a:gd name="T3" fmla="*/ 1083 h 48"/>
                  <a:gd name="T4" fmla="*/ 4224 w 104"/>
                  <a:gd name="T5" fmla="*/ 200 h 48"/>
                  <a:gd name="T6" fmla="*/ 3840 w 104"/>
                  <a:gd name="T7" fmla="*/ 0 h 48"/>
                  <a:gd name="T8" fmla="*/ 2048 w 104"/>
                  <a:gd name="T9" fmla="*/ 0 h 48"/>
                  <a:gd name="T10" fmla="*/ 1728 w 104"/>
                  <a:gd name="T11" fmla="*/ 200 h 48"/>
                  <a:gd name="T12" fmla="*/ 1088 w 104"/>
                  <a:gd name="T13" fmla="*/ 1083 h 48"/>
                  <a:gd name="T14" fmla="*/ 640 w 104"/>
                  <a:gd name="T15" fmla="*/ 1352 h 48"/>
                  <a:gd name="T16" fmla="*/ 256 w 104"/>
                  <a:gd name="T17" fmla="*/ 1352 h 48"/>
                  <a:gd name="T18" fmla="*/ 0 w 104"/>
                  <a:gd name="T19" fmla="*/ 1649 h 48"/>
                  <a:gd name="T20" fmla="*/ 0 w 104"/>
                  <a:gd name="T21" fmla="*/ 3005 h 48"/>
                  <a:gd name="T22" fmla="*/ 256 w 104"/>
                  <a:gd name="T23" fmla="*/ 3268 h 48"/>
                  <a:gd name="T24" fmla="*/ 768 w 104"/>
                  <a:gd name="T25" fmla="*/ 3268 h 48"/>
                  <a:gd name="T26" fmla="*/ 1664 w 104"/>
                  <a:gd name="T27" fmla="*/ 2467 h 48"/>
                  <a:gd name="T28" fmla="*/ 2560 w 104"/>
                  <a:gd name="T29" fmla="*/ 3268 h 48"/>
                  <a:gd name="T30" fmla="*/ 4096 w 104"/>
                  <a:gd name="T31" fmla="*/ 3268 h 48"/>
                  <a:gd name="T32" fmla="*/ 4992 w 104"/>
                  <a:gd name="T33" fmla="*/ 2467 h 48"/>
                  <a:gd name="T34" fmla="*/ 5888 w 104"/>
                  <a:gd name="T35" fmla="*/ 3268 h 48"/>
                  <a:gd name="T36" fmla="*/ 6400 w 104"/>
                  <a:gd name="T37" fmla="*/ 3268 h 48"/>
                  <a:gd name="T38" fmla="*/ 6656 w 104"/>
                  <a:gd name="T39" fmla="*/ 3005 h 48"/>
                  <a:gd name="T40" fmla="*/ 6656 w 104"/>
                  <a:gd name="T41" fmla="*/ 2467 h 48"/>
                  <a:gd name="T42" fmla="*/ 5376 w 104"/>
                  <a:gd name="T43" fmla="*/ 1352 h 48"/>
                  <a:gd name="T44" fmla="*/ 1472 w 104"/>
                  <a:gd name="T45" fmla="*/ 1352 h 48"/>
                  <a:gd name="T46" fmla="*/ 2048 w 104"/>
                  <a:gd name="T47" fmla="*/ 604 h 48"/>
                  <a:gd name="T48" fmla="*/ 2112 w 104"/>
                  <a:gd name="T49" fmla="*/ 536 h 48"/>
                  <a:gd name="T50" fmla="*/ 2816 w 104"/>
                  <a:gd name="T51" fmla="*/ 536 h 48"/>
                  <a:gd name="T52" fmla="*/ 2816 w 104"/>
                  <a:gd name="T53" fmla="*/ 1352 h 48"/>
                  <a:gd name="T54" fmla="*/ 1472 w 104"/>
                  <a:gd name="T55" fmla="*/ 1352 h 48"/>
                  <a:gd name="T56" fmla="*/ 3328 w 104"/>
                  <a:gd name="T57" fmla="*/ 1352 h 48"/>
                  <a:gd name="T58" fmla="*/ 3328 w 104"/>
                  <a:gd name="T59" fmla="*/ 536 h 48"/>
                  <a:gd name="T60" fmla="*/ 3776 w 104"/>
                  <a:gd name="T61" fmla="*/ 536 h 48"/>
                  <a:gd name="T62" fmla="*/ 3968 w 104"/>
                  <a:gd name="T63" fmla="*/ 604 h 48"/>
                  <a:gd name="T64" fmla="*/ 4480 w 104"/>
                  <a:gd name="T65" fmla="*/ 1352 h 48"/>
                  <a:gd name="T66" fmla="*/ 3328 w 104"/>
                  <a:gd name="T67" fmla="*/ 1352 h 4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4"/>
                  <a:gd name="T103" fmla="*/ 0 h 48"/>
                  <a:gd name="T104" fmla="*/ 104 w 104"/>
                  <a:gd name="T105" fmla="*/ 48 h 4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4" h="48">
                    <a:moveTo>
                      <a:pt x="84" y="20"/>
                    </a:moveTo>
                    <a:cubicBezTo>
                      <a:pt x="80" y="20"/>
                      <a:pt x="81" y="20"/>
                      <a:pt x="77" y="16"/>
                    </a:cubicBezTo>
                    <a:cubicBezTo>
                      <a:pt x="74" y="12"/>
                      <a:pt x="66" y="3"/>
                      <a:pt x="66" y="3"/>
                    </a:cubicBezTo>
                    <a:cubicBezTo>
                      <a:pt x="65" y="1"/>
                      <a:pt x="62" y="0"/>
                      <a:pt x="60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0" y="0"/>
                      <a:pt x="28" y="1"/>
                      <a:pt x="27" y="3"/>
                    </a:cubicBezTo>
                    <a:cubicBezTo>
                      <a:pt x="27" y="3"/>
                      <a:pt x="20" y="12"/>
                      <a:pt x="17" y="16"/>
                    </a:cubicBezTo>
                    <a:cubicBezTo>
                      <a:pt x="14" y="20"/>
                      <a:pt x="14" y="20"/>
                      <a:pt x="10" y="20"/>
                    </a:cubicBezTo>
                    <a:cubicBezTo>
                      <a:pt x="8" y="20"/>
                      <a:pt x="4" y="20"/>
                      <a:pt x="4" y="20"/>
                    </a:cubicBezTo>
                    <a:cubicBezTo>
                      <a:pt x="2" y="20"/>
                      <a:pt x="0" y="22"/>
                      <a:pt x="0" y="2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3" y="41"/>
                      <a:pt x="19" y="36"/>
                      <a:pt x="26" y="36"/>
                    </a:cubicBezTo>
                    <a:cubicBezTo>
                      <a:pt x="33" y="36"/>
                      <a:pt x="39" y="41"/>
                      <a:pt x="40" y="4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5" y="41"/>
                      <a:pt x="71" y="36"/>
                      <a:pt x="78" y="36"/>
                    </a:cubicBezTo>
                    <a:cubicBezTo>
                      <a:pt x="85" y="36"/>
                      <a:pt x="91" y="41"/>
                      <a:pt x="92" y="48"/>
                    </a:cubicBezTo>
                    <a:cubicBezTo>
                      <a:pt x="100" y="48"/>
                      <a:pt x="100" y="48"/>
                      <a:pt x="100" y="48"/>
                    </a:cubicBezTo>
                    <a:cubicBezTo>
                      <a:pt x="102" y="48"/>
                      <a:pt x="104" y="46"/>
                      <a:pt x="104" y="44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2"/>
                      <a:pt x="100" y="20"/>
                      <a:pt x="84" y="20"/>
                    </a:cubicBezTo>
                    <a:close/>
                    <a:moveTo>
                      <a:pt x="23" y="20"/>
                    </a:moveTo>
                    <a:cubicBezTo>
                      <a:pt x="32" y="9"/>
                      <a:pt x="32" y="9"/>
                      <a:pt x="32" y="9"/>
                    </a:cubicBezTo>
                    <a:cubicBezTo>
                      <a:pt x="32" y="9"/>
                      <a:pt x="33" y="8"/>
                      <a:pt x="33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20"/>
                      <a:pt x="44" y="20"/>
                      <a:pt x="44" y="20"/>
                    </a:cubicBezTo>
                    <a:lnTo>
                      <a:pt x="23" y="20"/>
                    </a:lnTo>
                    <a:close/>
                    <a:moveTo>
                      <a:pt x="52" y="20"/>
                    </a:move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0" y="8"/>
                      <a:pt x="61" y="9"/>
                      <a:pt x="62" y="9"/>
                    </a:cubicBezTo>
                    <a:cubicBezTo>
                      <a:pt x="70" y="20"/>
                      <a:pt x="70" y="20"/>
                      <a:pt x="70" y="20"/>
                    </a:cubicBezTo>
                    <a:lnTo>
                      <a:pt x="52" y="2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7" name="矩形 36"/>
          <p:cNvSpPr/>
          <p:nvPr/>
        </p:nvSpPr>
        <p:spPr>
          <a:xfrm rot="5400000">
            <a:off x="1422853" y="-821190"/>
            <a:ext cx="557215" cy="2199596"/>
          </a:xfrm>
          <a:prstGeom prst="rect">
            <a:avLst/>
          </a:prstGeom>
          <a:noFill/>
          <a:ln>
            <a:solidFill>
              <a:srgbClr val="43434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748227" y="76094"/>
            <a:ext cx="1877438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43434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造字工房悦黑体验版细体"/>
              </a:rPr>
              <a:t>输入标题文字</a:t>
            </a:r>
            <a:endParaRPr lang="zh-CN" altLang="en-US" sz="2200" b="1" dirty="0">
              <a:solidFill>
                <a:srgbClr val="434343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造字工房悦黑体验版细体"/>
            </a:endParaRPr>
          </a:p>
        </p:txBody>
      </p:sp>
    </p:spTree>
  </p:cSld>
  <p:clrMapOvr>
    <a:masterClrMapping/>
  </p:clrMapOvr>
  <p:transition spd="med" advClick="0" advTm="1169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75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75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773" name="矩形 22"/>
          <p:cNvSpPr>
            <a:spLocks noChangeArrowheads="1"/>
          </p:cNvSpPr>
          <p:nvPr/>
        </p:nvSpPr>
        <p:spPr bwMode="auto">
          <a:xfrm>
            <a:off x="332509" y="-36513"/>
            <a:ext cx="2196379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8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GB </a:t>
            </a:r>
            <a:endParaRPr lang="en-US" altLang="zh-CN" sz="2800" dirty="0">
              <a:solidFill>
                <a:schemeClr val="bg1"/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pPr algn="r"/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</a:rPr>
              <a:t>BANDWITH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431" y="1614200"/>
            <a:ext cx="1749073" cy="1749073"/>
          </a:xfrm>
          <a:prstGeom prst="rect">
            <a:avLst/>
          </a:prstGeom>
          <a:ln>
            <a:noFill/>
          </a:ln>
          <a:effectLst>
            <a:outerShdw blurRad="190500" dist="139700" dir="2700000" sx="93000" sy="93000" algn="tl" rotWithShape="0">
              <a:srgbClr val="333333">
                <a:alpha val="90000"/>
              </a:srgb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82" y="1614200"/>
            <a:ext cx="5692198" cy="3794799"/>
          </a:xfrm>
          <a:prstGeom prst="rect">
            <a:avLst/>
          </a:prstGeom>
          <a:ln>
            <a:noFill/>
          </a:ln>
          <a:effectLst>
            <a:outerShdw blurRad="190500" dist="139700" dir="2700000" sx="93000" sy="93000" algn="tl" rotWithShape="0">
              <a:srgbClr val="333333">
                <a:alpha val="90000"/>
              </a:srgb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706" y="3962656"/>
            <a:ext cx="2198688" cy="2198688"/>
          </a:xfrm>
          <a:prstGeom prst="rect">
            <a:avLst/>
          </a:prstGeom>
          <a:ln>
            <a:noFill/>
          </a:ln>
          <a:effectLst>
            <a:outerShdw blurRad="190500" dist="139700" dir="2700000" sx="93000" sy="93000" algn="tl" rotWithShape="0">
              <a:srgbClr val="333333">
                <a:alpha val="90000"/>
              </a:srgb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649962" y="5586968"/>
            <a:ext cx="6392522" cy="1055132"/>
            <a:chOff x="649962" y="5586968"/>
            <a:chExt cx="6392522" cy="1055132"/>
          </a:xfrm>
        </p:grpSpPr>
        <p:sp>
          <p:nvSpPr>
            <p:cNvPr id="32" name="文本框 6"/>
            <p:cNvSpPr txBox="1"/>
            <p:nvPr/>
          </p:nvSpPr>
          <p:spPr>
            <a:xfrm>
              <a:off x="649962" y="5586968"/>
              <a:ext cx="4305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华文黑体" charset="-122"/>
                  <a:ea typeface="华文黑体" charset="-122"/>
                </a:rPr>
                <a:t>ADD</a:t>
              </a:r>
              <a:r>
                <a:rPr lang="zh-CN" altLang="en-US" sz="2400" dirty="0">
                  <a:latin typeface="华文黑体" charset="-122"/>
                  <a:ea typeface="华文黑体" charset="-122"/>
                </a:rPr>
                <a:t>  </a:t>
              </a:r>
              <a:r>
                <a:rPr lang="en-US" altLang="zh-CN" sz="2400" dirty="0">
                  <a:latin typeface="华文黑体" charset="-122"/>
                  <a:ea typeface="华文黑体" charset="-122"/>
                </a:rPr>
                <a:t>TITLE</a:t>
              </a:r>
              <a:r>
                <a:rPr lang="zh-CN" altLang="en-US" sz="2400" dirty="0">
                  <a:latin typeface="华文黑体" charset="-122"/>
                  <a:ea typeface="华文黑体" charset="-122"/>
                </a:rPr>
                <a:t>  </a:t>
              </a:r>
              <a:r>
                <a:rPr lang="en-US" altLang="zh-CN" sz="2400" dirty="0">
                  <a:latin typeface="华文黑体" charset="-122"/>
                  <a:ea typeface="华文黑体" charset="-122"/>
                </a:rPr>
                <a:t>HERE</a:t>
              </a:r>
              <a:endParaRPr lang="zh-CN" altLang="en-US" sz="2400" dirty="0">
                <a:latin typeface="华文黑体" charset="-122"/>
                <a:ea typeface="华文黑体" charset="-122"/>
              </a:endParaRPr>
            </a:p>
          </p:txBody>
        </p:sp>
        <p:sp>
          <p:nvSpPr>
            <p:cNvPr id="33" name="文本框 7"/>
            <p:cNvSpPr txBox="1"/>
            <p:nvPr/>
          </p:nvSpPr>
          <p:spPr>
            <a:xfrm>
              <a:off x="649962" y="6048633"/>
              <a:ext cx="6392522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 err="1">
                  <a:latin typeface="华文黑体" charset="-122"/>
                  <a:ea typeface="华文黑体" charset="-122"/>
                  <a:sym typeface="+mn-ea"/>
                </a:rPr>
                <a:t>Lorem</a:t>
              </a:r>
              <a:r>
                <a:rPr lang="en-US" altLang="zh-CN" sz="14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400" dirty="0" err="1">
                  <a:latin typeface="华文黑体" charset="-122"/>
                  <a:ea typeface="华文黑体" charset="-122"/>
                  <a:sym typeface="+mn-ea"/>
                </a:rPr>
                <a:t>ipsum</a:t>
              </a:r>
              <a:r>
                <a:rPr lang="en-US" altLang="zh-CN" sz="14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400" dirty="0" err="1">
                  <a:latin typeface="华文黑体" charset="-122"/>
                  <a:ea typeface="华文黑体" charset="-122"/>
                  <a:sym typeface="+mn-ea"/>
                </a:rPr>
                <a:t>doloror</a:t>
              </a:r>
              <a:r>
                <a:rPr lang="en-US" altLang="zh-CN" sz="14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400" dirty="0" err="1">
                  <a:latin typeface="华文黑体" charset="-122"/>
                  <a:ea typeface="华文黑体" charset="-122"/>
                  <a:sym typeface="+mn-ea"/>
                </a:rPr>
                <a:t>amet</a:t>
              </a:r>
              <a:r>
                <a:rPr lang="en-US" altLang="zh-CN" sz="14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400" dirty="0" err="1">
                  <a:latin typeface="华文黑体" charset="-122"/>
                  <a:ea typeface="华文黑体" charset="-122"/>
                  <a:sym typeface="+mn-ea"/>
                </a:rPr>
                <a:t>consectetur</a:t>
              </a:r>
              <a:r>
                <a:rPr lang="en-US" altLang="zh-CN" sz="14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400" dirty="0" err="1">
                  <a:latin typeface="华文黑体" charset="-122"/>
                  <a:ea typeface="华文黑体" charset="-122"/>
                  <a:sym typeface="+mn-ea"/>
                </a:rPr>
                <a:t>adipisicing</a:t>
              </a:r>
              <a:r>
                <a:rPr lang="en-US" altLang="zh-CN" sz="14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400" dirty="0" err="1">
                  <a:latin typeface="华文黑体" charset="-122"/>
                  <a:ea typeface="华文黑体" charset="-122"/>
                  <a:sym typeface="+mn-ea"/>
                </a:rPr>
                <a:t>elit</a:t>
              </a:r>
              <a:r>
                <a:rPr lang="en-US" altLang="zh-CN" sz="14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400" dirty="0" err="1">
                  <a:latin typeface="华文黑体" charset="-122"/>
                  <a:ea typeface="华文黑体" charset="-122"/>
                  <a:sym typeface="+mn-ea"/>
                </a:rPr>
                <a:t>sed</a:t>
              </a:r>
              <a:r>
                <a:rPr lang="en-US" altLang="zh-CN" sz="1400" dirty="0">
                  <a:latin typeface="华文黑体" charset="-122"/>
                  <a:ea typeface="华文黑体" charset="-122"/>
                  <a:sym typeface="+mn-ea"/>
                </a:rPr>
                <a:t> do </a:t>
              </a:r>
              <a:r>
                <a:rPr lang="en-US" altLang="zh-CN" sz="1400" dirty="0" err="1">
                  <a:latin typeface="华文黑体" charset="-122"/>
                  <a:ea typeface="华文黑体" charset="-122"/>
                  <a:sym typeface="+mn-ea"/>
                </a:rPr>
                <a:t>eius</a:t>
              </a:r>
              <a:endParaRPr lang="zh-CN" altLang="en-US" sz="1400" dirty="0">
                <a:latin typeface="华文黑体" charset="-122"/>
                <a:ea typeface="华文黑体" charset="-122"/>
                <a:sym typeface="+mn-ea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738862" y="6642100"/>
              <a:ext cx="6073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9476463" y="1614201"/>
            <a:ext cx="1870988" cy="1878677"/>
            <a:chOff x="649962" y="5586968"/>
            <a:chExt cx="4305299" cy="1061788"/>
          </a:xfrm>
        </p:grpSpPr>
        <p:sp>
          <p:nvSpPr>
            <p:cNvPr id="36" name="文本框 13"/>
            <p:cNvSpPr txBox="1"/>
            <p:nvPr/>
          </p:nvSpPr>
          <p:spPr>
            <a:xfrm>
              <a:off x="649962" y="5586968"/>
              <a:ext cx="4305299" cy="4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华文黑体" charset="-122"/>
                  <a:ea typeface="华文黑体" charset="-122"/>
                </a:rPr>
                <a:t>ADD</a:t>
              </a:r>
              <a:r>
                <a:rPr lang="zh-CN" altLang="en-US" sz="2400" dirty="0">
                  <a:latin typeface="华文黑体" charset="-122"/>
                  <a:ea typeface="华文黑体" charset="-122"/>
                </a:rPr>
                <a:t>  </a:t>
              </a:r>
              <a:r>
                <a:rPr lang="en-US" altLang="zh-CN" sz="2400" dirty="0">
                  <a:latin typeface="华文黑体" charset="-122"/>
                  <a:ea typeface="华文黑体" charset="-122"/>
                </a:rPr>
                <a:t>TITLE</a:t>
              </a:r>
              <a:r>
                <a:rPr lang="zh-CN" altLang="en-US" sz="2400" dirty="0">
                  <a:latin typeface="华文黑体" charset="-122"/>
                  <a:ea typeface="华文黑体" charset="-122"/>
                </a:rPr>
                <a:t>  </a:t>
              </a:r>
              <a:r>
                <a:rPr lang="en-US" altLang="zh-CN" sz="2400" dirty="0">
                  <a:latin typeface="华文黑体" charset="-122"/>
                  <a:ea typeface="华文黑体" charset="-122"/>
                </a:rPr>
                <a:t>HERE</a:t>
              </a:r>
              <a:endParaRPr lang="zh-CN" altLang="en-US" sz="2400" dirty="0">
                <a:latin typeface="华文黑体" charset="-122"/>
                <a:ea typeface="华文黑体" charset="-122"/>
              </a:endParaRPr>
            </a:p>
          </p:txBody>
        </p:sp>
        <p:sp>
          <p:nvSpPr>
            <p:cNvPr id="37" name="文本框 14"/>
            <p:cNvSpPr txBox="1"/>
            <p:nvPr/>
          </p:nvSpPr>
          <p:spPr>
            <a:xfrm>
              <a:off x="649962" y="6048633"/>
              <a:ext cx="3632200" cy="600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 err="1">
                  <a:latin typeface="华文黑体" charset="-122"/>
                  <a:ea typeface="华文黑体" charset="-122"/>
                  <a:sym typeface="+mn-ea"/>
                </a:rPr>
                <a:t>Lorem</a:t>
              </a:r>
              <a:r>
                <a:rPr lang="en-US" altLang="zh-CN" sz="14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400" dirty="0" err="1">
                  <a:latin typeface="华文黑体" charset="-122"/>
                  <a:ea typeface="华文黑体" charset="-122"/>
                  <a:sym typeface="+mn-ea"/>
                </a:rPr>
                <a:t>ipsum</a:t>
              </a:r>
              <a:r>
                <a:rPr lang="en-US" altLang="zh-CN" sz="14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400" dirty="0" err="1">
                  <a:latin typeface="华文黑体" charset="-122"/>
                  <a:ea typeface="华文黑体" charset="-122"/>
                  <a:sym typeface="+mn-ea"/>
                </a:rPr>
                <a:t>doloror</a:t>
              </a:r>
              <a:r>
                <a:rPr lang="en-US" altLang="zh-CN" sz="14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400" dirty="0" err="1">
                  <a:latin typeface="华文黑体" charset="-122"/>
                  <a:ea typeface="华文黑体" charset="-122"/>
                  <a:sym typeface="+mn-ea"/>
                </a:rPr>
                <a:t>amet</a:t>
              </a:r>
              <a:r>
                <a:rPr lang="en-US" altLang="zh-CN" sz="14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400" dirty="0" err="1">
                  <a:latin typeface="华文黑体" charset="-122"/>
                  <a:ea typeface="华文黑体" charset="-122"/>
                  <a:sym typeface="+mn-ea"/>
                </a:rPr>
                <a:t>consectetur</a:t>
              </a:r>
              <a:endParaRPr lang="en-US" altLang="zh-CN" sz="1400" dirty="0">
                <a:latin typeface="华文黑体" charset="-122"/>
                <a:ea typeface="华文黑体" charset="-122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738862" y="6642100"/>
              <a:ext cx="6073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7456031" y="3962656"/>
            <a:ext cx="1870988" cy="2075982"/>
            <a:chOff x="738862" y="5644390"/>
            <a:chExt cx="4305299" cy="1050877"/>
          </a:xfrm>
        </p:grpSpPr>
        <p:sp>
          <p:nvSpPr>
            <p:cNvPr id="40" name="文本框 17"/>
            <p:cNvSpPr txBox="1"/>
            <p:nvPr/>
          </p:nvSpPr>
          <p:spPr>
            <a:xfrm>
              <a:off x="738862" y="5644390"/>
              <a:ext cx="4305299" cy="42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latin typeface="华文黑体" charset="-122"/>
                  <a:ea typeface="华文黑体" charset="-122"/>
                </a:rPr>
                <a:t>ADD</a:t>
              </a:r>
              <a:r>
                <a:rPr lang="zh-CN" altLang="en-US" sz="2400" dirty="0">
                  <a:latin typeface="华文黑体" charset="-122"/>
                  <a:ea typeface="华文黑体" charset="-122"/>
                </a:rPr>
                <a:t>  </a:t>
              </a:r>
              <a:r>
                <a:rPr lang="en-US" altLang="zh-CN" sz="2400" dirty="0">
                  <a:latin typeface="华文黑体" charset="-122"/>
                  <a:ea typeface="华文黑体" charset="-122"/>
                </a:rPr>
                <a:t>TITLE</a:t>
              </a:r>
              <a:r>
                <a:rPr lang="zh-CN" altLang="en-US" sz="2400" dirty="0">
                  <a:latin typeface="华文黑体" charset="-122"/>
                  <a:ea typeface="华文黑体" charset="-122"/>
                </a:rPr>
                <a:t>  </a:t>
              </a:r>
              <a:r>
                <a:rPr lang="en-US" altLang="zh-CN" sz="2400" dirty="0">
                  <a:latin typeface="华文黑体" charset="-122"/>
                  <a:ea typeface="华文黑体" charset="-122"/>
                </a:rPr>
                <a:t>HERE</a:t>
              </a:r>
              <a:endParaRPr lang="zh-CN" altLang="en-US" sz="2400" b="1" dirty="0">
                <a:latin typeface="华文黑体" charset="-122"/>
                <a:ea typeface="华文黑体" charset="-122"/>
              </a:endParaRPr>
            </a:p>
          </p:txBody>
        </p:sp>
        <p:sp>
          <p:nvSpPr>
            <p:cNvPr id="41" name="文本框 18"/>
            <p:cNvSpPr txBox="1"/>
            <p:nvPr/>
          </p:nvSpPr>
          <p:spPr>
            <a:xfrm>
              <a:off x="1411961" y="6065047"/>
              <a:ext cx="3632200" cy="537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400" dirty="0" err="1">
                  <a:latin typeface="华文黑体" charset="-122"/>
                  <a:ea typeface="华文黑体" charset="-122"/>
                  <a:sym typeface="+mn-ea"/>
                </a:rPr>
                <a:t>Lorem</a:t>
              </a:r>
              <a:r>
                <a:rPr lang="en-US" altLang="zh-CN" sz="14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400" dirty="0" err="1">
                  <a:latin typeface="华文黑体" charset="-122"/>
                  <a:ea typeface="华文黑体" charset="-122"/>
                  <a:sym typeface="+mn-ea"/>
                </a:rPr>
                <a:t>ipsum</a:t>
              </a:r>
              <a:r>
                <a:rPr lang="en-US" altLang="zh-CN" sz="14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400" dirty="0" err="1">
                  <a:latin typeface="华文黑体" charset="-122"/>
                  <a:ea typeface="华文黑体" charset="-122"/>
                  <a:sym typeface="+mn-ea"/>
                </a:rPr>
                <a:t>doloror</a:t>
              </a:r>
              <a:r>
                <a:rPr lang="en-US" altLang="zh-CN" sz="14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400" dirty="0" err="1">
                  <a:latin typeface="华文黑体" charset="-122"/>
                  <a:ea typeface="华文黑体" charset="-122"/>
                  <a:sym typeface="+mn-ea"/>
                </a:rPr>
                <a:t>amet</a:t>
              </a:r>
              <a:r>
                <a:rPr lang="en-US" altLang="zh-CN" sz="1400" dirty="0">
                  <a:latin typeface="华文黑体" charset="-122"/>
                  <a:ea typeface="华文黑体" charset="-122"/>
                  <a:sym typeface="+mn-ea"/>
                </a:rPr>
                <a:t> </a:t>
              </a:r>
              <a:r>
                <a:rPr lang="en-US" altLang="zh-CN" sz="1400" dirty="0" err="1">
                  <a:latin typeface="华文黑体" charset="-122"/>
                  <a:ea typeface="华文黑体" charset="-122"/>
                  <a:sym typeface="+mn-ea"/>
                </a:rPr>
                <a:t>consectetur</a:t>
              </a:r>
              <a:endParaRPr lang="en-US" altLang="zh-CN" sz="1400" dirty="0">
                <a:latin typeface="华文黑体" charset="-122"/>
                <a:ea typeface="华文黑体" charset="-122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4096991" y="6695267"/>
              <a:ext cx="60733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 advTm="77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9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3"/>
          <p:cNvSpPr/>
          <p:nvPr/>
        </p:nvSpPr>
        <p:spPr>
          <a:xfrm>
            <a:off x="1530350" y="4687888"/>
            <a:ext cx="3125788" cy="1647825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5" name="TextBox 12"/>
          <p:cNvSpPr txBox="1"/>
          <p:nvPr/>
        </p:nvSpPr>
        <p:spPr>
          <a:xfrm>
            <a:off x="5880100" y="2046288"/>
            <a:ext cx="17351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Plan A</a:t>
            </a:r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5880100" y="2446338"/>
            <a:ext cx="14192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topic1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14"/>
          <p:cNvSpPr txBox="1"/>
          <p:nvPr/>
        </p:nvSpPr>
        <p:spPr>
          <a:xfrm>
            <a:off x="5880100" y="2784475"/>
            <a:ext cx="14192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topic2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5880100" y="3122613"/>
            <a:ext cx="14192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topic3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Box 16"/>
          <p:cNvSpPr txBox="1"/>
          <p:nvPr/>
        </p:nvSpPr>
        <p:spPr>
          <a:xfrm>
            <a:off x="5880100" y="3460750"/>
            <a:ext cx="14192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topic4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Rounded Rectangle 17"/>
          <p:cNvSpPr/>
          <p:nvPr/>
        </p:nvSpPr>
        <p:spPr>
          <a:xfrm>
            <a:off x="7237413" y="2530475"/>
            <a:ext cx="3581400" cy="1635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ounded Rectangle 18"/>
          <p:cNvSpPr/>
          <p:nvPr/>
        </p:nvSpPr>
        <p:spPr>
          <a:xfrm>
            <a:off x="7237413" y="2530475"/>
            <a:ext cx="3033712" cy="163513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ounded Rectangle 19"/>
          <p:cNvSpPr/>
          <p:nvPr/>
        </p:nvSpPr>
        <p:spPr>
          <a:xfrm>
            <a:off x="7237413" y="3257550"/>
            <a:ext cx="3581400" cy="1635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ounded Rectangle 20"/>
          <p:cNvSpPr/>
          <p:nvPr/>
        </p:nvSpPr>
        <p:spPr>
          <a:xfrm>
            <a:off x="7237413" y="3257550"/>
            <a:ext cx="852487" cy="163513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ounded Rectangle 21"/>
          <p:cNvSpPr/>
          <p:nvPr/>
        </p:nvSpPr>
        <p:spPr>
          <a:xfrm>
            <a:off x="7237413" y="3587750"/>
            <a:ext cx="3581400" cy="1635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ounded Rectangle 22"/>
          <p:cNvSpPr/>
          <p:nvPr/>
        </p:nvSpPr>
        <p:spPr>
          <a:xfrm>
            <a:off x="7237413" y="3587750"/>
            <a:ext cx="1747837" cy="157163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ounded Rectangle 23"/>
          <p:cNvSpPr/>
          <p:nvPr/>
        </p:nvSpPr>
        <p:spPr>
          <a:xfrm>
            <a:off x="7237413" y="2909888"/>
            <a:ext cx="3581400" cy="16351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ounded Rectangle 24"/>
          <p:cNvSpPr/>
          <p:nvPr/>
        </p:nvSpPr>
        <p:spPr>
          <a:xfrm>
            <a:off x="7237413" y="2909888"/>
            <a:ext cx="2809875" cy="16351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TextBox 26"/>
          <p:cNvSpPr txBox="1"/>
          <p:nvPr/>
        </p:nvSpPr>
        <p:spPr>
          <a:xfrm>
            <a:off x="5880100" y="4565650"/>
            <a:ext cx="17351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Plan B </a:t>
            </a:r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5" name="TextBox 27"/>
          <p:cNvSpPr txBox="1"/>
          <p:nvPr/>
        </p:nvSpPr>
        <p:spPr>
          <a:xfrm>
            <a:off x="5880100" y="4965700"/>
            <a:ext cx="14192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topic1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" name="TextBox 28"/>
          <p:cNvSpPr txBox="1"/>
          <p:nvPr/>
        </p:nvSpPr>
        <p:spPr>
          <a:xfrm>
            <a:off x="5880100" y="5303838"/>
            <a:ext cx="14192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topic2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TextBox 29"/>
          <p:cNvSpPr txBox="1"/>
          <p:nvPr/>
        </p:nvSpPr>
        <p:spPr>
          <a:xfrm>
            <a:off x="5880100" y="5643563"/>
            <a:ext cx="14192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topic3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" name="TextBox 30"/>
          <p:cNvSpPr txBox="1"/>
          <p:nvPr/>
        </p:nvSpPr>
        <p:spPr>
          <a:xfrm>
            <a:off x="5880100" y="5981700"/>
            <a:ext cx="14192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topic4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Rounded Rectangle 31"/>
          <p:cNvSpPr/>
          <p:nvPr/>
        </p:nvSpPr>
        <p:spPr>
          <a:xfrm>
            <a:off x="7237413" y="5049838"/>
            <a:ext cx="3581400" cy="16351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ounded Rectangle 32"/>
          <p:cNvSpPr/>
          <p:nvPr/>
        </p:nvSpPr>
        <p:spPr>
          <a:xfrm>
            <a:off x="7237413" y="5049838"/>
            <a:ext cx="1320800" cy="16351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ounded Rectangle 33"/>
          <p:cNvSpPr/>
          <p:nvPr/>
        </p:nvSpPr>
        <p:spPr>
          <a:xfrm>
            <a:off x="7237413" y="5778500"/>
            <a:ext cx="3581400" cy="1635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Rounded Rectangle 34"/>
          <p:cNvSpPr/>
          <p:nvPr/>
        </p:nvSpPr>
        <p:spPr>
          <a:xfrm>
            <a:off x="7237413" y="5761038"/>
            <a:ext cx="3228975" cy="18097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ounded Rectangle 35"/>
          <p:cNvSpPr/>
          <p:nvPr/>
        </p:nvSpPr>
        <p:spPr>
          <a:xfrm>
            <a:off x="7237413" y="6108700"/>
            <a:ext cx="3581400" cy="1635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Rounded Rectangle 36"/>
          <p:cNvSpPr/>
          <p:nvPr/>
        </p:nvSpPr>
        <p:spPr>
          <a:xfrm>
            <a:off x="7237413" y="6108700"/>
            <a:ext cx="2095500" cy="15557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Rounded Rectangle 37"/>
          <p:cNvSpPr/>
          <p:nvPr/>
        </p:nvSpPr>
        <p:spPr>
          <a:xfrm>
            <a:off x="7237413" y="5430838"/>
            <a:ext cx="3581400" cy="16351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Rounded Rectangle 38"/>
          <p:cNvSpPr/>
          <p:nvPr/>
        </p:nvSpPr>
        <p:spPr>
          <a:xfrm>
            <a:off x="7237413" y="5430838"/>
            <a:ext cx="565150" cy="16351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1" name="Group 9"/>
          <p:cNvGrpSpPr/>
          <p:nvPr/>
        </p:nvGrpSpPr>
        <p:grpSpPr>
          <a:xfrm>
            <a:off x="1530861" y="1609632"/>
            <a:ext cx="1594305" cy="399900"/>
            <a:chOff x="1593021" y="1397996"/>
            <a:chExt cx="1078425" cy="328659"/>
          </a:xfrm>
          <a:solidFill>
            <a:schemeClr val="tx1"/>
          </a:solidFill>
        </p:grpSpPr>
        <p:sp>
          <p:nvSpPr>
            <p:cNvPr id="52" name="Pentagon 50"/>
            <p:cNvSpPr/>
            <p:nvPr/>
          </p:nvSpPr>
          <p:spPr>
            <a:xfrm>
              <a:off x="1679080" y="1409888"/>
              <a:ext cx="776811" cy="316767"/>
            </a:xfrm>
            <a:prstGeom prst="homePlate">
              <a:avLst>
                <a:gd name="adj" fmla="val 2509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grpSp>
          <p:nvGrpSpPr>
            <p:cNvPr id="53" name="Group 51"/>
            <p:cNvGrpSpPr/>
            <p:nvPr/>
          </p:nvGrpSpPr>
          <p:grpSpPr>
            <a:xfrm>
              <a:off x="1593021" y="1397996"/>
              <a:ext cx="1078425" cy="328656"/>
              <a:chOff x="1654905" y="1464798"/>
              <a:chExt cx="1144490" cy="371184"/>
            </a:xfrm>
            <a:grpFill/>
          </p:grpSpPr>
          <p:sp>
            <p:nvSpPr>
              <p:cNvPr id="54" name="Pentagon 52"/>
              <p:cNvSpPr/>
              <p:nvPr/>
            </p:nvSpPr>
            <p:spPr>
              <a:xfrm>
                <a:off x="1654905" y="1478227"/>
                <a:ext cx="1144490" cy="357755"/>
              </a:xfrm>
              <a:prstGeom prst="homePlate">
                <a:avLst>
                  <a:gd name="adj" fmla="val 250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/>
              </a:p>
            </p:txBody>
          </p:sp>
          <p:sp>
            <p:nvSpPr>
              <p:cNvPr id="55" name="Subtitle 2"/>
              <p:cNvSpPr txBox="1"/>
              <p:nvPr/>
            </p:nvSpPr>
            <p:spPr>
              <a:xfrm>
                <a:off x="1654905" y="1464798"/>
                <a:ext cx="1069708" cy="361279"/>
              </a:xfrm>
              <a:prstGeom prst="rect">
                <a:avLst/>
              </a:prstGeom>
              <a:grpFill/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US" altLang="zh-CN" sz="1600" b="1" spc="100" dirty="0">
                    <a:solidFill>
                      <a:schemeClr val="bg1"/>
                    </a:solidFill>
                    <a:ea typeface="Franchise" pitchFamily="49" charset="0"/>
                  </a:rPr>
                  <a:t>Recent work</a:t>
                </a:r>
                <a:endParaRPr lang="en-US" sz="1600" b="1" spc="100" dirty="0">
                  <a:solidFill>
                    <a:schemeClr val="bg1"/>
                  </a:solidFill>
                  <a:latin typeface="Signika Negative" pitchFamily="2" charset="0"/>
                  <a:ea typeface="Franchise" pitchFamily="49" charset="0"/>
                </a:endParaRPr>
              </a:p>
            </p:txBody>
          </p:sp>
        </p:grpSp>
      </p:grpSp>
      <p:pic>
        <p:nvPicPr>
          <p:cNvPr id="5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1995488"/>
            <a:ext cx="312578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" name="Group 9"/>
          <p:cNvGrpSpPr/>
          <p:nvPr/>
        </p:nvGrpSpPr>
        <p:grpSpPr>
          <a:xfrm>
            <a:off x="1530860" y="4272581"/>
            <a:ext cx="1594305" cy="399900"/>
            <a:chOff x="1593021" y="1397996"/>
            <a:chExt cx="1078425" cy="328659"/>
          </a:xfrm>
          <a:solidFill>
            <a:schemeClr val="tx1"/>
          </a:solidFill>
        </p:grpSpPr>
        <p:sp>
          <p:nvSpPr>
            <p:cNvPr id="58" name="Pentagon 50"/>
            <p:cNvSpPr/>
            <p:nvPr/>
          </p:nvSpPr>
          <p:spPr>
            <a:xfrm>
              <a:off x="1679080" y="1409888"/>
              <a:ext cx="776811" cy="316767"/>
            </a:xfrm>
            <a:prstGeom prst="homePlate">
              <a:avLst>
                <a:gd name="adj" fmla="val 2509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grpSp>
          <p:nvGrpSpPr>
            <p:cNvPr id="59" name="Group 51"/>
            <p:cNvGrpSpPr/>
            <p:nvPr/>
          </p:nvGrpSpPr>
          <p:grpSpPr>
            <a:xfrm>
              <a:off x="1593021" y="1397996"/>
              <a:ext cx="1078425" cy="328656"/>
              <a:chOff x="1654905" y="1464798"/>
              <a:chExt cx="1144490" cy="371184"/>
            </a:xfrm>
            <a:grpFill/>
          </p:grpSpPr>
          <p:sp>
            <p:nvSpPr>
              <p:cNvPr id="60" name="Pentagon 52"/>
              <p:cNvSpPr/>
              <p:nvPr/>
            </p:nvSpPr>
            <p:spPr>
              <a:xfrm>
                <a:off x="1654905" y="1478227"/>
                <a:ext cx="1144490" cy="357755"/>
              </a:xfrm>
              <a:prstGeom prst="homePlate">
                <a:avLst>
                  <a:gd name="adj" fmla="val 250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/>
              </a:p>
            </p:txBody>
          </p:sp>
          <p:sp>
            <p:nvSpPr>
              <p:cNvPr id="61" name="Subtitle 2"/>
              <p:cNvSpPr txBox="1"/>
              <p:nvPr/>
            </p:nvSpPr>
            <p:spPr>
              <a:xfrm>
                <a:off x="1654905" y="1464798"/>
                <a:ext cx="1069708" cy="361279"/>
              </a:xfrm>
              <a:prstGeom prst="rect">
                <a:avLst/>
              </a:prstGeom>
              <a:grpFill/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US" altLang="zh-CN" sz="1600" b="1" spc="100" dirty="0">
                    <a:solidFill>
                      <a:schemeClr val="bg1"/>
                    </a:solidFill>
                    <a:ea typeface="Franchise" pitchFamily="49" charset="0"/>
                  </a:rPr>
                  <a:t>Recent work</a:t>
                </a:r>
                <a:endParaRPr lang="en-US" sz="1600" b="1" spc="100" dirty="0">
                  <a:solidFill>
                    <a:schemeClr val="bg1"/>
                  </a:solidFill>
                  <a:latin typeface="Signika Negative" pitchFamily="2" charset="0"/>
                  <a:ea typeface="Franchise" pitchFamily="49" charset="0"/>
                </a:endParaRPr>
              </a:p>
            </p:txBody>
          </p:sp>
        </p:grpSp>
      </p:grpSp>
      <p:sp>
        <p:nvSpPr>
          <p:cNvPr id="43" name="矩形 42"/>
          <p:cNvSpPr/>
          <p:nvPr/>
        </p:nvSpPr>
        <p:spPr>
          <a:xfrm rot="5400000">
            <a:off x="1422853" y="-821190"/>
            <a:ext cx="557215" cy="2199596"/>
          </a:xfrm>
          <a:prstGeom prst="rect">
            <a:avLst/>
          </a:prstGeom>
          <a:noFill/>
          <a:ln>
            <a:solidFill>
              <a:srgbClr val="43434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748227" y="76094"/>
            <a:ext cx="1877438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43434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造字工房悦黑体验版细体"/>
              </a:rPr>
              <a:t>输入标题文字</a:t>
            </a:r>
            <a:endParaRPr lang="zh-CN" altLang="en-US" sz="2200" b="1" dirty="0">
              <a:solidFill>
                <a:srgbClr val="434343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造字工房悦黑体验版细体"/>
            </a:endParaRPr>
          </a:p>
        </p:txBody>
      </p:sp>
    </p:spTree>
  </p:cSld>
  <p:clrMapOvr>
    <a:masterClrMapping/>
  </p:clrMapOvr>
  <p:transition advClick="0" advTm="81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1" grpId="0" animBg="1"/>
      <p:bldP spid="33" grpId="0" animBg="1"/>
      <p:bldP spid="40" grpId="0" animBg="1"/>
      <p:bldP spid="42" grpId="0" animBg="1"/>
      <p:bldP spid="48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267200" y="2081211"/>
            <a:ext cx="7315200" cy="4029345"/>
          </a:xfrm>
          <a:prstGeom prst="rect">
            <a:avLst/>
          </a:prstGeom>
          <a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75167" y="1303865"/>
            <a:ext cx="5870293" cy="2438401"/>
          </a:xfrm>
          <a:prstGeom prst="rect">
            <a:avLst/>
          </a:prstGeom>
          <a:noFill/>
          <a:ln w="25400">
            <a:solidFill>
              <a:srgbClr val="43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黑体" charset="-122"/>
              <a:ea typeface="华文黑体" charset="-122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309032" y="1433446"/>
            <a:ext cx="4305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en-US" sz="3200" dirty="0">
              <a:solidFill>
                <a:srgbClr val="43434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6"/>
          <p:cNvSpPr txBox="1"/>
          <p:nvPr/>
        </p:nvSpPr>
        <p:spPr>
          <a:xfrm>
            <a:off x="342898" y="2477017"/>
            <a:ext cx="363219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 err="1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Lorem</a:t>
            </a:r>
            <a:r>
              <a:rPr lang="en-US" altLang="zh-CN" sz="16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err="1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ipsum</a:t>
            </a:r>
            <a:r>
              <a:rPr lang="en-US" altLang="zh-CN" sz="16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err="1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doloror</a:t>
            </a:r>
            <a:r>
              <a:rPr lang="en-US" altLang="zh-CN" sz="16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err="1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amet</a:t>
            </a:r>
            <a:r>
              <a:rPr lang="en-US" altLang="zh-CN" sz="16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err="1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consectetur</a:t>
            </a:r>
            <a:r>
              <a:rPr lang="en-US" altLang="zh-CN" sz="16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err="1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adipisicing</a:t>
            </a:r>
            <a:r>
              <a:rPr lang="en-US" altLang="zh-CN" sz="16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err="1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elit</a:t>
            </a:r>
            <a:r>
              <a:rPr lang="en-US" altLang="zh-CN" sz="16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err="1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sed</a:t>
            </a:r>
            <a:r>
              <a:rPr lang="en-US" altLang="zh-CN" sz="16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do </a:t>
            </a:r>
            <a:r>
              <a:rPr lang="en-US" altLang="zh-CN" sz="1600" dirty="0" err="1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eiusmod</a:t>
            </a:r>
            <a:r>
              <a:rPr lang="en-US" altLang="zh-CN" sz="16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err="1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tempor</a:t>
            </a:r>
            <a:endParaRPr lang="en-US" altLang="zh-CN" sz="1600" dirty="0">
              <a:solidFill>
                <a:srgbClr val="43434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09831" y="2224360"/>
            <a:ext cx="669669" cy="0"/>
          </a:xfrm>
          <a:prstGeom prst="line">
            <a:avLst/>
          </a:prstGeom>
          <a:ln w="19050">
            <a:solidFill>
              <a:srgbClr val="43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5898" y="2611438"/>
            <a:ext cx="4159701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组合 12"/>
          <p:cNvGrpSpPr/>
          <p:nvPr/>
        </p:nvGrpSpPr>
        <p:grpSpPr bwMode="auto">
          <a:xfrm>
            <a:off x="9224963" y="1676399"/>
            <a:ext cx="1831975" cy="1831976"/>
            <a:chOff x="3889824" y="1753316"/>
            <a:chExt cx="1831694" cy="1831695"/>
          </a:xfrm>
        </p:grpSpPr>
        <p:pic>
          <p:nvPicPr>
            <p:cNvPr id="16409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89824" y="1753316"/>
              <a:ext cx="1831694" cy="1831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椭圆 11"/>
            <p:cNvSpPr/>
            <p:nvPr/>
          </p:nvSpPr>
          <p:spPr>
            <a:xfrm>
              <a:off x="3889824" y="1753317"/>
              <a:ext cx="1831694" cy="1831694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/>
            </a:p>
          </p:txBody>
        </p:sp>
      </p:grp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812925" y="2557463"/>
            <a:ext cx="4887913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造字工房悦黑体验版细体"/>
                <a:ea typeface="造字工房悦黑体验版细体"/>
                <a:cs typeface="造字工房悦黑体验版细体"/>
              </a:rPr>
              <a:t>输入标题文字</a:t>
            </a:r>
            <a:r>
              <a:rPr lang="en-US" altLang="zh-CN" sz="2400" b="1" dirty="0">
                <a:latin typeface="造字工房悦黑体验版细体"/>
                <a:ea typeface="造字工房悦黑体验版细体"/>
                <a:cs typeface="造字工房悦黑体验版细体"/>
              </a:rPr>
              <a:t> </a:t>
            </a:r>
            <a:r>
              <a:rPr lang="zh-CN" altLang="en-US" sz="2400" b="1" dirty="0">
                <a:latin typeface="造字工房悦黑体验版细体"/>
                <a:ea typeface="造字工房悦黑体验版细体"/>
                <a:cs typeface="造字工房悦黑体验版细体"/>
              </a:rPr>
              <a:t>输入标题文字</a:t>
            </a:r>
            <a:endParaRPr lang="zh-CN" altLang="en-US" sz="2400" b="1" dirty="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815975" y="2925763"/>
            <a:ext cx="5280025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600" b="1" dirty="0">
                <a:latin typeface="造字工房悦黑体验版细体"/>
                <a:ea typeface="造字工房悦黑体验版细体"/>
                <a:cs typeface="造字工房悦黑体验版细体"/>
              </a:rPr>
              <a:t>My love is like the </a:t>
            </a:r>
            <a:r>
              <a:rPr lang="en-US" altLang="zh-CN" sz="1600" dirty="0">
                <a:latin typeface="造字工房悦黑体验版细体"/>
                <a:ea typeface="造字工房悦黑体验版细体"/>
                <a:cs typeface="造字工房悦黑体验版细体"/>
              </a:rPr>
              <a:t>grasses</a:t>
            </a:r>
            <a:r>
              <a:rPr lang="en-US" altLang="zh-CN" sz="1600" b="1" dirty="0">
                <a:latin typeface="造字工房悦黑体验版细体"/>
                <a:ea typeface="造字工房悦黑体验版细体"/>
                <a:cs typeface="造字工房悦黑体验版细体"/>
              </a:rPr>
              <a:t> Hidden in the deep mountains.</a:t>
            </a:r>
            <a:endParaRPr lang="en-US" altLang="zh-CN" sz="1600" b="1" dirty="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5532438" y="3411538"/>
            <a:ext cx="196850" cy="180975"/>
            <a:chOff x="3605516" y="4917955"/>
            <a:chExt cx="439838" cy="406400"/>
          </a:xfrm>
        </p:grpSpPr>
        <p:sp>
          <p:nvSpPr>
            <p:cNvPr id="16" name="矩形 15"/>
            <p:cNvSpPr/>
            <p:nvPr/>
          </p:nvSpPr>
          <p:spPr>
            <a:xfrm>
              <a:off x="3605516" y="4917955"/>
              <a:ext cx="439838" cy="406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星形: 四角 16"/>
            <p:cNvSpPr/>
            <p:nvPr/>
          </p:nvSpPr>
          <p:spPr>
            <a:xfrm>
              <a:off x="3669363" y="4964298"/>
              <a:ext cx="312143" cy="313712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5532438" y="3649663"/>
            <a:ext cx="196850" cy="182562"/>
            <a:chOff x="3605516" y="4917955"/>
            <a:chExt cx="439838" cy="406400"/>
          </a:xfrm>
        </p:grpSpPr>
        <p:sp>
          <p:nvSpPr>
            <p:cNvPr id="20" name="矩形 19"/>
            <p:cNvSpPr/>
            <p:nvPr/>
          </p:nvSpPr>
          <p:spPr>
            <a:xfrm>
              <a:off x="3605516" y="4917955"/>
              <a:ext cx="439838" cy="406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星形: 四角 20"/>
            <p:cNvSpPr/>
            <p:nvPr/>
          </p:nvSpPr>
          <p:spPr>
            <a:xfrm>
              <a:off x="3669363" y="4963895"/>
              <a:ext cx="312143" cy="314520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5532438" y="3892550"/>
            <a:ext cx="196850" cy="182563"/>
            <a:chOff x="3605516" y="4917955"/>
            <a:chExt cx="439838" cy="406400"/>
          </a:xfrm>
        </p:grpSpPr>
        <p:sp>
          <p:nvSpPr>
            <p:cNvPr id="23" name="矩形 22"/>
            <p:cNvSpPr/>
            <p:nvPr/>
          </p:nvSpPr>
          <p:spPr>
            <a:xfrm>
              <a:off x="3605516" y="4917955"/>
              <a:ext cx="439838" cy="406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星形: 四角 23"/>
            <p:cNvSpPr/>
            <p:nvPr/>
          </p:nvSpPr>
          <p:spPr>
            <a:xfrm>
              <a:off x="3669363" y="4963897"/>
              <a:ext cx="312143" cy="314516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5532438" y="4146550"/>
            <a:ext cx="196850" cy="182563"/>
            <a:chOff x="3605516" y="4917955"/>
            <a:chExt cx="439838" cy="406400"/>
          </a:xfrm>
        </p:grpSpPr>
        <p:sp>
          <p:nvSpPr>
            <p:cNvPr id="26" name="矩形 25"/>
            <p:cNvSpPr/>
            <p:nvPr/>
          </p:nvSpPr>
          <p:spPr>
            <a:xfrm>
              <a:off x="3605516" y="4917955"/>
              <a:ext cx="439838" cy="406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星形: 四角 26"/>
            <p:cNvSpPr/>
            <p:nvPr/>
          </p:nvSpPr>
          <p:spPr>
            <a:xfrm>
              <a:off x="3669363" y="4963897"/>
              <a:ext cx="312143" cy="314516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0" y="4462780"/>
            <a:ext cx="596106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400" dirty="0">
                <a:latin typeface="造字工房悦黑体验版细体"/>
                <a:ea typeface="造字工房悦黑体验版细体"/>
                <a:cs typeface="造字工房悦黑体验版细体"/>
              </a:rPr>
              <a:t>have been sleeping all alone, You have been staring in my dreams. </a:t>
            </a:r>
            <a:endParaRPr lang="en-US" altLang="zh-CN" sz="1400" dirty="0">
              <a:latin typeface="造字工房悦黑体验版细体"/>
              <a:ea typeface="造字工房悦黑体验版细体"/>
              <a:cs typeface="造字工房悦黑体验版细体"/>
            </a:endParaRPr>
          </a:p>
          <a:p>
            <a:pPr algn="l"/>
            <a:r>
              <a:rPr lang="en-US" altLang="zh-CN" sz="1400" dirty="0">
                <a:latin typeface="造字工房悦黑体验版细体"/>
                <a:ea typeface="造字工房悦黑体验版细体"/>
                <a:cs typeface="造字工房悦黑体验版细体"/>
              </a:rPr>
              <a:t>I want to kiss you, my baby, I want to kiss you tonight. </a:t>
            </a:r>
            <a:endParaRPr lang="en-US" altLang="zh-CN" sz="1400" dirty="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2383790" y="3324225"/>
            <a:ext cx="3148965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造字工房悦黑体验版细体"/>
                <a:ea typeface="造字工房悦黑体验版细体"/>
                <a:cs typeface="造字工房悦黑体验版细体"/>
              </a:rPr>
              <a:t>It\'s your loving and your caring </a:t>
            </a:r>
            <a:endParaRPr lang="en-US" altLang="zh-CN" sz="1400" dirty="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2528570" y="3571875"/>
            <a:ext cx="2891155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造字工房悦黑体验版细体"/>
                <a:ea typeface="造字工房悦黑体验版细体"/>
                <a:cs typeface="造字工房悦黑体验版细体"/>
              </a:rPr>
              <a:t>And knowing that you\'re near </a:t>
            </a:r>
            <a:endParaRPr lang="en-US" altLang="zh-CN" sz="1400" dirty="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2967038" y="3830638"/>
            <a:ext cx="2530475" cy="306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That gentle touch you have </a:t>
            </a:r>
            <a:endParaRPr lang="en-US" altLang="zh-CN" sz="140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2967038" y="4092575"/>
            <a:ext cx="2530475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400" dirty="0">
                <a:latin typeface="造字工房悦黑体验版细体"/>
                <a:ea typeface="造字工房悦黑体验版细体"/>
                <a:cs typeface="造字工房悦黑体验版细体"/>
              </a:rPr>
              <a:t>Make my troubles disappear </a:t>
            </a:r>
            <a:endParaRPr lang="en-US" altLang="zh-CN" sz="1400" dirty="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33" name="矩形 32"/>
          <p:cNvSpPr/>
          <p:nvPr/>
        </p:nvSpPr>
        <p:spPr>
          <a:xfrm rot="5400000">
            <a:off x="1422853" y="-821190"/>
            <a:ext cx="557215" cy="2199596"/>
          </a:xfrm>
          <a:prstGeom prst="rect">
            <a:avLst/>
          </a:prstGeom>
          <a:noFill/>
          <a:ln>
            <a:solidFill>
              <a:srgbClr val="43434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748227" y="76094"/>
            <a:ext cx="1877438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43434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造字工房悦黑体验版细体"/>
              </a:rPr>
              <a:t>输入标题文字</a:t>
            </a:r>
            <a:endParaRPr lang="zh-CN" altLang="en-US" sz="2200" b="1" dirty="0">
              <a:solidFill>
                <a:srgbClr val="434343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造字工房悦黑体验版细体"/>
            </a:endParaRPr>
          </a:p>
        </p:txBody>
      </p:sp>
    </p:spTree>
  </p:cSld>
  <p:clrMapOvr>
    <a:masterClrMapping/>
  </p:clrMapOvr>
  <p:transition spd="med" advClick="0" advTm="104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99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4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900"/>
                            </p:stCondLst>
                            <p:childTnLst>
                              <p:par>
                                <p:cTn id="3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4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900"/>
                            </p:stCondLst>
                            <p:childTnLst>
                              <p:par>
                                <p:cTn id="4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4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900"/>
                            </p:stCondLst>
                            <p:childTnLst>
                              <p:par>
                                <p:cTn id="5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4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900"/>
                            </p:stCondLst>
                            <p:childTnLst>
                              <p:par>
                                <p:cTn id="6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400"/>
                            </p:stCondLst>
                            <p:childTnLst>
                              <p:par>
                                <p:cTn id="7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8" grpId="0"/>
      <p:bldP spid="29" grpId="0"/>
      <p:bldP spid="30" grpId="0"/>
      <p:bldP spid="31" grpId="0"/>
      <p:bldP spid="32" grpId="0"/>
    </p:bldLst>
  </p:timing>
</p:sld>
</file>

<file path=ppt/tags/tag1.xml><?xml version="1.0" encoding="utf-8"?>
<p:tagLst xmlns:p="http://schemas.openxmlformats.org/presentationml/2006/main">
  <p:tag name="ISPRING_PRESENTATION_TITLE" val="ok3 (1).pptx2121"/>
</p:tagLst>
</file>

<file path=ppt/theme/theme1.xml><?xml version="1.0" encoding="utf-8"?>
<a:theme xmlns:a="http://schemas.openxmlformats.org/drawingml/2006/main" name="office主题&#13;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5062</Words>
  <Application>WPS 演示</Application>
  <PresentationFormat>宽屏</PresentationFormat>
  <Paragraphs>343</Paragraphs>
  <Slides>24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0" baseType="lpstr">
      <vt:lpstr>Arial</vt:lpstr>
      <vt:lpstr>宋体</vt:lpstr>
      <vt:lpstr>Wingdings</vt:lpstr>
      <vt:lpstr>等线</vt:lpstr>
      <vt:lpstr>等线 Light</vt:lpstr>
      <vt:lpstr>华文黑体</vt:lpstr>
      <vt:lpstr>黑体</vt:lpstr>
      <vt:lpstr>微软雅黑</vt:lpstr>
      <vt:lpstr>造字工房悦黑体验版细体</vt:lpstr>
      <vt:lpstr>微软雅黑 Light</vt:lpstr>
      <vt:lpstr>Franchise</vt:lpstr>
      <vt:lpstr>Segoe Print</vt:lpstr>
      <vt:lpstr>Signika Negative</vt:lpstr>
      <vt:lpstr>Arial Unicode MS</vt:lpstr>
      <vt:lpstr>华文细黑</vt:lpstr>
      <vt:lpstr>office主题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/>
  <dc:description>锐旗设计；https://9ppt.taobao.com</dc:description>
  <cp:lastModifiedBy>一颗苹果</cp:lastModifiedBy>
  <cp:revision>3</cp:revision>
  <dcterms:created xsi:type="dcterms:W3CDTF">2017-05-21T07:26:00Z</dcterms:created>
  <dcterms:modified xsi:type="dcterms:W3CDTF">2021-09-14T06:43:50Z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3D1BE64B56BB4DE4A5F4C81A1280F6F3</vt:lpwstr>
  </property>
  <property fmtid="{D5CDD505-2E9C-101B-9397-08002B2CF9AE}" pid="3" name="KSOProductBuildVer">
    <vt:lpwstr>2052-11.1.0.10700</vt:lpwstr>
  </property>
</Properties>
</file>