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65" r:id="rId7"/>
    <p:sldId id="266" r:id="rId8"/>
    <p:sldId id="283" r:id="rId9"/>
    <p:sldId id="259" r:id="rId10"/>
    <p:sldId id="267" r:id="rId11"/>
    <p:sldId id="268" r:id="rId12"/>
    <p:sldId id="269" r:id="rId13"/>
    <p:sldId id="270" r:id="rId14"/>
    <p:sldId id="260" r:id="rId15"/>
    <p:sldId id="271" r:id="rId16"/>
    <p:sldId id="272" r:id="rId17"/>
    <p:sldId id="273" r:id="rId18"/>
    <p:sldId id="274" r:id="rId19"/>
    <p:sldId id="261" r:id="rId20"/>
    <p:sldId id="275" r:id="rId21"/>
    <p:sldId id="276" r:id="rId22"/>
    <p:sldId id="277" r:id="rId23"/>
    <p:sldId id="278" r:id="rId24"/>
    <p:sldId id="262" r:id="rId25"/>
    <p:sldId id="279" r:id="rId26"/>
    <p:sldId id="280" r:id="rId27"/>
    <p:sldId id="281" r:id="rId28"/>
    <p:sldId id="282" r:id="rId29"/>
    <p:sldId id="284"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245" y="96"/>
      </p:cViewPr>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1" qsCatId="simple" csTypeId="urn:microsoft.com/office/officeart/2005/8/colors/accent1_2#1" csCatId="accent1" phldr="1"/>
      <dgm:spPr/>
      <dgm:t>
        <a:bodyPr/>
        <a:lstStyle/>
        <a:p>
          <a:endParaRPr lang="en-US"/>
        </a:p>
      </dgm:t>
    </dgm:pt>
    <dgm:pt modelId="{8F50B8B5-888D-4864-9E59-5AE47A8EC6C0}">
      <dgm:prSet phldrT="[Text]" custT="1"/>
      <dgm:spPr>
        <a:solidFill>
          <a:schemeClr val="accent2"/>
        </a:solidFill>
      </dgm:spPr>
      <dgm:t>
        <a:bodyPr/>
        <a:lstStyle/>
        <a:p>
          <a:r>
            <a:rPr lang="en-US" sz="1000" dirty="0" smtClean="0"/>
            <a:t> </a:t>
          </a:r>
          <a:endParaRPr lang="en-US" sz="1000" dirty="0"/>
        </a:p>
      </dgm:t>
    </dgm:pt>
    <dgm:pt modelId="{2C53C54F-5B24-4F71-A2BF-9FBAE97FE0CD}" cxnId="{068110C7-7222-49FE-9C8C-014EBE9A1707}" type="parTrans">
      <dgm:prSet/>
      <dgm:spPr/>
      <dgm:t>
        <a:bodyPr/>
        <a:lstStyle/>
        <a:p>
          <a:endParaRPr lang="en-US"/>
        </a:p>
      </dgm:t>
    </dgm:pt>
    <dgm:pt modelId="{60BC0E20-D399-476A-9392-464DF2C45E71}" cxnId="{068110C7-7222-49FE-9C8C-014EBE9A1707}" type="sibTrans">
      <dgm:prSet/>
      <dgm:spPr/>
      <dgm:t>
        <a:bodyPr/>
        <a:lstStyle/>
        <a:p>
          <a:endParaRPr lang="en-US"/>
        </a:p>
      </dgm:t>
    </dgm:pt>
    <dgm:pt modelId="{0C90414D-D9D7-4FE1-A564-EA9D368CF73D}">
      <dgm:prSet phldrT="[Text]" custT="1"/>
      <dgm:spPr>
        <a:solidFill>
          <a:schemeClr val="accent3"/>
        </a:solidFill>
      </dgm:spPr>
      <dgm:t>
        <a:bodyPr/>
        <a:lstStyle/>
        <a:p>
          <a:r>
            <a:rPr lang="en-US" sz="1000" dirty="0" smtClean="0"/>
            <a:t> </a:t>
          </a:r>
          <a:endParaRPr lang="en-US" sz="1000" dirty="0"/>
        </a:p>
      </dgm:t>
    </dgm:pt>
    <dgm:pt modelId="{5212712A-32B4-4C10-AF30-09620D0BE98C}" cxnId="{FBFFDB7F-DC4B-4328-B336-4920A3B56704}" type="parTrans">
      <dgm:prSet/>
      <dgm:spPr/>
      <dgm:t>
        <a:bodyPr/>
        <a:lstStyle/>
        <a:p>
          <a:endParaRPr lang="en-US"/>
        </a:p>
      </dgm:t>
    </dgm:pt>
    <dgm:pt modelId="{463130C0-7F28-4B70-BBBE-5813EDDD52DD}" cxnId="{FBFFDB7F-DC4B-4328-B336-4920A3B56704}" type="sibTrans">
      <dgm:prSet/>
      <dgm:spPr/>
      <dgm:t>
        <a:bodyPr/>
        <a:lstStyle/>
        <a:p>
          <a:endParaRPr lang="en-US"/>
        </a:p>
      </dgm:t>
    </dgm:pt>
    <dgm:pt modelId="{1983DEEF-2178-49E4-AC73-9D26197ABA4D}">
      <dgm:prSet phldrT="[Text]" custT="1"/>
      <dgm:spPr>
        <a:solidFill>
          <a:schemeClr val="accent4"/>
        </a:solidFill>
      </dgm:spPr>
      <dgm:t>
        <a:bodyPr/>
        <a:lstStyle/>
        <a:p>
          <a:r>
            <a:rPr lang="en-US" sz="1000" dirty="0" smtClean="0"/>
            <a:t> </a:t>
          </a:r>
          <a:endParaRPr lang="en-US" sz="1000" dirty="0"/>
        </a:p>
      </dgm:t>
    </dgm:pt>
    <dgm:pt modelId="{0CAC87AC-3D72-4FDC-AF53-5444962E6414}" cxnId="{1B173D51-BDED-4FC0-82F5-ACD5C90D0662}" type="parTrans">
      <dgm:prSet/>
      <dgm:spPr/>
      <dgm:t>
        <a:bodyPr/>
        <a:lstStyle/>
        <a:p>
          <a:endParaRPr lang="en-US"/>
        </a:p>
      </dgm:t>
    </dgm:pt>
    <dgm:pt modelId="{756D256D-8589-4A16-8F37-B6CC7E81711B}" cxnId="{1B173D51-BDED-4FC0-82F5-ACD5C90D0662}" type="sibTrans">
      <dgm:prSet/>
      <dgm:spPr/>
      <dgm:t>
        <a:bodyPr/>
        <a:lstStyle/>
        <a:p>
          <a:endParaRPr lang="en-US"/>
        </a:p>
      </dgm:t>
    </dgm:pt>
    <dgm:pt modelId="{CB20022C-5AD3-4067-916D-15599D927FC5}">
      <dgm:prSet phldrT="[Text]" custT="1"/>
      <dgm:spPr>
        <a:solidFill>
          <a:schemeClr val="accent5"/>
        </a:solidFill>
      </dgm:spPr>
      <dgm:t>
        <a:bodyPr/>
        <a:lstStyle/>
        <a:p>
          <a:r>
            <a:rPr lang="en-US" sz="1000" dirty="0" smtClean="0"/>
            <a:t> </a:t>
          </a:r>
          <a:endParaRPr lang="en-US" sz="1000" dirty="0"/>
        </a:p>
      </dgm:t>
    </dgm:pt>
    <dgm:pt modelId="{DF2E454A-F4B1-4803-97B7-58472CEADBEB}" cxnId="{A2600C31-CB8E-42D1-8F93-725647A776BF}" type="parTrans">
      <dgm:prSet/>
      <dgm:spPr/>
      <dgm:t>
        <a:bodyPr/>
        <a:lstStyle/>
        <a:p>
          <a:endParaRPr lang="en-US"/>
        </a:p>
      </dgm:t>
    </dgm:pt>
    <dgm:pt modelId="{8A55484D-B6D0-4A7B-98BA-C0A38181BA63}" cxnId="{A2600C31-CB8E-42D1-8F93-725647A776BF}" type="sibTrans">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t>
        <a:bodyPr/>
        <a:lstStyle/>
        <a:p>
          <a:endParaRPr lang="en-US"/>
        </a:p>
      </dgm:t>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t>
        <a:bodyPr/>
        <a:lstStyle/>
        <a:p>
          <a:endParaRPr 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en-US"/>
        </a:p>
      </dgm:t>
    </dgm:pt>
  </dgm:ptLst>
  <dgm:cxnLst>
    <dgm:cxn modelId="{A2600C31-CB8E-42D1-8F93-725647A776BF}" srcId="{31CDFD29-5600-451F-91B5-2109C28768B9}" destId="{CB20022C-5AD3-4067-916D-15599D927FC5}" srcOrd="3" destOrd="0" parTransId="{DF2E454A-F4B1-4803-97B7-58472CEADBEB}" sibTransId="{8A55484D-B6D0-4A7B-98BA-C0A38181BA63}"/>
    <dgm:cxn modelId="{2A98DEFA-B9C2-4E0C-AC44-E1997FB096D0}" type="presOf" srcId="{0C90414D-D9D7-4FE1-A564-EA9D368CF73D}" destId="{6B02FEFB-1E12-4B61-8DB6-EF3EC71E4AA3}" srcOrd="0" destOrd="0" presId="urn:microsoft.com/office/officeart/2005/8/layout/matrix2"/>
    <dgm:cxn modelId="{D7B830A8-9EBE-4E1A-BB64-94C348010BC6}" type="presOf" srcId="{1983DEEF-2178-49E4-AC73-9D26197ABA4D}" destId="{4461674B-7841-4BB7-8DDF-01A840B3B8AA}" srcOrd="0" destOrd="0" presId="urn:microsoft.com/office/officeart/2005/8/layout/matrix2"/>
    <dgm:cxn modelId="{068110C7-7222-49FE-9C8C-014EBE9A1707}" srcId="{31CDFD29-5600-451F-91B5-2109C28768B9}" destId="{8F50B8B5-888D-4864-9E59-5AE47A8EC6C0}" srcOrd="0" destOrd="0" parTransId="{2C53C54F-5B24-4F71-A2BF-9FBAE97FE0CD}" sibTransId="{60BC0E20-D399-476A-9392-464DF2C45E71}"/>
    <dgm:cxn modelId="{90F529E9-CD84-4A99-8A56-B576DE1CC5E2}" type="presOf" srcId="{CB20022C-5AD3-4067-916D-15599D927FC5}" destId="{B2D5FB7F-98A4-4FE8-8120-F832B0FED003}"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45534047-529D-4812-8215-AC74979C9182}" type="presOf" srcId="{31CDFD29-5600-451F-91B5-2109C28768B9}" destId="{14090DB9-0A23-4C3E-963F-AC6488D34277}" srcOrd="0" destOrd="0" presId="urn:microsoft.com/office/officeart/2005/8/layout/matrix2"/>
    <dgm:cxn modelId="{71A18348-72B2-4DC3-9D17-8DB8790256BB}" type="presOf" srcId="{8F50B8B5-888D-4864-9E59-5AE47A8EC6C0}" destId="{B8CA5C69-06DE-4B06-B0A3-7BB569CBF1A4}"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ADED9A8E-3344-41FF-8393-0CCE0871411D}" type="presParOf" srcId="{14090DB9-0A23-4C3E-963F-AC6488D34277}" destId="{8F782FA5-10F4-4D7C-B52F-BDC2F0BC9843}" srcOrd="0" destOrd="0" presId="urn:microsoft.com/office/officeart/2005/8/layout/matrix2"/>
    <dgm:cxn modelId="{CC969F8F-9010-4C76-B19B-E5A8D6D0EE80}" type="presParOf" srcId="{14090DB9-0A23-4C3E-963F-AC6488D34277}" destId="{B8CA5C69-06DE-4B06-B0A3-7BB569CBF1A4}" srcOrd="1" destOrd="0" presId="urn:microsoft.com/office/officeart/2005/8/layout/matrix2"/>
    <dgm:cxn modelId="{74E3C363-0E4C-42DF-AA5E-2F91CC099777}" type="presParOf" srcId="{14090DB9-0A23-4C3E-963F-AC6488D34277}" destId="{6B02FEFB-1E12-4B61-8DB6-EF3EC71E4AA3}" srcOrd="2" destOrd="0" presId="urn:microsoft.com/office/officeart/2005/8/layout/matrix2"/>
    <dgm:cxn modelId="{A8A784DF-B047-4E85-B37A-1845F3C1C004}" type="presParOf" srcId="{14090DB9-0A23-4C3E-963F-AC6488D34277}" destId="{4461674B-7841-4BB7-8DDF-01A840B3B8AA}" srcOrd="3" destOrd="0" presId="urn:microsoft.com/office/officeart/2005/8/layout/matrix2"/>
    <dgm:cxn modelId="{25272959-D9C0-4290-9268-1CBF10619BA3}"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219672" y="0"/>
          <a:ext cx="3265682" cy="3265682"/>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431941" y="212269"/>
          <a:ext cx="1306272" cy="130627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 </a:t>
          </a:r>
          <a:endParaRPr lang="en-US" sz="1000" kern="1200" dirty="0"/>
        </a:p>
      </dsp:txBody>
      <dsp:txXfrm>
        <a:off x="623240" y="403568"/>
        <a:ext cx="923674" cy="923674"/>
      </dsp:txXfrm>
    </dsp:sp>
    <dsp:sp modelId="{6B02FEFB-1E12-4B61-8DB6-EF3EC71E4AA3}">
      <dsp:nvSpPr>
        <dsp:cNvPr id="0" name=""/>
        <dsp:cNvSpPr/>
      </dsp:nvSpPr>
      <dsp:spPr>
        <a:xfrm>
          <a:off x="1966811" y="212269"/>
          <a:ext cx="1306272" cy="130627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 </a:t>
          </a:r>
          <a:endParaRPr lang="en-US" sz="1000" kern="1200" dirty="0"/>
        </a:p>
      </dsp:txBody>
      <dsp:txXfrm>
        <a:off x="2158110" y="403568"/>
        <a:ext cx="923674" cy="923674"/>
      </dsp:txXfrm>
    </dsp:sp>
    <dsp:sp modelId="{4461674B-7841-4BB7-8DDF-01A840B3B8AA}">
      <dsp:nvSpPr>
        <dsp:cNvPr id="0" name=""/>
        <dsp:cNvSpPr/>
      </dsp:nvSpPr>
      <dsp:spPr>
        <a:xfrm>
          <a:off x="431941" y="1747139"/>
          <a:ext cx="1306272" cy="130627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 </a:t>
          </a:r>
          <a:endParaRPr lang="en-US" sz="1000" kern="1200" dirty="0"/>
        </a:p>
      </dsp:txBody>
      <dsp:txXfrm>
        <a:off x="623240" y="1938438"/>
        <a:ext cx="923674" cy="923674"/>
      </dsp:txXfrm>
    </dsp:sp>
    <dsp:sp modelId="{B2D5FB7F-98A4-4FE8-8120-F832B0FED003}">
      <dsp:nvSpPr>
        <dsp:cNvPr id="0" name=""/>
        <dsp:cNvSpPr/>
      </dsp:nvSpPr>
      <dsp:spPr>
        <a:xfrm>
          <a:off x="1966811" y="1747139"/>
          <a:ext cx="1306272" cy="1306272"/>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 </a:t>
          </a:r>
          <a:endParaRPr lang="en-US" sz="1000" kern="1200" dirty="0"/>
        </a:p>
      </dsp:txBody>
      <dsp:txXfrm>
        <a:off x="2158110" y="1938438"/>
        <a:ext cx="923674" cy="92367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6553EC5-6040-42AD-B99D-63F79B3154A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22140B2-CC11-42B1-BA33-AB782493C3C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6553EC5-6040-42AD-B99D-63F79B3154A9}"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22140B2-CC11-42B1-BA33-AB782493C3C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6.png"/><Relationship Id="rId2" Type="http://schemas.openxmlformats.org/officeDocument/2006/relationships/tags" Target="../tags/tag2.xml"/><Relationship Id="rId11" Type="http://schemas.openxmlformats.org/officeDocument/2006/relationships/slideLayout" Target="../slideLayouts/slideLayout2.xml"/><Relationship Id="rId10" Type="http://schemas.openxmlformats.org/officeDocument/2006/relationships/tags" Target="../tags/tag9.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21426" y="396958"/>
            <a:ext cx="2078046" cy="207879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7" name="椭圆 6"/>
          <p:cNvSpPr/>
          <p:nvPr/>
        </p:nvSpPr>
        <p:spPr>
          <a:xfrm>
            <a:off x="205172" y="2707363"/>
            <a:ext cx="752898" cy="753169"/>
          </a:xfrm>
          <a:prstGeom prst="ellipse">
            <a:avLst/>
          </a:pr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605"/>
          </a:p>
        </p:txBody>
      </p:sp>
      <p:sp>
        <p:nvSpPr>
          <p:cNvPr id="8" name="椭圆 7"/>
          <p:cNvSpPr/>
          <p:nvPr/>
        </p:nvSpPr>
        <p:spPr>
          <a:xfrm>
            <a:off x="909712" y="185439"/>
            <a:ext cx="305277" cy="30538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605"/>
          </a:p>
        </p:txBody>
      </p:sp>
      <p:grpSp>
        <p:nvGrpSpPr>
          <p:cNvPr id="9" name="组合 8"/>
          <p:cNvGrpSpPr/>
          <p:nvPr/>
        </p:nvGrpSpPr>
        <p:grpSpPr>
          <a:xfrm>
            <a:off x="3676384" y="2192297"/>
            <a:ext cx="334478" cy="334599"/>
            <a:chOff x="304800" y="673100"/>
            <a:chExt cx="4000500" cy="4000500"/>
          </a:xfrm>
          <a:effectLst>
            <a:outerShdw blurRad="381000" dist="152400" dir="8100000" algn="tr" rotWithShape="0">
              <a:prstClr val="black">
                <a:alpha val="7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p:nvGrpSpPr>
        <p:grpSpPr>
          <a:xfrm>
            <a:off x="4059017" y="952657"/>
            <a:ext cx="693156" cy="693406"/>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5" name="组合 14"/>
          <p:cNvGrpSpPr/>
          <p:nvPr/>
        </p:nvGrpSpPr>
        <p:grpSpPr>
          <a:xfrm>
            <a:off x="1734416" y="2823402"/>
            <a:ext cx="244172" cy="244260"/>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8" name="组合 17"/>
          <p:cNvGrpSpPr/>
          <p:nvPr/>
        </p:nvGrpSpPr>
        <p:grpSpPr>
          <a:xfrm>
            <a:off x="958070" y="3808275"/>
            <a:ext cx="319878" cy="319993"/>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1" name="椭圆 20"/>
          <p:cNvSpPr/>
          <p:nvPr/>
        </p:nvSpPr>
        <p:spPr>
          <a:xfrm>
            <a:off x="3380200" y="758283"/>
            <a:ext cx="305277" cy="305387"/>
          </a:xfrm>
          <a:prstGeom prst="ellipse">
            <a:avLst/>
          </a:prstGeom>
          <a:solidFill>
            <a:srgbClr val="FFC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605"/>
          </a:p>
        </p:txBody>
      </p:sp>
      <p:grpSp>
        <p:nvGrpSpPr>
          <p:cNvPr id="23" name="组合 22"/>
          <p:cNvGrpSpPr/>
          <p:nvPr/>
        </p:nvGrpSpPr>
        <p:grpSpPr>
          <a:xfrm>
            <a:off x="2459095" y="2541689"/>
            <a:ext cx="916141" cy="916471"/>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6" name="文本框 25"/>
          <p:cNvSpPr txBox="1"/>
          <p:nvPr/>
        </p:nvSpPr>
        <p:spPr>
          <a:xfrm>
            <a:off x="909712" y="902390"/>
            <a:ext cx="1773162" cy="1015663"/>
          </a:xfrm>
          <a:prstGeom prst="rect">
            <a:avLst/>
          </a:prstGeom>
          <a:noFill/>
        </p:spPr>
        <p:txBody>
          <a:bodyPr wrap="square" rtlCol="0">
            <a:spAutoFit/>
          </a:bodyPr>
          <a:lstStyle/>
          <a:p>
            <a:r>
              <a:rPr lang="en-US" altLang="zh-CN" sz="6000" b="1" dirty="0" smtClean="0">
                <a:solidFill>
                  <a:srgbClr val="00B0F0"/>
                </a:solidFill>
                <a:latin typeface="黑体" panose="02010609060101010101" pitchFamily="49" charset="-122"/>
                <a:ea typeface="黑体" panose="02010609060101010101" pitchFamily="49" charset="-122"/>
              </a:rPr>
              <a:t>LOGO</a:t>
            </a:r>
            <a:endParaRPr lang="zh-CN" altLang="en-US" sz="6000" b="1" dirty="0">
              <a:solidFill>
                <a:srgbClr val="00B0F0"/>
              </a:solidFill>
              <a:latin typeface="黑体" panose="02010609060101010101" pitchFamily="49" charset="-122"/>
              <a:ea typeface="黑体" panose="02010609060101010101" pitchFamily="49" charset="-122"/>
            </a:endParaRPr>
          </a:p>
        </p:txBody>
      </p:sp>
      <p:sp>
        <p:nvSpPr>
          <p:cNvPr id="27" name="TextBox 73"/>
          <p:cNvSpPr txBox="1"/>
          <p:nvPr/>
        </p:nvSpPr>
        <p:spPr>
          <a:xfrm>
            <a:off x="5057485" y="3723566"/>
            <a:ext cx="2377575" cy="369332"/>
          </a:xfrm>
          <a:prstGeom prst="rect">
            <a:avLst/>
          </a:prstGeom>
          <a:noFill/>
        </p:spPr>
        <p:txBody>
          <a:bodyPr wrap="none" rtlCol="0">
            <a:spAutoFit/>
          </a:bodyPr>
          <a:lstStyle/>
          <a:p>
            <a:pPr algn="ctr"/>
            <a:r>
              <a:rPr lang="en-US" altLang="zh-CN" sz="1800" dirty="0">
                <a:solidFill>
                  <a:schemeClr val="accent4"/>
                </a:solidFill>
                <a:latin typeface="黑体" panose="02010609060101010101" pitchFamily="49" charset="-122"/>
                <a:ea typeface="黑体" panose="02010609060101010101" pitchFamily="49" charset="-122"/>
              </a:rPr>
              <a:t>BUSINESS POWERPOINT</a:t>
            </a:r>
            <a:endParaRPr lang="en-US" altLang="zh-CN" sz="1800" dirty="0">
              <a:solidFill>
                <a:schemeClr val="accent4"/>
              </a:solidFill>
              <a:latin typeface="黑体" panose="02010609060101010101" pitchFamily="49" charset="-122"/>
              <a:ea typeface="黑体" panose="02010609060101010101" pitchFamily="49" charset="-122"/>
            </a:endParaRPr>
          </a:p>
        </p:txBody>
      </p:sp>
      <p:sp>
        <p:nvSpPr>
          <p:cNvPr id="28" name="TextBox 74"/>
          <p:cNvSpPr txBox="1"/>
          <p:nvPr/>
        </p:nvSpPr>
        <p:spPr>
          <a:xfrm>
            <a:off x="3236944" y="3124082"/>
            <a:ext cx="6373807" cy="592022"/>
          </a:xfrm>
          <a:prstGeom prst="rect">
            <a:avLst/>
          </a:prstGeom>
          <a:noFill/>
        </p:spPr>
        <p:txBody>
          <a:bodyPr wrap="square" rtlCol="0">
            <a:spAutoFit/>
          </a:bodyPr>
          <a:lstStyle/>
          <a:p>
            <a:pPr algn="ctr"/>
            <a:r>
              <a:rPr lang="zh-CN" altLang="en-US" sz="3245" b="1" dirty="0">
                <a:solidFill>
                  <a:srgbClr val="ED7D31"/>
                </a:solidFill>
                <a:latin typeface="方正宋黑简体" panose="02000000000000000000" pitchFamily="2" charset="-122"/>
                <a:ea typeface="方正宋黑简体" panose="02000000000000000000" pitchFamily="2" charset="-122"/>
              </a:rPr>
              <a:t>动态</a:t>
            </a:r>
            <a:r>
              <a:rPr lang="zh-CN" altLang="en-US" sz="3245" b="1" dirty="0">
                <a:solidFill>
                  <a:srgbClr val="00B0F0"/>
                </a:solidFill>
                <a:latin typeface="方正宋黑简体" panose="02000000000000000000" pitchFamily="2" charset="-122"/>
                <a:ea typeface="方正宋黑简体" panose="02000000000000000000" pitchFamily="2" charset="-122"/>
              </a:rPr>
              <a:t>年终总结</a:t>
            </a:r>
            <a:r>
              <a:rPr lang="zh-CN" altLang="en-US" sz="3245" b="1" dirty="0">
                <a:solidFill>
                  <a:srgbClr val="A5A5A5"/>
                </a:solidFill>
                <a:latin typeface="方正宋黑简体" panose="02000000000000000000" pitchFamily="2" charset="-122"/>
                <a:ea typeface="方正宋黑简体" panose="02000000000000000000" pitchFamily="2" charset="-122"/>
              </a:rPr>
              <a:t>暨新年计划</a:t>
            </a:r>
            <a:endParaRPr lang="zh-CN" altLang="en-US" sz="3245" b="1" dirty="0">
              <a:solidFill>
                <a:srgbClr val="A5A5A5"/>
              </a:solidFill>
              <a:latin typeface="方正宋黑简体" panose="02000000000000000000" pitchFamily="2" charset="-122"/>
              <a:ea typeface="方正宋黑简体" panose="02000000000000000000" pitchFamily="2" charset="-122"/>
            </a:endParaRPr>
          </a:p>
        </p:txBody>
      </p:sp>
      <p:cxnSp>
        <p:nvCxnSpPr>
          <p:cNvPr id="29" name="直接连接符 28"/>
          <p:cNvCxnSpPr/>
          <p:nvPr/>
        </p:nvCxnSpPr>
        <p:spPr>
          <a:xfrm>
            <a:off x="3866757" y="3695482"/>
            <a:ext cx="5094779"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27"/>
          <p:cNvSpPr txBox="1"/>
          <p:nvPr/>
        </p:nvSpPr>
        <p:spPr>
          <a:xfrm>
            <a:off x="5664612" y="4167160"/>
            <a:ext cx="1163320" cy="291465"/>
          </a:xfrm>
          <a:prstGeom prst="rect">
            <a:avLst/>
          </a:prstGeom>
          <a:noFill/>
        </p:spPr>
        <p:txBody>
          <a:bodyPr wrap="none" rtlCol="0">
            <a:spAutoFit/>
          </a:bodyPr>
          <a:lstStyle/>
          <a:p>
            <a:pPr algn="ct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汇报人</a:t>
            </a: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300" dirty="0" smtClean="0">
                <a:solidFill>
                  <a:schemeClr val="tx1">
                    <a:lumMod val="65000"/>
                    <a:lumOff val="35000"/>
                  </a:schemeClr>
                </a:solidFill>
                <a:latin typeface="微软雅黑" panose="020B0503020204020204" pitchFamily="34" charset="-122"/>
                <a:ea typeface="微软雅黑" panose="020B0503020204020204" pitchFamily="34" charset="-122"/>
              </a:rPr>
              <a:t>XXX</a:t>
            </a:r>
            <a:endParaRPr lang="en-US" altLang="zh-CN" sz="13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306060" y="1788795"/>
            <a:ext cx="2846070" cy="1445260"/>
          </a:xfrm>
          <a:prstGeom prst="rect">
            <a:avLst/>
          </a:prstGeom>
          <a:noFill/>
        </p:spPr>
        <p:txBody>
          <a:bodyPr wrap="square" rtlCol="0">
            <a:spAutoFit/>
          </a:bodyPr>
          <a:lstStyle/>
          <a:p>
            <a:r>
              <a:rPr lang="en-US" altLang="zh-CN" sz="8800" b="1" dirty="0" smtClean="0">
                <a:solidFill>
                  <a:srgbClr val="00B0F0"/>
                </a:solidFill>
                <a:latin typeface="Agency FB" panose="020B0503020202020204" pitchFamily="34" charset="0"/>
                <a:ea typeface="黑体" panose="02010609060101010101" pitchFamily="49" charset="-122"/>
              </a:rPr>
              <a:t>20XX</a:t>
            </a:r>
            <a:endParaRPr lang="zh-CN" altLang="en-US" sz="8800" b="1" dirty="0">
              <a:solidFill>
                <a:srgbClr val="00B0F0"/>
              </a:solidFill>
              <a:latin typeface="Agency FB" panose="020B0503020202020204" pitchFamily="34"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Effect transition="in" filter="fade">
                                      <p:cBhvr>
                                        <p:cTn id="11" dur="1000"/>
                                        <p:tgtEl>
                                          <p:spTgt spid="4"/>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4"/>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8"/>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9"/>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12"/>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2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Effect transition="in" filter="fade">
                                      <p:cBhvr>
                                        <p:cTn id="47" dur="1000"/>
                                        <p:tgtEl>
                                          <p:spTgt spid="21"/>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1"/>
                                        </p:tgtEl>
                                        <p:attrNameLst>
                                          <p:attrName>ppt_x</p:attrName>
                                          <p:attrName>ppt_y</p:attrName>
                                        </p:attrNameLst>
                                      </p:cBhvr>
                                      <p:rCtr x="10851" y="-18536"/>
                                    </p:animMotion>
                                  </p:childTnLst>
                                </p:cTn>
                              </p:par>
                              <p:par>
                                <p:cTn id="50" presetID="1" presetClass="entr" presetSubtype="0" fill="hold" grpId="0" nodeType="withEffect">
                                  <p:stCondLst>
                                    <p:cond delay="200"/>
                                  </p:stCondLst>
                                  <p:childTnLst>
                                    <p:set>
                                      <p:cBhvr>
                                        <p:cTn id="51" dur="1" fill="hold">
                                          <p:stCondLst>
                                            <p:cond delay="0"/>
                                          </p:stCondLst>
                                        </p:cTn>
                                        <p:tgtEl>
                                          <p:spTgt spid="7"/>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par>
                                <p:cTn id="57" presetID="64" presetClass="path" presetSubtype="0" fill="hold" grpId="2" nodeType="withEffect">
                                  <p:stCondLst>
                                    <p:cond delay="200"/>
                                  </p:stCondLst>
                                  <p:childTnLst>
                                    <p:animMotion origin="layout" path="M -1.11111E-6 4.44444E-6 L 0.12309 0.575 " pathEditMode="relative" rAng="0" ptsTypes="AA">
                                      <p:cBhvr>
                                        <p:cTn id="58" dur="1000" spd="-100000" fill="hold"/>
                                        <p:tgtEl>
                                          <p:spTgt spid="7"/>
                                        </p:tgtEl>
                                        <p:attrNameLst>
                                          <p:attrName>ppt_x</p:attrName>
                                          <p:attrName>ppt_y</p:attrName>
                                        </p:attrNameLst>
                                      </p:cBhvr>
                                      <p:rCtr x="6146" y="28735"/>
                                    </p:animMotion>
                                  </p:childTnLst>
                                </p:cTn>
                              </p:par>
                              <p:par>
                                <p:cTn id="59" presetID="1" presetClass="entr" presetSubtype="0" fill="hold" nodeType="withEffect">
                                  <p:stCondLst>
                                    <p:cond delay="400"/>
                                  </p:stCondLst>
                                  <p:childTnLst>
                                    <p:set>
                                      <p:cBhvr>
                                        <p:cTn id="60" dur="1" fill="hold">
                                          <p:stCondLst>
                                            <p:cond delay="0"/>
                                          </p:stCondLst>
                                        </p:cTn>
                                        <p:tgtEl>
                                          <p:spTgt spid="15"/>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cTn>
                              </p:par>
                              <p:par>
                                <p:cTn id="66" presetID="64" presetClass="path" presetSubtype="0" fill="hold" nodeType="withEffect">
                                  <p:stCondLst>
                                    <p:cond delay="400"/>
                                  </p:stCondLst>
                                  <p:childTnLst>
                                    <p:animMotion origin="layout" path="M 1.38889E-6 3.41057E-6 L -0.71736 -0.40563 " pathEditMode="relative" rAng="0" ptsTypes="AA">
                                      <p:cBhvr>
                                        <p:cTn id="67" dur="1000" spd="-100000" fill="hold"/>
                                        <p:tgtEl>
                                          <p:spTgt spid="15"/>
                                        </p:tgtEl>
                                        <p:attrNameLst>
                                          <p:attrName>ppt_x</p:attrName>
                                          <p:attrName>ppt_y</p:attrName>
                                        </p:attrNameLst>
                                      </p:cBhvr>
                                      <p:rCtr x="-35868" y="-20297"/>
                                    </p:animMotion>
                                  </p:childTnLst>
                                </p:cTn>
                              </p:par>
                              <p:par>
                                <p:cTn id="68" presetID="1" presetClass="entr" presetSubtype="0" fill="hold" nodeType="withEffect">
                                  <p:stCondLst>
                                    <p:cond delay="300"/>
                                  </p:stCondLst>
                                  <p:childTnLst>
                                    <p:set>
                                      <p:cBhvr>
                                        <p:cTn id="69" dur="1" fill="hold">
                                          <p:stCondLst>
                                            <p:cond delay="0"/>
                                          </p:stCondLst>
                                        </p:cTn>
                                        <p:tgtEl>
                                          <p:spTgt spid="18"/>
                                        </p:tgtEl>
                                        <p:attrNameLst>
                                          <p:attrName>style.visibility</p:attrName>
                                        </p:attrNameLst>
                                      </p:cBhvr>
                                      <p:to>
                                        <p:strVal val="visible"/>
                                      </p:to>
                                    </p:set>
                                  </p:childTnLst>
                                </p:cTn>
                              </p:par>
                              <p:par>
                                <p:cTn id="70" presetID="53" presetClass="entr" presetSubtype="16" fill="hold" nodeType="withEffect">
                                  <p:stCondLst>
                                    <p:cond delay="30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Effect transition="in" filter="fade">
                                      <p:cBhvr>
                                        <p:cTn id="74" dur="1000"/>
                                        <p:tgtEl>
                                          <p:spTgt spid="18"/>
                                        </p:tgtEl>
                                      </p:cBhvr>
                                    </p:animEffect>
                                  </p:childTnLst>
                                </p:cTn>
                              </p:par>
                              <p:par>
                                <p:cTn id="75" presetID="64" presetClass="path" presetSubtype="0" fill="hold" nodeType="withEffect">
                                  <p:stCondLst>
                                    <p:cond delay="300"/>
                                  </p:stCondLst>
                                  <p:childTnLst>
                                    <p:animMotion origin="layout" path="M -8.33333E-7 3.20988E-6 L 1.0349 -0.87346 " pathEditMode="relative" rAng="0" ptsTypes="AA">
                                      <p:cBhvr>
                                        <p:cTn id="76" dur="1000" spd="-100000" fill="hold"/>
                                        <p:tgtEl>
                                          <p:spTgt spid="18"/>
                                        </p:tgtEl>
                                        <p:attrNameLst>
                                          <p:attrName>ppt_x</p:attrName>
                                          <p:attrName>ppt_y</p:attrName>
                                        </p:attrNameLst>
                                      </p:cBhvr>
                                      <p:rCtr x="51736" y="-43673"/>
                                    </p:animMotion>
                                  </p:childTnLst>
                                </p:cTn>
                              </p:par>
                              <p:par>
                                <p:cTn id="77" presetID="1" presetClass="entr" presetSubtype="0" fill="hold" nodeType="withEffect">
                                  <p:stCondLst>
                                    <p:cond delay="200"/>
                                  </p:stCondLst>
                                  <p:childTnLst>
                                    <p:set>
                                      <p:cBhvr>
                                        <p:cTn id="78" dur="1" fill="hold">
                                          <p:stCondLst>
                                            <p:cond delay="0"/>
                                          </p:stCondLst>
                                        </p:cTn>
                                        <p:tgtEl>
                                          <p:spTgt spid="23"/>
                                        </p:tgtEl>
                                        <p:attrNameLst>
                                          <p:attrName>style.visibility</p:attrName>
                                        </p:attrNameLst>
                                      </p:cBhvr>
                                      <p:to>
                                        <p:strVal val="visible"/>
                                      </p:to>
                                    </p:set>
                                  </p:childTnLst>
                                </p:cTn>
                              </p:par>
                              <p:par>
                                <p:cTn id="79" presetID="53" presetClass="entr" presetSubtype="16" fill="hold" nodeType="withEffect">
                                  <p:stCondLst>
                                    <p:cond delay="20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Effect transition="in" filter="fade">
                                      <p:cBhvr>
                                        <p:cTn id="83" dur="1000"/>
                                        <p:tgtEl>
                                          <p:spTgt spid="23"/>
                                        </p:tgtEl>
                                      </p:cBhvr>
                                    </p:animEffect>
                                  </p:childTnLst>
                                </p:cTn>
                              </p:par>
                              <p:par>
                                <p:cTn id="84" presetID="64" presetClass="path" presetSubtype="0" fill="hold" nodeType="withEffect">
                                  <p:stCondLst>
                                    <p:cond delay="200"/>
                                  </p:stCondLst>
                                  <p:childTnLst>
                                    <p:animMotion origin="layout" path="M 3.05556E-6 3.44146E-6 L -0.64115 -0.94965 " pathEditMode="relative" rAng="0" ptsTypes="AA">
                                      <p:cBhvr>
                                        <p:cTn id="85" dur="1000" spd="-100000" fill="hold"/>
                                        <p:tgtEl>
                                          <p:spTgt spid="23"/>
                                        </p:tgtEl>
                                        <p:attrNameLst>
                                          <p:attrName>ppt_x</p:attrName>
                                          <p:attrName>ppt_y</p:attrName>
                                        </p:attrNameLst>
                                      </p:cBhvr>
                                      <p:rCtr x="-32066" y="-47482"/>
                                    </p:animMotion>
                                  </p:childTnLst>
                                </p:cTn>
                              </p:par>
                            </p:childTnLst>
                          </p:cTn>
                        </p:par>
                        <p:par>
                          <p:cTn id="86" fill="hold">
                            <p:stCondLst>
                              <p:cond delay="4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par>
                          <p:cTn id="90" fill="hold">
                            <p:stCondLst>
                              <p:cond delay="900"/>
                            </p:stCondLst>
                            <p:childTnLst>
                              <p:par>
                                <p:cTn id="91" presetID="22" presetClass="entr" presetSubtype="8"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childTnLst>
                          </p:cTn>
                        </p:par>
                        <p:par>
                          <p:cTn id="94" fill="hold">
                            <p:stCondLst>
                              <p:cond delay="14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28"/>
                                        </p:tgtEl>
                                        <p:attrNameLst>
                                          <p:attrName>style.visibility</p:attrName>
                                        </p:attrNameLst>
                                      </p:cBhvr>
                                      <p:to>
                                        <p:strVal val="visible"/>
                                      </p:to>
                                    </p:set>
                                    <p:anim calcmode="lin" valueType="num">
                                      <p:cBhvr>
                                        <p:cTn id="97" dur="6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8" dur="600" fill="hold"/>
                                        <p:tgtEl>
                                          <p:spTgt spid="28"/>
                                        </p:tgtEl>
                                        <p:attrNameLst>
                                          <p:attrName>ppt_y</p:attrName>
                                        </p:attrNameLst>
                                      </p:cBhvr>
                                      <p:tavLst>
                                        <p:tav tm="0">
                                          <p:val>
                                            <p:strVal val="#ppt_y"/>
                                          </p:val>
                                        </p:tav>
                                        <p:tav tm="100000">
                                          <p:val>
                                            <p:strVal val="#ppt_y"/>
                                          </p:val>
                                        </p:tav>
                                      </p:tavLst>
                                    </p:anim>
                                    <p:anim calcmode="lin" valueType="num">
                                      <p:cBhvr>
                                        <p:cTn id="99" dur="6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0" dur="6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600" tmFilter="0,0; .5, 1; 1, 1"/>
                                        <p:tgtEl>
                                          <p:spTgt spid="28"/>
                                        </p:tgtEl>
                                      </p:cBhvr>
                                    </p:animEffect>
                                  </p:childTnLst>
                                </p:cTn>
                              </p:par>
                              <p:par>
                                <p:cTn id="102" presetID="12" presetClass="entr" presetSubtype="1" fill="hold" grpId="0" nodeType="withEffect">
                                  <p:stCondLst>
                                    <p:cond delay="110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1400"/>
                                        <p:tgtEl>
                                          <p:spTgt spid="27"/>
                                        </p:tgtEl>
                                        <p:attrNameLst>
                                          <p:attrName>ppt_y</p:attrName>
                                        </p:attrNameLst>
                                      </p:cBhvr>
                                      <p:tavLst>
                                        <p:tav tm="0">
                                          <p:val>
                                            <p:strVal val="#ppt_y-#ppt_h*1.125000"/>
                                          </p:val>
                                        </p:tav>
                                        <p:tav tm="100000">
                                          <p:val>
                                            <p:strVal val="#ppt_y"/>
                                          </p:val>
                                        </p:tav>
                                      </p:tavLst>
                                    </p:anim>
                                    <p:animEffect transition="in" filter="wipe(down)">
                                      <p:cBhvr>
                                        <p:cTn id="105" dur="1400"/>
                                        <p:tgtEl>
                                          <p:spTgt spid="27"/>
                                        </p:tgtEl>
                                      </p:cBhvr>
                                    </p:animEffect>
                                  </p:childTnLst>
                                </p:cTn>
                              </p:par>
                              <p:par>
                                <p:cTn id="106" presetID="16" presetClass="entr" presetSubtype="21" fill="hold" nodeType="withEffect">
                                  <p:stCondLst>
                                    <p:cond delay="2200"/>
                                  </p:stCondLst>
                                  <p:childTnLst>
                                    <p:set>
                                      <p:cBhvr>
                                        <p:cTn id="107" dur="1" fill="hold">
                                          <p:stCondLst>
                                            <p:cond delay="0"/>
                                          </p:stCondLst>
                                        </p:cTn>
                                        <p:tgtEl>
                                          <p:spTgt spid="29"/>
                                        </p:tgtEl>
                                        <p:attrNameLst>
                                          <p:attrName>style.visibility</p:attrName>
                                        </p:attrNameLst>
                                      </p:cBhvr>
                                      <p:to>
                                        <p:strVal val="visible"/>
                                      </p:to>
                                    </p:set>
                                    <p:animEffect transition="in" filter="barn(inVertical)">
                                      <p:cBhvr>
                                        <p:cTn id="108" dur="500"/>
                                        <p:tgtEl>
                                          <p:spTgt spid="29"/>
                                        </p:tgtEl>
                                      </p:cBhvr>
                                    </p:animEffect>
                                  </p:childTnLst>
                                </p:cTn>
                              </p:par>
                            </p:childTnLst>
                          </p:cTn>
                        </p:par>
                        <p:par>
                          <p:cTn id="109" fill="hold">
                            <p:stCondLst>
                              <p:cond delay="5099"/>
                            </p:stCondLst>
                            <p:childTnLst>
                              <p:par>
                                <p:cTn id="110" presetID="10" presetClass="entr" presetSubtype="0"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21" grpId="0" animBg="1"/>
      <p:bldP spid="21" grpId="1" animBg="1"/>
      <p:bldP spid="21" grpId="2" animBg="1"/>
      <p:bldP spid="26" grpId="0"/>
      <p:bldP spid="27" grpId="0"/>
      <p:bldP spid="28"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cxnSp>
        <p:nvCxnSpPr>
          <p:cNvPr id="9" name="Straight Connector 31"/>
          <p:cNvCxnSpPr/>
          <p:nvPr/>
        </p:nvCxnSpPr>
        <p:spPr>
          <a:xfrm rot="5400000">
            <a:off x="5287169" y="2297907"/>
            <a:ext cx="714375" cy="15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bwMode="auto">
          <a:xfrm>
            <a:off x="5214938" y="1428750"/>
            <a:ext cx="882650" cy="882650"/>
            <a:chOff x="5214942" y="1428742"/>
            <a:chExt cx="883120" cy="883120"/>
          </a:xfrm>
        </p:grpSpPr>
        <p:sp>
          <p:nvSpPr>
            <p:cNvPr id="11" name="Oval 32"/>
            <p:cNvSpPr/>
            <p:nvPr/>
          </p:nvSpPr>
          <p:spPr>
            <a:xfrm>
              <a:off x="5214942" y="1428742"/>
              <a:ext cx="883120" cy="883120"/>
            </a:xfrm>
            <a:prstGeom prst="ellipse">
              <a:avLst/>
            </a:prstGeom>
            <a:solidFill>
              <a:srgbClr val="00B0F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 name="Group 83"/>
            <p:cNvGrpSpPr/>
            <p:nvPr/>
          </p:nvGrpSpPr>
          <p:grpSpPr>
            <a:xfrm>
              <a:off x="5461828" y="1684189"/>
              <a:ext cx="366050" cy="366676"/>
              <a:chOff x="6853177" y="4545107"/>
              <a:chExt cx="366050" cy="366676"/>
            </a:xfrm>
            <a:solidFill>
              <a:schemeClr val="bg1"/>
            </a:solidFill>
          </p:grpSpPr>
          <p:sp>
            <p:nvSpPr>
              <p:cNvPr id="13"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cxnSp>
        <p:nvCxnSpPr>
          <p:cNvPr id="23" name="Straight Connector 43"/>
          <p:cNvCxnSpPr/>
          <p:nvPr/>
        </p:nvCxnSpPr>
        <p:spPr>
          <a:xfrm rot="5400000">
            <a:off x="7430294" y="2313782"/>
            <a:ext cx="714375" cy="1587"/>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bwMode="auto">
          <a:xfrm>
            <a:off x="7358063" y="1428750"/>
            <a:ext cx="882650" cy="882650"/>
            <a:chOff x="7358082" y="1428742"/>
            <a:chExt cx="883120" cy="883120"/>
          </a:xfrm>
        </p:grpSpPr>
        <p:sp>
          <p:nvSpPr>
            <p:cNvPr id="25" name="Oval 44"/>
            <p:cNvSpPr/>
            <p:nvPr/>
          </p:nvSpPr>
          <p:spPr>
            <a:xfrm>
              <a:off x="7358082" y="1428742"/>
              <a:ext cx="883120" cy="883120"/>
            </a:xfrm>
            <a:prstGeom prst="ellipse">
              <a:avLst/>
            </a:prstGeom>
            <a:solidFill>
              <a:srgbClr val="ED7D3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AutoShape 103"/>
            <p:cNvSpPr/>
            <p:nvPr/>
          </p:nvSpPr>
          <p:spPr bwMode="auto">
            <a:xfrm>
              <a:off x="7678928" y="1771825"/>
              <a:ext cx="131832" cy="8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7" name="AutoShape 104"/>
            <p:cNvSpPr/>
            <p:nvPr/>
          </p:nvSpPr>
          <p:spPr bwMode="auto">
            <a:xfrm>
              <a:off x="7621747" y="1714644"/>
              <a:ext cx="365319" cy="320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cxnSp>
        <p:nvCxnSpPr>
          <p:cNvPr id="28" name="Straight Connector 19"/>
          <p:cNvCxnSpPr/>
          <p:nvPr/>
        </p:nvCxnSpPr>
        <p:spPr>
          <a:xfrm rot="5400000">
            <a:off x="3072606" y="2297907"/>
            <a:ext cx="714375" cy="1588"/>
          </a:xfrm>
          <a:prstGeom prst="line">
            <a:avLst/>
          </a:prstGeom>
          <a:ln w="12700">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bwMode="auto">
          <a:xfrm>
            <a:off x="3000375" y="1428750"/>
            <a:ext cx="882650" cy="882650"/>
            <a:chOff x="3000364" y="1428742"/>
            <a:chExt cx="883120" cy="883120"/>
          </a:xfrm>
        </p:grpSpPr>
        <p:sp>
          <p:nvSpPr>
            <p:cNvPr id="30" name="Oval 20"/>
            <p:cNvSpPr/>
            <p:nvPr/>
          </p:nvSpPr>
          <p:spPr>
            <a:xfrm>
              <a:off x="3000364" y="1428742"/>
              <a:ext cx="883120" cy="883120"/>
            </a:xfrm>
            <a:prstGeom prst="ellipse">
              <a:avLst/>
            </a:prstGeom>
            <a:solidFill>
              <a:srgbClr val="A5A5A5"/>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1" name="Group 81"/>
            <p:cNvGrpSpPr/>
            <p:nvPr/>
          </p:nvGrpSpPr>
          <p:grpSpPr>
            <a:xfrm>
              <a:off x="3251393" y="1753373"/>
              <a:ext cx="365425" cy="229016"/>
              <a:chOff x="2411138" y="4617692"/>
              <a:chExt cx="365425" cy="229016"/>
            </a:xfrm>
            <a:solidFill>
              <a:schemeClr val="bg1"/>
            </a:solidFill>
          </p:grpSpPr>
          <p:sp>
            <p:nvSpPr>
              <p:cNvPr id="32"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cxnSp>
        <p:nvCxnSpPr>
          <p:cNvPr id="35" name="Straight Connector 7"/>
          <p:cNvCxnSpPr/>
          <p:nvPr/>
        </p:nvCxnSpPr>
        <p:spPr>
          <a:xfrm rot="5400000">
            <a:off x="957262" y="2354263"/>
            <a:ext cx="684213" cy="158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bwMode="auto">
          <a:xfrm>
            <a:off x="857250" y="1428750"/>
            <a:ext cx="882650" cy="882650"/>
            <a:chOff x="857224" y="1428742"/>
            <a:chExt cx="883120" cy="883120"/>
          </a:xfrm>
        </p:grpSpPr>
        <p:sp>
          <p:nvSpPr>
            <p:cNvPr id="37" name="Oval 8"/>
            <p:cNvSpPr/>
            <p:nvPr/>
          </p:nvSpPr>
          <p:spPr>
            <a:xfrm>
              <a:off x="857224" y="1428742"/>
              <a:ext cx="883120" cy="883120"/>
            </a:xfrm>
            <a:prstGeom prst="ellipse">
              <a:avLst/>
            </a:prstGeom>
            <a:solidFill>
              <a:srgbClr val="FFC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8" name="Group 80"/>
            <p:cNvGrpSpPr/>
            <p:nvPr/>
          </p:nvGrpSpPr>
          <p:grpSpPr>
            <a:xfrm>
              <a:off x="1167519" y="1684543"/>
              <a:ext cx="274694" cy="366676"/>
              <a:chOff x="1724713" y="4548862"/>
              <a:chExt cx="274694" cy="366676"/>
            </a:xfrm>
            <a:solidFill>
              <a:schemeClr val="bg1"/>
            </a:solidFill>
          </p:grpSpPr>
          <p:sp>
            <p:nvSpPr>
              <p:cNvPr id="39"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0"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
        <p:nvSpPr>
          <p:cNvPr id="41" name="文本框 40"/>
          <p:cNvSpPr txBox="1"/>
          <p:nvPr/>
        </p:nvSpPr>
        <p:spPr>
          <a:xfrm>
            <a:off x="674688" y="2973388"/>
            <a:ext cx="1368425" cy="338137"/>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服务项目一</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69875" y="3282950"/>
            <a:ext cx="1931988" cy="923925"/>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a:t>
            </a:r>
            <a:endParaRPr lang="zh-CN" altLang="en-US" sz="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792413" y="2973388"/>
            <a:ext cx="1370012" cy="338137"/>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服务项目二</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387600" y="3282950"/>
            <a:ext cx="1931988" cy="923925"/>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a:t>
            </a:r>
            <a:endParaRPr lang="zh-CN" altLang="en-US" sz="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026025" y="2973388"/>
            <a:ext cx="1370013" cy="338137"/>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服务项目三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621213" y="3282950"/>
            <a:ext cx="1931987" cy="923925"/>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a:t>
            </a:r>
            <a:endParaRPr lang="zh-CN" altLang="en-US" sz="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224713" y="2973388"/>
            <a:ext cx="1370012" cy="338137"/>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服务项目四</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821488" y="3282950"/>
            <a:ext cx="1930400" cy="923925"/>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a:t>
            </a:r>
            <a:endParaRPr lang="zh-CN" altLang="en-US" sz="7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 calcmode="lin" valueType="num">
                                      <p:cBhvr>
                                        <p:cTn id="34" dur="500" fill="hold"/>
                                        <p:tgtEl>
                                          <p:spTgt spid="36"/>
                                        </p:tgtEl>
                                        <p:attrNameLst>
                                          <p:attrName>style.rotation</p:attrName>
                                        </p:attrNameLst>
                                      </p:cBhvr>
                                      <p:tavLst>
                                        <p:tav tm="0">
                                          <p:val>
                                            <p:fltVal val="360"/>
                                          </p:val>
                                        </p:tav>
                                        <p:tav tm="100000">
                                          <p:val>
                                            <p:fltVal val="0"/>
                                          </p:val>
                                        </p:tav>
                                      </p:tavLst>
                                    </p:anim>
                                    <p:animEffect transition="in" filter="fade">
                                      <p:cBhvr>
                                        <p:cTn id="35" dur="500"/>
                                        <p:tgtEl>
                                          <p:spTgt spid="36"/>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 calcmode="lin" valueType="num">
                                      <p:cBhvr>
                                        <p:cTn id="40" dur="500" fill="hold"/>
                                        <p:tgtEl>
                                          <p:spTgt spid="29"/>
                                        </p:tgtEl>
                                        <p:attrNameLst>
                                          <p:attrName>style.rotation</p:attrName>
                                        </p:attrNameLst>
                                      </p:cBhvr>
                                      <p:tavLst>
                                        <p:tav tm="0">
                                          <p:val>
                                            <p:fltVal val="360"/>
                                          </p:val>
                                        </p:tav>
                                        <p:tav tm="100000">
                                          <p:val>
                                            <p:fltVal val="0"/>
                                          </p:val>
                                        </p:tav>
                                      </p:tavLst>
                                    </p:anim>
                                    <p:animEffect transition="in" filter="fade">
                                      <p:cBhvr>
                                        <p:cTn id="41" dur="500"/>
                                        <p:tgtEl>
                                          <p:spTgt spid="29"/>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style.rotation</p:attrName>
                                        </p:attrNameLst>
                                      </p:cBhvr>
                                      <p:tavLst>
                                        <p:tav tm="0">
                                          <p:val>
                                            <p:fltVal val="360"/>
                                          </p:val>
                                        </p:tav>
                                        <p:tav tm="100000">
                                          <p:val>
                                            <p:fltVal val="0"/>
                                          </p:val>
                                        </p:tav>
                                      </p:tavLst>
                                    </p:anim>
                                    <p:animEffect transition="in" filter="fade">
                                      <p:cBhvr>
                                        <p:cTn id="47" dur="500"/>
                                        <p:tgtEl>
                                          <p:spTgt spid="10"/>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1"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500"/>
                                        <p:tgtEl>
                                          <p:spTgt spid="28"/>
                                        </p:tgtEl>
                                      </p:cBhvr>
                                    </p:animEffect>
                                  </p:childTnLst>
                                </p:cTn>
                              </p:par>
                              <p:par>
                                <p:cTn id="62" presetID="22" presetClass="entr" presetSubtype="1"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up)">
                                      <p:cBhvr>
                                        <p:cTn id="64" dur="500"/>
                                        <p:tgtEl>
                                          <p:spTgt spid="9"/>
                                        </p:tgtEl>
                                      </p:cBhvr>
                                    </p:animEffect>
                                  </p:childTnLst>
                                </p:cTn>
                              </p:par>
                              <p:par>
                                <p:cTn id="65" presetID="22" presetClass="entr" presetSubtype="1"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iterate type="lt">
                                    <p:tmPct val="15000"/>
                                  </p:iterate>
                                  <p:childTnLst>
                                    <p:set>
                                      <p:cBhvr>
                                        <p:cTn id="85" dur="1" fill="hold">
                                          <p:stCondLst>
                                            <p:cond delay="0"/>
                                          </p:stCondLst>
                                        </p:cTn>
                                        <p:tgtEl>
                                          <p:spTgt spid="42"/>
                                        </p:tgtEl>
                                        <p:attrNameLst>
                                          <p:attrName>style.visibility</p:attrName>
                                        </p:attrNameLst>
                                      </p:cBhvr>
                                      <p:to>
                                        <p:strVal val="visible"/>
                                      </p:to>
                                    </p:set>
                                    <p:animEffect transition="in" filter="fade">
                                      <p:cBhvr>
                                        <p:cTn id="86" dur="350"/>
                                        <p:tgtEl>
                                          <p:spTgt spid="42"/>
                                        </p:tgtEl>
                                      </p:cBhvr>
                                    </p:animEffect>
                                  </p:childTnLst>
                                </p:cTn>
                              </p:par>
                              <p:par>
                                <p:cTn id="87" presetID="10" presetClass="entr" presetSubtype="0" fill="hold" grpId="0" nodeType="withEffect">
                                  <p:stCondLst>
                                    <p:cond delay="0"/>
                                  </p:stCondLst>
                                  <p:iterate type="lt">
                                    <p:tmPct val="15000"/>
                                  </p:iterate>
                                  <p:childTnLst>
                                    <p:set>
                                      <p:cBhvr>
                                        <p:cTn id="88" dur="1" fill="hold">
                                          <p:stCondLst>
                                            <p:cond delay="0"/>
                                          </p:stCondLst>
                                        </p:cTn>
                                        <p:tgtEl>
                                          <p:spTgt spid="44"/>
                                        </p:tgtEl>
                                        <p:attrNameLst>
                                          <p:attrName>style.visibility</p:attrName>
                                        </p:attrNameLst>
                                      </p:cBhvr>
                                      <p:to>
                                        <p:strVal val="visible"/>
                                      </p:to>
                                    </p:set>
                                    <p:animEffect transition="in" filter="fade">
                                      <p:cBhvr>
                                        <p:cTn id="89" dur="350"/>
                                        <p:tgtEl>
                                          <p:spTgt spid="44"/>
                                        </p:tgtEl>
                                      </p:cBhvr>
                                    </p:animEffect>
                                  </p:childTnLst>
                                </p:cTn>
                              </p:par>
                              <p:par>
                                <p:cTn id="90" presetID="10" presetClass="entr" presetSubtype="0" fill="hold" grpId="0" nodeType="withEffect">
                                  <p:stCondLst>
                                    <p:cond delay="0"/>
                                  </p:stCondLst>
                                  <p:iterate type="lt">
                                    <p:tmPct val="15000"/>
                                  </p:iterate>
                                  <p:childTnLst>
                                    <p:set>
                                      <p:cBhvr>
                                        <p:cTn id="91" dur="1" fill="hold">
                                          <p:stCondLst>
                                            <p:cond delay="0"/>
                                          </p:stCondLst>
                                        </p:cTn>
                                        <p:tgtEl>
                                          <p:spTgt spid="46"/>
                                        </p:tgtEl>
                                        <p:attrNameLst>
                                          <p:attrName>style.visibility</p:attrName>
                                        </p:attrNameLst>
                                      </p:cBhvr>
                                      <p:to>
                                        <p:strVal val="visible"/>
                                      </p:to>
                                    </p:set>
                                    <p:animEffect transition="in" filter="fade">
                                      <p:cBhvr>
                                        <p:cTn id="92" dur="350"/>
                                        <p:tgtEl>
                                          <p:spTgt spid="46"/>
                                        </p:tgtEl>
                                      </p:cBhvr>
                                    </p:animEffect>
                                  </p:childTnLst>
                                </p:cTn>
                              </p:par>
                              <p:par>
                                <p:cTn id="93" presetID="10" presetClass="entr" presetSubtype="0" fill="hold" grpId="0" nodeType="withEffect">
                                  <p:stCondLst>
                                    <p:cond delay="0"/>
                                  </p:stCondLst>
                                  <p:iterate type="lt">
                                    <p:tmPct val="15000"/>
                                  </p:iterate>
                                  <p:childTnLst>
                                    <p:set>
                                      <p:cBhvr>
                                        <p:cTn id="94" dur="1" fill="hold">
                                          <p:stCondLst>
                                            <p:cond delay="0"/>
                                          </p:stCondLst>
                                        </p:cTn>
                                        <p:tgtEl>
                                          <p:spTgt spid="48"/>
                                        </p:tgtEl>
                                        <p:attrNameLst>
                                          <p:attrName>style.visibility</p:attrName>
                                        </p:attrNameLst>
                                      </p:cBhvr>
                                      <p:to>
                                        <p:strVal val="visible"/>
                                      </p:to>
                                    </p:set>
                                    <p:animEffect transition="in" filter="fade">
                                      <p:cBhvr>
                                        <p:cTn id="95" dur="3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41" grpId="0"/>
      <p:bldP spid="42" grpId="0"/>
      <p:bldP spid="43"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椭圆 30"/>
          <p:cNvSpPr>
            <a:spLocks noChangeArrowheads="1"/>
          </p:cNvSpPr>
          <p:nvPr/>
        </p:nvSpPr>
        <p:spPr bwMode="auto">
          <a:xfrm rot="18900000">
            <a:off x="4102100" y="1590675"/>
            <a:ext cx="935038" cy="1336675"/>
          </a:xfrm>
          <a:custGeom>
            <a:avLst/>
            <a:gdLst>
              <a:gd name="T0" fmla="*/ 931847 w 936104"/>
              <a:gd name="T1" fmla="*/ 200204 h 1337481"/>
              <a:gd name="T2" fmla="*/ 931847 w 936104"/>
              <a:gd name="T3" fmla="*/ 491164 h 1337481"/>
              <a:gd name="T4" fmla="*/ 896006 w 936104"/>
              <a:gd name="T5" fmla="*/ 487543 h 1337481"/>
              <a:gd name="T6" fmla="*/ 716806 w 936104"/>
              <a:gd name="T7" fmla="*/ 667129 h 1337481"/>
              <a:gd name="T8" fmla="*/ 896006 w 936104"/>
              <a:gd name="T9" fmla="*/ 846716 h 1337481"/>
              <a:gd name="T10" fmla="*/ 931847 w 936104"/>
              <a:gd name="T11" fmla="*/ 843096 h 1337481"/>
              <a:gd name="T12" fmla="*/ 931847 w 936104"/>
              <a:gd name="T13" fmla="*/ 1134054 h 1337481"/>
              <a:gd name="T14" fmla="*/ 564309 w 936104"/>
              <a:gd name="T15" fmla="*/ 1134054 h 1337481"/>
              <a:gd name="T16" fmla="*/ 591365 w 936104"/>
              <a:gd name="T17" fmla="*/ 1208549 h 1337481"/>
              <a:gd name="T18" fmla="*/ 465924 w 936104"/>
              <a:gd name="T19" fmla="*/ 1334259 h 1337481"/>
              <a:gd name="T20" fmla="*/ 340483 w 936104"/>
              <a:gd name="T21" fmla="*/ 1208549 h 1337481"/>
              <a:gd name="T22" fmla="*/ 367539 w 936104"/>
              <a:gd name="T23" fmla="*/ 1134054 h 1337481"/>
              <a:gd name="T24" fmla="*/ 0 w 936104"/>
              <a:gd name="T25" fmla="*/ 1134054 h 1337481"/>
              <a:gd name="T26" fmla="*/ 0 w 936104"/>
              <a:gd name="T27" fmla="*/ 843096 h 1337481"/>
              <a:gd name="T28" fmla="*/ 35840 w 936104"/>
              <a:gd name="T29" fmla="*/ 846716 h 1337481"/>
              <a:gd name="T30" fmla="*/ 215042 w 936104"/>
              <a:gd name="T31" fmla="*/ 667129 h 1337481"/>
              <a:gd name="T32" fmla="*/ 35840 w 936104"/>
              <a:gd name="T33" fmla="*/ 487543 h 1337481"/>
              <a:gd name="T34" fmla="*/ 0 w 936104"/>
              <a:gd name="T35" fmla="*/ 491164 h 1337481"/>
              <a:gd name="T36" fmla="*/ 0 w 936104"/>
              <a:gd name="T37" fmla="*/ 200204 h 1337481"/>
              <a:gd name="T38" fmla="*/ 367538 w 936104"/>
              <a:gd name="T39" fmla="*/ 200204 h 1337481"/>
              <a:gd name="T40" fmla="*/ 340482 w 936104"/>
              <a:gd name="T41" fmla="*/ 125710 h 1337481"/>
              <a:gd name="T42" fmla="*/ 465923 w 936104"/>
              <a:gd name="T43" fmla="*/ 0 h 1337481"/>
              <a:gd name="T44" fmla="*/ 591364 w 936104"/>
              <a:gd name="T45" fmla="*/ 125710 h 1337481"/>
              <a:gd name="T46" fmla="*/ 564309 w 936104"/>
              <a:gd name="T47" fmla="*/ 200204 h 1337481"/>
              <a:gd name="T48" fmla="*/ 931847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rgbClr val="A5A5A5"/>
          </a:solidFill>
          <a:ln>
            <a:noFill/>
          </a:ln>
        </p:spPr>
        <p:txBody>
          <a:bodyPr anchor="ctr"/>
          <a:lstStyle/>
          <a:p>
            <a:endParaRPr lang="zh-CN" altLang="en-US">
              <a:solidFill>
                <a:schemeClr val="tx1">
                  <a:lumMod val="85000"/>
                  <a:lumOff val="15000"/>
                </a:schemeClr>
              </a:solidFill>
            </a:endParaRPr>
          </a:p>
        </p:txBody>
      </p:sp>
      <p:sp>
        <p:nvSpPr>
          <p:cNvPr id="10" name="椭圆 30"/>
          <p:cNvSpPr>
            <a:spLocks noChangeArrowheads="1"/>
          </p:cNvSpPr>
          <p:nvPr/>
        </p:nvSpPr>
        <p:spPr bwMode="auto">
          <a:xfrm rot="2700000">
            <a:off x="3408363" y="2279650"/>
            <a:ext cx="936625" cy="1336675"/>
          </a:xfrm>
          <a:custGeom>
            <a:avLst/>
            <a:gdLst>
              <a:gd name="T0" fmla="*/ 938190 w 936104"/>
              <a:gd name="T1" fmla="*/ 200204 h 1337481"/>
              <a:gd name="T2" fmla="*/ 938190 w 936104"/>
              <a:gd name="T3" fmla="*/ 491164 h 1337481"/>
              <a:gd name="T4" fmla="*/ 902106 w 936104"/>
              <a:gd name="T5" fmla="*/ 487543 h 1337481"/>
              <a:gd name="T6" fmla="*/ 721684 w 936104"/>
              <a:gd name="T7" fmla="*/ 667129 h 1337481"/>
              <a:gd name="T8" fmla="*/ 902106 w 936104"/>
              <a:gd name="T9" fmla="*/ 846716 h 1337481"/>
              <a:gd name="T10" fmla="*/ 938190 w 936104"/>
              <a:gd name="T11" fmla="*/ 843096 h 1337481"/>
              <a:gd name="T12" fmla="*/ 938190 w 936104"/>
              <a:gd name="T13" fmla="*/ 1134054 h 1337481"/>
              <a:gd name="T14" fmla="*/ 568151 w 936104"/>
              <a:gd name="T15" fmla="*/ 1134054 h 1337481"/>
              <a:gd name="T16" fmla="*/ 595390 w 936104"/>
              <a:gd name="T17" fmla="*/ 1208549 h 1337481"/>
              <a:gd name="T18" fmla="*/ 469096 w 936104"/>
              <a:gd name="T19" fmla="*/ 1334259 h 1337481"/>
              <a:gd name="T20" fmla="*/ 342800 w 936104"/>
              <a:gd name="T21" fmla="*/ 1208549 h 1337481"/>
              <a:gd name="T22" fmla="*/ 370040 w 936104"/>
              <a:gd name="T23" fmla="*/ 1134054 h 1337481"/>
              <a:gd name="T24" fmla="*/ 0 w 936104"/>
              <a:gd name="T25" fmla="*/ 1134054 h 1337481"/>
              <a:gd name="T26" fmla="*/ 0 w 936104"/>
              <a:gd name="T27" fmla="*/ 843096 h 1337481"/>
              <a:gd name="T28" fmla="*/ 36084 w 936104"/>
              <a:gd name="T29" fmla="*/ 846716 h 1337481"/>
              <a:gd name="T30" fmla="*/ 216504 w 936104"/>
              <a:gd name="T31" fmla="*/ 667129 h 1337481"/>
              <a:gd name="T32" fmla="*/ 36084 w 936104"/>
              <a:gd name="T33" fmla="*/ 487543 h 1337481"/>
              <a:gd name="T34" fmla="*/ 0 w 936104"/>
              <a:gd name="T35" fmla="*/ 491164 h 1337481"/>
              <a:gd name="T36" fmla="*/ 0 w 936104"/>
              <a:gd name="T37" fmla="*/ 200204 h 1337481"/>
              <a:gd name="T38" fmla="*/ 370039 w 936104"/>
              <a:gd name="T39" fmla="*/ 200204 h 1337481"/>
              <a:gd name="T40" fmla="*/ 342799 w 936104"/>
              <a:gd name="T41" fmla="*/ 125710 h 1337481"/>
              <a:gd name="T42" fmla="*/ 469094 w 936104"/>
              <a:gd name="T43" fmla="*/ 0 h 1337481"/>
              <a:gd name="T44" fmla="*/ 595389 w 936104"/>
              <a:gd name="T45" fmla="*/ 125710 h 1337481"/>
              <a:gd name="T46" fmla="*/ 568151 w 936104"/>
              <a:gd name="T47" fmla="*/ 200204 h 1337481"/>
              <a:gd name="T48" fmla="*/ 938190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rgbClr val="00B0F0"/>
          </a:solidFill>
          <a:ln>
            <a:noFill/>
          </a:ln>
        </p:spPr>
        <p:txBody>
          <a:bodyPr anchor="ctr"/>
          <a:lstStyle/>
          <a:p>
            <a:endParaRPr lang="zh-CN" altLang="en-US">
              <a:solidFill>
                <a:schemeClr val="tx1">
                  <a:lumMod val="85000"/>
                  <a:lumOff val="15000"/>
                </a:schemeClr>
              </a:solidFill>
            </a:endParaRPr>
          </a:p>
        </p:txBody>
      </p:sp>
      <p:sp>
        <p:nvSpPr>
          <p:cNvPr id="11" name="椭圆 30"/>
          <p:cNvSpPr>
            <a:spLocks noChangeArrowheads="1"/>
          </p:cNvSpPr>
          <p:nvPr/>
        </p:nvSpPr>
        <p:spPr bwMode="auto">
          <a:xfrm rot="18900000" flipH="1" flipV="1">
            <a:off x="4105275" y="2974975"/>
            <a:ext cx="936625" cy="1336675"/>
          </a:xfrm>
          <a:custGeom>
            <a:avLst/>
            <a:gdLst>
              <a:gd name="T0" fmla="*/ 938190 w 936104"/>
              <a:gd name="T1" fmla="*/ 200204 h 1337481"/>
              <a:gd name="T2" fmla="*/ 938190 w 936104"/>
              <a:gd name="T3" fmla="*/ 491164 h 1337481"/>
              <a:gd name="T4" fmla="*/ 902106 w 936104"/>
              <a:gd name="T5" fmla="*/ 487543 h 1337481"/>
              <a:gd name="T6" fmla="*/ 721684 w 936104"/>
              <a:gd name="T7" fmla="*/ 667129 h 1337481"/>
              <a:gd name="T8" fmla="*/ 902106 w 936104"/>
              <a:gd name="T9" fmla="*/ 846716 h 1337481"/>
              <a:gd name="T10" fmla="*/ 938190 w 936104"/>
              <a:gd name="T11" fmla="*/ 843096 h 1337481"/>
              <a:gd name="T12" fmla="*/ 938190 w 936104"/>
              <a:gd name="T13" fmla="*/ 1134054 h 1337481"/>
              <a:gd name="T14" fmla="*/ 568151 w 936104"/>
              <a:gd name="T15" fmla="*/ 1134054 h 1337481"/>
              <a:gd name="T16" fmla="*/ 595390 w 936104"/>
              <a:gd name="T17" fmla="*/ 1208549 h 1337481"/>
              <a:gd name="T18" fmla="*/ 469096 w 936104"/>
              <a:gd name="T19" fmla="*/ 1334259 h 1337481"/>
              <a:gd name="T20" fmla="*/ 342800 w 936104"/>
              <a:gd name="T21" fmla="*/ 1208549 h 1337481"/>
              <a:gd name="T22" fmla="*/ 370040 w 936104"/>
              <a:gd name="T23" fmla="*/ 1134054 h 1337481"/>
              <a:gd name="T24" fmla="*/ 0 w 936104"/>
              <a:gd name="T25" fmla="*/ 1134054 h 1337481"/>
              <a:gd name="T26" fmla="*/ 0 w 936104"/>
              <a:gd name="T27" fmla="*/ 843096 h 1337481"/>
              <a:gd name="T28" fmla="*/ 36084 w 936104"/>
              <a:gd name="T29" fmla="*/ 846716 h 1337481"/>
              <a:gd name="T30" fmla="*/ 216504 w 936104"/>
              <a:gd name="T31" fmla="*/ 667129 h 1337481"/>
              <a:gd name="T32" fmla="*/ 36084 w 936104"/>
              <a:gd name="T33" fmla="*/ 487543 h 1337481"/>
              <a:gd name="T34" fmla="*/ 0 w 936104"/>
              <a:gd name="T35" fmla="*/ 491164 h 1337481"/>
              <a:gd name="T36" fmla="*/ 0 w 936104"/>
              <a:gd name="T37" fmla="*/ 200204 h 1337481"/>
              <a:gd name="T38" fmla="*/ 370039 w 936104"/>
              <a:gd name="T39" fmla="*/ 200204 h 1337481"/>
              <a:gd name="T40" fmla="*/ 342799 w 936104"/>
              <a:gd name="T41" fmla="*/ 125710 h 1337481"/>
              <a:gd name="T42" fmla="*/ 469094 w 936104"/>
              <a:gd name="T43" fmla="*/ 0 h 1337481"/>
              <a:gd name="T44" fmla="*/ 595389 w 936104"/>
              <a:gd name="T45" fmla="*/ 125710 h 1337481"/>
              <a:gd name="T46" fmla="*/ 568151 w 936104"/>
              <a:gd name="T47" fmla="*/ 200204 h 1337481"/>
              <a:gd name="T48" fmla="*/ 938190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rgbClr val="ED7D31"/>
          </a:solidFill>
          <a:ln>
            <a:noFill/>
          </a:ln>
        </p:spPr>
        <p:txBody>
          <a:bodyPr anchor="ctr"/>
          <a:lstStyle/>
          <a:p>
            <a:endParaRPr lang="zh-CN" altLang="en-US">
              <a:solidFill>
                <a:schemeClr val="tx1">
                  <a:lumMod val="85000"/>
                  <a:lumOff val="15000"/>
                </a:schemeClr>
              </a:solidFill>
            </a:endParaRPr>
          </a:p>
        </p:txBody>
      </p:sp>
      <p:sp>
        <p:nvSpPr>
          <p:cNvPr id="12" name="椭圆 30"/>
          <p:cNvSpPr>
            <a:spLocks noChangeArrowheads="1"/>
          </p:cNvSpPr>
          <p:nvPr/>
        </p:nvSpPr>
        <p:spPr bwMode="auto">
          <a:xfrm rot="2700000" flipH="1" flipV="1">
            <a:off x="4799013" y="2282825"/>
            <a:ext cx="936625" cy="1336675"/>
          </a:xfrm>
          <a:custGeom>
            <a:avLst/>
            <a:gdLst>
              <a:gd name="T0" fmla="*/ 938190 w 936104"/>
              <a:gd name="T1" fmla="*/ 200204 h 1337481"/>
              <a:gd name="T2" fmla="*/ 938190 w 936104"/>
              <a:gd name="T3" fmla="*/ 491164 h 1337481"/>
              <a:gd name="T4" fmla="*/ 902106 w 936104"/>
              <a:gd name="T5" fmla="*/ 487543 h 1337481"/>
              <a:gd name="T6" fmla="*/ 721684 w 936104"/>
              <a:gd name="T7" fmla="*/ 667129 h 1337481"/>
              <a:gd name="T8" fmla="*/ 902106 w 936104"/>
              <a:gd name="T9" fmla="*/ 846716 h 1337481"/>
              <a:gd name="T10" fmla="*/ 938190 w 936104"/>
              <a:gd name="T11" fmla="*/ 843096 h 1337481"/>
              <a:gd name="T12" fmla="*/ 938190 w 936104"/>
              <a:gd name="T13" fmla="*/ 1134054 h 1337481"/>
              <a:gd name="T14" fmla="*/ 568151 w 936104"/>
              <a:gd name="T15" fmla="*/ 1134054 h 1337481"/>
              <a:gd name="T16" fmla="*/ 595390 w 936104"/>
              <a:gd name="T17" fmla="*/ 1208549 h 1337481"/>
              <a:gd name="T18" fmla="*/ 469096 w 936104"/>
              <a:gd name="T19" fmla="*/ 1334259 h 1337481"/>
              <a:gd name="T20" fmla="*/ 342800 w 936104"/>
              <a:gd name="T21" fmla="*/ 1208549 h 1337481"/>
              <a:gd name="T22" fmla="*/ 370040 w 936104"/>
              <a:gd name="T23" fmla="*/ 1134054 h 1337481"/>
              <a:gd name="T24" fmla="*/ 0 w 936104"/>
              <a:gd name="T25" fmla="*/ 1134054 h 1337481"/>
              <a:gd name="T26" fmla="*/ 0 w 936104"/>
              <a:gd name="T27" fmla="*/ 843096 h 1337481"/>
              <a:gd name="T28" fmla="*/ 36084 w 936104"/>
              <a:gd name="T29" fmla="*/ 846716 h 1337481"/>
              <a:gd name="T30" fmla="*/ 216504 w 936104"/>
              <a:gd name="T31" fmla="*/ 667129 h 1337481"/>
              <a:gd name="T32" fmla="*/ 36084 w 936104"/>
              <a:gd name="T33" fmla="*/ 487543 h 1337481"/>
              <a:gd name="T34" fmla="*/ 0 w 936104"/>
              <a:gd name="T35" fmla="*/ 491164 h 1337481"/>
              <a:gd name="T36" fmla="*/ 0 w 936104"/>
              <a:gd name="T37" fmla="*/ 200204 h 1337481"/>
              <a:gd name="T38" fmla="*/ 370039 w 936104"/>
              <a:gd name="T39" fmla="*/ 200204 h 1337481"/>
              <a:gd name="T40" fmla="*/ 342799 w 936104"/>
              <a:gd name="T41" fmla="*/ 125710 h 1337481"/>
              <a:gd name="T42" fmla="*/ 469094 w 936104"/>
              <a:gd name="T43" fmla="*/ 0 h 1337481"/>
              <a:gd name="T44" fmla="*/ 595389 w 936104"/>
              <a:gd name="T45" fmla="*/ 125710 h 1337481"/>
              <a:gd name="T46" fmla="*/ 568151 w 936104"/>
              <a:gd name="T47" fmla="*/ 200204 h 1337481"/>
              <a:gd name="T48" fmla="*/ 938190 w 936104"/>
              <a:gd name="T49" fmla="*/ 20020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104"/>
              <a:gd name="T76" fmla="*/ 0 h 1337481"/>
              <a:gd name="T77" fmla="*/ 936104 w 936104"/>
              <a:gd name="T78" fmla="*/ 1337481 h 1337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solidFill>
            <a:srgbClr val="FFC000"/>
          </a:solidFill>
          <a:ln>
            <a:noFill/>
          </a:ln>
        </p:spPr>
        <p:txBody>
          <a:bodyPr anchor="ctr"/>
          <a:lstStyle/>
          <a:p>
            <a:endParaRPr lang="zh-CN" altLang="en-US">
              <a:solidFill>
                <a:schemeClr val="tx1">
                  <a:lumMod val="85000"/>
                  <a:lumOff val="15000"/>
                </a:schemeClr>
              </a:solidFill>
            </a:endParaRPr>
          </a:p>
        </p:txBody>
      </p:sp>
      <p:sp>
        <p:nvSpPr>
          <p:cNvPr id="13" name="TextBox 59"/>
          <p:cNvSpPr>
            <a:spLocks noChangeArrowheads="1"/>
          </p:cNvSpPr>
          <p:nvPr/>
        </p:nvSpPr>
        <p:spPr bwMode="auto">
          <a:xfrm>
            <a:off x="539750" y="1922463"/>
            <a:ext cx="25923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pPr>
            <a:r>
              <a:rPr lang="zh-CN" altLang="en-US" sz="1100" dirty="0">
                <a:solidFill>
                  <a:schemeClr val="tx1">
                    <a:lumMod val="85000"/>
                    <a:lumOff val="15000"/>
                  </a:schemeClr>
                </a:solidFill>
              </a:rPr>
              <a:t>单击添加标题</a:t>
            </a:r>
            <a:endParaRPr lang="en-US" altLang="zh-CN" sz="1100" dirty="0">
              <a:solidFill>
                <a:schemeClr val="tx1">
                  <a:lumMod val="85000"/>
                  <a:lumOff val="15000"/>
                </a:schemeClr>
              </a:solidFill>
            </a:endParaRPr>
          </a:p>
          <a:p>
            <a:pPr algn="r" eaLnBrk="1" hangingPunct="1">
              <a:spcBef>
                <a:spcPct val="0"/>
              </a:spcBef>
              <a:buFont typeface="Arial" panose="020B0604020202020204" pitchFamily="34" charset="0"/>
              <a:buNone/>
            </a:pPr>
            <a:br>
              <a:rPr lang="zh-CN" altLang="en-US" sz="700" dirty="0">
                <a:solidFill>
                  <a:schemeClr val="tx1">
                    <a:lumMod val="85000"/>
                    <a:lumOff val="15000"/>
                  </a:schemeClr>
                </a:solidFill>
              </a:rPr>
            </a:br>
            <a:r>
              <a:rPr lang="zh-CN" altLang="en-US" sz="900" dirty="0">
                <a:solidFill>
                  <a:schemeClr val="tx1">
                    <a:lumMod val="85000"/>
                    <a:lumOff val="15000"/>
                  </a:schemeClr>
                </a:solidFill>
              </a:rPr>
              <a:t>在此处添加详细描述文本，尽量与标题文本</a:t>
            </a:r>
            <a:endParaRPr lang="en-US" altLang="zh-CN" sz="900" dirty="0">
              <a:solidFill>
                <a:schemeClr val="tx1">
                  <a:lumMod val="85000"/>
                  <a:lumOff val="15000"/>
                </a:schemeClr>
              </a:solidFill>
            </a:endParaRPr>
          </a:p>
          <a:p>
            <a:pPr algn="r" eaLnBrk="1" hangingPunct="1">
              <a:spcBef>
                <a:spcPct val="0"/>
              </a:spcBef>
              <a:buFont typeface="Arial" panose="020B0604020202020204" pitchFamily="34" charset="0"/>
              <a:buNone/>
            </a:pPr>
            <a:r>
              <a:rPr lang="zh-CN" altLang="en-US" sz="900" dirty="0">
                <a:solidFill>
                  <a:schemeClr val="tx1">
                    <a:lumMod val="85000"/>
                    <a:lumOff val="15000"/>
                  </a:schemeClr>
                </a:solidFill>
              </a:rPr>
              <a:t>语言风格相符合，语言描述尽</a:t>
            </a:r>
            <a:endParaRPr lang="en-US" altLang="zh-CN" sz="900" dirty="0">
              <a:solidFill>
                <a:schemeClr val="tx1">
                  <a:lumMod val="85000"/>
                  <a:lumOff val="15000"/>
                </a:schemeClr>
              </a:solidFill>
            </a:endParaRPr>
          </a:p>
          <a:p>
            <a:pPr algn="r" eaLnBrk="1" hangingPunct="1">
              <a:spcBef>
                <a:spcPct val="0"/>
              </a:spcBef>
              <a:buFont typeface="Arial" panose="020B0604020202020204" pitchFamily="34" charset="0"/>
              <a:buNone/>
            </a:pPr>
            <a:r>
              <a:rPr lang="zh-CN" altLang="en-US" sz="900" dirty="0">
                <a:solidFill>
                  <a:schemeClr val="tx1">
                    <a:lumMod val="85000"/>
                    <a:lumOff val="15000"/>
                  </a:schemeClr>
                </a:solidFill>
              </a:rPr>
              <a:t>量简洁生动，尽可能概括出段落内容</a:t>
            </a:r>
            <a:endParaRPr lang="en-US" altLang="zh-CN" sz="900" dirty="0">
              <a:solidFill>
                <a:schemeClr val="tx1">
                  <a:lumMod val="85000"/>
                  <a:lumOff val="15000"/>
                </a:schemeClr>
              </a:solidFill>
            </a:endParaRPr>
          </a:p>
        </p:txBody>
      </p:sp>
      <p:sp>
        <p:nvSpPr>
          <p:cNvPr id="14" name="TextBox 60"/>
          <p:cNvSpPr>
            <a:spLocks noChangeArrowheads="1"/>
          </p:cNvSpPr>
          <p:nvPr/>
        </p:nvSpPr>
        <p:spPr bwMode="auto">
          <a:xfrm>
            <a:off x="539750" y="3168650"/>
            <a:ext cx="25923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r" eaLnBrk="1" hangingPunct="1">
              <a:spcBef>
                <a:spcPct val="0"/>
              </a:spcBef>
              <a:buFont typeface="Arial" panose="020B0604020202020204" pitchFamily="34" charset="0"/>
              <a:buNone/>
            </a:pPr>
            <a:r>
              <a:rPr lang="zh-CN" altLang="en-US" sz="1100" dirty="0">
                <a:solidFill>
                  <a:schemeClr val="tx1">
                    <a:lumMod val="85000"/>
                    <a:lumOff val="15000"/>
                  </a:schemeClr>
                </a:solidFill>
              </a:rPr>
              <a:t>单击添加标题</a:t>
            </a:r>
            <a:endParaRPr lang="en-US" altLang="zh-CN" sz="1100" dirty="0">
              <a:solidFill>
                <a:schemeClr val="tx1">
                  <a:lumMod val="85000"/>
                  <a:lumOff val="15000"/>
                </a:schemeClr>
              </a:solidFill>
            </a:endParaRPr>
          </a:p>
          <a:p>
            <a:pPr algn="r" eaLnBrk="1" hangingPunct="1">
              <a:spcBef>
                <a:spcPct val="0"/>
              </a:spcBef>
              <a:buFont typeface="Arial" panose="020B0604020202020204" pitchFamily="34" charset="0"/>
              <a:buNone/>
            </a:pPr>
            <a:br>
              <a:rPr lang="zh-CN" altLang="en-US" sz="700" dirty="0">
                <a:solidFill>
                  <a:schemeClr val="tx1">
                    <a:lumMod val="85000"/>
                    <a:lumOff val="15000"/>
                  </a:schemeClr>
                </a:solidFill>
              </a:rPr>
            </a:br>
            <a:r>
              <a:rPr lang="zh-CN" altLang="en-US" sz="900" dirty="0">
                <a:solidFill>
                  <a:schemeClr val="tx1">
                    <a:lumMod val="85000"/>
                    <a:lumOff val="15000"/>
                  </a:schemeClr>
                </a:solidFill>
              </a:rPr>
              <a:t>在此处添加详细描述文本，尽量与标题文本</a:t>
            </a:r>
            <a:endParaRPr lang="en-US" altLang="zh-CN" sz="900" dirty="0">
              <a:solidFill>
                <a:schemeClr val="tx1">
                  <a:lumMod val="85000"/>
                  <a:lumOff val="15000"/>
                </a:schemeClr>
              </a:solidFill>
            </a:endParaRPr>
          </a:p>
          <a:p>
            <a:pPr algn="r" eaLnBrk="1" hangingPunct="1">
              <a:spcBef>
                <a:spcPct val="0"/>
              </a:spcBef>
              <a:buFont typeface="Arial" panose="020B0604020202020204" pitchFamily="34" charset="0"/>
              <a:buNone/>
            </a:pPr>
            <a:r>
              <a:rPr lang="zh-CN" altLang="en-US" sz="900" dirty="0">
                <a:solidFill>
                  <a:schemeClr val="tx1">
                    <a:lumMod val="85000"/>
                    <a:lumOff val="15000"/>
                  </a:schemeClr>
                </a:solidFill>
              </a:rPr>
              <a:t>语言风格相符合，语言描述尽</a:t>
            </a:r>
            <a:endParaRPr lang="en-US" altLang="zh-CN" sz="900" dirty="0">
              <a:solidFill>
                <a:schemeClr val="tx1">
                  <a:lumMod val="85000"/>
                  <a:lumOff val="15000"/>
                </a:schemeClr>
              </a:solidFill>
            </a:endParaRPr>
          </a:p>
          <a:p>
            <a:pPr algn="r" eaLnBrk="1" hangingPunct="1">
              <a:spcBef>
                <a:spcPct val="0"/>
              </a:spcBef>
              <a:buFont typeface="Arial" panose="020B0604020202020204" pitchFamily="34" charset="0"/>
              <a:buNone/>
            </a:pPr>
            <a:r>
              <a:rPr lang="zh-CN" altLang="en-US" sz="900" dirty="0">
                <a:solidFill>
                  <a:schemeClr val="tx1">
                    <a:lumMod val="85000"/>
                    <a:lumOff val="15000"/>
                  </a:schemeClr>
                </a:solidFill>
              </a:rPr>
              <a:t>量简洁生动，尽可能概括出段落内容</a:t>
            </a:r>
            <a:endParaRPr lang="en-US" altLang="zh-CN" sz="900" dirty="0">
              <a:solidFill>
                <a:schemeClr val="tx1">
                  <a:lumMod val="85000"/>
                  <a:lumOff val="15000"/>
                </a:schemeClr>
              </a:solidFill>
            </a:endParaRPr>
          </a:p>
        </p:txBody>
      </p:sp>
      <p:sp>
        <p:nvSpPr>
          <p:cNvPr id="15" name="TextBox 71"/>
          <p:cNvSpPr>
            <a:spLocks noChangeArrowheads="1"/>
          </p:cNvSpPr>
          <p:nvPr/>
        </p:nvSpPr>
        <p:spPr bwMode="auto">
          <a:xfrm>
            <a:off x="6011863" y="1922463"/>
            <a:ext cx="25923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r>
              <a:rPr lang="zh-CN" altLang="en-US" sz="1100" dirty="0">
                <a:solidFill>
                  <a:schemeClr val="tx1">
                    <a:lumMod val="85000"/>
                    <a:lumOff val="15000"/>
                  </a:schemeClr>
                </a:solidFill>
              </a:rPr>
              <a:t>单击添加标题</a:t>
            </a:r>
            <a:endParaRPr lang="en-US" altLang="zh-CN" sz="1100" dirty="0">
              <a:solidFill>
                <a:schemeClr val="tx1">
                  <a:lumMod val="85000"/>
                  <a:lumOff val="15000"/>
                </a:schemeClr>
              </a:solidFill>
            </a:endParaRPr>
          </a:p>
          <a:p>
            <a:pPr eaLnBrk="1" hangingPunct="1">
              <a:spcBef>
                <a:spcPct val="0"/>
              </a:spcBef>
              <a:buFont typeface="Arial" panose="020B0604020202020204" pitchFamily="34" charset="0"/>
              <a:buNone/>
            </a:pPr>
            <a:br>
              <a:rPr lang="zh-CN" altLang="en-US" sz="700" dirty="0">
                <a:solidFill>
                  <a:schemeClr val="tx1">
                    <a:lumMod val="85000"/>
                    <a:lumOff val="15000"/>
                  </a:schemeClr>
                </a:solidFill>
              </a:rPr>
            </a:br>
            <a:r>
              <a:rPr lang="zh-CN" altLang="en-US" sz="900" dirty="0">
                <a:solidFill>
                  <a:schemeClr val="tx1">
                    <a:lumMod val="85000"/>
                    <a:lumOff val="15000"/>
                  </a:schemeClr>
                </a:solidFill>
              </a:rPr>
              <a:t>在此处添加详细描述文本，尽量与标题文本</a:t>
            </a:r>
            <a:endParaRPr lang="en-US" altLang="zh-CN" sz="900" dirty="0">
              <a:solidFill>
                <a:schemeClr val="tx1">
                  <a:lumMod val="85000"/>
                  <a:lumOff val="15000"/>
                </a:schemeClr>
              </a:solidFill>
            </a:endParaRPr>
          </a:p>
          <a:p>
            <a:pPr eaLnBrk="1" hangingPunct="1">
              <a:spcBef>
                <a:spcPct val="0"/>
              </a:spcBef>
              <a:buFont typeface="Arial" panose="020B0604020202020204" pitchFamily="34" charset="0"/>
              <a:buNone/>
            </a:pPr>
            <a:r>
              <a:rPr lang="zh-CN" altLang="en-US" sz="900" dirty="0">
                <a:solidFill>
                  <a:schemeClr val="tx1">
                    <a:lumMod val="85000"/>
                    <a:lumOff val="15000"/>
                  </a:schemeClr>
                </a:solidFill>
              </a:rPr>
              <a:t>语言风格相符合，语言描述尽</a:t>
            </a:r>
            <a:endParaRPr lang="en-US" altLang="zh-CN" sz="900" dirty="0">
              <a:solidFill>
                <a:schemeClr val="tx1">
                  <a:lumMod val="85000"/>
                  <a:lumOff val="15000"/>
                </a:schemeClr>
              </a:solidFill>
            </a:endParaRPr>
          </a:p>
          <a:p>
            <a:pPr eaLnBrk="1" hangingPunct="1">
              <a:spcBef>
                <a:spcPct val="0"/>
              </a:spcBef>
              <a:buFont typeface="Arial" panose="020B0604020202020204" pitchFamily="34" charset="0"/>
              <a:buNone/>
            </a:pPr>
            <a:r>
              <a:rPr lang="zh-CN" altLang="en-US" sz="900" dirty="0">
                <a:solidFill>
                  <a:schemeClr val="tx1">
                    <a:lumMod val="85000"/>
                    <a:lumOff val="15000"/>
                  </a:schemeClr>
                </a:solidFill>
              </a:rPr>
              <a:t>量简洁生动，尽可能概括出段落内容。</a:t>
            </a:r>
            <a:endParaRPr lang="en-US" altLang="zh-CN" sz="900" dirty="0">
              <a:solidFill>
                <a:schemeClr val="tx1">
                  <a:lumMod val="85000"/>
                  <a:lumOff val="15000"/>
                </a:schemeClr>
              </a:solidFill>
            </a:endParaRPr>
          </a:p>
        </p:txBody>
      </p:sp>
      <p:sp>
        <p:nvSpPr>
          <p:cNvPr id="16" name="TextBox 72"/>
          <p:cNvSpPr>
            <a:spLocks noChangeArrowheads="1"/>
          </p:cNvSpPr>
          <p:nvPr/>
        </p:nvSpPr>
        <p:spPr bwMode="auto">
          <a:xfrm>
            <a:off x="6011863" y="3168650"/>
            <a:ext cx="25923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r>
              <a:rPr lang="zh-CN" altLang="en-US" sz="1100" dirty="0">
                <a:solidFill>
                  <a:schemeClr val="tx1">
                    <a:lumMod val="85000"/>
                    <a:lumOff val="15000"/>
                  </a:schemeClr>
                </a:solidFill>
              </a:rPr>
              <a:t>单击添加标题</a:t>
            </a:r>
            <a:endParaRPr lang="en-US" altLang="zh-CN" sz="1100" dirty="0">
              <a:solidFill>
                <a:schemeClr val="tx1">
                  <a:lumMod val="85000"/>
                  <a:lumOff val="15000"/>
                </a:schemeClr>
              </a:solidFill>
            </a:endParaRPr>
          </a:p>
          <a:p>
            <a:pPr eaLnBrk="1" hangingPunct="1">
              <a:spcBef>
                <a:spcPct val="0"/>
              </a:spcBef>
              <a:buFont typeface="Arial" panose="020B0604020202020204" pitchFamily="34" charset="0"/>
              <a:buNone/>
            </a:pPr>
            <a:br>
              <a:rPr lang="zh-CN" altLang="en-US" sz="700" dirty="0">
                <a:solidFill>
                  <a:schemeClr val="tx1">
                    <a:lumMod val="85000"/>
                    <a:lumOff val="15000"/>
                  </a:schemeClr>
                </a:solidFill>
              </a:rPr>
            </a:br>
            <a:r>
              <a:rPr lang="zh-CN" altLang="en-US" sz="900" dirty="0">
                <a:solidFill>
                  <a:schemeClr val="tx1">
                    <a:lumMod val="85000"/>
                    <a:lumOff val="15000"/>
                  </a:schemeClr>
                </a:solidFill>
              </a:rPr>
              <a:t>在此处添加详细描述文本，尽量与标题文本</a:t>
            </a:r>
            <a:endParaRPr lang="en-US" altLang="zh-CN" sz="900" dirty="0">
              <a:solidFill>
                <a:schemeClr val="tx1">
                  <a:lumMod val="85000"/>
                  <a:lumOff val="15000"/>
                </a:schemeClr>
              </a:solidFill>
            </a:endParaRPr>
          </a:p>
          <a:p>
            <a:pPr eaLnBrk="1" hangingPunct="1">
              <a:spcBef>
                <a:spcPct val="0"/>
              </a:spcBef>
              <a:buFont typeface="Arial" panose="020B0604020202020204" pitchFamily="34" charset="0"/>
              <a:buNone/>
            </a:pPr>
            <a:r>
              <a:rPr lang="zh-CN" altLang="en-US" sz="900" dirty="0">
                <a:solidFill>
                  <a:schemeClr val="tx1">
                    <a:lumMod val="85000"/>
                    <a:lumOff val="15000"/>
                  </a:schemeClr>
                </a:solidFill>
              </a:rPr>
              <a:t>语言风格相符合，语言描述尽</a:t>
            </a:r>
            <a:endParaRPr lang="en-US" altLang="zh-CN" sz="900" dirty="0">
              <a:solidFill>
                <a:schemeClr val="tx1">
                  <a:lumMod val="85000"/>
                  <a:lumOff val="15000"/>
                </a:schemeClr>
              </a:solidFill>
            </a:endParaRPr>
          </a:p>
          <a:p>
            <a:pPr eaLnBrk="1" hangingPunct="1">
              <a:spcBef>
                <a:spcPct val="0"/>
              </a:spcBef>
              <a:buFont typeface="Arial" panose="020B0604020202020204" pitchFamily="34" charset="0"/>
              <a:buNone/>
            </a:pPr>
            <a:r>
              <a:rPr lang="zh-CN" altLang="en-US" sz="900" dirty="0">
                <a:solidFill>
                  <a:schemeClr val="tx1">
                    <a:lumMod val="85000"/>
                    <a:lumOff val="15000"/>
                  </a:schemeClr>
                </a:solidFill>
              </a:rPr>
              <a:t>量简洁生动，尽可能概括出段落内容。</a:t>
            </a:r>
            <a:endParaRPr lang="en-US" altLang="zh-CN" sz="9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p:cBhvr>
                                        <p:cTn id="40" dur="1000"/>
                                        <p:tgtEl>
                                          <p:spTgt spid="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p:cBhvr>
                                        <p:cTn id="46" dur="1000"/>
                                        <p:tgtEl>
                                          <p:spTgt spid="1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p:cBhvr>
                                        <p:cTn id="52" dur="1000"/>
                                        <p:tgtEl>
                                          <p:spTgt spid="9"/>
                                        </p:tgtEl>
                                      </p:cBhvr>
                                    </p:animEffect>
                                  </p:childTnLst>
                                </p:cTn>
                              </p:par>
                            </p:childTnLst>
                          </p:cTn>
                        </p:par>
                        <p:par>
                          <p:cTn id="53" fill="hold">
                            <p:stCondLst>
                              <p:cond delay="1500"/>
                            </p:stCondLst>
                            <p:childTnLst>
                              <p:par>
                                <p:cTn id="54" presetID="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0-#ppt_w/2"/>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ppt_x</p:attrName>
                                        </p:attrNameLst>
                                      </p:cBhvr>
                                      <p:tavLst>
                                        <p:tav tm="0">
                                          <p:val>
                                            <p:strVal val="0-#ppt_w/2"/>
                                          </p:val>
                                        </p:tav>
                                        <p:tav tm="100000">
                                          <p:val>
                                            <p:strVal val="#ppt_x"/>
                                          </p:val>
                                        </p:tav>
                                      </p:tavLst>
                                    </p:anim>
                                    <p:anim calcmode="lin" valueType="num">
                                      <p:cBhvr>
                                        <p:cTn id="61" dur="500" fill="hold"/>
                                        <p:tgtEl>
                                          <p:spTgt spid="1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ppt_x</p:attrName>
                                        </p:attrNameLst>
                                      </p:cBhvr>
                                      <p:tavLst>
                                        <p:tav tm="0">
                                          <p:val>
                                            <p:strVal val="1+#ppt_w/2"/>
                                          </p:val>
                                        </p:tav>
                                        <p:tav tm="100000">
                                          <p:val>
                                            <p:strVal val="#ppt_x"/>
                                          </p:val>
                                        </p:tav>
                                      </p:tavLst>
                                    </p:anim>
                                    <p:anim calcmode="lin" valueType="num">
                                      <p:cBhvr>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ppt_x</p:attrName>
                                        </p:attrNameLst>
                                      </p:cBhvr>
                                      <p:tavLst>
                                        <p:tav tm="0">
                                          <p:val>
                                            <p:strVal val="1+#ppt_w/2"/>
                                          </p:val>
                                        </p:tav>
                                        <p:tav tm="100000">
                                          <p:val>
                                            <p:strVal val="#ppt_x"/>
                                          </p:val>
                                        </p:tav>
                                      </p:tavLst>
                                    </p:anim>
                                    <p:anim calcmode="lin" valueType="num">
                                      <p:cBhvr>
                                        <p:cTn id="6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2" grpId="0" animBg="1"/>
      <p:bldP spid="13" grpId="0" bldLvl="0" autoUpdateAnimBg="0"/>
      <p:bldP spid="14" grpId="0" bldLvl="0" autoUpdateAnimBg="0"/>
      <p:bldP spid="15" grpId="0" bldLvl="0" autoUpdateAnimBg="0"/>
      <p:bldP spid="1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026669" y="1626916"/>
            <a:ext cx="362853" cy="2676718"/>
          </a:xfrm>
          <a:prstGeom prst="lin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flipV="1">
            <a:off x="1025196" y="1873726"/>
            <a:ext cx="3164075" cy="1538931"/>
          </a:xfrm>
          <a:prstGeom prst="line">
            <a:avLst/>
          </a:pr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任意多边形 10"/>
          <p:cNvSpPr/>
          <p:nvPr/>
        </p:nvSpPr>
        <p:spPr>
          <a:xfrm>
            <a:off x="1016046" y="1603048"/>
            <a:ext cx="3381787" cy="2555207"/>
          </a:xfrm>
          <a:custGeom>
            <a:avLst/>
            <a:gdLst>
              <a:gd name="connsiteX0" fmla="*/ 0 w 3381829"/>
              <a:gd name="connsiteY0" fmla="*/ 1814286 h 2554514"/>
              <a:gd name="connsiteX1" fmla="*/ 1059543 w 3381829"/>
              <a:gd name="connsiteY1" fmla="*/ 0 h 2554514"/>
              <a:gd name="connsiteX2" fmla="*/ 3251200 w 3381829"/>
              <a:gd name="connsiteY2" fmla="*/ 246743 h 2554514"/>
              <a:gd name="connsiteX3" fmla="*/ 3381829 w 3381829"/>
              <a:gd name="connsiteY3" fmla="*/ 2148114 h 2554514"/>
              <a:gd name="connsiteX4" fmla="*/ 1335315 w 3381829"/>
              <a:gd name="connsiteY4" fmla="*/ 2554514 h 2554514"/>
              <a:gd name="connsiteX5" fmla="*/ 0 w 3381829"/>
              <a:gd name="connsiteY5" fmla="*/ 1814286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2554514">
                <a:moveTo>
                  <a:pt x="0" y="1814286"/>
                </a:moveTo>
                <a:lnTo>
                  <a:pt x="1059543" y="0"/>
                </a:lnTo>
                <a:lnTo>
                  <a:pt x="3251200" y="246743"/>
                </a:lnTo>
                <a:lnTo>
                  <a:pt x="3381829" y="2148114"/>
                </a:lnTo>
                <a:lnTo>
                  <a:pt x="1335315" y="2554514"/>
                </a:lnTo>
                <a:lnTo>
                  <a:pt x="0" y="1814286"/>
                </a:lnTo>
                <a:close/>
              </a:path>
            </a:pathLst>
          </a:custGeom>
          <a:no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mn-ea"/>
            </a:endParaRPr>
          </a:p>
        </p:txBody>
      </p:sp>
      <p:sp>
        <p:nvSpPr>
          <p:cNvPr id="12" name="TextBox 74"/>
          <p:cNvSpPr txBox="1"/>
          <p:nvPr/>
        </p:nvSpPr>
        <p:spPr>
          <a:xfrm>
            <a:off x="5327759" y="1224186"/>
            <a:ext cx="2242936" cy="503990"/>
          </a:xfrm>
          <a:prstGeom prst="rect">
            <a:avLst/>
          </a:prstGeom>
          <a:noFill/>
        </p:spPr>
        <p:txBody>
          <a:bodyPr wrap="none" lIns="91447" tIns="45723" rIns="91447" bIns="45723" rtlCol="0">
            <a:spAutoFit/>
          </a:bodyPr>
          <a:lstStyle/>
          <a:p>
            <a:r>
              <a:rPr lang="zh-CN" altLang="en-US" sz="2675" dirty="0">
                <a:solidFill>
                  <a:schemeClr val="accent2"/>
                </a:solidFill>
                <a:latin typeface="+mn-ea"/>
              </a:rPr>
              <a:t>完成概述介绍</a:t>
            </a:r>
            <a:endParaRPr lang="zh-CN" altLang="en-US" sz="2675" dirty="0">
              <a:solidFill>
                <a:schemeClr val="accent2"/>
              </a:solidFill>
              <a:latin typeface="+mn-ea"/>
            </a:endParaRPr>
          </a:p>
        </p:txBody>
      </p:sp>
      <p:sp>
        <p:nvSpPr>
          <p:cNvPr id="13" name="矩形 12"/>
          <p:cNvSpPr>
            <a:spLocks noChangeArrowheads="1"/>
          </p:cNvSpPr>
          <p:nvPr/>
        </p:nvSpPr>
        <p:spPr bwMode="auto">
          <a:xfrm>
            <a:off x="5348796" y="1689659"/>
            <a:ext cx="3434771" cy="11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7" tIns="45723" rIns="91447" bIns="45723">
            <a:spAutoFit/>
          </a:bodyPr>
          <a:lstStyle/>
          <a:p>
            <a:pPr>
              <a:lnSpc>
                <a:spcPct val="125000"/>
              </a:lnSpc>
            </a:pPr>
            <a:r>
              <a:rPr lang="zh-CN" altLang="en-US"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5</a:t>
            </a:r>
            <a:r>
              <a:rPr lang="zh-CN" altLang="en-US"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lang="zh-CN" altLang="en-US" sz="107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altLang="zh-CN" sz="107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矩形 13"/>
          <p:cNvSpPr/>
          <p:nvPr/>
        </p:nvSpPr>
        <p:spPr>
          <a:xfrm>
            <a:off x="5354756" y="3019158"/>
            <a:ext cx="3417088" cy="1584479"/>
          </a:xfrm>
          <a:prstGeom prst="rect">
            <a:avLst/>
          </a:prstGeom>
        </p:spPr>
        <p:txBody>
          <a:bodyPr wrap="square" lIns="91447" tIns="45723" rIns="91447" bIns="45723">
            <a:spAutoFit/>
          </a:bodyPr>
          <a:lstStyle/>
          <a:p>
            <a:pPr>
              <a:lnSpc>
                <a:spcPts val="2000"/>
              </a:lnSpc>
            </a:pPr>
            <a:r>
              <a:rPr lang="en-US" altLang="zh-CN" sz="800" dirty="0">
                <a:solidFill>
                  <a:schemeClr val="tx1">
                    <a:lumMod val="65000"/>
                    <a:lumOff val="35000"/>
                  </a:schemeClr>
                </a:solidFill>
                <a:latin typeface="+mn-ea"/>
              </a:rPr>
              <a:t>To add a detailed text description, it is recommended to be related to the title and in line with the overall language style, language description as concise and vivid as possible. As the number of words per slide control in less than 200 words, according to the best statistical control of each slide in 5 minutes. </a:t>
            </a:r>
            <a:endParaRPr lang="en-US" altLang="zh-CN" sz="800" dirty="0">
              <a:solidFill>
                <a:schemeClr val="tx1">
                  <a:lumMod val="65000"/>
                  <a:lumOff val="35000"/>
                </a:schemeClr>
              </a:solidFill>
              <a:latin typeface="+mn-ea"/>
            </a:endParaRPr>
          </a:p>
        </p:txBody>
      </p:sp>
      <p:grpSp>
        <p:nvGrpSpPr>
          <p:cNvPr id="15" name="组合 14"/>
          <p:cNvGrpSpPr/>
          <p:nvPr/>
        </p:nvGrpSpPr>
        <p:grpSpPr>
          <a:xfrm>
            <a:off x="308437" y="2715500"/>
            <a:ext cx="1413948" cy="1414094"/>
            <a:chOff x="461397" y="4175891"/>
            <a:chExt cx="2115548" cy="2115766"/>
          </a:xfrm>
        </p:grpSpPr>
        <p:grpSp>
          <p:nvGrpSpPr>
            <p:cNvPr id="16" name="组合 15"/>
            <p:cNvGrpSpPr/>
            <p:nvPr/>
          </p:nvGrpSpPr>
          <p:grpSpPr>
            <a:xfrm>
              <a:off x="461397" y="4175891"/>
              <a:ext cx="2115548" cy="2115766"/>
              <a:chOff x="1636453" y="2263092"/>
              <a:chExt cx="2903849" cy="2904148"/>
            </a:xfrm>
          </p:grpSpPr>
          <p:sp>
            <p:nvSpPr>
              <p:cNvPr id="18" name="椭圆 17"/>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9" name="椭圆 18"/>
              <p:cNvSpPr/>
              <p:nvPr/>
            </p:nvSpPr>
            <p:spPr>
              <a:xfrm>
                <a:off x="1821704" y="2448363"/>
                <a:ext cx="2533351" cy="2533608"/>
              </a:xfrm>
              <a:prstGeom prst="ellipse">
                <a:avLst/>
              </a:prstGeom>
              <a:solidFill>
                <a:schemeClr val="accent4"/>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17" name="TextBox 53"/>
            <p:cNvSpPr txBox="1"/>
            <p:nvPr/>
          </p:nvSpPr>
          <p:spPr>
            <a:xfrm>
              <a:off x="1017051" y="4918983"/>
              <a:ext cx="1043791" cy="599986"/>
            </a:xfrm>
            <a:prstGeom prst="rect">
              <a:avLst/>
            </a:prstGeom>
            <a:noFill/>
          </p:spPr>
          <p:txBody>
            <a:bodyPr wrap="none" rtlCol="0">
              <a:spAutoFit/>
            </a:bodyPr>
            <a:lstStyle/>
            <a:p>
              <a:pPr algn="ctr"/>
              <a:r>
                <a:rPr lang="zh-CN" altLang="en-US" sz="2005" dirty="0">
                  <a:solidFill>
                    <a:schemeClr val="bg1"/>
                  </a:solidFill>
                  <a:latin typeface="+mn-ea"/>
                </a:rPr>
                <a:t>文字</a:t>
              </a:r>
              <a:endParaRPr lang="zh-CN" altLang="en-US" sz="2005" dirty="0">
                <a:solidFill>
                  <a:schemeClr val="bg1"/>
                </a:solidFill>
                <a:latin typeface="+mn-ea"/>
              </a:endParaRPr>
            </a:p>
          </p:txBody>
        </p:sp>
      </p:grpSp>
      <p:grpSp>
        <p:nvGrpSpPr>
          <p:cNvPr id="20" name="组合 19"/>
          <p:cNvGrpSpPr/>
          <p:nvPr/>
        </p:nvGrpSpPr>
        <p:grpSpPr>
          <a:xfrm>
            <a:off x="3344842" y="1017757"/>
            <a:ext cx="1688857" cy="1689030"/>
            <a:chOff x="5004465" y="1635728"/>
            <a:chExt cx="2526866" cy="2527126"/>
          </a:xfrm>
        </p:grpSpPr>
        <p:grpSp>
          <p:nvGrpSpPr>
            <p:cNvPr id="21" name="组合 20"/>
            <p:cNvGrpSpPr/>
            <p:nvPr/>
          </p:nvGrpSpPr>
          <p:grpSpPr>
            <a:xfrm>
              <a:off x="5004465" y="1635728"/>
              <a:ext cx="2526866" cy="2527126"/>
              <a:chOff x="1636453" y="2263092"/>
              <a:chExt cx="2903849" cy="2904148"/>
            </a:xfrm>
          </p:grpSpPr>
          <p:sp>
            <p:nvSpPr>
              <p:cNvPr id="23" name="椭圆 22"/>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24" name="椭圆 23"/>
              <p:cNvSpPr/>
              <p:nvPr/>
            </p:nvSpPr>
            <p:spPr>
              <a:xfrm>
                <a:off x="1821704" y="2448363"/>
                <a:ext cx="2533351" cy="2533608"/>
              </a:xfrm>
              <a:prstGeom prst="ellipse">
                <a:avLst/>
              </a:prstGeom>
              <a:solidFill>
                <a:schemeClr val="accent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22" name="TextBox 54"/>
            <p:cNvSpPr txBox="1"/>
            <p:nvPr/>
          </p:nvSpPr>
          <p:spPr>
            <a:xfrm>
              <a:off x="5769582" y="2622292"/>
              <a:ext cx="1043790" cy="599987"/>
            </a:xfrm>
            <a:prstGeom prst="rect">
              <a:avLst/>
            </a:prstGeom>
            <a:noFill/>
          </p:spPr>
          <p:txBody>
            <a:bodyPr wrap="none" rtlCol="0">
              <a:spAutoFit/>
            </a:bodyPr>
            <a:lstStyle/>
            <a:p>
              <a:pPr algn="ctr"/>
              <a:r>
                <a:rPr lang="zh-CN" altLang="en-US" sz="2005" dirty="0">
                  <a:solidFill>
                    <a:schemeClr val="bg1"/>
                  </a:solidFill>
                  <a:latin typeface="+mn-ea"/>
                </a:rPr>
                <a:t>文字</a:t>
              </a:r>
              <a:endParaRPr lang="zh-CN" altLang="en-US" sz="2005" dirty="0">
                <a:solidFill>
                  <a:schemeClr val="bg1"/>
                </a:solidFill>
                <a:latin typeface="+mn-ea"/>
              </a:endParaRPr>
            </a:p>
          </p:txBody>
        </p:sp>
      </p:grpSp>
      <p:grpSp>
        <p:nvGrpSpPr>
          <p:cNvPr id="25" name="组合 24"/>
          <p:cNvGrpSpPr/>
          <p:nvPr/>
        </p:nvGrpSpPr>
        <p:grpSpPr>
          <a:xfrm>
            <a:off x="3730886" y="3019158"/>
            <a:ext cx="1323166" cy="1323302"/>
            <a:chOff x="5582062" y="4630223"/>
            <a:chExt cx="1979720" cy="1979924"/>
          </a:xfrm>
        </p:grpSpPr>
        <p:grpSp>
          <p:nvGrpSpPr>
            <p:cNvPr id="26" name="组合 25"/>
            <p:cNvGrpSpPr/>
            <p:nvPr/>
          </p:nvGrpSpPr>
          <p:grpSpPr>
            <a:xfrm>
              <a:off x="5582062" y="4630223"/>
              <a:ext cx="1979720" cy="1979924"/>
              <a:chOff x="1636453" y="2263092"/>
              <a:chExt cx="2903849" cy="2904148"/>
            </a:xfrm>
          </p:grpSpPr>
          <p:sp>
            <p:nvSpPr>
              <p:cNvPr id="28" name="椭圆 27"/>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29" name="椭圆 28"/>
              <p:cNvSpPr/>
              <p:nvPr/>
            </p:nvSpPr>
            <p:spPr>
              <a:xfrm>
                <a:off x="1821704" y="2448363"/>
                <a:ext cx="2533351" cy="2533608"/>
              </a:xfrm>
              <a:prstGeom prst="ellipse">
                <a:avLst/>
              </a:prstGeom>
              <a:solidFill>
                <a:schemeClr val="accent3"/>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27" name="TextBox 55"/>
            <p:cNvSpPr txBox="1"/>
            <p:nvPr/>
          </p:nvSpPr>
          <p:spPr>
            <a:xfrm>
              <a:off x="6057612" y="5351031"/>
              <a:ext cx="1043791" cy="599987"/>
            </a:xfrm>
            <a:prstGeom prst="rect">
              <a:avLst/>
            </a:prstGeom>
            <a:noFill/>
          </p:spPr>
          <p:txBody>
            <a:bodyPr wrap="none" rtlCol="0">
              <a:spAutoFit/>
            </a:bodyPr>
            <a:lstStyle/>
            <a:p>
              <a:pPr algn="ctr"/>
              <a:r>
                <a:rPr lang="zh-CN" altLang="en-US" sz="2005" dirty="0">
                  <a:solidFill>
                    <a:schemeClr val="bg1"/>
                  </a:solidFill>
                  <a:latin typeface="+mn-ea"/>
                </a:rPr>
                <a:t>文字</a:t>
              </a:r>
              <a:endParaRPr lang="zh-CN" altLang="en-US" sz="2005" dirty="0">
                <a:solidFill>
                  <a:schemeClr val="bg1"/>
                </a:solidFill>
                <a:latin typeface="+mn-ea"/>
              </a:endParaRPr>
            </a:p>
          </p:txBody>
        </p:sp>
      </p:grpSp>
      <p:grpSp>
        <p:nvGrpSpPr>
          <p:cNvPr id="30" name="组合 29"/>
          <p:cNvGrpSpPr/>
          <p:nvPr/>
        </p:nvGrpSpPr>
        <p:grpSpPr>
          <a:xfrm>
            <a:off x="1823250" y="3558199"/>
            <a:ext cx="1132544" cy="1132660"/>
            <a:chOff x="2727859" y="5436736"/>
            <a:chExt cx="1694512" cy="1694686"/>
          </a:xfrm>
        </p:grpSpPr>
        <p:grpSp>
          <p:nvGrpSpPr>
            <p:cNvPr id="31" name="组合 30"/>
            <p:cNvGrpSpPr/>
            <p:nvPr/>
          </p:nvGrpSpPr>
          <p:grpSpPr>
            <a:xfrm>
              <a:off x="2727859" y="5436736"/>
              <a:ext cx="1694512" cy="1694686"/>
              <a:chOff x="1636453" y="2263092"/>
              <a:chExt cx="2903849" cy="2904148"/>
            </a:xfrm>
          </p:grpSpPr>
          <p:sp>
            <p:nvSpPr>
              <p:cNvPr id="33" name="椭圆 32"/>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34" name="椭圆 33"/>
              <p:cNvSpPr/>
              <p:nvPr/>
            </p:nvSpPr>
            <p:spPr>
              <a:xfrm>
                <a:off x="1821704" y="2448363"/>
                <a:ext cx="2533351" cy="2533608"/>
              </a:xfrm>
              <a:prstGeom prst="ellipse">
                <a:avLst/>
              </a:prstGeom>
              <a:solidFill>
                <a:schemeClr val="accent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32" name="TextBox 72"/>
            <p:cNvSpPr txBox="1"/>
            <p:nvPr/>
          </p:nvSpPr>
          <p:spPr>
            <a:xfrm>
              <a:off x="3049461" y="5989224"/>
              <a:ext cx="1043791" cy="599987"/>
            </a:xfrm>
            <a:prstGeom prst="rect">
              <a:avLst/>
            </a:prstGeom>
            <a:noFill/>
          </p:spPr>
          <p:txBody>
            <a:bodyPr wrap="none" rtlCol="0">
              <a:spAutoFit/>
            </a:bodyPr>
            <a:lstStyle/>
            <a:p>
              <a:pPr algn="ctr"/>
              <a:r>
                <a:rPr lang="zh-CN" altLang="en-US" sz="2005" dirty="0">
                  <a:solidFill>
                    <a:schemeClr val="bg1"/>
                  </a:solidFill>
                  <a:latin typeface="+mn-ea"/>
                </a:rPr>
                <a:t>文字</a:t>
              </a:r>
              <a:endParaRPr lang="zh-CN" altLang="en-US" sz="2005" dirty="0">
                <a:solidFill>
                  <a:schemeClr val="bg1"/>
                </a:solidFill>
                <a:latin typeface="+mn-ea"/>
              </a:endParaRPr>
            </a:p>
          </p:txBody>
        </p:sp>
      </p:grpSp>
      <p:grpSp>
        <p:nvGrpSpPr>
          <p:cNvPr id="35" name="组合 34"/>
          <p:cNvGrpSpPr/>
          <p:nvPr/>
        </p:nvGrpSpPr>
        <p:grpSpPr>
          <a:xfrm>
            <a:off x="1597574" y="1197778"/>
            <a:ext cx="858189" cy="858277"/>
            <a:chOff x="2390203" y="1905075"/>
            <a:chExt cx="1284022" cy="1284154"/>
          </a:xfrm>
        </p:grpSpPr>
        <p:grpSp>
          <p:nvGrpSpPr>
            <p:cNvPr id="36" name="组合 35"/>
            <p:cNvGrpSpPr/>
            <p:nvPr/>
          </p:nvGrpSpPr>
          <p:grpSpPr>
            <a:xfrm>
              <a:off x="2390203" y="1905075"/>
              <a:ext cx="1284022" cy="1284154"/>
              <a:chOff x="1636453" y="2263092"/>
              <a:chExt cx="2903849" cy="2904148"/>
            </a:xfrm>
          </p:grpSpPr>
          <p:sp>
            <p:nvSpPr>
              <p:cNvPr id="38" name="椭圆 37"/>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39" name="椭圆 38"/>
              <p:cNvSpPr/>
              <p:nvPr/>
            </p:nvSpPr>
            <p:spPr>
              <a:xfrm>
                <a:off x="1821704" y="2448363"/>
                <a:ext cx="2533351" cy="2533608"/>
              </a:xfrm>
              <a:prstGeom prst="ellipse">
                <a:avLst/>
              </a:prstGeom>
              <a:solidFill>
                <a:schemeClr val="accent2"/>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37" name="TextBox 73"/>
            <p:cNvSpPr txBox="1"/>
            <p:nvPr/>
          </p:nvSpPr>
          <p:spPr>
            <a:xfrm>
              <a:off x="2582593" y="2297034"/>
              <a:ext cx="890291" cy="507504"/>
            </a:xfrm>
            <a:prstGeom prst="rect">
              <a:avLst/>
            </a:prstGeom>
            <a:noFill/>
          </p:spPr>
          <p:txBody>
            <a:bodyPr wrap="none" rtlCol="0">
              <a:spAutoFit/>
            </a:bodyPr>
            <a:lstStyle/>
            <a:p>
              <a:pPr algn="ctr"/>
              <a:r>
                <a:rPr lang="zh-CN" altLang="en-US" sz="1605" dirty="0">
                  <a:solidFill>
                    <a:schemeClr val="bg1"/>
                  </a:solidFill>
                  <a:latin typeface="+mn-ea"/>
                </a:rPr>
                <a:t>文字</a:t>
              </a:r>
              <a:endParaRPr lang="zh-CN" altLang="en-US" sz="1605" dirty="0">
                <a:solidFill>
                  <a:schemeClr val="bg1"/>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nodeType="withEffect">
                                  <p:stCondLst>
                                    <p:cond delay="3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nodeType="withEffect">
                                  <p:stCondLst>
                                    <p:cond delay="6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nodeType="withEffect">
                                  <p:stCondLst>
                                    <p:cond delay="9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par>
                                <p:cTn id="49" presetID="53" presetClass="entr" presetSubtype="16" fill="hold" nodeType="withEffect">
                                  <p:stCondLst>
                                    <p:cond delay="12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1000"/>
                            </p:stCondLst>
                            <p:childTnLst>
                              <p:par>
                                <p:cTn id="55" presetID="16" presetClass="entr" presetSubtype="21"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par>
                          <p:cTn id="58" fill="hold">
                            <p:stCondLst>
                              <p:cond delay="1500"/>
                            </p:stCondLst>
                            <p:childTnLst>
                              <p:par>
                                <p:cTn id="59" presetID="16" presetClass="entr" presetSubtype="21"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inVertical)">
                                      <p:cBhvr>
                                        <p:cTn id="61" dur="500"/>
                                        <p:tgtEl>
                                          <p:spTgt spid="9"/>
                                        </p:tgtEl>
                                      </p:cBhvr>
                                    </p:animEffect>
                                  </p:childTnLst>
                                </p:cTn>
                              </p:par>
                              <p:par>
                                <p:cTn id="62" presetID="16" presetClass="entr" presetSubtype="21"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par>
                                <p:cTn id="65" presetID="38" presetClass="entr" presetSubtype="0" accel="50000" fill="hold" grpId="0" nodeType="withEffect">
                                  <p:stCondLst>
                                    <p:cond delay="600"/>
                                  </p:stCondLst>
                                  <p:iterate type="lt">
                                    <p:tmPct val="3000"/>
                                  </p:iterate>
                                  <p:childTnLst>
                                    <p:set>
                                      <p:cBhvr>
                                        <p:cTn id="66" dur="1" fill="hold">
                                          <p:stCondLst>
                                            <p:cond delay="0"/>
                                          </p:stCondLst>
                                        </p:cTn>
                                        <p:tgtEl>
                                          <p:spTgt spid="12"/>
                                        </p:tgtEl>
                                        <p:attrNameLst>
                                          <p:attrName>style.visibility</p:attrName>
                                        </p:attrNameLst>
                                      </p:cBhvr>
                                      <p:to>
                                        <p:strVal val="visible"/>
                                      </p:to>
                                    </p:set>
                                    <p:set>
                                      <p:cBhvr>
                                        <p:cTn id="67" dur="455" fill="hold">
                                          <p:stCondLst>
                                            <p:cond delay="0"/>
                                          </p:stCondLst>
                                        </p:cTn>
                                        <p:tgtEl>
                                          <p:spTgt spid="12"/>
                                        </p:tgtEl>
                                        <p:attrNameLst>
                                          <p:attrName>style.rotation</p:attrName>
                                        </p:attrNameLst>
                                      </p:cBhvr>
                                      <p:to>
                                        <p:strVal val="-45.0"/>
                                      </p:to>
                                    </p:set>
                                    <p:anim calcmode="lin" valueType="num">
                                      <p:cBhvr>
                                        <p:cTn id="6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6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72" presetID="18" presetClass="entr" presetSubtype="6" fill="hold" grpId="0" nodeType="withEffect">
                                  <p:stCondLst>
                                    <p:cond delay="1300"/>
                                  </p:stCondLst>
                                  <p:childTnLst>
                                    <p:set>
                                      <p:cBhvr>
                                        <p:cTn id="73" dur="1" fill="hold">
                                          <p:stCondLst>
                                            <p:cond delay="0"/>
                                          </p:stCondLst>
                                        </p:cTn>
                                        <p:tgtEl>
                                          <p:spTgt spid="13"/>
                                        </p:tgtEl>
                                        <p:attrNameLst>
                                          <p:attrName>style.visibility</p:attrName>
                                        </p:attrNameLst>
                                      </p:cBhvr>
                                      <p:to>
                                        <p:strVal val="visible"/>
                                      </p:to>
                                    </p:set>
                                    <p:animEffect transition="in" filter="strips(downRight)">
                                      <p:cBhvr>
                                        <p:cTn id="74" dur="2000"/>
                                        <p:tgtEl>
                                          <p:spTgt spid="13"/>
                                        </p:tgtEl>
                                      </p:cBhvr>
                                    </p:animEffect>
                                  </p:childTnLst>
                                </p:cTn>
                              </p:par>
                              <p:par>
                                <p:cTn id="75" presetID="18" presetClass="entr" presetSubtype="6" fill="hold" grpId="0" nodeType="withEffect">
                                  <p:stCondLst>
                                    <p:cond delay="2500"/>
                                  </p:stCondLst>
                                  <p:childTnLst>
                                    <p:set>
                                      <p:cBhvr>
                                        <p:cTn id="76" dur="1" fill="hold">
                                          <p:stCondLst>
                                            <p:cond delay="0"/>
                                          </p:stCondLst>
                                        </p:cTn>
                                        <p:tgtEl>
                                          <p:spTgt spid="14"/>
                                        </p:tgtEl>
                                        <p:attrNameLst>
                                          <p:attrName>style.visibility</p:attrName>
                                        </p:attrNameLst>
                                      </p:cBhvr>
                                      <p:to>
                                        <p:strVal val="visible"/>
                                      </p:to>
                                    </p:set>
                                    <p:animEffect transition="in" filter="strips(downRight)">
                                      <p:cBhvr>
                                        <p:cTn id="7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1" grpId="0" animBg="1"/>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 y="1584045"/>
            <a:ext cx="9143886" cy="968995"/>
          </a:xfrm>
          <a:prstGeom prst="rect">
            <a:avLst/>
          </a:prstGeom>
          <a:solidFill>
            <a:schemeClr val="bg1">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 name="TextBox 36"/>
          <p:cNvSpPr txBox="1"/>
          <p:nvPr/>
        </p:nvSpPr>
        <p:spPr>
          <a:xfrm>
            <a:off x="4408219" y="2721664"/>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项目前期</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40"/>
          <p:cNvSpPr txBox="1"/>
          <p:nvPr/>
        </p:nvSpPr>
        <p:spPr>
          <a:xfrm>
            <a:off x="5486537" y="2721664"/>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执行过程</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1"/>
          <p:cNvSpPr txBox="1"/>
          <p:nvPr/>
        </p:nvSpPr>
        <p:spPr>
          <a:xfrm>
            <a:off x="4408219" y="3135409"/>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存在问题</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2"/>
          <p:cNvSpPr txBox="1"/>
          <p:nvPr/>
        </p:nvSpPr>
        <p:spPr>
          <a:xfrm>
            <a:off x="5486537" y="3135409"/>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解决方法 </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43"/>
          <p:cNvSpPr txBox="1"/>
          <p:nvPr/>
        </p:nvSpPr>
        <p:spPr>
          <a:xfrm>
            <a:off x="4429541" y="3539828"/>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成果展示</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44"/>
          <p:cNvSpPr txBox="1"/>
          <p:nvPr/>
        </p:nvSpPr>
        <p:spPr>
          <a:xfrm>
            <a:off x="5486537" y="3524132"/>
            <a:ext cx="1154937"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收益增值</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51084" y="4043353"/>
            <a:ext cx="293489" cy="293595"/>
            <a:chOff x="1463339" y="1072758"/>
            <a:chExt cx="1546058" cy="1546058"/>
          </a:xfrm>
          <a:effectLst>
            <a:outerShdw blurRad="330200" dist="215900" dir="6900000" sx="71000" sy="71000" algn="t" rotWithShape="0">
              <a:prstClr val="black">
                <a:alpha val="54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p:nvGrpSpPr>
        <p:grpSpPr>
          <a:xfrm>
            <a:off x="2746986" y="1248410"/>
            <a:ext cx="1473254" cy="1473254"/>
            <a:chOff x="4508674" y="2118116"/>
            <a:chExt cx="2204282" cy="2204282"/>
          </a:xfrm>
        </p:grpSpPr>
        <p:grpSp>
          <p:nvGrpSpPr>
            <p:cNvPr id="13" name="组合 12"/>
            <p:cNvGrpSpPr/>
            <p:nvPr/>
          </p:nvGrpSpPr>
          <p:grpSpPr>
            <a:xfrm>
              <a:off x="4508674" y="2118116"/>
              <a:ext cx="2204282" cy="2204282"/>
              <a:chOff x="1517331" y="1125257"/>
              <a:chExt cx="2204282" cy="2204282"/>
            </a:xfrm>
          </p:grpSpPr>
          <p:sp>
            <p:nvSpPr>
              <p:cNvPr id="15" name="椭圆 1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6" name="椭圆 15"/>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14" name="TextBox 63"/>
            <p:cNvSpPr txBox="1"/>
            <p:nvPr/>
          </p:nvSpPr>
          <p:spPr>
            <a:xfrm>
              <a:off x="5044082" y="2653916"/>
              <a:ext cx="1283094" cy="1154020"/>
            </a:xfrm>
            <a:prstGeom prst="rect">
              <a:avLst/>
            </a:prstGeom>
            <a:noFill/>
          </p:spPr>
          <p:txBody>
            <a:bodyPr wrap="square" rtlCol="0">
              <a:spAutoFit/>
            </a:bodyPr>
            <a:lstStyle/>
            <a:p>
              <a:r>
                <a:rPr lang="en-US" altLang="zh-CN" sz="4410" dirty="0">
                  <a:solidFill>
                    <a:schemeClr val="bg1"/>
                  </a:solidFill>
                  <a:latin typeface="DFGothic-EB" panose="02010609010101010101" pitchFamily="1" charset="-128"/>
                  <a:ea typeface="DFGothic-EB" panose="02010609010101010101" pitchFamily="1" charset="-128"/>
                </a:rPr>
                <a:t>03</a:t>
              </a:r>
              <a:endParaRPr lang="zh-CN" altLang="en-US" sz="4410" dirty="0">
                <a:solidFill>
                  <a:schemeClr val="bg1"/>
                </a:solidFill>
                <a:latin typeface="DFGothic-EB" panose="02010609010101010101" pitchFamily="1" charset="-128"/>
                <a:ea typeface="DFGothic-EB" panose="02010609010101010101" pitchFamily="1" charset="-128"/>
              </a:endParaRPr>
            </a:p>
          </p:txBody>
        </p:sp>
      </p:grpSp>
      <p:grpSp>
        <p:nvGrpSpPr>
          <p:cNvPr id="17" name="组合 16"/>
          <p:cNvGrpSpPr/>
          <p:nvPr/>
        </p:nvGrpSpPr>
        <p:grpSpPr>
          <a:xfrm>
            <a:off x="417791" y="3486802"/>
            <a:ext cx="425704" cy="425704"/>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9" name="椭圆 1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0" name="组合 19"/>
          <p:cNvGrpSpPr/>
          <p:nvPr/>
        </p:nvGrpSpPr>
        <p:grpSpPr>
          <a:xfrm>
            <a:off x="204939" y="4190151"/>
            <a:ext cx="425704" cy="425704"/>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2" name="椭圆 2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3" name="组合 22"/>
          <p:cNvGrpSpPr/>
          <p:nvPr/>
        </p:nvGrpSpPr>
        <p:grpSpPr>
          <a:xfrm>
            <a:off x="893835" y="3912507"/>
            <a:ext cx="347666" cy="347666"/>
            <a:chOff x="1517331" y="1125257"/>
            <a:chExt cx="2204282" cy="2204282"/>
          </a:xfrm>
        </p:grpSpPr>
        <p:sp>
          <p:nvSpPr>
            <p:cNvPr id="24" name="椭圆 2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5" name="椭圆 2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26" name="TextBox 75"/>
          <p:cNvSpPr txBox="1"/>
          <p:nvPr/>
        </p:nvSpPr>
        <p:spPr>
          <a:xfrm>
            <a:off x="4427619" y="1852551"/>
            <a:ext cx="2747856" cy="462563"/>
          </a:xfrm>
          <a:prstGeom prst="rect">
            <a:avLst/>
          </a:prstGeom>
          <a:noFill/>
        </p:spPr>
        <p:txBody>
          <a:bodyPr wrap="square" rtlCol="0">
            <a:spAutoFit/>
          </a:bodyPr>
          <a:lstStyle/>
          <a:p>
            <a:r>
              <a:rPr lang="zh-CN" altLang="en-US" sz="2405" b="1" spc="-100" dirty="0">
                <a:solidFill>
                  <a:schemeClr val="accent3"/>
                </a:solidFill>
                <a:latin typeface="思源黑体 CN Bold" pitchFamily="34" charset="-122"/>
                <a:ea typeface="思源黑体 CN Bold" pitchFamily="34" charset="-122"/>
              </a:rPr>
              <a:t>完成中出现的问题</a:t>
            </a:r>
            <a:endParaRPr lang="zh-CN" altLang="en-US" sz="2405" b="1" spc="-100" dirty="0">
              <a:solidFill>
                <a:schemeClr val="accent3"/>
              </a:solidFill>
              <a:latin typeface="思源黑体 CN Bold" pitchFamily="34" charset="-122"/>
              <a:ea typeface="思源黑体 CN Bold" pitchFamily="34" charset="-122"/>
            </a:endParaRPr>
          </a:p>
        </p:txBody>
      </p:sp>
      <p:grpSp>
        <p:nvGrpSpPr>
          <p:cNvPr id="27" name="组合 26"/>
          <p:cNvGrpSpPr/>
          <p:nvPr/>
        </p:nvGrpSpPr>
        <p:grpSpPr>
          <a:xfrm>
            <a:off x="7810361" y="78187"/>
            <a:ext cx="425704" cy="425704"/>
            <a:chOff x="1517331" y="1125257"/>
            <a:chExt cx="2204282" cy="2204282"/>
          </a:xfrm>
        </p:grpSpPr>
        <p:sp>
          <p:nvSpPr>
            <p:cNvPr id="28" name="椭圆 2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9" name="椭圆 2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0" name="组合 29"/>
          <p:cNvGrpSpPr/>
          <p:nvPr/>
        </p:nvGrpSpPr>
        <p:grpSpPr>
          <a:xfrm>
            <a:off x="8562708" y="132932"/>
            <a:ext cx="425704" cy="425704"/>
            <a:chOff x="1517331" y="1125257"/>
            <a:chExt cx="2204282" cy="2204282"/>
          </a:xfrm>
        </p:grpSpPr>
        <p:sp>
          <p:nvSpPr>
            <p:cNvPr id="31" name="椭圆 3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2" name="椭圆 3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3" name="组合 32"/>
          <p:cNvGrpSpPr/>
          <p:nvPr/>
        </p:nvGrpSpPr>
        <p:grpSpPr>
          <a:xfrm>
            <a:off x="8032572" y="499660"/>
            <a:ext cx="607348" cy="607348"/>
            <a:chOff x="1517331" y="1125257"/>
            <a:chExt cx="2204282" cy="2204282"/>
          </a:xfrm>
        </p:grpSpPr>
        <p:sp>
          <p:nvSpPr>
            <p:cNvPr id="34" name="椭圆 3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5" name="椭圆 3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6" name="组合 35"/>
          <p:cNvGrpSpPr/>
          <p:nvPr/>
        </p:nvGrpSpPr>
        <p:grpSpPr>
          <a:xfrm>
            <a:off x="7555892" y="834337"/>
            <a:ext cx="293489" cy="293595"/>
            <a:chOff x="1463339" y="1072758"/>
            <a:chExt cx="1546058" cy="1546058"/>
          </a:xfrm>
          <a:effectLst>
            <a:outerShdw blurRad="330200" dist="215900" dir="6900000" sx="71000" sy="71000" algn="t" rotWithShape="0">
              <a:prstClr val="black">
                <a:alpha val="54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14:presetBounceEnd="52000">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14:presetBounceEnd="52000">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14:bounceEnd="52000">
                                          <p:cBhvr additive="base">
                                            <p:cTn id="20" dur="5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14:presetBounceEnd="52000">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14:bounceEnd="52000">
                                          <p:cBhvr additive="base">
                                            <p:cTn id="24" dur="5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14:presetBounceEnd="52000">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52000">
                                          <p:cBhvr additive="base">
                                            <p:cTn id="28"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14:presetBounceEnd="52000">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14:bounceEnd="52000">
                                          <p:cBhvr additive="base">
                                            <p:cTn id="32" dur="5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14:presetBounceEnd="52000">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14:bounceEnd="52000">
                                          <p:cBhvr additive="base">
                                            <p:cTn id="36" dur="50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14:presetBounceEnd="52000">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14:bounceEnd="52000">
                                          <p:cBhvr additive="base">
                                            <p:cTn id="40"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8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8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bwMode="auto">
          <a:xfrm>
            <a:off x="3332163" y="1797050"/>
            <a:ext cx="2343150" cy="696913"/>
            <a:chOff x="3332900" y="1797045"/>
            <a:chExt cx="2342667" cy="696309"/>
          </a:xfrm>
        </p:grpSpPr>
        <p:sp>
          <p:nvSpPr>
            <p:cNvPr id="10" name="MH_Other_4"/>
            <p:cNvSpPr/>
            <p:nvPr>
              <p:custDataLst>
                <p:tags r:id="rId1"/>
              </p:custDataLst>
            </p:nvPr>
          </p:nvSpPr>
          <p:spPr>
            <a:xfrm>
              <a:off x="3797941"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ED7D31"/>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MH_Other_5"/>
            <p:cNvPicPr/>
            <p:nvPr>
              <p:custDataLst>
                <p:tags r:id="rId2"/>
              </p:custDataLst>
            </p:nvPr>
          </p:nvPicPr>
          <p:blipFill>
            <a:blip r:embed="rId3">
              <a:lum bright="70000" contrast="-70000"/>
              <a:extLst>
                <a:ext uri="{28A0092B-C50C-407E-A947-70E740481C1C}">
                  <a14:useLocalDpi xmlns:a14="http://schemas.microsoft.com/office/drawing/2010/main" val="0"/>
                </a:ext>
              </a:extLst>
            </a:blip>
            <a:srcRect t="50887"/>
            <a:stretch>
              <a:fillRect/>
            </a:stretch>
          </p:blipFill>
          <p:spPr bwMode="auto">
            <a:xfrm>
              <a:off x="3332900"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2"/>
            <p:cNvSpPr txBox="1">
              <a:spLocks noChangeArrowheads="1"/>
            </p:cNvSpPr>
            <p:nvPr>
              <p:custDataLst>
                <p:tags r:id="rId4"/>
              </p:custDataLst>
            </p:nvPr>
          </p:nvSpPr>
          <p:spPr bwMode="auto">
            <a:xfrm>
              <a:off x="4164579" y="1904901"/>
              <a:ext cx="725337"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fontAlgn="auto" hangingPunct="1">
                <a:spcBef>
                  <a:spcPts val="0"/>
                </a:spcBef>
                <a:spcAft>
                  <a:spcPts val="0"/>
                </a:spcAft>
                <a:defRPr/>
              </a:pPr>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5788025" y="1797050"/>
            <a:ext cx="2341563" cy="696913"/>
            <a:chOff x="5787683" y="1797045"/>
            <a:chExt cx="2342667" cy="696309"/>
          </a:xfrm>
        </p:grpSpPr>
        <p:sp>
          <p:nvSpPr>
            <p:cNvPr id="14" name="MH_Other_7"/>
            <p:cNvSpPr/>
            <p:nvPr>
              <p:custDataLst>
                <p:tags r:id="rId5"/>
              </p:custDataLst>
            </p:nvPr>
          </p:nvSpPr>
          <p:spPr>
            <a:xfrm>
              <a:off x="6253040" y="1797045"/>
              <a:ext cx="1411952"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A5A5A5"/>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5" name="MH_Other_8"/>
            <p:cNvPicPr/>
            <p:nvPr>
              <p:custDataLst>
                <p:tags r:id="rId6"/>
              </p:custDataLst>
            </p:nvPr>
          </p:nvPicPr>
          <p:blipFill>
            <a:blip r:embed="rId3">
              <a:lum bright="70000" contrast="-70000"/>
              <a:extLst>
                <a:ext uri="{28A0092B-C50C-407E-A947-70E740481C1C}">
                  <a14:useLocalDpi xmlns:a14="http://schemas.microsoft.com/office/drawing/2010/main" val="0"/>
                </a:ext>
              </a:extLst>
            </a:blip>
            <a:srcRect t="50887"/>
            <a:stretch>
              <a:fillRect/>
            </a:stretch>
          </p:blipFill>
          <p:spPr bwMode="auto">
            <a:xfrm>
              <a:off x="5787683"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Other_4"/>
            <p:cNvSpPr txBox="1">
              <a:spLocks noChangeArrowheads="1"/>
            </p:cNvSpPr>
            <p:nvPr>
              <p:custDataLst>
                <p:tags r:id="rId7"/>
              </p:custDataLst>
            </p:nvPr>
          </p:nvSpPr>
          <p:spPr bwMode="auto">
            <a:xfrm>
              <a:off x="6635808" y="1904901"/>
              <a:ext cx="724241"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fontAlgn="auto" hangingPunct="1">
                <a:spcBef>
                  <a:spcPts val="0"/>
                </a:spcBef>
                <a:spcAft>
                  <a:spcPts val="0"/>
                </a:spcAft>
                <a:defRPr/>
              </a:pPr>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bwMode="auto">
          <a:xfrm>
            <a:off x="877888" y="1797050"/>
            <a:ext cx="2343150" cy="696913"/>
            <a:chOff x="878116" y="1797045"/>
            <a:chExt cx="2342667" cy="696309"/>
          </a:xfrm>
        </p:grpSpPr>
        <p:sp>
          <p:nvSpPr>
            <p:cNvPr id="18" name="MH_Other_1"/>
            <p:cNvSpPr/>
            <p:nvPr>
              <p:custDataLst>
                <p:tags r:id="rId8"/>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F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9" name="MH_Other_2"/>
            <p:cNvPicPr/>
            <p:nvPr>
              <p:custDataLst>
                <p:tags r:id="rId9"/>
              </p:custDataLst>
            </p:nvPr>
          </p:nvPicPr>
          <p:blipFill>
            <a:blip r:embed="rId3">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Other_5"/>
            <p:cNvSpPr txBox="1">
              <a:spLocks noChangeArrowheads="1"/>
            </p:cNvSpPr>
            <p:nvPr>
              <p:custDataLst>
                <p:tags r:id="rId10"/>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fontAlgn="auto" hangingPunct="1">
                <a:spcBef>
                  <a:spcPts val="0"/>
                </a:spcBef>
                <a:spcAft>
                  <a:spcPts val="0"/>
                </a:spcAft>
                <a:defRPr/>
              </a:pPr>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21" name="TextBox 50"/>
          <p:cNvSpPr txBox="1"/>
          <p:nvPr/>
        </p:nvSpPr>
        <p:spPr bwMode="auto">
          <a:xfrm>
            <a:off x="815975" y="2627313"/>
            <a:ext cx="2451100" cy="377411"/>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可行性分析一</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51"/>
          <p:cNvSpPr txBox="1"/>
          <p:nvPr/>
        </p:nvSpPr>
        <p:spPr bwMode="auto">
          <a:xfrm>
            <a:off x="815975" y="2954338"/>
            <a:ext cx="2343150" cy="1131887"/>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您的内容打在这里，或者通过复制您的文本后在此框中选择粘贴，并选择只保留文字，您的内容打在这里或者粘贴，您的内容打在这里，您的内容打在这里，或者通过复制您的文本后在此框中</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50"/>
          <p:cNvSpPr txBox="1"/>
          <p:nvPr/>
        </p:nvSpPr>
        <p:spPr bwMode="auto">
          <a:xfrm>
            <a:off x="3221038" y="2627313"/>
            <a:ext cx="2451100" cy="377411"/>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可行性分析二</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51"/>
          <p:cNvSpPr txBox="1"/>
          <p:nvPr/>
        </p:nvSpPr>
        <p:spPr bwMode="auto">
          <a:xfrm>
            <a:off x="3260725" y="2954338"/>
            <a:ext cx="2343150" cy="1131887"/>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您的内容打在这里，或者通过复制您的文本后在此框中选择粘贴，并选择只保留文字，您的内容打在这里或者粘贴，您的内容打在这里，您的内容打在这里，或者通过复制您的文本后在此框中</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50"/>
          <p:cNvSpPr txBox="1"/>
          <p:nvPr/>
        </p:nvSpPr>
        <p:spPr bwMode="auto">
          <a:xfrm>
            <a:off x="5754688" y="2627313"/>
            <a:ext cx="2451100" cy="377411"/>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可行性分析三</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51"/>
          <p:cNvSpPr txBox="1"/>
          <p:nvPr/>
        </p:nvSpPr>
        <p:spPr bwMode="auto">
          <a:xfrm>
            <a:off x="5754688" y="2954338"/>
            <a:ext cx="2343150" cy="1131887"/>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您的内容打在这里，或者通过复制您的文本后在此框中选择粘贴，并选择只保留文字，您的内容打在这里或者粘贴，您的内容打在这里，您的内容打在这里，或者通过复制您的文本后在此框中</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anim calcmode="lin" valueType="num">
                                      <p:cBhvr>
                                        <p:cTn id="32" dur="750" fill="hold"/>
                                        <p:tgtEl>
                                          <p:spTgt spid="17"/>
                                        </p:tgtEl>
                                        <p:attrNameLst>
                                          <p:attrName>ppt_x</p:attrName>
                                        </p:attrNameLst>
                                      </p:cBhvr>
                                      <p:tavLst>
                                        <p:tav tm="0">
                                          <p:val>
                                            <p:strVal val="#ppt_x"/>
                                          </p:val>
                                        </p:tav>
                                        <p:tav tm="100000">
                                          <p:val>
                                            <p:strVal val="#ppt_x"/>
                                          </p:val>
                                        </p:tav>
                                      </p:tavLst>
                                    </p:anim>
                                    <p:anim calcmode="lin" valueType="num">
                                      <p:cBhvr>
                                        <p:cTn id="33" dur="75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750"/>
                                        <p:tgtEl>
                                          <p:spTgt spid="9"/>
                                        </p:tgtEl>
                                      </p:cBhvr>
                                    </p:animEffect>
                                    <p:anim calcmode="lin" valueType="num">
                                      <p:cBhvr>
                                        <p:cTn id="37" dur="750" fill="hold"/>
                                        <p:tgtEl>
                                          <p:spTgt spid="9"/>
                                        </p:tgtEl>
                                        <p:attrNameLst>
                                          <p:attrName>ppt_x</p:attrName>
                                        </p:attrNameLst>
                                      </p:cBhvr>
                                      <p:tavLst>
                                        <p:tav tm="0">
                                          <p:val>
                                            <p:strVal val="#ppt_x"/>
                                          </p:val>
                                        </p:tav>
                                        <p:tav tm="100000">
                                          <p:val>
                                            <p:strVal val="#ppt_x"/>
                                          </p:val>
                                        </p:tav>
                                      </p:tavLst>
                                    </p:anim>
                                    <p:anim calcmode="lin" valueType="num">
                                      <p:cBhvr>
                                        <p:cTn id="38" dur="750" fill="hold"/>
                                        <p:tgtEl>
                                          <p:spTgt spid="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750"/>
                                        <p:tgtEl>
                                          <p:spTgt spid="13"/>
                                        </p:tgtEl>
                                      </p:cBhvr>
                                    </p:animEffect>
                                    <p:anim calcmode="lin" valueType="num">
                                      <p:cBhvr>
                                        <p:cTn id="42" dur="750" fill="hold"/>
                                        <p:tgtEl>
                                          <p:spTgt spid="13"/>
                                        </p:tgtEl>
                                        <p:attrNameLst>
                                          <p:attrName>ppt_x</p:attrName>
                                        </p:attrNameLst>
                                      </p:cBhvr>
                                      <p:tavLst>
                                        <p:tav tm="0">
                                          <p:val>
                                            <p:strVal val="#ppt_x"/>
                                          </p:val>
                                        </p:tav>
                                        <p:tav tm="100000">
                                          <p:val>
                                            <p:strVal val="#ppt_x"/>
                                          </p:val>
                                        </p:tav>
                                      </p:tavLst>
                                    </p:anim>
                                    <p:anim calcmode="lin" valueType="num">
                                      <p:cBhvr>
                                        <p:cTn id="43" dur="7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9" presetClass="entr" presetSubtype="0" decel="10000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 calcmode="lin" valueType="num">
                                      <p:cBhvr>
                                        <p:cTn id="49" dur="500" fill="hold"/>
                                        <p:tgtEl>
                                          <p:spTgt spid="21"/>
                                        </p:tgtEl>
                                        <p:attrNameLst>
                                          <p:attrName>style.rotation</p:attrName>
                                        </p:attrNameLst>
                                      </p:cBhvr>
                                      <p:tavLst>
                                        <p:tav tm="0">
                                          <p:val>
                                            <p:fltVal val="360"/>
                                          </p:val>
                                        </p:tav>
                                        <p:tav tm="100000">
                                          <p:val>
                                            <p:fltVal val="0"/>
                                          </p:val>
                                        </p:tav>
                                      </p:tavLst>
                                    </p:anim>
                                    <p:animEffect transition="in" filter="fade">
                                      <p:cBhvr>
                                        <p:cTn id="50" dur="500"/>
                                        <p:tgtEl>
                                          <p:spTgt spid="21"/>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360"/>
                                          </p:val>
                                        </p:tav>
                                        <p:tav tm="100000">
                                          <p:val>
                                            <p:fltVal val="0"/>
                                          </p:val>
                                        </p:tav>
                                      </p:tavLst>
                                    </p:anim>
                                    <p:animEffect transition="in" filter="fade">
                                      <p:cBhvr>
                                        <p:cTn id="56" dur="500"/>
                                        <p:tgtEl>
                                          <p:spTgt spid="23"/>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 calcmode="lin" valueType="num">
                                      <p:cBhvr>
                                        <p:cTn id="61" dur="500" fill="hold"/>
                                        <p:tgtEl>
                                          <p:spTgt spid="25"/>
                                        </p:tgtEl>
                                        <p:attrNameLst>
                                          <p:attrName>style.rotation</p:attrName>
                                        </p:attrNameLst>
                                      </p:cBhvr>
                                      <p:tavLst>
                                        <p:tav tm="0">
                                          <p:val>
                                            <p:fltVal val="360"/>
                                          </p:val>
                                        </p:tav>
                                        <p:tav tm="100000">
                                          <p:val>
                                            <p:fltVal val="0"/>
                                          </p:val>
                                        </p:tav>
                                      </p:tavLst>
                                    </p:anim>
                                    <p:animEffect transition="in" filter="fade">
                                      <p:cBhvr>
                                        <p:cTn id="62" dur="500"/>
                                        <p:tgtEl>
                                          <p:spTgt spid="25"/>
                                        </p:tgtEl>
                                      </p:cBhvr>
                                    </p:animEffect>
                                  </p:childTnLst>
                                </p:cTn>
                              </p:par>
                            </p:childTnLst>
                          </p:cTn>
                        </p:par>
                        <p:par>
                          <p:cTn id="63" fill="hold">
                            <p:stCondLst>
                              <p:cond delay="20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up)">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208088" y="2349500"/>
            <a:ext cx="1249362" cy="300082"/>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地点一</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Rectangle 37"/>
          <p:cNvSpPr/>
          <p:nvPr/>
        </p:nvSpPr>
        <p:spPr>
          <a:xfrm>
            <a:off x="612775" y="2603500"/>
            <a:ext cx="2366963" cy="4833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1" name="文本框 10"/>
          <p:cNvSpPr txBox="1"/>
          <p:nvPr/>
        </p:nvSpPr>
        <p:spPr>
          <a:xfrm>
            <a:off x="3843338" y="2349500"/>
            <a:ext cx="1249362" cy="300082"/>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地点二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Rectangle 37"/>
          <p:cNvSpPr/>
          <p:nvPr/>
        </p:nvSpPr>
        <p:spPr>
          <a:xfrm>
            <a:off x="3248025" y="2603500"/>
            <a:ext cx="2366963" cy="4833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3" name="文本框 12"/>
          <p:cNvSpPr txBox="1"/>
          <p:nvPr/>
        </p:nvSpPr>
        <p:spPr>
          <a:xfrm>
            <a:off x="6494463" y="2349500"/>
            <a:ext cx="1249362" cy="300082"/>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地点三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Rectangle 37"/>
          <p:cNvSpPr/>
          <p:nvPr/>
        </p:nvSpPr>
        <p:spPr>
          <a:xfrm>
            <a:off x="5899150" y="2603500"/>
            <a:ext cx="2365375" cy="4833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5" name="文本框 14"/>
          <p:cNvSpPr txBox="1"/>
          <p:nvPr/>
        </p:nvSpPr>
        <p:spPr>
          <a:xfrm>
            <a:off x="5334000" y="4121150"/>
            <a:ext cx="1247775" cy="300082"/>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地点五</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37"/>
          <p:cNvSpPr/>
          <p:nvPr/>
        </p:nvSpPr>
        <p:spPr>
          <a:xfrm>
            <a:off x="4737100" y="4373563"/>
            <a:ext cx="2366963" cy="4833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7" name="文本框 16"/>
          <p:cNvSpPr txBox="1"/>
          <p:nvPr/>
        </p:nvSpPr>
        <p:spPr>
          <a:xfrm>
            <a:off x="2452688" y="4121150"/>
            <a:ext cx="1247775" cy="300082"/>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地点四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Rectangle 37"/>
          <p:cNvSpPr/>
          <p:nvPr/>
        </p:nvSpPr>
        <p:spPr>
          <a:xfrm>
            <a:off x="1855788" y="4373563"/>
            <a:ext cx="2366962" cy="4833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grpSp>
        <p:nvGrpSpPr>
          <p:cNvPr id="19" name="组合 18"/>
          <p:cNvGrpSpPr/>
          <p:nvPr/>
        </p:nvGrpSpPr>
        <p:grpSpPr bwMode="auto">
          <a:xfrm>
            <a:off x="4108450" y="1485900"/>
            <a:ext cx="765175" cy="765175"/>
            <a:chOff x="4108882" y="1486287"/>
            <a:chExt cx="765423" cy="765385"/>
          </a:xfrm>
        </p:grpSpPr>
        <p:sp>
          <p:nvSpPr>
            <p:cNvPr id="20" name="Rectangle 22"/>
            <p:cNvSpPr/>
            <p:nvPr/>
          </p:nvSpPr>
          <p:spPr>
            <a:xfrm>
              <a:off x="4108882" y="1486287"/>
              <a:ext cx="765423" cy="765385"/>
            </a:xfrm>
            <a:prstGeom prst="ellipse">
              <a:avLst/>
            </a:prstGeom>
            <a:solidFill>
              <a:srgbClr val="ED7D31"/>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23"/>
            <p:cNvSpPr>
              <a:spLocks noEditPoints="1"/>
            </p:cNvSpPr>
            <p:nvPr/>
          </p:nvSpPr>
          <p:spPr bwMode="auto">
            <a:xfrm>
              <a:off x="4253392" y="1680015"/>
              <a:ext cx="468464" cy="38745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grpSp>
      <p:grpSp>
        <p:nvGrpSpPr>
          <p:cNvPr id="22" name="组合 21"/>
          <p:cNvGrpSpPr/>
          <p:nvPr/>
        </p:nvGrpSpPr>
        <p:grpSpPr bwMode="auto">
          <a:xfrm>
            <a:off x="1430338" y="1485900"/>
            <a:ext cx="765175" cy="765175"/>
            <a:chOff x="1430846" y="1486287"/>
            <a:chExt cx="765423" cy="765385"/>
          </a:xfrm>
        </p:grpSpPr>
        <p:sp>
          <p:nvSpPr>
            <p:cNvPr id="23" name="Rectangle 13"/>
            <p:cNvSpPr/>
            <p:nvPr/>
          </p:nvSpPr>
          <p:spPr>
            <a:xfrm>
              <a:off x="1430846" y="1486287"/>
              <a:ext cx="765423" cy="765385"/>
            </a:xfrm>
            <a:prstGeom prst="ellipse">
              <a:avLst/>
            </a:prstGeom>
            <a:solidFill>
              <a:srgbClr val="00B0F0"/>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Freeform 100"/>
            <p:cNvSpPr/>
            <p:nvPr/>
          </p:nvSpPr>
          <p:spPr bwMode="auto">
            <a:xfrm>
              <a:off x="1602352" y="1657784"/>
              <a:ext cx="365243" cy="411276"/>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grpSp>
      <p:grpSp>
        <p:nvGrpSpPr>
          <p:cNvPr id="25" name="组合 24"/>
          <p:cNvGrpSpPr/>
          <p:nvPr/>
        </p:nvGrpSpPr>
        <p:grpSpPr bwMode="auto">
          <a:xfrm>
            <a:off x="2657475" y="3306763"/>
            <a:ext cx="765175" cy="765175"/>
            <a:chOff x="2657114" y="3306918"/>
            <a:chExt cx="765423" cy="765385"/>
          </a:xfrm>
        </p:grpSpPr>
        <p:sp>
          <p:nvSpPr>
            <p:cNvPr id="26" name="Rectangle 26"/>
            <p:cNvSpPr/>
            <p:nvPr/>
          </p:nvSpPr>
          <p:spPr>
            <a:xfrm>
              <a:off x="2657114" y="3306918"/>
              <a:ext cx="765423" cy="765385"/>
            </a:xfrm>
            <a:prstGeom prst="ellipse">
              <a:avLst/>
            </a:prstGeom>
            <a:solidFill>
              <a:srgbClr val="A5A5A5"/>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7" name="Group 67"/>
            <p:cNvGrpSpPr/>
            <p:nvPr/>
          </p:nvGrpSpPr>
          <p:grpSpPr>
            <a:xfrm>
              <a:off x="2743063" y="3564765"/>
              <a:ext cx="605458" cy="213916"/>
              <a:chOff x="1441430" y="4357700"/>
              <a:chExt cx="503238" cy="177800"/>
            </a:xfrm>
            <a:solidFill>
              <a:schemeClr val="bg1"/>
            </a:solidFill>
          </p:grpSpPr>
          <p:sp>
            <p:nvSpPr>
              <p:cNvPr id="28"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9"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30"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grpSp>
      </p:grpSp>
      <p:grpSp>
        <p:nvGrpSpPr>
          <p:cNvPr id="31" name="组合 30"/>
          <p:cNvGrpSpPr/>
          <p:nvPr/>
        </p:nvGrpSpPr>
        <p:grpSpPr bwMode="auto">
          <a:xfrm>
            <a:off x="6721475" y="1485900"/>
            <a:ext cx="765175" cy="765175"/>
            <a:chOff x="6721309" y="1486287"/>
            <a:chExt cx="765423" cy="765385"/>
          </a:xfrm>
        </p:grpSpPr>
        <p:sp>
          <p:nvSpPr>
            <p:cNvPr id="32" name="Rectangle 16"/>
            <p:cNvSpPr/>
            <p:nvPr/>
          </p:nvSpPr>
          <p:spPr>
            <a:xfrm>
              <a:off x="6721309" y="1486287"/>
              <a:ext cx="765423" cy="765385"/>
            </a:xfrm>
            <a:prstGeom prst="ellipse">
              <a:avLst/>
            </a:prstGeom>
            <a:solidFill>
              <a:srgbClr val="FFC000"/>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Group 68"/>
            <p:cNvGrpSpPr/>
            <p:nvPr/>
          </p:nvGrpSpPr>
          <p:grpSpPr>
            <a:xfrm>
              <a:off x="6911180" y="1670021"/>
              <a:ext cx="405503" cy="406194"/>
              <a:chOff x="6998061" y="3496249"/>
              <a:chExt cx="366051" cy="366676"/>
            </a:xfrm>
            <a:solidFill>
              <a:schemeClr val="bg1"/>
            </a:solidFill>
          </p:grpSpPr>
          <p:sp>
            <p:nvSpPr>
              <p:cNvPr id="34"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35"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36"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37"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38"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39"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40"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41"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42"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grpSp>
      </p:grpSp>
      <p:grpSp>
        <p:nvGrpSpPr>
          <p:cNvPr id="43" name="组合 42"/>
          <p:cNvGrpSpPr/>
          <p:nvPr/>
        </p:nvGrpSpPr>
        <p:grpSpPr bwMode="auto">
          <a:xfrm>
            <a:off x="5565775" y="3306763"/>
            <a:ext cx="765175" cy="765175"/>
            <a:chOff x="5566317" y="3306918"/>
            <a:chExt cx="765423" cy="765385"/>
          </a:xfrm>
        </p:grpSpPr>
        <p:sp>
          <p:nvSpPr>
            <p:cNvPr id="44" name="Rectangle 23"/>
            <p:cNvSpPr/>
            <p:nvPr/>
          </p:nvSpPr>
          <p:spPr>
            <a:xfrm>
              <a:off x="5566317" y="3306918"/>
              <a:ext cx="765423" cy="765385"/>
            </a:xfrm>
            <a:prstGeom prst="ellipse">
              <a:avLst/>
            </a:prstGeom>
            <a:solidFill>
              <a:srgbClr val="00B0F0"/>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5" name="Group 78"/>
            <p:cNvGrpSpPr/>
            <p:nvPr/>
          </p:nvGrpSpPr>
          <p:grpSpPr>
            <a:xfrm>
              <a:off x="5794464" y="3478816"/>
              <a:ext cx="327796" cy="437560"/>
              <a:chOff x="1868971" y="2767277"/>
              <a:chExt cx="274694" cy="366676"/>
            </a:xfrm>
            <a:solidFill>
              <a:schemeClr val="bg1"/>
            </a:solidFill>
          </p:grpSpPr>
          <p:sp>
            <p:nvSpPr>
              <p:cNvPr id="46"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sp>
            <p:nvSpPr>
              <p:cNvPr id="47"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o UI" panose="020B0502040204020203"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 calcmode="lin" valueType="num">
                                      <p:cBhvr>
                                        <p:cTn id="45" dur="500" fill="hold"/>
                                        <p:tgtEl>
                                          <p:spTgt spid="31"/>
                                        </p:tgtEl>
                                        <p:attrNameLst>
                                          <p:attrName>style.rotation</p:attrName>
                                        </p:attrNameLst>
                                      </p:cBhvr>
                                      <p:tavLst>
                                        <p:tav tm="0">
                                          <p:val>
                                            <p:fltVal val="360"/>
                                          </p:val>
                                        </p:tav>
                                        <p:tav tm="100000">
                                          <p:val>
                                            <p:fltVal val="0"/>
                                          </p:val>
                                        </p:tav>
                                      </p:tavLst>
                                    </p:anim>
                                    <p:animEffect transition="in" filter="fade">
                                      <p:cBhvr>
                                        <p:cTn id="46" dur="500"/>
                                        <p:tgtEl>
                                          <p:spTgt spid="31"/>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 calcmode="lin" valueType="num">
                                      <p:cBhvr>
                                        <p:cTn id="51" dur="500" fill="hold"/>
                                        <p:tgtEl>
                                          <p:spTgt spid="25"/>
                                        </p:tgtEl>
                                        <p:attrNameLst>
                                          <p:attrName>style.rotation</p:attrName>
                                        </p:attrNameLst>
                                      </p:cBhvr>
                                      <p:tavLst>
                                        <p:tav tm="0">
                                          <p:val>
                                            <p:fltVal val="360"/>
                                          </p:val>
                                        </p:tav>
                                        <p:tav tm="100000">
                                          <p:val>
                                            <p:fltVal val="0"/>
                                          </p:val>
                                        </p:tav>
                                      </p:tavLst>
                                    </p:anim>
                                    <p:animEffect transition="in" filter="fade">
                                      <p:cBhvr>
                                        <p:cTn id="52" dur="500"/>
                                        <p:tgtEl>
                                          <p:spTgt spid="25"/>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 calcmode="lin" valueType="num">
                                      <p:cBhvr>
                                        <p:cTn id="57" dur="500" fill="hold"/>
                                        <p:tgtEl>
                                          <p:spTgt spid="43"/>
                                        </p:tgtEl>
                                        <p:attrNameLst>
                                          <p:attrName>style.rotation</p:attrName>
                                        </p:attrNameLst>
                                      </p:cBhvr>
                                      <p:tavLst>
                                        <p:tav tm="0">
                                          <p:val>
                                            <p:fltVal val="360"/>
                                          </p:val>
                                        </p:tav>
                                        <p:tav tm="100000">
                                          <p:val>
                                            <p:fltVal val="0"/>
                                          </p:val>
                                        </p:tav>
                                      </p:tavLst>
                                    </p:anim>
                                    <p:animEffect transition="in" filter="fade">
                                      <p:cBhvr>
                                        <p:cTn id="58" dur="500"/>
                                        <p:tgtEl>
                                          <p:spTgt spid="43"/>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p:stCondLst>
                              <p:cond delay="1500"/>
                            </p:stCondLst>
                            <p:childTnLst>
                              <p:par>
                                <p:cTn id="76" presetID="10" presetClass="entr" presetSubtype="0" fill="hold" grpId="0" nodeType="afterEffect">
                                  <p:stCondLst>
                                    <p:cond delay="0"/>
                                  </p:stCondLst>
                                  <p:iterate type="lt">
                                    <p:tmPct val="15000"/>
                                  </p:iterate>
                                  <p:childTnLst>
                                    <p:set>
                                      <p:cBhvr>
                                        <p:cTn id="77" dur="1" fill="hold">
                                          <p:stCondLst>
                                            <p:cond delay="0"/>
                                          </p:stCondLst>
                                        </p:cTn>
                                        <p:tgtEl>
                                          <p:spTgt spid="10"/>
                                        </p:tgtEl>
                                        <p:attrNameLst>
                                          <p:attrName>style.visibility</p:attrName>
                                        </p:attrNameLst>
                                      </p:cBhvr>
                                      <p:to>
                                        <p:strVal val="visible"/>
                                      </p:to>
                                    </p:set>
                                    <p:animEffect transition="in" filter="fade">
                                      <p:cBhvr>
                                        <p:cTn id="78" dur="250"/>
                                        <p:tgtEl>
                                          <p:spTgt spid="10"/>
                                        </p:tgtEl>
                                      </p:cBhvr>
                                    </p:animEffect>
                                  </p:childTnLst>
                                </p:cTn>
                              </p:par>
                              <p:par>
                                <p:cTn id="79" presetID="10" presetClass="entr" presetSubtype="0" fill="hold" grpId="0" nodeType="withEffect">
                                  <p:stCondLst>
                                    <p:cond delay="0"/>
                                  </p:stCondLst>
                                  <p:iterate type="lt">
                                    <p:tmPct val="15000"/>
                                  </p:iterate>
                                  <p:childTnLst>
                                    <p:set>
                                      <p:cBhvr>
                                        <p:cTn id="80" dur="1" fill="hold">
                                          <p:stCondLst>
                                            <p:cond delay="0"/>
                                          </p:stCondLst>
                                        </p:cTn>
                                        <p:tgtEl>
                                          <p:spTgt spid="12"/>
                                        </p:tgtEl>
                                        <p:attrNameLst>
                                          <p:attrName>style.visibility</p:attrName>
                                        </p:attrNameLst>
                                      </p:cBhvr>
                                      <p:to>
                                        <p:strVal val="visible"/>
                                      </p:to>
                                    </p:set>
                                    <p:animEffect transition="in" filter="fade">
                                      <p:cBhvr>
                                        <p:cTn id="81" dur="250"/>
                                        <p:tgtEl>
                                          <p:spTgt spid="12"/>
                                        </p:tgtEl>
                                      </p:cBhvr>
                                    </p:animEffect>
                                  </p:childTnLst>
                                </p:cTn>
                              </p:par>
                              <p:par>
                                <p:cTn id="82" presetID="10" presetClass="entr" presetSubtype="0" fill="hold" grpId="0" nodeType="withEffect">
                                  <p:stCondLst>
                                    <p:cond delay="0"/>
                                  </p:stCondLst>
                                  <p:iterate type="lt">
                                    <p:tmPct val="15000"/>
                                  </p:iterate>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par>
                                <p:cTn id="85" presetID="10" presetClass="entr" presetSubtype="0" fill="hold" grpId="0" nodeType="withEffect">
                                  <p:stCondLst>
                                    <p:cond delay="0"/>
                                  </p:stCondLst>
                                  <p:iterate type="lt">
                                    <p:tmPct val="15000"/>
                                  </p:iterate>
                                  <p:childTnLst>
                                    <p:set>
                                      <p:cBhvr>
                                        <p:cTn id="86" dur="1" fill="hold">
                                          <p:stCondLst>
                                            <p:cond delay="0"/>
                                          </p:stCondLst>
                                        </p:cTn>
                                        <p:tgtEl>
                                          <p:spTgt spid="18"/>
                                        </p:tgtEl>
                                        <p:attrNameLst>
                                          <p:attrName>style.visibility</p:attrName>
                                        </p:attrNameLst>
                                      </p:cBhvr>
                                      <p:to>
                                        <p:strVal val="visible"/>
                                      </p:to>
                                    </p:set>
                                    <p:animEffect transition="in" filter="fade">
                                      <p:cBhvr>
                                        <p:cTn id="87" dur="250"/>
                                        <p:tgtEl>
                                          <p:spTgt spid="18"/>
                                        </p:tgtEl>
                                      </p:cBhvr>
                                    </p:animEffect>
                                  </p:childTnLst>
                                </p:cTn>
                              </p:par>
                              <p:par>
                                <p:cTn id="88" presetID="10" presetClass="entr" presetSubtype="0" fill="hold" grpId="0" nodeType="withEffect">
                                  <p:stCondLst>
                                    <p:cond delay="0"/>
                                  </p:stCondLst>
                                  <p:iterate type="lt">
                                    <p:tmPct val="15000"/>
                                  </p:iterate>
                                  <p:childTnLst>
                                    <p:set>
                                      <p:cBhvr>
                                        <p:cTn id="89" dur="1" fill="hold">
                                          <p:stCondLst>
                                            <p:cond delay="0"/>
                                          </p:stCondLst>
                                        </p:cTn>
                                        <p:tgtEl>
                                          <p:spTgt spid="16"/>
                                        </p:tgtEl>
                                        <p:attrNameLst>
                                          <p:attrName>style.visibility</p:attrName>
                                        </p:attrNameLst>
                                      </p:cBhvr>
                                      <p:to>
                                        <p:strVal val="visible"/>
                                      </p:to>
                                    </p:set>
                                    <p:animEffect transition="in" filter="fade">
                                      <p:cBhvr>
                                        <p:cTn id="9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723744" y="1370850"/>
            <a:ext cx="589439" cy="606748"/>
            <a:chOff x="1463339" y="1072758"/>
            <a:chExt cx="1546058" cy="1546058"/>
          </a:xfrm>
          <a:effectLst>
            <a:outerShdw blurRad="330200" dist="215900" dir="6900000" sx="81000" sy="81000" algn="t" rotWithShape="0">
              <a:prstClr val="black">
                <a:alpha val="42000"/>
              </a:prstClr>
            </a:outerShdw>
          </a:effectLst>
        </p:grpSpPr>
        <p:sp>
          <p:nvSpPr>
            <p:cNvPr id="34" name="同心圆 3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5" name="椭圆 34"/>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36" name="椭圆 35"/>
          <p:cNvSpPr/>
          <p:nvPr/>
        </p:nvSpPr>
        <p:spPr>
          <a:xfrm>
            <a:off x="5795407" y="1444620"/>
            <a:ext cx="446112" cy="459210"/>
          </a:xfrm>
          <a:prstGeom prst="ellipse">
            <a:avLst/>
          </a:prstGeom>
          <a:solidFill>
            <a:schemeClr val="accent1"/>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dirty="0"/>
          </a:p>
        </p:txBody>
      </p:sp>
      <p:grpSp>
        <p:nvGrpSpPr>
          <p:cNvPr id="37" name="组合 36"/>
          <p:cNvGrpSpPr/>
          <p:nvPr/>
        </p:nvGrpSpPr>
        <p:grpSpPr>
          <a:xfrm>
            <a:off x="5712576" y="2189014"/>
            <a:ext cx="589439" cy="606748"/>
            <a:chOff x="1463339" y="1072758"/>
            <a:chExt cx="1546058" cy="1546058"/>
          </a:xfrm>
          <a:effectLst>
            <a:outerShdw blurRad="330200" dist="215900" dir="6900000" sx="81000" sy="8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9" name="椭圆 3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40" name="椭圆 39"/>
          <p:cNvSpPr/>
          <p:nvPr/>
        </p:nvSpPr>
        <p:spPr>
          <a:xfrm>
            <a:off x="5784239" y="2262783"/>
            <a:ext cx="446112" cy="4592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p>
        </p:txBody>
      </p:sp>
      <p:grpSp>
        <p:nvGrpSpPr>
          <p:cNvPr id="41" name="组合 40"/>
          <p:cNvGrpSpPr/>
          <p:nvPr/>
        </p:nvGrpSpPr>
        <p:grpSpPr>
          <a:xfrm>
            <a:off x="5712576" y="3007178"/>
            <a:ext cx="589439" cy="606748"/>
            <a:chOff x="1463339" y="1072758"/>
            <a:chExt cx="1546058" cy="1546058"/>
          </a:xfrm>
          <a:effectLst>
            <a:outerShdw blurRad="330200" dist="215900" dir="6900000" sx="81000" sy="8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43" name="椭圆 4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44" name="椭圆 43"/>
          <p:cNvSpPr/>
          <p:nvPr/>
        </p:nvSpPr>
        <p:spPr>
          <a:xfrm>
            <a:off x="5784239" y="3080946"/>
            <a:ext cx="446112" cy="4592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p>
        </p:txBody>
      </p:sp>
      <p:grpSp>
        <p:nvGrpSpPr>
          <p:cNvPr id="45" name="组合 44"/>
          <p:cNvGrpSpPr/>
          <p:nvPr/>
        </p:nvGrpSpPr>
        <p:grpSpPr>
          <a:xfrm>
            <a:off x="6521397" y="1330127"/>
            <a:ext cx="2006408" cy="671271"/>
            <a:chOff x="6084168" y="1189133"/>
            <a:chExt cx="1669538" cy="692026"/>
          </a:xfrm>
        </p:grpSpPr>
        <p:sp>
          <p:nvSpPr>
            <p:cNvPr id="46" name="TextBox 20"/>
            <p:cNvSpPr txBox="1"/>
            <p:nvPr/>
          </p:nvSpPr>
          <p:spPr>
            <a:xfrm>
              <a:off x="6084168" y="1514664"/>
              <a:ext cx="1669538" cy="366495"/>
            </a:xfrm>
            <a:prstGeom prst="rect">
              <a:avLst/>
            </a:prstGeom>
            <a:noFill/>
          </p:spPr>
          <p:txBody>
            <a:bodyPr wrap="square" lIns="61109" tIns="30554" rIns="61109" bIns="30554" rtlCol="0">
              <a:spAutoFit/>
            </a:bodyPr>
            <a:lstStyle/>
            <a:p>
              <a:pPr>
                <a:lnSpc>
                  <a:spcPct val="130000"/>
                </a:lnSpc>
              </a:pPr>
              <a:r>
                <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21"/>
            <p:cNvSpPr txBox="1"/>
            <p:nvPr/>
          </p:nvSpPr>
          <p:spPr>
            <a:xfrm>
              <a:off x="6109640" y="1189133"/>
              <a:ext cx="1008112" cy="381743"/>
            </a:xfrm>
            <a:prstGeom prst="rect">
              <a:avLst/>
            </a:prstGeom>
            <a:noFill/>
          </p:spPr>
          <p:txBody>
            <a:bodyPr wrap="square" lIns="61109" tIns="0" rIns="61109" bIns="0" rtlCol="0" anchor="t">
              <a:spAutoFit/>
            </a:bodyPr>
            <a:lstStyle/>
            <a:p>
              <a:pPr>
                <a:lnSpc>
                  <a:spcPct val="150000"/>
                </a:lnSpc>
              </a:pPr>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48" name="组合 47"/>
          <p:cNvGrpSpPr/>
          <p:nvPr/>
        </p:nvGrpSpPr>
        <p:grpSpPr>
          <a:xfrm>
            <a:off x="6521397" y="2148833"/>
            <a:ext cx="2006408" cy="635212"/>
            <a:chOff x="6084168" y="2476480"/>
            <a:chExt cx="1669538" cy="654853"/>
          </a:xfrm>
        </p:grpSpPr>
        <p:sp>
          <p:nvSpPr>
            <p:cNvPr id="49" name="TextBox 22"/>
            <p:cNvSpPr txBox="1"/>
            <p:nvPr/>
          </p:nvSpPr>
          <p:spPr>
            <a:xfrm>
              <a:off x="6084168" y="2764838"/>
              <a:ext cx="1669538" cy="366495"/>
            </a:xfrm>
            <a:prstGeom prst="rect">
              <a:avLst/>
            </a:prstGeom>
            <a:noFill/>
          </p:spPr>
          <p:txBody>
            <a:bodyPr wrap="square" lIns="61109" tIns="30554" rIns="61109" bIns="30554" rtlCol="0">
              <a:spAutoFit/>
            </a:bodyPr>
            <a:lstStyle/>
            <a:p>
              <a:pPr>
                <a:lnSpc>
                  <a:spcPct val="130000"/>
                </a:lnSpc>
              </a:pPr>
              <a:r>
                <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23"/>
            <p:cNvSpPr txBox="1"/>
            <p:nvPr/>
          </p:nvSpPr>
          <p:spPr>
            <a:xfrm>
              <a:off x="6109640" y="2476480"/>
              <a:ext cx="1008112" cy="381744"/>
            </a:xfrm>
            <a:prstGeom prst="rect">
              <a:avLst/>
            </a:prstGeom>
            <a:noFill/>
          </p:spPr>
          <p:txBody>
            <a:bodyPr wrap="square" lIns="61109" tIns="0" rIns="61109" bIns="0" rtlCol="0" anchor="t">
              <a:spAutoFit/>
            </a:bodyPr>
            <a:lstStyle/>
            <a:p>
              <a:pPr>
                <a:lnSpc>
                  <a:spcPct val="150000"/>
                </a:lnSpc>
              </a:pPr>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51" name="组合 50"/>
          <p:cNvGrpSpPr/>
          <p:nvPr/>
        </p:nvGrpSpPr>
        <p:grpSpPr>
          <a:xfrm>
            <a:off x="6521397" y="2967004"/>
            <a:ext cx="2006408" cy="649459"/>
            <a:chOff x="6084168" y="3696503"/>
            <a:chExt cx="1669538" cy="669539"/>
          </a:xfrm>
        </p:grpSpPr>
        <p:sp>
          <p:nvSpPr>
            <p:cNvPr id="52" name="TextBox 24"/>
            <p:cNvSpPr txBox="1"/>
            <p:nvPr/>
          </p:nvSpPr>
          <p:spPr>
            <a:xfrm>
              <a:off x="6084168" y="3999548"/>
              <a:ext cx="1669538" cy="366494"/>
            </a:xfrm>
            <a:prstGeom prst="rect">
              <a:avLst/>
            </a:prstGeom>
            <a:noFill/>
          </p:spPr>
          <p:txBody>
            <a:bodyPr wrap="square" lIns="61109" tIns="30554" rIns="61109" bIns="30554" rtlCol="0">
              <a:spAutoFit/>
            </a:bodyPr>
            <a:lstStyle/>
            <a:p>
              <a:pPr>
                <a:lnSpc>
                  <a:spcPct val="130000"/>
                </a:lnSpc>
              </a:pPr>
              <a:r>
                <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25"/>
            <p:cNvSpPr txBox="1"/>
            <p:nvPr/>
          </p:nvSpPr>
          <p:spPr>
            <a:xfrm>
              <a:off x="6094400" y="3696503"/>
              <a:ext cx="1008112" cy="381743"/>
            </a:xfrm>
            <a:prstGeom prst="rect">
              <a:avLst/>
            </a:prstGeom>
            <a:noFill/>
          </p:spPr>
          <p:txBody>
            <a:bodyPr wrap="square" lIns="61109" tIns="0" rIns="61109" bIns="0" rtlCol="0" anchor="t">
              <a:spAutoFit/>
            </a:bodyPr>
            <a:lstStyle/>
            <a:p>
              <a:pPr>
                <a:lnSpc>
                  <a:spcPct val="150000"/>
                </a:lnSpc>
              </a:pPr>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sp>
        <p:nvSpPr>
          <p:cNvPr id="54" name="TextBox 26"/>
          <p:cNvSpPr txBox="1"/>
          <p:nvPr/>
        </p:nvSpPr>
        <p:spPr>
          <a:xfrm>
            <a:off x="5795409" y="1456361"/>
            <a:ext cx="493964" cy="411941"/>
          </a:xfrm>
          <a:prstGeom prst="rect">
            <a:avLst/>
          </a:prstGeom>
          <a:noFill/>
        </p:spPr>
        <p:txBody>
          <a:bodyPr wrap="square" lIns="92362" tIns="46181" rIns="92362" bIns="46181" rtlCol="0">
            <a:spAutoFit/>
          </a:bodyPr>
          <a:lstStyle/>
          <a:p>
            <a:r>
              <a:rPr lang="en-US" altLang="zh-CN" sz="2070" dirty="0">
                <a:solidFill>
                  <a:schemeClr val="bg1"/>
                </a:solidFill>
                <a:latin typeface="DFGothic-EB" panose="02010609010101010101" pitchFamily="1" charset="-128"/>
                <a:ea typeface="DFGothic-EB" panose="02010609010101010101" pitchFamily="1" charset="-128"/>
              </a:rPr>
              <a:t>01</a:t>
            </a:r>
            <a:endParaRPr lang="zh-CN" altLang="en-US" sz="2070" dirty="0">
              <a:solidFill>
                <a:schemeClr val="bg1"/>
              </a:solidFill>
              <a:latin typeface="DFGothic-EB" panose="02010609010101010101" pitchFamily="1" charset="-128"/>
              <a:ea typeface="DFGothic-EB" panose="02010609010101010101" pitchFamily="1" charset="-128"/>
            </a:endParaRPr>
          </a:p>
        </p:txBody>
      </p:sp>
      <p:sp>
        <p:nvSpPr>
          <p:cNvPr id="55" name="TextBox 27"/>
          <p:cNvSpPr txBox="1"/>
          <p:nvPr/>
        </p:nvSpPr>
        <p:spPr>
          <a:xfrm>
            <a:off x="5779535" y="2274523"/>
            <a:ext cx="517775" cy="411941"/>
          </a:xfrm>
          <a:prstGeom prst="rect">
            <a:avLst/>
          </a:prstGeom>
          <a:noFill/>
        </p:spPr>
        <p:txBody>
          <a:bodyPr wrap="square" lIns="92362" tIns="46181" rIns="92362" bIns="46181" rtlCol="0">
            <a:spAutoFit/>
          </a:bodyPr>
          <a:lstStyle/>
          <a:p>
            <a:r>
              <a:rPr lang="en-US" altLang="zh-CN" sz="2070" dirty="0">
                <a:solidFill>
                  <a:schemeClr val="bg1"/>
                </a:solidFill>
                <a:latin typeface="DFGothic-EB" panose="02010609010101010101" pitchFamily="1" charset="-128"/>
                <a:ea typeface="DFGothic-EB" panose="02010609010101010101" pitchFamily="1" charset="-128"/>
              </a:rPr>
              <a:t>02</a:t>
            </a:r>
            <a:endParaRPr lang="zh-CN" altLang="en-US" sz="2070" dirty="0">
              <a:solidFill>
                <a:schemeClr val="bg1"/>
              </a:solidFill>
              <a:latin typeface="DFGothic-EB" panose="02010609010101010101" pitchFamily="1" charset="-128"/>
              <a:ea typeface="DFGothic-EB" panose="02010609010101010101" pitchFamily="1" charset="-128"/>
            </a:endParaRPr>
          </a:p>
        </p:txBody>
      </p:sp>
      <p:sp>
        <p:nvSpPr>
          <p:cNvPr id="56" name="TextBox 28"/>
          <p:cNvSpPr txBox="1"/>
          <p:nvPr/>
        </p:nvSpPr>
        <p:spPr>
          <a:xfrm>
            <a:off x="5779535" y="3080946"/>
            <a:ext cx="517775" cy="411941"/>
          </a:xfrm>
          <a:prstGeom prst="rect">
            <a:avLst/>
          </a:prstGeom>
          <a:noFill/>
        </p:spPr>
        <p:txBody>
          <a:bodyPr wrap="square" lIns="92362" tIns="46181" rIns="92362" bIns="46181" rtlCol="0">
            <a:spAutoFit/>
          </a:bodyPr>
          <a:lstStyle/>
          <a:p>
            <a:r>
              <a:rPr lang="en-US" altLang="zh-CN" sz="2070" dirty="0">
                <a:solidFill>
                  <a:schemeClr val="bg1"/>
                </a:solidFill>
                <a:latin typeface="DFGothic-EB" panose="02010609010101010101" pitchFamily="1" charset="-128"/>
                <a:ea typeface="DFGothic-EB" panose="02010609010101010101" pitchFamily="1" charset="-128"/>
              </a:rPr>
              <a:t>03</a:t>
            </a:r>
            <a:endParaRPr lang="zh-CN" altLang="en-US" sz="2070" dirty="0">
              <a:solidFill>
                <a:schemeClr val="bg1"/>
              </a:solidFill>
              <a:latin typeface="DFGothic-EB" panose="02010609010101010101" pitchFamily="1" charset="-128"/>
              <a:ea typeface="DFGothic-EB" panose="02010609010101010101" pitchFamily="1" charset="-128"/>
            </a:endParaRPr>
          </a:p>
        </p:txBody>
      </p:sp>
      <p:grpSp>
        <p:nvGrpSpPr>
          <p:cNvPr id="57" name="组合 56"/>
          <p:cNvGrpSpPr/>
          <p:nvPr/>
        </p:nvGrpSpPr>
        <p:grpSpPr>
          <a:xfrm>
            <a:off x="721818" y="1548524"/>
            <a:ext cx="4575839" cy="2862297"/>
            <a:chOff x="857224" y="1876434"/>
            <a:chExt cx="3519051" cy="2124076"/>
          </a:xfrm>
        </p:grpSpPr>
        <p:grpSp>
          <p:nvGrpSpPr>
            <p:cNvPr id="58" name="Group 7"/>
            <p:cNvGrpSpPr/>
            <p:nvPr/>
          </p:nvGrpSpPr>
          <p:grpSpPr>
            <a:xfrm>
              <a:off x="857224" y="1876434"/>
              <a:ext cx="3519051" cy="2124076"/>
              <a:chOff x="4901105" y="2090748"/>
              <a:chExt cx="3519051" cy="2124076"/>
            </a:xfrm>
          </p:grpSpPr>
          <p:pic>
            <p:nvPicPr>
              <p:cNvPr id="60" name="Picture 53"/>
              <p:cNvPicPr>
                <a:picLocks noChangeAspect="1"/>
              </p:cNvPicPr>
              <p:nvPr/>
            </p:nvPicPr>
            <p:blipFill>
              <a:blip r:embed="rId1"/>
              <a:srcRect/>
              <a:stretch>
                <a:fillRect/>
              </a:stretch>
            </p:blipFill>
            <p:spPr bwMode="auto">
              <a:xfrm>
                <a:off x="4901105" y="2090748"/>
                <a:ext cx="3519051" cy="2124076"/>
              </a:xfrm>
              <a:prstGeom prst="rect">
                <a:avLst/>
              </a:prstGeom>
              <a:noFill/>
              <a:ln w="9525">
                <a:noFill/>
                <a:miter lim="800000"/>
                <a:headEnd/>
                <a:tailEnd/>
              </a:ln>
            </p:spPr>
          </p:pic>
          <p:sp>
            <p:nvSpPr>
              <p:cNvPr id="61" name="Rectangle 9"/>
              <p:cNvSpPr/>
              <p:nvPr/>
            </p:nvSpPr>
            <p:spPr>
              <a:xfrm>
                <a:off x="5330923" y="2195514"/>
                <a:ext cx="2675358" cy="167409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p>
            </p:txBody>
          </p:sp>
        </p:grp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rcRect t="8663" r="811" b="6467"/>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grpSp>
        <p:nvGrpSpPr>
          <p:cNvPr id="62" name="组合 61"/>
          <p:cNvGrpSpPr/>
          <p:nvPr/>
        </p:nvGrpSpPr>
        <p:grpSpPr>
          <a:xfrm>
            <a:off x="5712576" y="3740114"/>
            <a:ext cx="589439" cy="606748"/>
            <a:chOff x="1463339" y="1072758"/>
            <a:chExt cx="1546058" cy="1546058"/>
          </a:xfrm>
          <a:effectLst>
            <a:outerShdw blurRad="330200" dist="215900" dir="6900000" sx="81000" sy="81000" algn="t" rotWithShape="0">
              <a:prstClr val="black">
                <a:alpha val="49000"/>
              </a:prstClr>
            </a:outerShdw>
          </a:effectLst>
        </p:grpSpPr>
        <p:sp>
          <p:nvSpPr>
            <p:cNvPr id="63"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64" name="椭圆 6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65" name="椭圆 64"/>
          <p:cNvSpPr/>
          <p:nvPr/>
        </p:nvSpPr>
        <p:spPr>
          <a:xfrm>
            <a:off x="5784239" y="3813883"/>
            <a:ext cx="446112" cy="4592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p>
        </p:txBody>
      </p:sp>
      <p:grpSp>
        <p:nvGrpSpPr>
          <p:cNvPr id="66" name="组合 65"/>
          <p:cNvGrpSpPr/>
          <p:nvPr/>
        </p:nvGrpSpPr>
        <p:grpSpPr>
          <a:xfrm>
            <a:off x="6521397" y="3688912"/>
            <a:ext cx="2006408" cy="660487"/>
            <a:chOff x="6084168" y="3685134"/>
            <a:chExt cx="1669538" cy="680908"/>
          </a:xfrm>
        </p:grpSpPr>
        <p:sp>
          <p:nvSpPr>
            <p:cNvPr id="67" name="TextBox 95"/>
            <p:cNvSpPr txBox="1"/>
            <p:nvPr/>
          </p:nvSpPr>
          <p:spPr>
            <a:xfrm>
              <a:off x="6084168" y="3999548"/>
              <a:ext cx="1669538" cy="366494"/>
            </a:xfrm>
            <a:prstGeom prst="rect">
              <a:avLst/>
            </a:prstGeom>
            <a:noFill/>
          </p:spPr>
          <p:txBody>
            <a:bodyPr wrap="square" lIns="61109" tIns="30554" rIns="61109" bIns="30554" rtlCol="0">
              <a:spAutoFit/>
            </a:bodyPr>
            <a:lstStyle/>
            <a:p>
              <a:pPr>
                <a:lnSpc>
                  <a:spcPct val="130000"/>
                </a:lnSpc>
              </a:pPr>
              <a:r>
                <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101"/>
            <p:cNvSpPr txBox="1"/>
            <p:nvPr/>
          </p:nvSpPr>
          <p:spPr>
            <a:xfrm>
              <a:off x="6094400" y="3685134"/>
              <a:ext cx="1008112" cy="381743"/>
            </a:xfrm>
            <a:prstGeom prst="rect">
              <a:avLst/>
            </a:prstGeom>
            <a:noFill/>
          </p:spPr>
          <p:txBody>
            <a:bodyPr wrap="square" lIns="61109" tIns="0" rIns="61109" bIns="0" rtlCol="0" anchor="t">
              <a:spAutoFit/>
            </a:bodyPr>
            <a:lstStyle/>
            <a:p>
              <a:pPr>
                <a:lnSpc>
                  <a:spcPct val="150000"/>
                </a:lnSpc>
              </a:pPr>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sp>
        <p:nvSpPr>
          <p:cNvPr id="69" name="TextBox 102"/>
          <p:cNvSpPr txBox="1"/>
          <p:nvPr/>
        </p:nvSpPr>
        <p:spPr>
          <a:xfrm>
            <a:off x="5784239" y="3842959"/>
            <a:ext cx="528944" cy="411941"/>
          </a:xfrm>
          <a:prstGeom prst="rect">
            <a:avLst/>
          </a:prstGeom>
          <a:noFill/>
        </p:spPr>
        <p:txBody>
          <a:bodyPr wrap="square" lIns="92362" tIns="46181" rIns="92362" bIns="46181" rtlCol="0">
            <a:spAutoFit/>
          </a:bodyPr>
          <a:lstStyle/>
          <a:p>
            <a:r>
              <a:rPr lang="en-US" altLang="zh-CN" sz="2070" dirty="0">
                <a:solidFill>
                  <a:schemeClr val="bg1"/>
                </a:solidFill>
                <a:latin typeface="DFGothic-EB" panose="02010609010101010101" pitchFamily="1" charset="-128"/>
                <a:ea typeface="DFGothic-EB" panose="02010609010101010101" pitchFamily="1" charset="-128"/>
              </a:rPr>
              <a:t>04</a:t>
            </a:r>
            <a:endParaRPr lang="zh-CN" altLang="en-US" sz="2070" dirty="0">
              <a:solidFill>
                <a:schemeClr val="bg1"/>
              </a:solidFill>
              <a:latin typeface="DFGothic-EB" panose="02010609010101010101" pitchFamily="1" charset="-128"/>
              <a:ea typeface="DFGothic-EB" panose="02010609010101010101" pitchFamily="1" charset="-128"/>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3" presetClass="entr" presetSubtype="272"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strVal val="2/3*#ppt_w"/>
                                          </p:val>
                                        </p:tav>
                                        <p:tav tm="100000">
                                          <p:val>
                                            <p:strVal val="#ppt_w"/>
                                          </p:val>
                                        </p:tav>
                                      </p:tavLst>
                                    </p:anim>
                                    <p:anim calcmode="lin" valueType="num">
                                      <p:cBhvr>
                                        <p:cTn id="37" dur="500" fill="hold"/>
                                        <p:tgtEl>
                                          <p:spTgt spid="33"/>
                                        </p:tgtEl>
                                        <p:attrNameLst>
                                          <p:attrName>ppt_h</p:attrName>
                                        </p:attrNameLst>
                                      </p:cBhvr>
                                      <p:tavLst>
                                        <p:tav tm="0">
                                          <p:val>
                                            <p:strVal val="2/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strVal val="4/3*#ppt_w"/>
                                          </p:val>
                                        </p:tav>
                                        <p:tav tm="100000">
                                          <p:val>
                                            <p:strVal val="#ppt_w"/>
                                          </p:val>
                                        </p:tav>
                                      </p:tavLst>
                                    </p:anim>
                                    <p:anim calcmode="lin" valueType="num">
                                      <p:cBhvr>
                                        <p:cTn id="41" dur="500" fill="hold"/>
                                        <p:tgtEl>
                                          <p:spTgt spid="3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strVal val="4/3*#ppt_w"/>
                                          </p:val>
                                        </p:tav>
                                        <p:tav tm="100000">
                                          <p:val>
                                            <p:strVal val="#ppt_w"/>
                                          </p:val>
                                        </p:tav>
                                      </p:tavLst>
                                    </p:anim>
                                    <p:anim calcmode="lin" valueType="num">
                                      <p:cBhvr>
                                        <p:cTn id="45" dur="500" fill="hold"/>
                                        <p:tgtEl>
                                          <p:spTgt spid="54"/>
                                        </p:tgtEl>
                                        <p:attrNameLst>
                                          <p:attrName>ppt_h</p:attrName>
                                        </p:attrNameLst>
                                      </p:cBhvr>
                                      <p:tavLst>
                                        <p:tav tm="0">
                                          <p:val>
                                            <p:strVal val="4/3*#ppt_h"/>
                                          </p:val>
                                        </p:tav>
                                        <p:tav tm="100000">
                                          <p:val>
                                            <p:strVal val="#ppt_h"/>
                                          </p:val>
                                        </p:tav>
                                      </p:tavLst>
                                    </p:anim>
                                  </p:childTnLst>
                                </p:cTn>
                              </p:par>
                            </p:childTnLst>
                          </p:cTn>
                        </p:par>
                        <p:par>
                          <p:cTn id="46" fill="hold">
                            <p:stCondLst>
                              <p:cond delay="1500"/>
                            </p:stCondLst>
                            <p:childTnLst>
                              <p:par>
                                <p:cTn id="47" presetID="2" presetClass="entr" presetSubtype="2"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1+#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3" presetClass="entr" presetSubtype="272"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strVal val="2/3*#ppt_w"/>
                                          </p:val>
                                        </p:tav>
                                        <p:tav tm="100000">
                                          <p:val>
                                            <p:strVal val="#ppt_w"/>
                                          </p:val>
                                        </p:tav>
                                      </p:tavLst>
                                    </p:anim>
                                    <p:anim calcmode="lin" valueType="num">
                                      <p:cBhvr>
                                        <p:cTn id="55" dur="500" fill="hold"/>
                                        <p:tgtEl>
                                          <p:spTgt spid="37"/>
                                        </p:tgtEl>
                                        <p:attrNameLst>
                                          <p:attrName>ppt_h</p:attrName>
                                        </p:attrNameLst>
                                      </p:cBhvr>
                                      <p:tavLst>
                                        <p:tav tm="0">
                                          <p:val>
                                            <p:strVal val="2/3*#ppt_h"/>
                                          </p:val>
                                        </p:tav>
                                        <p:tav tm="100000">
                                          <p:val>
                                            <p:strVal val="#ppt_h"/>
                                          </p:val>
                                        </p:tav>
                                      </p:tavLst>
                                    </p:anim>
                                  </p:childTnLst>
                                </p:cTn>
                              </p:par>
                              <p:par>
                                <p:cTn id="56" presetID="23" presetClass="entr" presetSubtype="288"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500" fill="hold"/>
                                        <p:tgtEl>
                                          <p:spTgt spid="55"/>
                                        </p:tgtEl>
                                        <p:attrNameLst>
                                          <p:attrName>ppt_w</p:attrName>
                                        </p:attrNameLst>
                                      </p:cBhvr>
                                      <p:tavLst>
                                        <p:tav tm="0">
                                          <p:val>
                                            <p:strVal val="4/3*#ppt_w"/>
                                          </p:val>
                                        </p:tav>
                                        <p:tav tm="100000">
                                          <p:val>
                                            <p:strVal val="#ppt_w"/>
                                          </p:val>
                                        </p:tav>
                                      </p:tavLst>
                                    </p:anim>
                                    <p:anim calcmode="lin" valueType="num">
                                      <p:cBhvr>
                                        <p:cTn id="59" dur="500" fill="hold"/>
                                        <p:tgtEl>
                                          <p:spTgt spid="55"/>
                                        </p:tgtEl>
                                        <p:attrNameLst>
                                          <p:attrName>ppt_h</p:attrName>
                                        </p:attrNameLst>
                                      </p:cBhvr>
                                      <p:tavLst>
                                        <p:tav tm="0">
                                          <p:val>
                                            <p:strVal val="4/3*#ppt_h"/>
                                          </p:val>
                                        </p:tav>
                                        <p:tav tm="100000">
                                          <p:val>
                                            <p:strVal val="#ppt_h"/>
                                          </p:val>
                                        </p:tav>
                                      </p:tavLst>
                                    </p:anim>
                                  </p:childTnLst>
                                </p:cTn>
                              </p:par>
                              <p:par>
                                <p:cTn id="60" presetID="23" presetClass="entr" presetSubtype="28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strVal val="4/3*#ppt_w"/>
                                          </p:val>
                                        </p:tav>
                                        <p:tav tm="100000">
                                          <p:val>
                                            <p:strVal val="#ppt_w"/>
                                          </p:val>
                                        </p:tav>
                                      </p:tavLst>
                                    </p:anim>
                                    <p:anim calcmode="lin" valueType="num">
                                      <p:cBhvr>
                                        <p:cTn id="63" dur="500" fill="hold"/>
                                        <p:tgtEl>
                                          <p:spTgt spid="40"/>
                                        </p:tgtEl>
                                        <p:attrNameLst>
                                          <p:attrName>ppt_h</p:attrName>
                                        </p:attrNameLst>
                                      </p:cBhvr>
                                      <p:tavLst>
                                        <p:tav tm="0">
                                          <p:val>
                                            <p:strVal val="4/3*#ppt_h"/>
                                          </p:val>
                                        </p:tav>
                                        <p:tav tm="100000">
                                          <p:val>
                                            <p:strVal val="#ppt_h"/>
                                          </p:val>
                                        </p:tav>
                                      </p:tavLst>
                                    </p:anim>
                                  </p:childTnLst>
                                </p:cTn>
                              </p:par>
                            </p:childTnLst>
                          </p:cTn>
                        </p:par>
                        <p:par>
                          <p:cTn id="64" fill="hold">
                            <p:stCondLst>
                              <p:cond delay="2500"/>
                            </p:stCondLst>
                            <p:childTnLst>
                              <p:par>
                                <p:cTn id="65" presetID="2" presetClass="entr" presetSubtype="2"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1+#ppt_w/2"/>
                                          </p:val>
                                        </p:tav>
                                        <p:tav tm="100000">
                                          <p:val>
                                            <p:strVal val="#ppt_x"/>
                                          </p:val>
                                        </p:tav>
                                      </p:tavLst>
                                    </p:anim>
                                    <p:anim calcmode="lin" valueType="num">
                                      <p:cBhvr additive="base">
                                        <p:cTn id="68" dur="500" fill="hold"/>
                                        <p:tgtEl>
                                          <p:spTgt spid="48"/>
                                        </p:tgtEl>
                                        <p:attrNameLst>
                                          <p:attrName>ppt_y</p:attrName>
                                        </p:attrNameLst>
                                      </p:cBhvr>
                                      <p:tavLst>
                                        <p:tav tm="0">
                                          <p:val>
                                            <p:strVal val="#ppt_y"/>
                                          </p:val>
                                        </p:tav>
                                        <p:tav tm="100000">
                                          <p:val>
                                            <p:strVal val="#ppt_y"/>
                                          </p:val>
                                        </p:tav>
                                      </p:tavLst>
                                    </p:anim>
                                  </p:childTnLst>
                                </p:cTn>
                              </p:par>
                            </p:childTnLst>
                          </p:cTn>
                        </p:par>
                        <p:par>
                          <p:cTn id="69" fill="hold">
                            <p:stCondLst>
                              <p:cond delay="3000"/>
                            </p:stCondLst>
                            <p:childTnLst>
                              <p:par>
                                <p:cTn id="70" presetID="23" presetClass="entr" presetSubtype="272"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strVal val="2/3*#ppt_w"/>
                                          </p:val>
                                        </p:tav>
                                        <p:tav tm="100000">
                                          <p:val>
                                            <p:strVal val="#ppt_w"/>
                                          </p:val>
                                        </p:tav>
                                      </p:tavLst>
                                    </p:anim>
                                    <p:anim calcmode="lin" valueType="num">
                                      <p:cBhvr>
                                        <p:cTn id="73" dur="500" fill="hold"/>
                                        <p:tgtEl>
                                          <p:spTgt spid="41"/>
                                        </p:tgtEl>
                                        <p:attrNameLst>
                                          <p:attrName>ppt_h</p:attrName>
                                        </p:attrNameLst>
                                      </p:cBhvr>
                                      <p:tavLst>
                                        <p:tav tm="0">
                                          <p:val>
                                            <p:strVal val="2/3*#ppt_h"/>
                                          </p:val>
                                        </p:tav>
                                        <p:tav tm="100000">
                                          <p:val>
                                            <p:strVal val="#ppt_h"/>
                                          </p:val>
                                        </p:tav>
                                      </p:tavLst>
                                    </p:anim>
                                  </p:childTnLst>
                                </p:cTn>
                              </p:par>
                              <p:par>
                                <p:cTn id="74" presetID="23" presetClass="entr" presetSubtype="288"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strVal val="4/3*#ppt_w"/>
                                          </p:val>
                                        </p:tav>
                                        <p:tav tm="100000">
                                          <p:val>
                                            <p:strVal val="#ppt_w"/>
                                          </p:val>
                                        </p:tav>
                                      </p:tavLst>
                                    </p:anim>
                                    <p:anim calcmode="lin" valueType="num">
                                      <p:cBhvr>
                                        <p:cTn id="77" dur="500" fill="hold"/>
                                        <p:tgtEl>
                                          <p:spTgt spid="44"/>
                                        </p:tgtEl>
                                        <p:attrNameLst>
                                          <p:attrName>ppt_h</p:attrName>
                                        </p:attrNameLst>
                                      </p:cBhvr>
                                      <p:tavLst>
                                        <p:tav tm="0">
                                          <p:val>
                                            <p:strVal val="4/3*#ppt_h"/>
                                          </p:val>
                                        </p:tav>
                                        <p:tav tm="100000">
                                          <p:val>
                                            <p:strVal val="#ppt_h"/>
                                          </p:val>
                                        </p:tav>
                                      </p:tavLst>
                                    </p:anim>
                                  </p:childTnLst>
                                </p:cTn>
                              </p:par>
                              <p:par>
                                <p:cTn id="78" presetID="23" presetClass="entr" presetSubtype="288"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3500"/>
                            </p:stCondLst>
                            <p:childTnLst>
                              <p:par>
                                <p:cTn id="83" presetID="2" presetClass="entr" presetSubtype="2" fill="hold" nodeType="after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additive="base">
                                        <p:cTn id="85" dur="500" fill="hold"/>
                                        <p:tgtEl>
                                          <p:spTgt spid="51"/>
                                        </p:tgtEl>
                                        <p:attrNameLst>
                                          <p:attrName>ppt_x</p:attrName>
                                        </p:attrNameLst>
                                      </p:cBhvr>
                                      <p:tavLst>
                                        <p:tav tm="0">
                                          <p:val>
                                            <p:strVal val="1+#ppt_w/2"/>
                                          </p:val>
                                        </p:tav>
                                        <p:tav tm="100000">
                                          <p:val>
                                            <p:strVal val="#ppt_x"/>
                                          </p:val>
                                        </p:tav>
                                      </p:tavLst>
                                    </p:anim>
                                    <p:anim calcmode="lin" valueType="num">
                                      <p:cBhvr additive="base">
                                        <p:cTn id="86" dur="500" fill="hold"/>
                                        <p:tgtEl>
                                          <p:spTgt spid="51"/>
                                        </p:tgtEl>
                                        <p:attrNameLst>
                                          <p:attrName>ppt_y</p:attrName>
                                        </p:attrNameLst>
                                      </p:cBhvr>
                                      <p:tavLst>
                                        <p:tav tm="0">
                                          <p:val>
                                            <p:strVal val="#ppt_y"/>
                                          </p:val>
                                        </p:tav>
                                        <p:tav tm="100000">
                                          <p:val>
                                            <p:strVal val="#ppt_y"/>
                                          </p:val>
                                        </p:tav>
                                      </p:tavLst>
                                    </p:anim>
                                  </p:childTnLst>
                                </p:cTn>
                              </p:par>
                            </p:childTnLst>
                          </p:cTn>
                        </p:par>
                        <p:par>
                          <p:cTn id="87" fill="hold">
                            <p:stCondLst>
                              <p:cond delay="4000"/>
                            </p:stCondLst>
                            <p:childTnLst>
                              <p:par>
                                <p:cTn id="88" presetID="23" presetClass="entr" presetSubtype="272" fill="hold" nodeType="after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p:cTn id="90" dur="500" fill="hold"/>
                                        <p:tgtEl>
                                          <p:spTgt spid="62"/>
                                        </p:tgtEl>
                                        <p:attrNameLst>
                                          <p:attrName>ppt_w</p:attrName>
                                        </p:attrNameLst>
                                      </p:cBhvr>
                                      <p:tavLst>
                                        <p:tav tm="0">
                                          <p:val>
                                            <p:strVal val="2/3*#ppt_w"/>
                                          </p:val>
                                        </p:tav>
                                        <p:tav tm="100000">
                                          <p:val>
                                            <p:strVal val="#ppt_w"/>
                                          </p:val>
                                        </p:tav>
                                      </p:tavLst>
                                    </p:anim>
                                    <p:anim calcmode="lin" valueType="num">
                                      <p:cBhvr>
                                        <p:cTn id="91" dur="500" fill="hold"/>
                                        <p:tgtEl>
                                          <p:spTgt spid="62"/>
                                        </p:tgtEl>
                                        <p:attrNameLst>
                                          <p:attrName>ppt_h</p:attrName>
                                        </p:attrNameLst>
                                      </p:cBhvr>
                                      <p:tavLst>
                                        <p:tav tm="0">
                                          <p:val>
                                            <p:strVal val="2/3*#ppt_h"/>
                                          </p:val>
                                        </p:tav>
                                        <p:tav tm="100000">
                                          <p:val>
                                            <p:strVal val="#ppt_h"/>
                                          </p:val>
                                        </p:tav>
                                      </p:tavLst>
                                    </p:anim>
                                  </p:childTnLst>
                                </p:cTn>
                              </p:par>
                              <p:par>
                                <p:cTn id="92" presetID="23" presetClass="entr" presetSubtype="288"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strVal val="4/3*#ppt_w"/>
                                          </p:val>
                                        </p:tav>
                                        <p:tav tm="100000">
                                          <p:val>
                                            <p:strVal val="#ppt_w"/>
                                          </p:val>
                                        </p:tav>
                                      </p:tavLst>
                                    </p:anim>
                                    <p:anim calcmode="lin" valueType="num">
                                      <p:cBhvr>
                                        <p:cTn id="95" dur="500" fill="hold"/>
                                        <p:tgtEl>
                                          <p:spTgt spid="65"/>
                                        </p:tgtEl>
                                        <p:attrNameLst>
                                          <p:attrName>ppt_h</p:attrName>
                                        </p:attrNameLst>
                                      </p:cBhvr>
                                      <p:tavLst>
                                        <p:tav tm="0">
                                          <p:val>
                                            <p:strVal val="4/3*#ppt_h"/>
                                          </p:val>
                                        </p:tav>
                                        <p:tav tm="100000">
                                          <p:val>
                                            <p:strVal val="#ppt_h"/>
                                          </p:val>
                                        </p:tav>
                                      </p:tavLst>
                                    </p:anim>
                                  </p:childTnLst>
                                </p:cTn>
                              </p:par>
                              <p:par>
                                <p:cTn id="96" presetID="23" presetClass="entr" presetSubtype="288"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strVal val="4/3*#ppt_w"/>
                                          </p:val>
                                        </p:tav>
                                        <p:tav tm="100000">
                                          <p:val>
                                            <p:strVal val="#ppt_w"/>
                                          </p:val>
                                        </p:tav>
                                      </p:tavLst>
                                    </p:anim>
                                    <p:anim calcmode="lin" valueType="num">
                                      <p:cBhvr>
                                        <p:cTn id="99" dur="500" fill="hold"/>
                                        <p:tgtEl>
                                          <p:spTgt spid="69"/>
                                        </p:tgtEl>
                                        <p:attrNameLst>
                                          <p:attrName>ppt_h</p:attrName>
                                        </p:attrNameLst>
                                      </p:cBhvr>
                                      <p:tavLst>
                                        <p:tav tm="0">
                                          <p:val>
                                            <p:strVal val="4/3*#ppt_h"/>
                                          </p:val>
                                        </p:tav>
                                        <p:tav tm="100000">
                                          <p:val>
                                            <p:strVal val="#ppt_h"/>
                                          </p:val>
                                        </p:tav>
                                      </p:tavLst>
                                    </p:anim>
                                  </p:childTnLst>
                                </p:cTn>
                              </p:par>
                            </p:childTnLst>
                          </p:cTn>
                        </p:par>
                        <p:par>
                          <p:cTn id="100" fill="hold">
                            <p:stCondLst>
                              <p:cond delay="4500"/>
                            </p:stCondLst>
                            <p:childTnLst>
                              <p:par>
                                <p:cTn id="101" presetID="2" presetClass="entr" presetSubtype="2"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additive="base">
                                        <p:cTn id="103" dur="500" fill="hold"/>
                                        <p:tgtEl>
                                          <p:spTgt spid="66"/>
                                        </p:tgtEl>
                                        <p:attrNameLst>
                                          <p:attrName>ppt_x</p:attrName>
                                        </p:attrNameLst>
                                      </p:cBhvr>
                                      <p:tavLst>
                                        <p:tav tm="0">
                                          <p:val>
                                            <p:strVal val="1+#ppt_w/2"/>
                                          </p:val>
                                        </p:tav>
                                        <p:tav tm="100000">
                                          <p:val>
                                            <p:strVal val="#ppt_x"/>
                                          </p:val>
                                        </p:tav>
                                      </p:tavLst>
                                    </p:anim>
                                    <p:anim calcmode="lin" valueType="num">
                                      <p:cBhvr additive="base">
                                        <p:cTn id="104"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36" grpId="0" animBg="1"/>
      <p:bldP spid="40" grpId="0" animBg="1"/>
      <p:bldP spid="44" grpId="0" animBg="1"/>
      <p:bldP spid="54" grpId="0"/>
      <p:bldP spid="55" grpId="0"/>
      <p:bldP spid="56" grpId="0"/>
      <p:bldP spid="65" grpId="0" animBg="1"/>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664194" y="2039023"/>
            <a:ext cx="963729" cy="923598"/>
            <a:chOff x="1664154" y="1934950"/>
            <a:chExt cx="963741" cy="897257"/>
          </a:xfrm>
        </p:grpSpPr>
        <p:grpSp>
          <p:nvGrpSpPr>
            <p:cNvPr id="10" name="组合 9"/>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3" name="椭圆 1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11" name="TextBox 34"/>
            <p:cNvSpPr txBox="1"/>
            <p:nvPr/>
          </p:nvSpPr>
          <p:spPr>
            <a:xfrm>
              <a:off x="1807549" y="2188595"/>
              <a:ext cx="820346" cy="399288"/>
            </a:xfrm>
            <a:prstGeom prst="rect">
              <a:avLst/>
            </a:prstGeom>
            <a:noFill/>
          </p:spPr>
          <p:txBody>
            <a:bodyPr wrap="square" rtlCol="0">
              <a:spAutoFit/>
            </a:bodyPr>
            <a:lstStyle/>
            <a:p>
              <a:r>
                <a:rPr lang="en-US" altLang="zh-CN" sz="207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07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317563" y="2016040"/>
            <a:ext cx="897248" cy="923599"/>
            <a:chOff x="3293884" y="1912625"/>
            <a:chExt cx="897259" cy="897258"/>
          </a:xfrm>
        </p:grpSpPr>
        <p:grpSp>
          <p:nvGrpSpPr>
            <p:cNvPr id="15" name="组合 14"/>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8" name="椭圆 17"/>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16" name="TextBox 35"/>
            <p:cNvSpPr txBox="1"/>
            <p:nvPr/>
          </p:nvSpPr>
          <p:spPr>
            <a:xfrm>
              <a:off x="3404406" y="2161199"/>
              <a:ext cx="753231" cy="399288"/>
            </a:xfrm>
            <a:prstGeom prst="rect">
              <a:avLst/>
            </a:prstGeom>
            <a:noFill/>
          </p:spPr>
          <p:txBody>
            <a:bodyPr wrap="square" rtlCol="0">
              <a:spAutoFit/>
            </a:bodyPr>
            <a:lstStyle/>
            <a:p>
              <a:r>
                <a:rPr lang="en-US" altLang="zh-CN" sz="2070"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07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946521" y="2101567"/>
            <a:ext cx="941910" cy="923598"/>
            <a:chOff x="4849324" y="1995712"/>
            <a:chExt cx="941921" cy="897257"/>
          </a:xfrm>
        </p:grpSpPr>
        <p:grpSp>
          <p:nvGrpSpPr>
            <p:cNvPr id="20" name="组合 19"/>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1" name="TextBox 36"/>
            <p:cNvSpPr txBox="1"/>
            <p:nvPr/>
          </p:nvSpPr>
          <p:spPr>
            <a:xfrm>
              <a:off x="4963049" y="2222298"/>
              <a:ext cx="828196" cy="399288"/>
            </a:xfrm>
            <a:prstGeom prst="rect">
              <a:avLst/>
            </a:prstGeom>
            <a:noFill/>
          </p:spPr>
          <p:txBody>
            <a:bodyPr wrap="square" rtlCol="0">
              <a:spAutoFit/>
            </a:bodyPr>
            <a:lstStyle/>
            <a:p>
              <a:r>
                <a:rPr lang="en-US" altLang="zh-CN" sz="207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07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503127" y="2135948"/>
            <a:ext cx="951028" cy="923598"/>
            <a:chOff x="6380261" y="2029113"/>
            <a:chExt cx="951040" cy="897257"/>
          </a:xfrm>
        </p:grpSpPr>
        <p:grpSp>
          <p:nvGrpSpPr>
            <p:cNvPr id="25" name="组合 24"/>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8" name="椭圆 2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6" name="TextBox 37"/>
            <p:cNvSpPr txBox="1"/>
            <p:nvPr/>
          </p:nvSpPr>
          <p:spPr>
            <a:xfrm>
              <a:off x="6501314" y="2303662"/>
              <a:ext cx="829987" cy="399288"/>
            </a:xfrm>
            <a:prstGeom prst="rect">
              <a:avLst/>
            </a:prstGeom>
            <a:noFill/>
          </p:spPr>
          <p:txBody>
            <a:bodyPr wrap="square" rtlCol="0">
              <a:spAutoFit/>
            </a:bodyPr>
            <a:lstStyle/>
            <a:p>
              <a:r>
                <a:rPr lang="en-US" altLang="zh-CN" sz="207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07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矩形 30"/>
          <p:cNvSpPr>
            <a:spLocks noChangeArrowheads="1"/>
          </p:cNvSpPr>
          <p:nvPr/>
        </p:nvSpPr>
        <p:spPr bwMode="auto">
          <a:xfrm>
            <a:off x="3103714" y="3372596"/>
            <a:ext cx="1657820" cy="853125"/>
          </a:xfrm>
          <a:prstGeom prst="rect">
            <a:avLst/>
          </a:prstGeom>
          <a:noFill/>
          <a:ln w="9525">
            <a:noFill/>
            <a:miter lim="800000"/>
          </a:ln>
        </p:spPr>
        <p:txBody>
          <a:bodyPr wrap="square" lIns="103955" tIns="51978" rIns="103955" bIns="51978">
            <a:spAutoFit/>
          </a:bodyPr>
          <a:lstStyle/>
          <a:p>
            <a:pPr lvl="0">
              <a:lnSpc>
                <a:spcPct val="13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30"/>
          <p:cNvSpPr>
            <a:spLocks noChangeArrowheads="1"/>
          </p:cNvSpPr>
          <p:nvPr/>
        </p:nvSpPr>
        <p:spPr bwMode="auto">
          <a:xfrm>
            <a:off x="1528101" y="3372596"/>
            <a:ext cx="1657820" cy="853125"/>
          </a:xfrm>
          <a:prstGeom prst="rect">
            <a:avLst/>
          </a:prstGeom>
          <a:noFill/>
          <a:ln w="9525">
            <a:noFill/>
            <a:miter lim="800000"/>
          </a:ln>
        </p:spPr>
        <p:txBody>
          <a:bodyPr wrap="square" lIns="103955" tIns="51978" rIns="103955" bIns="51978">
            <a:spAutoFit/>
          </a:bodyPr>
          <a:lstStyle/>
          <a:p>
            <a:pPr lvl="0">
              <a:lnSpc>
                <a:spcPct val="13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a:spLocks noChangeArrowheads="1"/>
          </p:cNvSpPr>
          <p:nvPr/>
        </p:nvSpPr>
        <p:spPr bwMode="auto">
          <a:xfrm>
            <a:off x="4717327" y="3372596"/>
            <a:ext cx="1657820" cy="853125"/>
          </a:xfrm>
          <a:prstGeom prst="rect">
            <a:avLst/>
          </a:prstGeom>
          <a:noFill/>
          <a:ln w="9525">
            <a:noFill/>
            <a:miter lim="800000"/>
          </a:ln>
        </p:spPr>
        <p:txBody>
          <a:bodyPr wrap="square" lIns="103955" tIns="51978" rIns="103955" bIns="51978">
            <a:spAutoFit/>
          </a:bodyPr>
          <a:lstStyle/>
          <a:p>
            <a:pPr lvl="0">
              <a:lnSpc>
                <a:spcPct val="13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0"/>
          <p:cNvSpPr>
            <a:spLocks noChangeArrowheads="1"/>
          </p:cNvSpPr>
          <p:nvPr/>
        </p:nvSpPr>
        <p:spPr bwMode="auto">
          <a:xfrm>
            <a:off x="6234962" y="3372596"/>
            <a:ext cx="1657820" cy="853125"/>
          </a:xfrm>
          <a:prstGeom prst="rect">
            <a:avLst/>
          </a:prstGeom>
          <a:noFill/>
          <a:ln w="9525">
            <a:noFill/>
            <a:miter lim="800000"/>
          </a:ln>
        </p:spPr>
        <p:txBody>
          <a:bodyPr wrap="square" lIns="103955" tIns="51978" rIns="103955" bIns="51978">
            <a:spAutoFit/>
          </a:bodyPr>
          <a:lstStyle/>
          <a:p>
            <a:pPr lvl="0">
              <a:lnSpc>
                <a:spcPct val="13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rot="18900000">
            <a:off x="1707940" y="2381491"/>
            <a:ext cx="1215329" cy="660951"/>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62" tIns="46181" rIns="92362" bIns="46181" numCol="1" anchor="t" anchorCtr="0" compatLnSpc="1"/>
          <a:lstStyle/>
          <a:p>
            <a:endParaRPr lang="zh-CN" altLang="en-US" sz="1605"/>
          </a:p>
        </p:txBody>
      </p:sp>
      <p:sp>
        <p:nvSpPr>
          <p:cNvPr id="34" name="Freeform 7"/>
          <p:cNvSpPr/>
          <p:nvPr/>
        </p:nvSpPr>
        <p:spPr bwMode="auto">
          <a:xfrm rot="19087048">
            <a:off x="3316128" y="2245379"/>
            <a:ext cx="1187657" cy="803040"/>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62" tIns="46181" rIns="92362" bIns="46181" numCol="1" anchor="t" anchorCtr="0" compatLnSpc="1"/>
          <a:lstStyle/>
          <a:p>
            <a:endParaRPr lang="zh-CN" altLang="en-US" sz="1605"/>
          </a:p>
        </p:txBody>
      </p:sp>
      <p:sp>
        <p:nvSpPr>
          <p:cNvPr id="35" name="Freeform 6"/>
          <p:cNvSpPr/>
          <p:nvPr/>
        </p:nvSpPr>
        <p:spPr bwMode="auto">
          <a:xfrm rot="19290703">
            <a:off x="4879708" y="2195048"/>
            <a:ext cx="1214264" cy="94605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62" tIns="46181" rIns="92362" bIns="46181" numCol="1" anchor="t" anchorCtr="0" compatLnSpc="1"/>
          <a:lstStyle/>
          <a:p>
            <a:endParaRPr lang="zh-CN" altLang="en-US" sz="1605"/>
          </a:p>
        </p:txBody>
      </p:sp>
      <p:sp>
        <p:nvSpPr>
          <p:cNvPr id="36" name="Freeform 5"/>
          <p:cNvSpPr/>
          <p:nvPr/>
        </p:nvSpPr>
        <p:spPr bwMode="auto">
          <a:xfrm rot="19810786">
            <a:off x="6368628" y="2023755"/>
            <a:ext cx="1208999" cy="1202309"/>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62" tIns="46181" rIns="92362" bIns="46181" numCol="1" anchor="t" anchorCtr="0" compatLnSpc="1"/>
          <a:lstStyle/>
          <a:p>
            <a:endParaRPr lang="zh-CN" altLang="en-US" sz="1605"/>
          </a:p>
        </p:txBody>
      </p:sp>
      <p:grpSp>
        <p:nvGrpSpPr>
          <p:cNvPr id="37" name="组合 36"/>
          <p:cNvGrpSpPr/>
          <p:nvPr/>
        </p:nvGrpSpPr>
        <p:grpSpPr>
          <a:xfrm>
            <a:off x="1686256" y="1351257"/>
            <a:ext cx="960654" cy="267124"/>
            <a:chOff x="3477359" y="8005745"/>
            <a:chExt cx="2534423" cy="690252"/>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9" name="TextBox 56"/>
            <p:cNvSpPr txBox="1"/>
            <p:nvPr/>
          </p:nvSpPr>
          <p:spPr>
            <a:xfrm>
              <a:off x="3687821" y="8005745"/>
              <a:ext cx="2026580" cy="690252"/>
            </a:xfrm>
            <a:prstGeom prst="rect">
              <a:avLst/>
            </a:prstGeom>
            <a:noFill/>
          </p:spPr>
          <p:txBody>
            <a:bodyPr wrap="none" rtlCol="0">
              <a:spAutoFit/>
            </a:bodyPr>
            <a:lstStyle/>
            <a:p>
              <a:pPr algn="ctr"/>
              <a:r>
                <a:rPr lang="zh-CN" altLang="en-US" sz="1135" dirty="0">
                  <a:solidFill>
                    <a:schemeClr val="bg1"/>
                  </a:solidFill>
                  <a:latin typeface="微软雅黑" panose="020B0503020204020204" pitchFamily="34" charset="-122"/>
                  <a:ea typeface="微软雅黑" panose="020B0503020204020204" pitchFamily="34" charset="-122"/>
                </a:rPr>
                <a:t>添加标题</a:t>
              </a:r>
              <a:endParaRPr lang="zh-CN" altLang="en-US" sz="1135"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201861" y="1351257"/>
            <a:ext cx="960654" cy="267124"/>
            <a:chOff x="3477359" y="8005745"/>
            <a:chExt cx="2534423" cy="690252"/>
          </a:xfrm>
          <a:effectLst>
            <a:outerShdw blurRad="203200" dist="114300" dir="5400000" sx="102000" sy="102000" algn="t" rotWithShape="0">
              <a:prstClr val="black">
                <a:alpha val="29000"/>
              </a:prstClr>
            </a:outerShdw>
          </a:effectLst>
        </p:grpSpPr>
        <p:sp>
          <p:nvSpPr>
            <p:cNvPr id="41" name="流程图: 可选过程 40"/>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42" name="TextBox 64"/>
            <p:cNvSpPr txBox="1"/>
            <p:nvPr/>
          </p:nvSpPr>
          <p:spPr>
            <a:xfrm>
              <a:off x="3687821" y="8005745"/>
              <a:ext cx="2026580" cy="690252"/>
            </a:xfrm>
            <a:prstGeom prst="rect">
              <a:avLst/>
            </a:prstGeom>
            <a:noFill/>
          </p:spPr>
          <p:txBody>
            <a:bodyPr wrap="none" rtlCol="0">
              <a:spAutoFit/>
            </a:bodyPr>
            <a:lstStyle/>
            <a:p>
              <a:pPr algn="ctr"/>
              <a:r>
                <a:rPr lang="zh-CN" altLang="en-US" sz="1135" dirty="0">
                  <a:solidFill>
                    <a:schemeClr val="bg1"/>
                  </a:solidFill>
                  <a:latin typeface="微软雅黑" panose="020B0503020204020204" pitchFamily="34" charset="-122"/>
                  <a:ea typeface="微软雅黑" panose="020B0503020204020204" pitchFamily="34" charset="-122"/>
                </a:rPr>
                <a:t>添加标题</a:t>
              </a:r>
              <a:endParaRPr lang="zh-CN" altLang="en-US" sz="1135"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15473" y="1351257"/>
            <a:ext cx="960654" cy="267124"/>
            <a:chOff x="3477359" y="8005745"/>
            <a:chExt cx="2534423" cy="690252"/>
          </a:xfrm>
          <a:effectLst>
            <a:outerShdw blurRad="203200" dist="114300" dir="5400000" sx="102000" sy="102000" algn="t" rotWithShape="0">
              <a:prstClr val="black">
                <a:alpha val="29000"/>
              </a:prstClr>
            </a:outerShdw>
          </a:effectLst>
        </p:grpSpPr>
        <p:sp>
          <p:nvSpPr>
            <p:cNvPr id="44" name="流程图: 可选过程 43"/>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45" name="TextBox 74"/>
            <p:cNvSpPr txBox="1"/>
            <p:nvPr/>
          </p:nvSpPr>
          <p:spPr>
            <a:xfrm>
              <a:off x="3687821" y="8005745"/>
              <a:ext cx="2026580" cy="690252"/>
            </a:xfrm>
            <a:prstGeom prst="rect">
              <a:avLst/>
            </a:prstGeom>
            <a:noFill/>
          </p:spPr>
          <p:txBody>
            <a:bodyPr wrap="none" rtlCol="0">
              <a:spAutoFit/>
            </a:bodyPr>
            <a:lstStyle/>
            <a:p>
              <a:pPr algn="ctr"/>
              <a:r>
                <a:rPr lang="zh-CN" altLang="en-US" sz="1135" dirty="0">
                  <a:solidFill>
                    <a:schemeClr val="bg1"/>
                  </a:solidFill>
                  <a:latin typeface="微软雅黑" panose="020B0503020204020204" pitchFamily="34" charset="-122"/>
                  <a:ea typeface="微软雅黑" panose="020B0503020204020204" pitchFamily="34" charset="-122"/>
                </a:rPr>
                <a:t>添加标题</a:t>
              </a:r>
              <a:endParaRPr lang="zh-CN" altLang="en-US" sz="1135"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333109" y="1351257"/>
            <a:ext cx="960654" cy="267124"/>
            <a:chOff x="3477359" y="8005745"/>
            <a:chExt cx="2534423" cy="690252"/>
          </a:xfrm>
          <a:effectLst>
            <a:outerShdw blurRad="203200" dist="114300" dir="5400000" sx="102000" sy="102000" algn="t" rotWithShape="0">
              <a:prstClr val="black">
                <a:alpha val="29000"/>
              </a:prstClr>
            </a:outerShdw>
          </a:effectLst>
        </p:grpSpPr>
        <p:sp>
          <p:nvSpPr>
            <p:cNvPr id="47" name="流程图: 可选过程 46"/>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48" name="TextBox 77"/>
            <p:cNvSpPr txBox="1"/>
            <p:nvPr/>
          </p:nvSpPr>
          <p:spPr>
            <a:xfrm>
              <a:off x="3687821" y="8005745"/>
              <a:ext cx="2026580" cy="690252"/>
            </a:xfrm>
            <a:prstGeom prst="rect">
              <a:avLst/>
            </a:prstGeom>
            <a:noFill/>
          </p:spPr>
          <p:txBody>
            <a:bodyPr wrap="none" rtlCol="0">
              <a:spAutoFit/>
            </a:bodyPr>
            <a:lstStyle/>
            <a:p>
              <a:pPr algn="ctr"/>
              <a:r>
                <a:rPr lang="zh-CN" altLang="en-US" sz="1135" dirty="0">
                  <a:solidFill>
                    <a:schemeClr val="bg1"/>
                  </a:solidFill>
                  <a:latin typeface="微软雅黑" panose="020B0503020204020204" pitchFamily="34" charset="-122"/>
                  <a:ea typeface="微软雅黑" panose="020B0503020204020204" pitchFamily="34" charset="-122"/>
                </a:rPr>
                <a:t>添加标题</a:t>
              </a:r>
              <a:endParaRPr lang="zh-CN" altLang="en-US" sz="113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7"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7" presetClass="entr" presetSubtype="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anim calcmode="lin" valueType="num">
                                      <p:cBhvr>
                                        <p:cTn id="50" dur="500" fill="hold"/>
                                        <p:tgtEl>
                                          <p:spTgt spid="46"/>
                                        </p:tgtEl>
                                        <p:attrNameLst>
                                          <p:attrName>ppt_x</p:attrName>
                                        </p:attrNameLst>
                                      </p:cBhvr>
                                      <p:tavLst>
                                        <p:tav tm="0">
                                          <p:val>
                                            <p:strVal val="#ppt_x"/>
                                          </p:val>
                                        </p:tav>
                                        <p:tav tm="100000">
                                          <p:val>
                                            <p:strVal val="#ppt_x"/>
                                          </p:val>
                                        </p:tav>
                                      </p:tavLst>
                                    </p:anim>
                                    <p:anim calcmode="lin" valueType="num">
                                      <p:cBhvr>
                                        <p:cTn id="51" dur="5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23" presetClass="entr" presetSubtype="272"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strVal val="2/3*#ppt_w"/>
                                          </p:val>
                                        </p:tav>
                                        <p:tav tm="100000">
                                          <p:val>
                                            <p:strVal val="#ppt_w"/>
                                          </p:val>
                                        </p:tav>
                                      </p:tavLst>
                                    </p:anim>
                                    <p:anim calcmode="lin" valueType="num">
                                      <p:cBhvr>
                                        <p:cTn id="56" dur="500" fill="hold"/>
                                        <p:tgtEl>
                                          <p:spTgt spid="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heel(1)">
                                      <p:cBhvr>
                                        <p:cTn id="59" dur="1000"/>
                                        <p:tgtEl>
                                          <p:spTgt spid="33"/>
                                        </p:tgtEl>
                                      </p:cBhvr>
                                    </p:animEffect>
                                  </p:childTnLst>
                                </p:cTn>
                              </p:par>
                            </p:childTnLst>
                          </p:cTn>
                        </p:par>
                        <p:par>
                          <p:cTn id="60" fill="hold">
                            <p:stCondLst>
                              <p:cond delay="3000"/>
                            </p:stCondLst>
                            <p:childTnLst>
                              <p:par>
                                <p:cTn id="61" presetID="23" presetClass="entr" presetSubtype="272"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strVal val="2/3*#ppt_w"/>
                                          </p:val>
                                        </p:tav>
                                        <p:tav tm="100000">
                                          <p:val>
                                            <p:strVal val="#ppt_w"/>
                                          </p:val>
                                        </p:tav>
                                      </p:tavLst>
                                    </p:anim>
                                    <p:anim calcmode="lin" valueType="num">
                                      <p:cBhvr>
                                        <p:cTn id="64" dur="500" fill="hold"/>
                                        <p:tgtEl>
                                          <p:spTgt spid="14"/>
                                        </p:tgtEl>
                                        <p:attrNameLst>
                                          <p:attrName>ppt_h</p:attrName>
                                        </p:attrNameLst>
                                      </p:cBhvr>
                                      <p:tavLst>
                                        <p:tav tm="0">
                                          <p:val>
                                            <p:strVal val="2/3*#ppt_h"/>
                                          </p:val>
                                        </p:tav>
                                        <p:tav tm="100000">
                                          <p:val>
                                            <p:strVal val="#ppt_h"/>
                                          </p:val>
                                        </p:tav>
                                      </p:tavLst>
                                    </p:anim>
                                  </p:childTnLst>
                                </p:cTn>
                              </p:par>
                              <p:par>
                                <p:cTn id="65" presetID="21" presetClass="entr" presetSubtype="1"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heel(1)">
                                      <p:cBhvr>
                                        <p:cTn id="67" dur="1000"/>
                                        <p:tgtEl>
                                          <p:spTgt spid="34"/>
                                        </p:tgtEl>
                                      </p:cBhvr>
                                    </p:animEffect>
                                  </p:childTnLst>
                                </p:cTn>
                              </p:par>
                            </p:childTnLst>
                          </p:cTn>
                        </p:par>
                        <p:par>
                          <p:cTn id="68" fill="hold">
                            <p:stCondLst>
                              <p:cond delay="3500"/>
                            </p:stCondLst>
                            <p:childTnLst>
                              <p:par>
                                <p:cTn id="69" presetID="23" presetClass="entr" presetSubtype="272"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strVal val="2/3*#ppt_w"/>
                                          </p:val>
                                        </p:tav>
                                        <p:tav tm="100000">
                                          <p:val>
                                            <p:strVal val="#ppt_w"/>
                                          </p:val>
                                        </p:tav>
                                      </p:tavLst>
                                    </p:anim>
                                    <p:anim calcmode="lin" valueType="num">
                                      <p:cBhvr>
                                        <p:cTn id="72" dur="500" fill="hold"/>
                                        <p:tgtEl>
                                          <p:spTgt spid="19"/>
                                        </p:tgtEl>
                                        <p:attrNameLst>
                                          <p:attrName>ppt_h</p:attrName>
                                        </p:attrNameLst>
                                      </p:cBhvr>
                                      <p:tavLst>
                                        <p:tav tm="0">
                                          <p:val>
                                            <p:strVal val="2/3*#ppt_h"/>
                                          </p:val>
                                        </p:tav>
                                        <p:tav tm="100000">
                                          <p:val>
                                            <p:strVal val="#ppt_h"/>
                                          </p:val>
                                        </p:tav>
                                      </p:tavLst>
                                    </p:anim>
                                  </p:childTnLst>
                                </p:cTn>
                              </p:par>
                              <p:par>
                                <p:cTn id="73" presetID="21" presetClass="entr" presetSubtype="1"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heel(1)">
                                      <p:cBhvr>
                                        <p:cTn id="75" dur="1000"/>
                                        <p:tgtEl>
                                          <p:spTgt spid="35"/>
                                        </p:tgtEl>
                                      </p:cBhvr>
                                    </p:animEffect>
                                  </p:childTnLst>
                                </p:cTn>
                              </p:par>
                            </p:childTnLst>
                          </p:cTn>
                        </p:par>
                        <p:par>
                          <p:cTn id="76" fill="hold">
                            <p:stCondLst>
                              <p:cond delay="4000"/>
                            </p:stCondLst>
                            <p:childTnLst>
                              <p:par>
                                <p:cTn id="77" presetID="23" presetClass="entr" presetSubtype="272"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strVal val="2/3*#ppt_w"/>
                                          </p:val>
                                        </p:tav>
                                        <p:tav tm="100000">
                                          <p:val>
                                            <p:strVal val="#ppt_w"/>
                                          </p:val>
                                        </p:tav>
                                      </p:tavLst>
                                    </p:anim>
                                    <p:anim calcmode="lin" valueType="num">
                                      <p:cBhvr>
                                        <p:cTn id="80" dur="500" fill="hold"/>
                                        <p:tgtEl>
                                          <p:spTgt spid="24"/>
                                        </p:tgtEl>
                                        <p:attrNameLst>
                                          <p:attrName>ppt_h</p:attrName>
                                        </p:attrNameLst>
                                      </p:cBhvr>
                                      <p:tavLst>
                                        <p:tav tm="0">
                                          <p:val>
                                            <p:strVal val="2/3*#ppt_h"/>
                                          </p:val>
                                        </p:tav>
                                        <p:tav tm="100000">
                                          <p:val>
                                            <p:strVal val="#ppt_h"/>
                                          </p:val>
                                        </p:tav>
                                      </p:tavLst>
                                    </p:anim>
                                  </p:childTnLst>
                                </p:cTn>
                              </p:par>
                              <p:par>
                                <p:cTn id="81" presetID="21" presetClass="entr" presetSubtype="1"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heel(1)">
                                      <p:cBhvr>
                                        <p:cTn id="83" dur="1000"/>
                                        <p:tgtEl>
                                          <p:spTgt spid="36"/>
                                        </p:tgtEl>
                                      </p:cBhvr>
                                    </p:animEffect>
                                  </p:childTnLst>
                                </p:cTn>
                              </p:par>
                            </p:childTnLst>
                          </p:cTn>
                        </p:par>
                        <p:par>
                          <p:cTn id="84" fill="hold">
                            <p:stCondLst>
                              <p:cond delay="4500"/>
                            </p:stCondLst>
                            <p:childTnLst>
                              <p:par>
                                <p:cTn id="85" presetID="12" presetClass="entr" presetSubtype="1"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p:tgtEl>
                                          <p:spTgt spid="30"/>
                                        </p:tgtEl>
                                        <p:attrNameLst>
                                          <p:attrName>ppt_y</p:attrName>
                                        </p:attrNameLst>
                                      </p:cBhvr>
                                      <p:tavLst>
                                        <p:tav tm="0">
                                          <p:val>
                                            <p:strVal val="#ppt_y-#ppt_h*1.125000"/>
                                          </p:val>
                                        </p:tav>
                                        <p:tav tm="100000">
                                          <p:val>
                                            <p:strVal val="#ppt_y"/>
                                          </p:val>
                                        </p:tav>
                                      </p:tavLst>
                                    </p:anim>
                                    <p:animEffect transition="in" filter="wipe(down)">
                                      <p:cBhvr>
                                        <p:cTn id="88" dur="1000"/>
                                        <p:tgtEl>
                                          <p:spTgt spid="30"/>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p:tgtEl>
                                          <p:spTgt spid="29"/>
                                        </p:tgtEl>
                                        <p:attrNameLst>
                                          <p:attrName>ppt_y</p:attrName>
                                        </p:attrNameLst>
                                      </p:cBhvr>
                                      <p:tavLst>
                                        <p:tav tm="0">
                                          <p:val>
                                            <p:strVal val="#ppt_y-#ppt_h*1.125000"/>
                                          </p:val>
                                        </p:tav>
                                        <p:tav tm="100000">
                                          <p:val>
                                            <p:strVal val="#ppt_y"/>
                                          </p:val>
                                        </p:tav>
                                      </p:tavLst>
                                    </p:anim>
                                    <p:animEffect transition="in" filter="wipe(down)">
                                      <p:cBhvr>
                                        <p:cTn id="92" dur="1000"/>
                                        <p:tgtEl>
                                          <p:spTgt spid="29"/>
                                        </p:tgtEl>
                                      </p:cBhvr>
                                    </p:animEffect>
                                  </p:childTnLst>
                                </p:cTn>
                              </p:par>
                              <p:par>
                                <p:cTn id="93" presetID="12" presetClass="entr" presetSubtype="1"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1000"/>
                                        <p:tgtEl>
                                          <p:spTgt spid="31"/>
                                        </p:tgtEl>
                                        <p:attrNameLst>
                                          <p:attrName>ppt_y</p:attrName>
                                        </p:attrNameLst>
                                      </p:cBhvr>
                                      <p:tavLst>
                                        <p:tav tm="0">
                                          <p:val>
                                            <p:strVal val="#ppt_y-#ppt_h*1.125000"/>
                                          </p:val>
                                        </p:tav>
                                        <p:tav tm="100000">
                                          <p:val>
                                            <p:strVal val="#ppt_y"/>
                                          </p:val>
                                        </p:tav>
                                      </p:tavLst>
                                    </p:anim>
                                    <p:animEffect transition="in" filter="wipe(down)">
                                      <p:cBhvr>
                                        <p:cTn id="96" dur="1000"/>
                                        <p:tgtEl>
                                          <p:spTgt spid="31"/>
                                        </p:tgtEl>
                                      </p:cBhvr>
                                    </p:animEffect>
                                  </p:childTnLst>
                                </p:cTn>
                              </p:par>
                              <p:par>
                                <p:cTn id="97" presetID="12" presetClass="entr" presetSubtype="1"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p:tgtEl>
                                          <p:spTgt spid="32"/>
                                        </p:tgtEl>
                                        <p:attrNameLst>
                                          <p:attrName>ppt_y</p:attrName>
                                        </p:attrNameLst>
                                      </p:cBhvr>
                                      <p:tavLst>
                                        <p:tav tm="0">
                                          <p:val>
                                            <p:strVal val="#ppt_y-#ppt_h*1.125000"/>
                                          </p:val>
                                        </p:tav>
                                        <p:tav tm="100000">
                                          <p:val>
                                            <p:strVal val="#ppt_y"/>
                                          </p:val>
                                        </p:tav>
                                      </p:tavLst>
                                    </p:anim>
                                    <p:animEffect transition="in" filter="wipe(down)">
                                      <p:cBhvr>
                                        <p:cTn id="10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9" grpId="0"/>
      <p:bldP spid="30" grpId="0"/>
      <p:bldP spid="31" grpId="0"/>
      <p:bldP spid="32" grpId="0"/>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 y="1584045"/>
            <a:ext cx="9143886" cy="968995"/>
          </a:xfrm>
          <a:prstGeom prst="rect">
            <a:avLst/>
          </a:prstGeom>
          <a:solidFill>
            <a:schemeClr val="bg1">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 name="TextBox 33"/>
          <p:cNvSpPr txBox="1"/>
          <p:nvPr/>
        </p:nvSpPr>
        <p:spPr>
          <a:xfrm>
            <a:off x="4408219" y="2721664"/>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努力方向</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5"/>
          <p:cNvSpPr txBox="1"/>
          <p:nvPr/>
        </p:nvSpPr>
        <p:spPr>
          <a:xfrm>
            <a:off x="5486537" y="2721664"/>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工作效率</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36"/>
          <p:cNvSpPr txBox="1"/>
          <p:nvPr/>
        </p:nvSpPr>
        <p:spPr>
          <a:xfrm>
            <a:off x="4408219" y="3135409"/>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团队提高</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0"/>
          <p:cNvSpPr txBox="1"/>
          <p:nvPr/>
        </p:nvSpPr>
        <p:spPr>
          <a:xfrm>
            <a:off x="5486537" y="3135409"/>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扩展销售</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751084" y="4043353"/>
            <a:ext cx="293489" cy="293595"/>
            <a:chOff x="1463339" y="1072758"/>
            <a:chExt cx="1546058" cy="1546058"/>
          </a:xfrm>
          <a:effectLst>
            <a:outerShdw blurRad="330200" dist="215900" dir="6900000" sx="71000" sy="71000" algn="t" rotWithShape="0">
              <a:prstClr val="black">
                <a:alpha val="54000"/>
              </a:prstClr>
            </a:outerShdw>
          </a:effectLst>
        </p:grpSpPr>
        <p:sp>
          <p:nvSpPr>
            <p:cNvPr id="8" name="同心圆 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9" name="椭圆 8"/>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0" name="组合 9"/>
          <p:cNvGrpSpPr/>
          <p:nvPr/>
        </p:nvGrpSpPr>
        <p:grpSpPr>
          <a:xfrm>
            <a:off x="2746986" y="1248410"/>
            <a:ext cx="1473254" cy="1473254"/>
            <a:chOff x="4508674" y="2118116"/>
            <a:chExt cx="2204282" cy="2204282"/>
          </a:xfrm>
        </p:grpSpPr>
        <p:grpSp>
          <p:nvGrpSpPr>
            <p:cNvPr id="11" name="组合 10"/>
            <p:cNvGrpSpPr/>
            <p:nvPr/>
          </p:nvGrpSpPr>
          <p:grpSpPr>
            <a:xfrm>
              <a:off x="4508674" y="2118116"/>
              <a:ext cx="2204282" cy="2204282"/>
              <a:chOff x="1517331" y="1125257"/>
              <a:chExt cx="2204282" cy="2204282"/>
            </a:xfrm>
          </p:grpSpPr>
          <p:sp>
            <p:nvSpPr>
              <p:cNvPr id="13" name="椭圆 1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 name="椭圆 13"/>
              <p:cNvSpPr/>
              <p:nvPr/>
            </p:nvSpPr>
            <p:spPr>
              <a:xfrm>
                <a:off x="1719372" y="1327298"/>
                <a:ext cx="1800200" cy="1800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12" name="TextBox 49"/>
            <p:cNvSpPr txBox="1"/>
            <p:nvPr/>
          </p:nvSpPr>
          <p:spPr>
            <a:xfrm>
              <a:off x="5044082" y="2653916"/>
              <a:ext cx="1283094" cy="1154020"/>
            </a:xfrm>
            <a:prstGeom prst="rect">
              <a:avLst/>
            </a:prstGeom>
            <a:noFill/>
          </p:spPr>
          <p:txBody>
            <a:bodyPr wrap="square" rtlCol="0">
              <a:spAutoFit/>
            </a:bodyPr>
            <a:lstStyle/>
            <a:p>
              <a:r>
                <a:rPr lang="en-US" altLang="zh-CN" sz="4410" dirty="0">
                  <a:solidFill>
                    <a:schemeClr val="bg1"/>
                  </a:solidFill>
                  <a:latin typeface="DFGothic-EB" panose="02010609010101010101" pitchFamily="1" charset="-128"/>
                  <a:ea typeface="DFGothic-EB" panose="02010609010101010101" pitchFamily="1" charset="-128"/>
                </a:rPr>
                <a:t>04</a:t>
              </a:r>
              <a:endParaRPr lang="zh-CN" altLang="en-US" sz="4410" dirty="0">
                <a:solidFill>
                  <a:schemeClr val="bg1"/>
                </a:solidFill>
                <a:latin typeface="DFGothic-EB" panose="02010609010101010101" pitchFamily="1" charset="-128"/>
                <a:ea typeface="DFGothic-EB" panose="02010609010101010101" pitchFamily="1" charset="-128"/>
              </a:endParaRPr>
            </a:p>
          </p:txBody>
        </p:sp>
      </p:grpSp>
      <p:grpSp>
        <p:nvGrpSpPr>
          <p:cNvPr id="15" name="组合 14"/>
          <p:cNvGrpSpPr/>
          <p:nvPr/>
        </p:nvGrpSpPr>
        <p:grpSpPr>
          <a:xfrm>
            <a:off x="417791" y="3486802"/>
            <a:ext cx="425704" cy="425704"/>
            <a:chOff x="1517331" y="1125257"/>
            <a:chExt cx="2204282" cy="2204282"/>
          </a:xfrm>
        </p:grpSpPr>
        <p:sp>
          <p:nvSpPr>
            <p:cNvPr id="16" name="椭圆 1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7" name="椭圆 16"/>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18" name="组合 17"/>
          <p:cNvGrpSpPr/>
          <p:nvPr/>
        </p:nvGrpSpPr>
        <p:grpSpPr>
          <a:xfrm>
            <a:off x="204939" y="4190151"/>
            <a:ext cx="425704" cy="425704"/>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0" name="椭圆 19"/>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1" name="组合 20"/>
          <p:cNvGrpSpPr/>
          <p:nvPr/>
        </p:nvGrpSpPr>
        <p:grpSpPr>
          <a:xfrm>
            <a:off x="893835" y="3912507"/>
            <a:ext cx="347666" cy="347666"/>
            <a:chOff x="1517331" y="1125257"/>
            <a:chExt cx="2204282" cy="2204282"/>
          </a:xfrm>
        </p:grpSpPr>
        <p:sp>
          <p:nvSpPr>
            <p:cNvPr id="22" name="椭圆 2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3" name="椭圆 22"/>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24" name="TextBox 73"/>
          <p:cNvSpPr txBox="1"/>
          <p:nvPr/>
        </p:nvSpPr>
        <p:spPr>
          <a:xfrm>
            <a:off x="4478852" y="1870176"/>
            <a:ext cx="2488316" cy="462563"/>
          </a:xfrm>
          <a:prstGeom prst="rect">
            <a:avLst/>
          </a:prstGeom>
          <a:noFill/>
        </p:spPr>
        <p:txBody>
          <a:bodyPr wrap="square" rtlCol="0">
            <a:spAutoFit/>
          </a:bodyPr>
          <a:lstStyle/>
          <a:p>
            <a:r>
              <a:rPr lang="zh-CN" altLang="en-US" sz="2405" b="1" spc="-100" dirty="0">
                <a:solidFill>
                  <a:schemeClr val="accent4"/>
                </a:solidFill>
                <a:latin typeface="思源黑体 CN Bold" pitchFamily="34" charset="-122"/>
                <a:ea typeface="思源黑体 CN Bold" pitchFamily="34" charset="-122"/>
              </a:rPr>
              <a:t>工作不足及提高</a:t>
            </a:r>
            <a:endParaRPr lang="zh-CN" altLang="en-US" sz="2405" b="1" spc="-100" dirty="0">
              <a:solidFill>
                <a:schemeClr val="accent4"/>
              </a:solidFill>
              <a:latin typeface="思源黑体 CN Bold" pitchFamily="34" charset="-122"/>
              <a:ea typeface="思源黑体 CN Bold" pitchFamily="34" charset="-122"/>
            </a:endParaRPr>
          </a:p>
        </p:txBody>
      </p:sp>
      <p:grpSp>
        <p:nvGrpSpPr>
          <p:cNvPr id="25" name="组合 24"/>
          <p:cNvGrpSpPr/>
          <p:nvPr/>
        </p:nvGrpSpPr>
        <p:grpSpPr>
          <a:xfrm>
            <a:off x="7810361" y="78187"/>
            <a:ext cx="425704" cy="425704"/>
            <a:chOff x="1517331" y="1125257"/>
            <a:chExt cx="2204282" cy="2204282"/>
          </a:xfrm>
        </p:grpSpPr>
        <p:sp>
          <p:nvSpPr>
            <p:cNvPr id="26" name="椭圆 2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7" name="椭圆 26"/>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8" name="组合 27"/>
          <p:cNvGrpSpPr/>
          <p:nvPr/>
        </p:nvGrpSpPr>
        <p:grpSpPr>
          <a:xfrm>
            <a:off x="8562708" y="132932"/>
            <a:ext cx="425704" cy="425704"/>
            <a:chOff x="1517331" y="1125257"/>
            <a:chExt cx="2204282" cy="2204282"/>
          </a:xfrm>
        </p:grpSpPr>
        <p:sp>
          <p:nvSpPr>
            <p:cNvPr id="29" name="椭圆 2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0" name="椭圆 29"/>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1" name="组合 30"/>
          <p:cNvGrpSpPr/>
          <p:nvPr/>
        </p:nvGrpSpPr>
        <p:grpSpPr>
          <a:xfrm>
            <a:off x="8032572" y="499660"/>
            <a:ext cx="607348" cy="607348"/>
            <a:chOff x="1517331" y="1125257"/>
            <a:chExt cx="2204282" cy="2204282"/>
          </a:xfrm>
        </p:grpSpPr>
        <p:sp>
          <p:nvSpPr>
            <p:cNvPr id="32" name="椭圆 3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3" name="椭圆 32"/>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4" name="组合 33"/>
          <p:cNvGrpSpPr/>
          <p:nvPr/>
        </p:nvGrpSpPr>
        <p:grpSpPr>
          <a:xfrm>
            <a:off x="7555892" y="834337"/>
            <a:ext cx="293489" cy="293595"/>
            <a:chOff x="1463339" y="1072758"/>
            <a:chExt cx="1546058" cy="1546058"/>
          </a:xfrm>
          <a:effectLst>
            <a:outerShdw blurRad="330200" dist="215900" dir="6900000" sx="71000" sy="71000" algn="t" rotWithShape="0">
              <a:prstClr val="black">
                <a:alpha val="54000"/>
              </a:prstClr>
            </a:outerShdw>
          </a:effectLst>
        </p:grpSpPr>
        <p:sp>
          <p:nvSpPr>
            <p:cNvPr id="35" name="同心圆 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6" name="椭圆 35"/>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14:presetBounceEnd="52000">
                                      <p:stCondLst>
                                        <p:cond delay="300"/>
                                      </p:stCondLst>
                                      <p:childTnLst>
                                        <p:set>
                                          <p:cBhvr>
                                            <p:cTn id="15" dur="1" fill="hold">
                                              <p:stCondLst>
                                                <p:cond delay="0"/>
                                              </p:stCondLst>
                                            </p:cTn>
                                            <p:tgtEl>
                                              <p:spTgt spid="21"/>
                                            </p:tgtEl>
                                            <p:attrNameLst>
                                              <p:attrName>style.visibility</p:attrName>
                                            </p:attrNameLst>
                                          </p:cBhvr>
                                          <p:to>
                                            <p:strVal val="visible"/>
                                          </p:to>
                                        </p:set>
                                        <p:anim calcmode="lin" valueType="num" p14:bounceEnd="52000">
                                          <p:cBhvr additive="base">
                                            <p:cTn id="16" dur="500" fill="hold"/>
                                            <p:tgtEl>
                                              <p:spTgt spid="21"/>
                                            </p:tgtEl>
                                            <p:attrNameLst>
                                              <p:attrName>ppt_x</p:attrName>
                                            </p:attrNameLst>
                                          </p:cBhvr>
                                          <p:tavLst>
                                            <p:tav tm="0">
                                              <p:val>
                                                <p:strVal val="0-#ppt_w/2"/>
                                              </p:val>
                                            </p:tav>
                                            <p:tav tm="100000">
                                              <p:val>
                                                <p:strVal val="#ppt_x"/>
                                              </p:val>
                                            </p:tav>
                                          </p:tavLst>
                                        </p:anim>
                                        <p:anim calcmode="lin" valueType="num" p14:bounceEnd="52000">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14:presetBounceEnd="52000">
                                      <p:stCondLst>
                                        <p:cond delay="600"/>
                                      </p:stCondLst>
                                      <p:childTnLst>
                                        <p:set>
                                          <p:cBhvr>
                                            <p:cTn id="19" dur="1" fill="hold">
                                              <p:stCondLst>
                                                <p:cond delay="0"/>
                                              </p:stCondLst>
                                            </p:cTn>
                                            <p:tgtEl>
                                              <p:spTgt spid="15"/>
                                            </p:tgtEl>
                                            <p:attrNameLst>
                                              <p:attrName>style.visibility</p:attrName>
                                            </p:attrNameLst>
                                          </p:cBhvr>
                                          <p:to>
                                            <p:strVal val="visible"/>
                                          </p:to>
                                        </p:set>
                                        <p:anim calcmode="lin" valueType="num" p14:bounceEnd="52000">
                                          <p:cBhvr additive="base">
                                            <p:cTn id="20" dur="500" fill="hold"/>
                                            <p:tgtEl>
                                              <p:spTgt spid="15"/>
                                            </p:tgtEl>
                                            <p:attrNameLst>
                                              <p:attrName>ppt_x</p:attrName>
                                            </p:attrNameLst>
                                          </p:cBhvr>
                                          <p:tavLst>
                                            <p:tav tm="0">
                                              <p:val>
                                                <p:strVal val="0-#ppt_w/2"/>
                                              </p:val>
                                            </p:tav>
                                            <p:tav tm="100000">
                                              <p:val>
                                                <p:strVal val="#ppt_x"/>
                                              </p:val>
                                            </p:tav>
                                          </p:tavLst>
                                        </p:anim>
                                        <p:anim calcmode="lin" valueType="num" p14:bounceEnd="52000">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14:presetBounceEnd="52000">
                                      <p:stCondLst>
                                        <p:cond delay="900"/>
                                      </p:stCondLst>
                                      <p:childTnLst>
                                        <p:set>
                                          <p:cBhvr>
                                            <p:cTn id="23" dur="1" fill="hold">
                                              <p:stCondLst>
                                                <p:cond delay="0"/>
                                              </p:stCondLst>
                                            </p:cTn>
                                            <p:tgtEl>
                                              <p:spTgt spid="18"/>
                                            </p:tgtEl>
                                            <p:attrNameLst>
                                              <p:attrName>style.visibility</p:attrName>
                                            </p:attrNameLst>
                                          </p:cBhvr>
                                          <p:to>
                                            <p:strVal val="visible"/>
                                          </p:to>
                                        </p:set>
                                        <p:anim calcmode="lin" valueType="num" p14:bounceEnd="52000">
                                          <p:cBhvr additive="base">
                                            <p:cTn id="24" dur="500" fill="hold"/>
                                            <p:tgtEl>
                                              <p:spTgt spid="18"/>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14:presetBounceEnd="52000">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14:bounceEnd="52000">
                                          <p:cBhvr additive="base">
                                            <p:cTn id="28" dur="500" fill="hold"/>
                                            <p:tgtEl>
                                              <p:spTgt spid="31"/>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14:presetBounceEnd="52000">
                                      <p:stCondLst>
                                        <p:cond delay="300"/>
                                      </p:stCondLst>
                                      <p:childTnLst>
                                        <p:set>
                                          <p:cBhvr>
                                            <p:cTn id="31" dur="1" fill="hold">
                                              <p:stCondLst>
                                                <p:cond delay="0"/>
                                              </p:stCondLst>
                                            </p:cTn>
                                            <p:tgtEl>
                                              <p:spTgt spid="25"/>
                                            </p:tgtEl>
                                            <p:attrNameLst>
                                              <p:attrName>style.visibility</p:attrName>
                                            </p:attrNameLst>
                                          </p:cBhvr>
                                          <p:to>
                                            <p:strVal val="visible"/>
                                          </p:to>
                                        </p:set>
                                        <p:anim calcmode="lin" valueType="num" p14:bounceEnd="52000">
                                          <p:cBhvr additive="base">
                                            <p:cTn id="32" dur="500" fill="hold"/>
                                            <p:tgtEl>
                                              <p:spTgt spid="25"/>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25"/>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14:presetBounceEnd="52000">
                                      <p:stCondLst>
                                        <p:cond delay="600"/>
                                      </p:stCondLst>
                                      <p:childTnLst>
                                        <p:set>
                                          <p:cBhvr>
                                            <p:cTn id="35" dur="1" fill="hold">
                                              <p:stCondLst>
                                                <p:cond delay="0"/>
                                              </p:stCondLst>
                                            </p:cTn>
                                            <p:tgtEl>
                                              <p:spTgt spid="28"/>
                                            </p:tgtEl>
                                            <p:attrNameLst>
                                              <p:attrName>style.visibility</p:attrName>
                                            </p:attrNameLst>
                                          </p:cBhvr>
                                          <p:to>
                                            <p:strVal val="visible"/>
                                          </p:to>
                                        </p:set>
                                        <p:anim calcmode="lin" valueType="num" p14:bounceEnd="52000">
                                          <p:cBhvr additive="base">
                                            <p:cTn id="36" dur="500" fill="hold"/>
                                            <p:tgtEl>
                                              <p:spTgt spid="28"/>
                                            </p:tgtEl>
                                            <p:attrNameLst>
                                              <p:attrName>ppt_x</p:attrName>
                                            </p:attrNameLst>
                                          </p:cBhvr>
                                          <p:tavLst>
                                            <p:tav tm="0">
                                              <p:val>
                                                <p:strVal val="1+#ppt_w/2"/>
                                              </p:val>
                                            </p:tav>
                                            <p:tav tm="100000">
                                              <p:val>
                                                <p:strVal val="#ppt_x"/>
                                              </p:val>
                                            </p:tav>
                                          </p:tavLst>
                                        </p:anim>
                                        <p:anim calcmode="lin" valueType="num" p14:bounceEnd="52000">
                                          <p:cBhvr additive="base">
                                            <p:cTn id="37" dur="500" fill="hold"/>
                                            <p:tgtEl>
                                              <p:spTgt spid="28"/>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14:presetBounceEnd="52000">
                                      <p:stCondLst>
                                        <p:cond delay="900"/>
                                      </p:stCondLst>
                                      <p:childTnLst>
                                        <p:set>
                                          <p:cBhvr>
                                            <p:cTn id="39" dur="1" fill="hold">
                                              <p:stCondLst>
                                                <p:cond delay="0"/>
                                              </p:stCondLst>
                                            </p:cTn>
                                            <p:tgtEl>
                                              <p:spTgt spid="34"/>
                                            </p:tgtEl>
                                            <p:attrNameLst>
                                              <p:attrName>style.visibility</p:attrName>
                                            </p:attrNameLst>
                                          </p:cBhvr>
                                          <p:to>
                                            <p:strVal val="visible"/>
                                          </p:to>
                                        </p:set>
                                        <p:anim calcmode="lin" valueType="num" p14:bounceEnd="52000">
                                          <p:cBhvr additive="base">
                                            <p:cTn id="40" dur="500" fill="hold"/>
                                            <p:tgtEl>
                                              <p:spTgt spid="34"/>
                                            </p:tgtEl>
                                            <p:attrNameLst>
                                              <p:attrName>ppt_x</p:attrName>
                                            </p:attrNameLst>
                                          </p:cBhvr>
                                          <p:tavLst>
                                            <p:tav tm="0">
                                              <p:val>
                                                <p:strVal val="1+#ppt_w/2"/>
                                              </p:val>
                                            </p:tav>
                                            <p:tav tm="100000">
                                              <p:val>
                                                <p:strVal val="#ppt_x"/>
                                              </p:val>
                                            </p:tav>
                                          </p:tavLst>
                                        </p:anim>
                                        <p:anim calcmode="lin" valueType="num" p14:bounceEnd="52000">
                                          <p:cBhvr additive="base">
                                            <p:cTn id="41" dur="500" fill="hold"/>
                                            <p:tgtEl>
                                              <p:spTgt spid="34"/>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stCondLst>
                                        <p:cond delay="3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stCondLst>
                                        <p:cond delay="6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stCondLst>
                                        <p:cond delay="9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stCondLst>
                                        <p:cond delay="3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1+#ppt_w/2"/>
                                              </p:val>
                                            </p:tav>
                                            <p:tav tm="100000">
                                              <p:val>
                                                <p:strVal val="#ppt_x"/>
                                              </p:val>
                                            </p:tav>
                                          </p:tavLst>
                                        </p:anim>
                                        <p:anim calcmode="lin" valueType="num">
                                          <p:cBhvr additive="base">
                                            <p:cTn id="33" dur="500" fill="hold"/>
                                            <p:tgtEl>
                                              <p:spTgt spid="25"/>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stCondLst>
                                        <p:cond delay="6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stCondLst>
                                        <p:cond delay="9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2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等腰三角形 2"/>
          <p:cNvSpPr/>
          <p:nvPr/>
        </p:nvSpPr>
        <p:spPr bwMode="auto">
          <a:xfrm rot="8763501">
            <a:off x="3886993" y="2483732"/>
            <a:ext cx="1196032" cy="138387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0" name="椭圆 9"/>
          <p:cNvSpPr/>
          <p:nvPr/>
        </p:nvSpPr>
        <p:spPr>
          <a:xfrm>
            <a:off x="3934796" y="2593973"/>
            <a:ext cx="1022222" cy="10222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1" name="等腰三角形 2"/>
          <p:cNvSpPr/>
          <p:nvPr/>
        </p:nvSpPr>
        <p:spPr bwMode="auto">
          <a:xfrm rot="16474575">
            <a:off x="3536262" y="1357471"/>
            <a:ext cx="1196032" cy="138387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2" name="椭圆 11"/>
          <p:cNvSpPr/>
          <p:nvPr/>
        </p:nvSpPr>
        <p:spPr>
          <a:xfrm>
            <a:off x="3722571" y="1549407"/>
            <a:ext cx="1022222" cy="10222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 name="等腰三角形 2"/>
          <p:cNvSpPr/>
          <p:nvPr/>
        </p:nvSpPr>
        <p:spPr bwMode="auto">
          <a:xfrm rot="3036074">
            <a:off x="4652297" y="1643404"/>
            <a:ext cx="1196032" cy="138387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4" name="椭圆 13"/>
          <p:cNvSpPr/>
          <p:nvPr/>
        </p:nvSpPr>
        <p:spPr>
          <a:xfrm>
            <a:off x="4676488" y="1889440"/>
            <a:ext cx="1022222" cy="10222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5" name="TextBox 3"/>
          <p:cNvSpPr txBox="1"/>
          <p:nvPr/>
        </p:nvSpPr>
        <p:spPr>
          <a:xfrm>
            <a:off x="4847716" y="2181763"/>
            <a:ext cx="724211" cy="4153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340" dirty="0"/>
              <a:t>成功</a:t>
            </a:r>
            <a:endParaRPr lang="en-US" altLang="zh-CN" sz="1340" dirty="0"/>
          </a:p>
          <a:p>
            <a:r>
              <a:rPr lang="zh-CN" altLang="en-US" sz="1340" dirty="0"/>
              <a:t>项目一</a:t>
            </a:r>
            <a:endParaRPr lang="zh-CN" altLang="en-US" sz="1340" dirty="0"/>
          </a:p>
        </p:txBody>
      </p:sp>
      <p:sp>
        <p:nvSpPr>
          <p:cNvPr id="16" name="TextBox 5"/>
          <p:cNvSpPr txBox="1"/>
          <p:nvPr/>
        </p:nvSpPr>
        <p:spPr>
          <a:xfrm>
            <a:off x="4090727" y="2860514"/>
            <a:ext cx="724211" cy="4153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340" dirty="0"/>
              <a:t>成功</a:t>
            </a:r>
            <a:endParaRPr lang="en-US" altLang="zh-CN" sz="1340" dirty="0"/>
          </a:p>
          <a:p>
            <a:r>
              <a:rPr lang="zh-CN" altLang="en-US" sz="1340" dirty="0"/>
              <a:t>项目二</a:t>
            </a:r>
            <a:endParaRPr lang="zh-CN" altLang="en-US" sz="1340" dirty="0"/>
          </a:p>
        </p:txBody>
      </p:sp>
      <p:sp>
        <p:nvSpPr>
          <p:cNvPr id="17" name="TextBox 7"/>
          <p:cNvSpPr txBox="1"/>
          <p:nvPr/>
        </p:nvSpPr>
        <p:spPr>
          <a:xfrm>
            <a:off x="3871576" y="1816771"/>
            <a:ext cx="724211" cy="415357"/>
          </a:xfrm>
          <a:prstGeom prst="rect">
            <a:avLst/>
          </a:prstGeom>
          <a:noFill/>
          <a:ln>
            <a:noFill/>
          </a:ln>
        </p:spPr>
        <p:txBody>
          <a:bodyPr wrap="none"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340" dirty="0"/>
              <a:t>成功</a:t>
            </a:r>
            <a:endParaRPr lang="en-US" altLang="zh-CN" sz="1340" dirty="0"/>
          </a:p>
          <a:p>
            <a:r>
              <a:rPr lang="zh-CN" altLang="en-US" sz="1340" dirty="0"/>
              <a:t>项目三</a:t>
            </a:r>
            <a:endParaRPr lang="zh-CN" altLang="en-US" sz="1340" dirty="0"/>
          </a:p>
        </p:txBody>
      </p:sp>
      <p:sp>
        <p:nvSpPr>
          <p:cNvPr id="18" name="TextBox 8"/>
          <p:cNvSpPr txBox="1"/>
          <p:nvPr/>
        </p:nvSpPr>
        <p:spPr>
          <a:xfrm>
            <a:off x="1443727" y="1199158"/>
            <a:ext cx="1415772" cy="339195"/>
          </a:xfrm>
          <a:prstGeom prst="rect">
            <a:avLst/>
          </a:prstGeom>
          <a:noFill/>
        </p:spPr>
        <p:txBody>
          <a:bodyPr wrap="none" rtlCol="0">
            <a:spAutoFit/>
          </a:bodyPr>
          <a:lstStyle/>
          <a:p>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rPr>
              <a:t>请输入您标题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9"/>
          <p:cNvSpPr txBox="1"/>
          <p:nvPr/>
        </p:nvSpPr>
        <p:spPr>
          <a:xfrm>
            <a:off x="1443727" y="1500917"/>
            <a:ext cx="1953107" cy="667875"/>
          </a:xfrm>
          <a:prstGeom prst="rect">
            <a:avLst/>
          </a:prstGeom>
          <a:noFill/>
        </p:spPr>
        <p:txBody>
          <a:bodyPr wrap="square" rtlCol="0">
            <a:spAutoFit/>
          </a:bodyPr>
          <a:lstStyle/>
          <a:p>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0"/>
          <p:cNvSpPr txBox="1"/>
          <p:nvPr/>
        </p:nvSpPr>
        <p:spPr>
          <a:xfrm>
            <a:off x="6037918" y="983550"/>
            <a:ext cx="1415772" cy="339195"/>
          </a:xfrm>
          <a:prstGeom prst="rect">
            <a:avLst/>
          </a:prstGeom>
          <a:noFill/>
        </p:spPr>
        <p:txBody>
          <a:bodyPr wrap="none" rtlCol="0">
            <a:spAutoFit/>
          </a:bodyPr>
          <a:lstStyle/>
          <a:p>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rPr>
              <a:t>请输入您标题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11"/>
          <p:cNvSpPr txBox="1"/>
          <p:nvPr/>
        </p:nvSpPr>
        <p:spPr>
          <a:xfrm>
            <a:off x="6037918" y="2448873"/>
            <a:ext cx="2047373" cy="667875"/>
          </a:xfrm>
          <a:prstGeom prst="rect">
            <a:avLst/>
          </a:prstGeom>
          <a:noFill/>
        </p:spPr>
        <p:txBody>
          <a:bodyPr wrap="square" rtlCol="0">
            <a:spAutoFit/>
          </a:bodyPr>
          <a:lstStyle/>
          <a:p>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12"/>
          <p:cNvSpPr txBox="1"/>
          <p:nvPr/>
        </p:nvSpPr>
        <p:spPr>
          <a:xfrm>
            <a:off x="2338690" y="3797643"/>
            <a:ext cx="1415772" cy="339195"/>
          </a:xfrm>
          <a:prstGeom prst="rect">
            <a:avLst/>
          </a:prstGeom>
          <a:noFill/>
        </p:spPr>
        <p:txBody>
          <a:bodyPr wrap="none" rtlCol="0">
            <a:spAutoFit/>
          </a:bodyPr>
          <a:lstStyle/>
          <a:p>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rPr>
              <a:t>请输入您标题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3"/>
          <p:cNvSpPr txBox="1"/>
          <p:nvPr/>
        </p:nvSpPr>
        <p:spPr>
          <a:xfrm>
            <a:off x="2338690" y="4099403"/>
            <a:ext cx="2960531" cy="523990"/>
          </a:xfrm>
          <a:prstGeom prst="rect">
            <a:avLst/>
          </a:prstGeom>
          <a:noFill/>
        </p:spPr>
        <p:txBody>
          <a:bodyPr wrap="square" rtlCol="0">
            <a:spAutoFit/>
          </a:bodyPr>
          <a:lstStyle/>
          <a:p>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bwMode="auto">
          <a:xfrm>
            <a:off x="6109934" y="1362733"/>
            <a:ext cx="1645130" cy="1005810"/>
          </a:xfrm>
          <a:prstGeom prst="rect">
            <a:avLst/>
          </a:prstGeom>
          <a:blipFill>
            <a:blip r:embed="rId1"/>
            <a:stretch>
              <a:fillRect/>
            </a:stretch>
          </a:blipFill>
          <a:ln w="9525" cap="flat" cmpd="sng" algn="ctr">
            <a:noFill/>
            <a:prstDash val="solid"/>
            <a:round/>
            <a:headEnd type="none" w="med" len="med"/>
            <a:tailEnd type="none" w="med" len="med"/>
          </a:ln>
          <a:effectLst/>
        </p:spPr>
        <p:txBody>
          <a:bodyPr vert="horz" wrap="square" lIns="61115" tIns="30557" rIns="61115" bIns="30557" numCol="1" rtlCol="0" anchor="t" anchorCtr="0" compatLnSpc="1"/>
          <a:lstStyle/>
          <a:p>
            <a:pPr defTabSz="610870" fontAlgn="base">
              <a:spcBef>
                <a:spcPct val="0"/>
              </a:spcBef>
              <a:spcAft>
                <a:spcPct val="0"/>
              </a:spcAft>
            </a:pPr>
            <a:endParaRPr lang="zh-CN" altLang="en-US" sz="1205">
              <a:latin typeface="Arial" panose="020B0604020202020204" pitchFamily="34" charset="0"/>
              <a:ea typeface="宋体" panose="02010600030101010101" pitchFamily="2" charset="-122"/>
            </a:endParaRPr>
          </a:p>
        </p:txBody>
      </p:sp>
      <p:sp>
        <p:nvSpPr>
          <p:cNvPr id="25" name="矩形 24"/>
          <p:cNvSpPr/>
          <p:nvPr/>
        </p:nvSpPr>
        <p:spPr bwMode="auto">
          <a:xfrm>
            <a:off x="1539982" y="2377206"/>
            <a:ext cx="1645130" cy="1000969"/>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61115" tIns="30557" rIns="61115" bIns="30557" numCol="1" rtlCol="0" anchor="t" anchorCtr="0" compatLnSpc="1"/>
          <a:lstStyle/>
          <a:p>
            <a:pPr defTabSz="610870" fontAlgn="base">
              <a:spcBef>
                <a:spcPct val="0"/>
              </a:spcBef>
              <a:spcAft>
                <a:spcPct val="0"/>
              </a:spcAft>
            </a:pPr>
            <a:endParaRPr lang="zh-CN" altLang="en-US" sz="1205">
              <a:latin typeface="Arial" panose="020B0604020202020204" pitchFamily="34" charset="0"/>
              <a:ea typeface="宋体" panose="02010600030101010101" pitchFamily="2" charset="-122"/>
            </a:endParaRPr>
          </a:p>
        </p:txBody>
      </p:sp>
      <p:sp>
        <p:nvSpPr>
          <p:cNvPr id="26" name="矩形 25"/>
          <p:cNvSpPr/>
          <p:nvPr/>
        </p:nvSpPr>
        <p:spPr bwMode="auto">
          <a:xfrm>
            <a:off x="5367468" y="3745900"/>
            <a:ext cx="1675205" cy="847196"/>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61115" tIns="30557" rIns="61115" bIns="30557" numCol="1" rtlCol="0" anchor="t" anchorCtr="0" compatLnSpc="1"/>
          <a:lstStyle/>
          <a:p>
            <a:pPr defTabSz="610870" fontAlgn="base">
              <a:spcBef>
                <a:spcPct val="0"/>
              </a:spcBef>
              <a:spcAft>
                <a:spcPct val="0"/>
              </a:spcAft>
            </a:pPr>
            <a:endParaRPr lang="zh-CN" altLang="en-US" sz="1205">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12" fill="hold" grpId="0" nodeType="afterEffect" p14:presetBounceEnd="2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20000">
                                          <p:cBhvr additive="base">
                                            <p:cTn id="31" dur="500" fill="hold"/>
                                            <p:tgtEl>
                                              <p:spTgt spid="13"/>
                                            </p:tgtEl>
                                            <p:attrNameLst>
                                              <p:attrName>ppt_x</p:attrName>
                                            </p:attrNameLst>
                                          </p:cBhvr>
                                          <p:tavLst>
                                            <p:tav tm="0">
                                              <p:val>
                                                <p:strVal val="0-#ppt_w/2"/>
                                              </p:val>
                                            </p:tav>
                                            <p:tav tm="100000">
                                              <p:val>
                                                <p:strVal val="#ppt_x"/>
                                              </p:val>
                                            </p:tav>
                                          </p:tavLst>
                                        </p:anim>
                                        <p:anim calcmode="lin" valueType="num" p14:bounceEnd="20000">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6" presetClass="entr" presetSubtype="3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out)">
                                          <p:cBhvr>
                                            <p:cTn id="36" dur="600"/>
                                            <p:tgtEl>
                                              <p:spTgt spid="14"/>
                                            </p:tgtEl>
                                          </p:cBhvr>
                                        </p:animEffect>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300" fill="hold"/>
                                            <p:tgtEl>
                                              <p:spTgt spid="15"/>
                                            </p:tgtEl>
                                            <p:attrNameLst>
                                              <p:attrName>ppt_w</p:attrName>
                                            </p:attrNameLst>
                                          </p:cBhvr>
                                          <p:tavLst>
                                            <p:tav tm="0">
                                              <p:val>
                                                <p:fltVal val="0"/>
                                              </p:val>
                                            </p:tav>
                                            <p:tav tm="100000">
                                              <p:val>
                                                <p:strVal val="#ppt_w"/>
                                              </p:val>
                                            </p:tav>
                                          </p:tavLst>
                                        </p:anim>
                                        <p:anim calcmode="lin" valueType="num">
                                          <p:cBhvr>
                                            <p:cTn id="41" dur="300" fill="hold"/>
                                            <p:tgtEl>
                                              <p:spTgt spid="15"/>
                                            </p:tgtEl>
                                            <p:attrNameLst>
                                              <p:attrName>ppt_h</p:attrName>
                                            </p:attrNameLst>
                                          </p:cBhvr>
                                          <p:tavLst>
                                            <p:tav tm="0">
                                              <p:val>
                                                <p:fltVal val="0"/>
                                              </p:val>
                                            </p:tav>
                                            <p:tav tm="100000">
                                              <p:val>
                                                <p:strVal val="#ppt_h"/>
                                              </p:val>
                                            </p:tav>
                                          </p:tavLst>
                                        </p:anim>
                                        <p:anim calcmode="lin" valueType="num">
                                          <p:cBhvr>
                                            <p:cTn id="42" dur="300" fill="hold"/>
                                            <p:tgtEl>
                                              <p:spTgt spid="15"/>
                                            </p:tgtEl>
                                            <p:attrNameLst>
                                              <p:attrName>style.rotation</p:attrName>
                                            </p:attrNameLst>
                                          </p:cBhvr>
                                          <p:tavLst>
                                            <p:tav tm="0">
                                              <p:val>
                                                <p:fltVal val="90"/>
                                              </p:val>
                                            </p:tav>
                                            <p:tav tm="100000">
                                              <p:val>
                                                <p:fltVal val="0"/>
                                              </p:val>
                                            </p:tav>
                                          </p:tavLst>
                                        </p:anim>
                                        <p:animEffect transition="in" filter="fade">
                                          <p:cBhvr>
                                            <p:cTn id="43" dur="300"/>
                                            <p:tgtEl>
                                              <p:spTgt spid="15"/>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4000"/>
                                </p:stCondLst>
                                <p:childTnLst>
                                  <p:par>
                                    <p:cTn id="57" presetID="2" presetClass="entr" presetSubtype="9" fill="hold" grpId="0" nodeType="afterEffect" p14:presetBounceEnd="20000">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14:bounceEnd="20000">
                                          <p:cBhvr additive="base">
                                            <p:cTn id="59" dur="50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4500"/>
                                </p:stCondLst>
                                <p:childTnLst>
                                  <p:par>
                                    <p:cTn id="62" presetID="6" presetClass="entr" presetSubtype="32"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circle(out)">
                                          <p:cBhvr>
                                            <p:cTn id="64" dur="600"/>
                                            <p:tgtEl>
                                              <p:spTgt spid="10"/>
                                            </p:tgtEl>
                                          </p:cBhvr>
                                        </p:animEffect>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300" fill="hold"/>
                                            <p:tgtEl>
                                              <p:spTgt spid="16"/>
                                            </p:tgtEl>
                                            <p:attrNameLst>
                                              <p:attrName>ppt_w</p:attrName>
                                            </p:attrNameLst>
                                          </p:cBhvr>
                                          <p:tavLst>
                                            <p:tav tm="0">
                                              <p:val>
                                                <p:fltVal val="0"/>
                                              </p:val>
                                            </p:tav>
                                            <p:tav tm="100000">
                                              <p:val>
                                                <p:strVal val="#ppt_w"/>
                                              </p:val>
                                            </p:tav>
                                          </p:tavLst>
                                        </p:anim>
                                        <p:anim calcmode="lin" valueType="num">
                                          <p:cBhvr>
                                            <p:cTn id="69" dur="300" fill="hold"/>
                                            <p:tgtEl>
                                              <p:spTgt spid="16"/>
                                            </p:tgtEl>
                                            <p:attrNameLst>
                                              <p:attrName>ppt_h</p:attrName>
                                            </p:attrNameLst>
                                          </p:cBhvr>
                                          <p:tavLst>
                                            <p:tav tm="0">
                                              <p:val>
                                                <p:fltVal val="0"/>
                                              </p:val>
                                            </p:tav>
                                            <p:tav tm="100000">
                                              <p:val>
                                                <p:strVal val="#ppt_h"/>
                                              </p:val>
                                            </p:tav>
                                          </p:tavLst>
                                        </p:anim>
                                        <p:anim calcmode="lin" valueType="num">
                                          <p:cBhvr>
                                            <p:cTn id="70" dur="300" fill="hold"/>
                                            <p:tgtEl>
                                              <p:spTgt spid="16"/>
                                            </p:tgtEl>
                                            <p:attrNameLst>
                                              <p:attrName>style.rotation</p:attrName>
                                            </p:attrNameLst>
                                          </p:cBhvr>
                                          <p:tavLst>
                                            <p:tav tm="0">
                                              <p:val>
                                                <p:fltVal val="90"/>
                                              </p:val>
                                            </p:tav>
                                            <p:tav tm="100000">
                                              <p:val>
                                                <p:fltVal val="0"/>
                                              </p:val>
                                            </p:tav>
                                          </p:tavLst>
                                        </p:anim>
                                        <p:animEffect transition="in" filter="fade">
                                          <p:cBhvr>
                                            <p:cTn id="71" dur="300"/>
                                            <p:tgtEl>
                                              <p:spTgt spid="16"/>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up)">
                                          <p:cBhvr>
                                            <p:cTn id="79" dur="500"/>
                                            <p:tgtEl>
                                              <p:spTgt spid="23"/>
                                            </p:tgtEl>
                                          </p:cBhvr>
                                        </p:animEffect>
                                      </p:childTnLst>
                                    </p:cTn>
                                  </p:par>
                                </p:childTnLst>
                              </p:cTn>
                            </p:par>
                            <p:par>
                              <p:cTn id="80" fill="hold">
                                <p:stCondLst>
                                  <p:cond delay="7000"/>
                                </p:stCondLst>
                                <p:childTnLst>
                                  <p:par>
                                    <p:cTn id="81" presetID="14" presetClass="entr" presetSubtype="1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randombar(horizontal)">
                                          <p:cBhvr>
                                            <p:cTn id="83" dur="500"/>
                                            <p:tgtEl>
                                              <p:spTgt spid="26"/>
                                            </p:tgtEl>
                                          </p:cBhvr>
                                        </p:animEffect>
                                      </p:childTnLst>
                                    </p:cTn>
                                  </p:par>
                                </p:childTnLst>
                              </p:cTn>
                            </p:par>
                            <p:par>
                              <p:cTn id="84" fill="hold">
                                <p:stCondLst>
                                  <p:cond delay="7500"/>
                                </p:stCondLst>
                                <p:childTnLst>
                                  <p:par>
                                    <p:cTn id="85" presetID="31"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300" fill="hold"/>
                                            <p:tgtEl>
                                              <p:spTgt spid="17"/>
                                            </p:tgtEl>
                                            <p:attrNameLst>
                                              <p:attrName>ppt_w</p:attrName>
                                            </p:attrNameLst>
                                          </p:cBhvr>
                                          <p:tavLst>
                                            <p:tav tm="0">
                                              <p:val>
                                                <p:fltVal val="0"/>
                                              </p:val>
                                            </p:tav>
                                            <p:tav tm="100000">
                                              <p:val>
                                                <p:strVal val="#ppt_w"/>
                                              </p:val>
                                            </p:tav>
                                          </p:tavLst>
                                        </p:anim>
                                        <p:anim calcmode="lin" valueType="num">
                                          <p:cBhvr>
                                            <p:cTn id="88" dur="300" fill="hold"/>
                                            <p:tgtEl>
                                              <p:spTgt spid="17"/>
                                            </p:tgtEl>
                                            <p:attrNameLst>
                                              <p:attrName>ppt_h</p:attrName>
                                            </p:attrNameLst>
                                          </p:cBhvr>
                                          <p:tavLst>
                                            <p:tav tm="0">
                                              <p:val>
                                                <p:fltVal val="0"/>
                                              </p:val>
                                            </p:tav>
                                            <p:tav tm="100000">
                                              <p:val>
                                                <p:strVal val="#ppt_h"/>
                                              </p:val>
                                            </p:tav>
                                          </p:tavLst>
                                        </p:anim>
                                        <p:anim calcmode="lin" valueType="num">
                                          <p:cBhvr>
                                            <p:cTn id="89" dur="300" fill="hold"/>
                                            <p:tgtEl>
                                              <p:spTgt spid="17"/>
                                            </p:tgtEl>
                                            <p:attrNameLst>
                                              <p:attrName>style.rotation</p:attrName>
                                            </p:attrNameLst>
                                          </p:cBhvr>
                                          <p:tavLst>
                                            <p:tav tm="0">
                                              <p:val>
                                                <p:fltVal val="90"/>
                                              </p:val>
                                            </p:tav>
                                            <p:tav tm="100000">
                                              <p:val>
                                                <p:fltVal val="0"/>
                                              </p:val>
                                            </p:tav>
                                          </p:tavLst>
                                        </p:anim>
                                        <p:animEffect transition="in" filter="fade">
                                          <p:cBhvr>
                                            <p:cTn id="90" dur="300"/>
                                            <p:tgtEl>
                                              <p:spTgt spid="17"/>
                                            </p:tgtEl>
                                          </p:cBhvr>
                                        </p:animEffect>
                                      </p:childTnLst>
                                    </p:cTn>
                                  </p:par>
                                </p:childTnLst>
                              </p:cTn>
                            </p:par>
                            <p:par>
                              <p:cTn id="91" fill="hold">
                                <p:stCondLst>
                                  <p:cond delay="8000"/>
                                </p:stCondLst>
                                <p:childTnLst>
                                  <p:par>
                                    <p:cTn id="92" presetID="2" presetClass="entr" presetSubtype="6" fill="hold" grpId="0" nodeType="afterEffect" p14:presetBounceEnd="20000">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14:bounceEnd="20000">
                                          <p:cBhvr additive="base">
                                            <p:cTn id="94"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95" dur="500" fill="hold"/>
                                            <p:tgtEl>
                                              <p:spTgt spid="11"/>
                                            </p:tgtEl>
                                            <p:attrNameLst>
                                              <p:attrName>ppt_y</p:attrName>
                                            </p:attrNameLst>
                                          </p:cBhvr>
                                          <p:tavLst>
                                            <p:tav tm="0">
                                              <p:val>
                                                <p:strVal val="1+#ppt_h/2"/>
                                              </p:val>
                                            </p:tav>
                                            <p:tav tm="100000">
                                              <p:val>
                                                <p:strVal val="#ppt_y"/>
                                              </p:val>
                                            </p:tav>
                                          </p:tavLst>
                                        </p:anim>
                                      </p:childTnLst>
                                    </p:cTn>
                                  </p:par>
                                </p:childTnLst>
                              </p:cTn>
                            </p:par>
                            <p:par>
                              <p:cTn id="96" fill="hold">
                                <p:stCondLst>
                                  <p:cond delay="8500"/>
                                </p:stCondLst>
                                <p:childTnLst>
                                  <p:par>
                                    <p:cTn id="97" presetID="6" presetClass="entr" presetSubtype="3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circle(out)">
                                          <p:cBhvr>
                                            <p:cTn id="99" dur="600"/>
                                            <p:tgtEl>
                                              <p:spTgt spid="12"/>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par>
                              <p:cTn id="104" fill="hold">
                                <p:stCondLst>
                                  <p:cond delay="10000"/>
                                </p:stCondLst>
                                <p:childTnLst>
                                  <p:par>
                                    <p:cTn id="105" presetID="22" presetClass="entr" presetSubtype="1"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up)">
                                          <p:cBhvr>
                                            <p:cTn id="107" dur="500"/>
                                            <p:tgtEl>
                                              <p:spTgt spid="19"/>
                                            </p:tgtEl>
                                          </p:cBhvr>
                                        </p:animEffect>
                                      </p:childTnLst>
                                    </p:cTn>
                                  </p:par>
                                </p:childTnLst>
                              </p:cTn>
                            </p:par>
                            <p:par>
                              <p:cTn id="108" fill="hold">
                                <p:stCondLst>
                                  <p:cond delay="10500"/>
                                </p:stCondLst>
                                <p:childTnLst>
                                  <p:par>
                                    <p:cTn id="109" presetID="14" presetClass="entr" presetSubtype="1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animBg="1"/>
          <p:bldP spid="25" grpId="0" animBg="1"/>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1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6" presetClass="entr" presetSubtype="3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out)">
                                          <p:cBhvr>
                                            <p:cTn id="36" dur="600"/>
                                            <p:tgtEl>
                                              <p:spTgt spid="14"/>
                                            </p:tgtEl>
                                          </p:cBhvr>
                                        </p:animEffect>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300" fill="hold"/>
                                            <p:tgtEl>
                                              <p:spTgt spid="15"/>
                                            </p:tgtEl>
                                            <p:attrNameLst>
                                              <p:attrName>ppt_w</p:attrName>
                                            </p:attrNameLst>
                                          </p:cBhvr>
                                          <p:tavLst>
                                            <p:tav tm="0">
                                              <p:val>
                                                <p:fltVal val="0"/>
                                              </p:val>
                                            </p:tav>
                                            <p:tav tm="100000">
                                              <p:val>
                                                <p:strVal val="#ppt_w"/>
                                              </p:val>
                                            </p:tav>
                                          </p:tavLst>
                                        </p:anim>
                                        <p:anim calcmode="lin" valueType="num">
                                          <p:cBhvr>
                                            <p:cTn id="41" dur="300" fill="hold"/>
                                            <p:tgtEl>
                                              <p:spTgt spid="15"/>
                                            </p:tgtEl>
                                            <p:attrNameLst>
                                              <p:attrName>ppt_h</p:attrName>
                                            </p:attrNameLst>
                                          </p:cBhvr>
                                          <p:tavLst>
                                            <p:tav tm="0">
                                              <p:val>
                                                <p:fltVal val="0"/>
                                              </p:val>
                                            </p:tav>
                                            <p:tav tm="100000">
                                              <p:val>
                                                <p:strVal val="#ppt_h"/>
                                              </p:val>
                                            </p:tav>
                                          </p:tavLst>
                                        </p:anim>
                                        <p:anim calcmode="lin" valueType="num">
                                          <p:cBhvr>
                                            <p:cTn id="42" dur="300" fill="hold"/>
                                            <p:tgtEl>
                                              <p:spTgt spid="15"/>
                                            </p:tgtEl>
                                            <p:attrNameLst>
                                              <p:attrName>style.rotation</p:attrName>
                                            </p:attrNameLst>
                                          </p:cBhvr>
                                          <p:tavLst>
                                            <p:tav tm="0">
                                              <p:val>
                                                <p:fltVal val="90"/>
                                              </p:val>
                                            </p:tav>
                                            <p:tav tm="100000">
                                              <p:val>
                                                <p:fltVal val="0"/>
                                              </p:val>
                                            </p:tav>
                                          </p:tavLst>
                                        </p:anim>
                                        <p:animEffect transition="in" filter="fade">
                                          <p:cBhvr>
                                            <p:cTn id="43" dur="300"/>
                                            <p:tgtEl>
                                              <p:spTgt spid="15"/>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randombar(horizontal)">
                                          <p:cBhvr>
                                            <p:cTn id="51" dur="500"/>
                                            <p:tgtEl>
                                              <p:spTgt spid="24"/>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4000"/>
                                </p:stCondLst>
                                <p:childTnLst>
                                  <p:par>
                                    <p:cTn id="57" presetID="2" presetClass="entr" presetSubtype="9"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4500"/>
                                </p:stCondLst>
                                <p:childTnLst>
                                  <p:par>
                                    <p:cTn id="62" presetID="6" presetClass="entr" presetSubtype="32"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circle(out)">
                                          <p:cBhvr>
                                            <p:cTn id="64" dur="600"/>
                                            <p:tgtEl>
                                              <p:spTgt spid="10"/>
                                            </p:tgtEl>
                                          </p:cBhvr>
                                        </p:animEffect>
                                      </p:childTnLst>
                                    </p:cTn>
                                  </p:par>
                                </p:childTnLst>
                              </p:cTn>
                            </p:par>
                            <p:par>
                              <p:cTn id="65" fill="hold">
                                <p:stCondLst>
                                  <p:cond delay="5500"/>
                                </p:stCondLst>
                                <p:childTnLst>
                                  <p:par>
                                    <p:cTn id="66" presetID="31"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300" fill="hold"/>
                                            <p:tgtEl>
                                              <p:spTgt spid="16"/>
                                            </p:tgtEl>
                                            <p:attrNameLst>
                                              <p:attrName>ppt_w</p:attrName>
                                            </p:attrNameLst>
                                          </p:cBhvr>
                                          <p:tavLst>
                                            <p:tav tm="0">
                                              <p:val>
                                                <p:fltVal val="0"/>
                                              </p:val>
                                            </p:tav>
                                            <p:tav tm="100000">
                                              <p:val>
                                                <p:strVal val="#ppt_w"/>
                                              </p:val>
                                            </p:tav>
                                          </p:tavLst>
                                        </p:anim>
                                        <p:anim calcmode="lin" valueType="num">
                                          <p:cBhvr>
                                            <p:cTn id="69" dur="300" fill="hold"/>
                                            <p:tgtEl>
                                              <p:spTgt spid="16"/>
                                            </p:tgtEl>
                                            <p:attrNameLst>
                                              <p:attrName>ppt_h</p:attrName>
                                            </p:attrNameLst>
                                          </p:cBhvr>
                                          <p:tavLst>
                                            <p:tav tm="0">
                                              <p:val>
                                                <p:fltVal val="0"/>
                                              </p:val>
                                            </p:tav>
                                            <p:tav tm="100000">
                                              <p:val>
                                                <p:strVal val="#ppt_h"/>
                                              </p:val>
                                            </p:tav>
                                          </p:tavLst>
                                        </p:anim>
                                        <p:anim calcmode="lin" valueType="num">
                                          <p:cBhvr>
                                            <p:cTn id="70" dur="300" fill="hold"/>
                                            <p:tgtEl>
                                              <p:spTgt spid="16"/>
                                            </p:tgtEl>
                                            <p:attrNameLst>
                                              <p:attrName>style.rotation</p:attrName>
                                            </p:attrNameLst>
                                          </p:cBhvr>
                                          <p:tavLst>
                                            <p:tav tm="0">
                                              <p:val>
                                                <p:fltVal val="90"/>
                                              </p:val>
                                            </p:tav>
                                            <p:tav tm="100000">
                                              <p:val>
                                                <p:fltVal val="0"/>
                                              </p:val>
                                            </p:tav>
                                          </p:tavLst>
                                        </p:anim>
                                        <p:animEffect transition="in" filter="fade">
                                          <p:cBhvr>
                                            <p:cTn id="71" dur="300"/>
                                            <p:tgtEl>
                                              <p:spTgt spid="16"/>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up)">
                                          <p:cBhvr>
                                            <p:cTn id="79" dur="500"/>
                                            <p:tgtEl>
                                              <p:spTgt spid="23"/>
                                            </p:tgtEl>
                                          </p:cBhvr>
                                        </p:animEffect>
                                      </p:childTnLst>
                                    </p:cTn>
                                  </p:par>
                                </p:childTnLst>
                              </p:cTn>
                            </p:par>
                            <p:par>
                              <p:cTn id="80" fill="hold">
                                <p:stCondLst>
                                  <p:cond delay="7000"/>
                                </p:stCondLst>
                                <p:childTnLst>
                                  <p:par>
                                    <p:cTn id="81" presetID="14" presetClass="entr" presetSubtype="1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randombar(horizontal)">
                                          <p:cBhvr>
                                            <p:cTn id="83" dur="500"/>
                                            <p:tgtEl>
                                              <p:spTgt spid="26"/>
                                            </p:tgtEl>
                                          </p:cBhvr>
                                        </p:animEffect>
                                      </p:childTnLst>
                                    </p:cTn>
                                  </p:par>
                                </p:childTnLst>
                              </p:cTn>
                            </p:par>
                            <p:par>
                              <p:cTn id="84" fill="hold">
                                <p:stCondLst>
                                  <p:cond delay="7500"/>
                                </p:stCondLst>
                                <p:childTnLst>
                                  <p:par>
                                    <p:cTn id="85" presetID="31"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300" fill="hold"/>
                                            <p:tgtEl>
                                              <p:spTgt spid="17"/>
                                            </p:tgtEl>
                                            <p:attrNameLst>
                                              <p:attrName>ppt_w</p:attrName>
                                            </p:attrNameLst>
                                          </p:cBhvr>
                                          <p:tavLst>
                                            <p:tav tm="0">
                                              <p:val>
                                                <p:fltVal val="0"/>
                                              </p:val>
                                            </p:tav>
                                            <p:tav tm="100000">
                                              <p:val>
                                                <p:strVal val="#ppt_w"/>
                                              </p:val>
                                            </p:tav>
                                          </p:tavLst>
                                        </p:anim>
                                        <p:anim calcmode="lin" valueType="num">
                                          <p:cBhvr>
                                            <p:cTn id="88" dur="300" fill="hold"/>
                                            <p:tgtEl>
                                              <p:spTgt spid="17"/>
                                            </p:tgtEl>
                                            <p:attrNameLst>
                                              <p:attrName>ppt_h</p:attrName>
                                            </p:attrNameLst>
                                          </p:cBhvr>
                                          <p:tavLst>
                                            <p:tav tm="0">
                                              <p:val>
                                                <p:fltVal val="0"/>
                                              </p:val>
                                            </p:tav>
                                            <p:tav tm="100000">
                                              <p:val>
                                                <p:strVal val="#ppt_h"/>
                                              </p:val>
                                            </p:tav>
                                          </p:tavLst>
                                        </p:anim>
                                        <p:anim calcmode="lin" valueType="num">
                                          <p:cBhvr>
                                            <p:cTn id="89" dur="300" fill="hold"/>
                                            <p:tgtEl>
                                              <p:spTgt spid="17"/>
                                            </p:tgtEl>
                                            <p:attrNameLst>
                                              <p:attrName>style.rotation</p:attrName>
                                            </p:attrNameLst>
                                          </p:cBhvr>
                                          <p:tavLst>
                                            <p:tav tm="0">
                                              <p:val>
                                                <p:fltVal val="90"/>
                                              </p:val>
                                            </p:tav>
                                            <p:tav tm="100000">
                                              <p:val>
                                                <p:fltVal val="0"/>
                                              </p:val>
                                            </p:tav>
                                          </p:tavLst>
                                        </p:anim>
                                        <p:animEffect transition="in" filter="fade">
                                          <p:cBhvr>
                                            <p:cTn id="90" dur="300"/>
                                            <p:tgtEl>
                                              <p:spTgt spid="17"/>
                                            </p:tgtEl>
                                          </p:cBhvr>
                                        </p:animEffect>
                                      </p:childTnLst>
                                    </p:cTn>
                                  </p:par>
                                </p:childTnLst>
                              </p:cTn>
                            </p:par>
                            <p:par>
                              <p:cTn id="91" fill="hold">
                                <p:stCondLst>
                                  <p:cond delay="8000"/>
                                </p:stCondLst>
                                <p:childTnLst>
                                  <p:par>
                                    <p:cTn id="92" presetID="2" presetClass="entr" presetSubtype="6"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additive="base">
                                            <p:cTn id="94" dur="500" fill="hold"/>
                                            <p:tgtEl>
                                              <p:spTgt spid="11"/>
                                            </p:tgtEl>
                                            <p:attrNameLst>
                                              <p:attrName>ppt_x</p:attrName>
                                            </p:attrNameLst>
                                          </p:cBhvr>
                                          <p:tavLst>
                                            <p:tav tm="0">
                                              <p:val>
                                                <p:strVal val="1+#ppt_w/2"/>
                                              </p:val>
                                            </p:tav>
                                            <p:tav tm="100000">
                                              <p:val>
                                                <p:strVal val="#ppt_x"/>
                                              </p:val>
                                            </p:tav>
                                          </p:tavLst>
                                        </p:anim>
                                        <p:anim calcmode="lin" valueType="num">
                                          <p:cBhvr additive="base">
                                            <p:cTn id="95" dur="500" fill="hold"/>
                                            <p:tgtEl>
                                              <p:spTgt spid="11"/>
                                            </p:tgtEl>
                                            <p:attrNameLst>
                                              <p:attrName>ppt_y</p:attrName>
                                            </p:attrNameLst>
                                          </p:cBhvr>
                                          <p:tavLst>
                                            <p:tav tm="0">
                                              <p:val>
                                                <p:strVal val="1+#ppt_h/2"/>
                                              </p:val>
                                            </p:tav>
                                            <p:tav tm="100000">
                                              <p:val>
                                                <p:strVal val="#ppt_y"/>
                                              </p:val>
                                            </p:tav>
                                          </p:tavLst>
                                        </p:anim>
                                      </p:childTnLst>
                                    </p:cTn>
                                  </p:par>
                                </p:childTnLst>
                              </p:cTn>
                            </p:par>
                            <p:par>
                              <p:cTn id="96" fill="hold">
                                <p:stCondLst>
                                  <p:cond delay="8500"/>
                                </p:stCondLst>
                                <p:childTnLst>
                                  <p:par>
                                    <p:cTn id="97" presetID="6" presetClass="entr" presetSubtype="3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circle(out)">
                                          <p:cBhvr>
                                            <p:cTn id="99" dur="600"/>
                                            <p:tgtEl>
                                              <p:spTgt spid="12"/>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par>
                              <p:cTn id="104" fill="hold">
                                <p:stCondLst>
                                  <p:cond delay="10000"/>
                                </p:stCondLst>
                                <p:childTnLst>
                                  <p:par>
                                    <p:cTn id="105" presetID="22" presetClass="entr" presetSubtype="1"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up)">
                                          <p:cBhvr>
                                            <p:cTn id="107" dur="500"/>
                                            <p:tgtEl>
                                              <p:spTgt spid="19"/>
                                            </p:tgtEl>
                                          </p:cBhvr>
                                        </p:animEffect>
                                      </p:childTnLst>
                                    </p:cTn>
                                  </p:par>
                                </p:childTnLst>
                              </p:cTn>
                            </p:par>
                            <p:par>
                              <p:cTn id="108" fill="hold">
                                <p:stCondLst>
                                  <p:cond delay="10500"/>
                                </p:stCondLst>
                                <p:childTnLst>
                                  <p:par>
                                    <p:cTn id="109" presetID="14" presetClass="entr" presetSubtype="1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animBg="1"/>
          <p:bldP spid="25" grpId="0" animBg="1"/>
          <p:bldP spid="2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7" name="燕尾形 6"/>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8" name="燕尾形 7"/>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9" name="直接连接符 8"/>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dirty="0" smtClean="0">
                <a:solidFill>
                  <a:srgbClr val="00B0F0"/>
                </a:solidFill>
                <a:latin typeface="微软雅黑" panose="020B0503020204020204" pitchFamily="34" charset="-122"/>
                <a:ea typeface="微软雅黑" panose="020B0503020204020204" pitchFamily="34" charset="-122"/>
              </a:rPr>
              <a:t>主目录</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391741" y="1994853"/>
            <a:ext cx="1027869" cy="602825"/>
            <a:chOff x="2328257" y="4927865"/>
            <a:chExt cx="1537897" cy="901946"/>
          </a:xfrm>
        </p:grpSpPr>
        <p:sp>
          <p:nvSpPr>
            <p:cNvPr id="13" name="TextBox 52"/>
            <p:cNvSpPr txBox="1"/>
            <p:nvPr/>
          </p:nvSpPr>
          <p:spPr>
            <a:xfrm>
              <a:off x="2328257" y="4927865"/>
              <a:ext cx="1537897" cy="492538"/>
            </a:xfrm>
            <a:prstGeom prst="rect">
              <a:avLst/>
            </a:prstGeom>
            <a:noFill/>
          </p:spPr>
          <p:txBody>
            <a:bodyPr wrap="square" rtlCol="0">
              <a:spAutoFit/>
            </a:bodyPr>
            <a:lstStyle/>
            <a:p>
              <a:r>
                <a:rPr lang="zh-CN" altLang="en-US" sz="1540" dirty="0">
                  <a:solidFill>
                    <a:schemeClr val="tx1">
                      <a:lumMod val="65000"/>
                      <a:lumOff val="35000"/>
                    </a:schemeClr>
                  </a:solidFill>
                  <a:latin typeface="+mj-ea"/>
                  <a:ea typeface="+mj-ea"/>
                </a:rPr>
                <a:t>工作汇报</a:t>
              </a:r>
              <a:endParaRPr lang="zh-CN" altLang="en-US" sz="1540" dirty="0">
                <a:solidFill>
                  <a:schemeClr val="tx1">
                    <a:lumMod val="65000"/>
                    <a:lumOff val="35000"/>
                  </a:schemeClr>
                </a:solidFill>
                <a:latin typeface="+mj-ea"/>
                <a:ea typeface="+mj-ea"/>
              </a:endParaRPr>
            </a:p>
          </p:txBody>
        </p:sp>
        <p:sp>
          <p:nvSpPr>
            <p:cNvPr id="14" name="TextBox 75"/>
            <p:cNvSpPr txBox="1"/>
            <p:nvPr/>
          </p:nvSpPr>
          <p:spPr>
            <a:xfrm>
              <a:off x="2419470" y="5322308"/>
              <a:ext cx="1286284" cy="507503"/>
            </a:xfrm>
            <a:prstGeom prst="rect">
              <a:avLst/>
            </a:prstGeom>
            <a:noFill/>
          </p:spPr>
          <p:txBody>
            <a:bodyPr wrap="square" rtlCol="0">
              <a:spAutoFit/>
            </a:bodyPr>
            <a:lstStyle/>
            <a:p>
              <a:r>
                <a:rPr lang="en-US" altLang="zh-CN" sz="800" dirty="0">
                  <a:solidFill>
                    <a:schemeClr val="tx1">
                      <a:lumMod val="50000"/>
                      <a:lumOff val="50000"/>
                    </a:schemeClr>
                  </a:solidFill>
                  <a:latin typeface="+mj-ea"/>
                  <a:ea typeface="+mj-ea"/>
                </a:rPr>
                <a:t>WORKREPORT</a:t>
              </a:r>
              <a:endParaRPr lang="zh-CN" altLang="en-US" sz="800" dirty="0">
                <a:solidFill>
                  <a:schemeClr val="tx1">
                    <a:lumMod val="50000"/>
                    <a:lumOff val="50000"/>
                  </a:schemeClr>
                </a:solidFill>
                <a:latin typeface="+mj-ea"/>
                <a:ea typeface="+mj-ea"/>
              </a:endParaRPr>
            </a:p>
          </p:txBody>
        </p:sp>
      </p:grpSp>
      <p:grpSp>
        <p:nvGrpSpPr>
          <p:cNvPr id="15" name="组合 14"/>
          <p:cNvGrpSpPr/>
          <p:nvPr/>
        </p:nvGrpSpPr>
        <p:grpSpPr>
          <a:xfrm>
            <a:off x="2790344" y="2973788"/>
            <a:ext cx="1027869" cy="459368"/>
            <a:chOff x="4246958" y="2731461"/>
            <a:chExt cx="1537897" cy="687307"/>
          </a:xfrm>
        </p:grpSpPr>
        <p:sp>
          <p:nvSpPr>
            <p:cNvPr id="16" name="TextBox 100"/>
            <p:cNvSpPr txBox="1"/>
            <p:nvPr/>
          </p:nvSpPr>
          <p:spPr>
            <a:xfrm>
              <a:off x="4246958" y="2731461"/>
              <a:ext cx="1537897" cy="492539"/>
            </a:xfrm>
            <a:prstGeom prst="rect">
              <a:avLst/>
            </a:prstGeom>
            <a:noFill/>
          </p:spPr>
          <p:txBody>
            <a:bodyPr wrap="square" rtlCol="0">
              <a:spAutoFit/>
            </a:bodyPr>
            <a:lstStyle/>
            <a:p>
              <a:r>
                <a:rPr lang="zh-CN" altLang="en-US" sz="1540" dirty="0">
                  <a:solidFill>
                    <a:schemeClr val="tx1">
                      <a:lumMod val="65000"/>
                      <a:lumOff val="35000"/>
                    </a:schemeClr>
                  </a:solidFill>
                  <a:latin typeface="+mj-ea"/>
                  <a:ea typeface="+mj-ea"/>
                </a:rPr>
                <a:t>完成情况</a:t>
              </a:r>
              <a:endParaRPr lang="zh-CN" altLang="en-US" sz="1540" dirty="0">
                <a:solidFill>
                  <a:schemeClr val="tx1">
                    <a:lumMod val="65000"/>
                    <a:lumOff val="35000"/>
                  </a:schemeClr>
                </a:solidFill>
                <a:latin typeface="+mj-ea"/>
                <a:ea typeface="+mj-ea"/>
              </a:endParaRPr>
            </a:p>
          </p:txBody>
        </p:sp>
        <p:sp>
          <p:nvSpPr>
            <p:cNvPr id="17" name="TextBox 101"/>
            <p:cNvSpPr txBox="1"/>
            <p:nvPr/>
          </p:nvSpPr>
          <p:spPr>
            <a:xfrm>
              <a:off x="4335083" y="3111578"/>
              <a:ext cx="1286284" cy="307190"/>
            </a:xfrm>
            <a:prstGeom prst="rect">
              <a:avLst/>
            </a:prstGeom>
            <a:noFill/>
          </p:spPr>
          <p:txBody>
            <a:bodyPr wrap="square" rtlCol="0">
              <a:spAutoFit/>
            </a:bodyPr>
            <a:lstStyle/>
            <a:p>
              <a:r>
                <a:rPr lang="en-US" altLang="zh-CN" sz="735" dirty="0">
                  <a:solidFill>
                    <a:schemeClr val="tx1">
                      <a:lumMod val="50000"/>
                      <a:lumOff val="50000"/>
                    </a:schemeClr>
                  </a:solidFill>
                  <a:latin typeface="+mj-ea"/>
                  <a:ea typeface="+mj-ea"/>
                </a:rPr>
                <a:t>WORKREPORT</a:t>
              </a:r>
              <a:endParaRPr lang="zh-CN" altLang="en-US" sz="735" dirty="0">
                <a:solidFill>
                  <a:schemeClr val="tx1">
                    <a:lumMod val="50000"/>
                    <a:lumOff val="50000"/>
                  </a:schemeClr>
                </a:solidFill>
                <a:latin typeface="+mj-ea"/>
                <a:ea typeface="+mj-ea"/>
              </a:endParaRPr>
            </a:p>
          </p:txBody>
        </p:sp>
      </p:grpSp>
      <p:grpSp>
        <p:nvGrpSpPr>
          <p:cNvPr id="18" name="组合 17"/>
          <p:cNvGrpSpPr/>
          <p:nvPr/>
        </p:nvGrpSpPr>
        <p:grpSpPr>
          <a:xfrm>
            <a:off x="4137908" y="1945707"/>
            <a:ext cx="1027869" cy="479740"/>
            <a:chOff x="5982926" y="4927865"/>
            <a:chExt cx="1537897" cy="717787"/>
          </a:xfrm>
        </p:grpSpPr>
        <p:sp>
          <p:nvSpPr>
            <p:cNvPr id="19" name="TextBox 106"/>
            <p:cNvSpPr txBox="1"/>
            <p:nvPr/>
          </p:nvSpPr>
          <p:spPr>
            <a:xfrm>
              <a:off x="5982926" y="4927865"/>
              <a:ext cx="1537897" cy="492538"/>
            </a:xfrm>
            <a:prstGeom prst="rect">
              <a:avLst/>
            </a:prstGeom>
            <a:noFill/>
          </p:spPr>
          <p:txBody>
            <a:bodyPr wrap="square" rtlCol="0">
              <a:spAutoFit/>
            </a:bodyPr>
            <a:lstStyle/>
            <a:p>
              <a:r>
                <a:rPr lang="zh-CN" altLang="en-US" sz="1540" dirty="0">
                  <a:solidFill>
                    <a:schemeClr val="tx1">
                      <a:lumMod val="65000"/>
                      <a:lumOff val="35000"/>
                    </a:schemeClr>
                  </a:solidFill>
                  <a:latin typeface="+mj-ea"/>
                  <a:ea typeface="+mj-ea"/>
                </a:rPr>
                <a:t>成果展示</a:t>
              </a:r>
              <a:endParaRPr lang="zh-CN" altLang="en-US" sz="1540" dirty="0">
                <a:solidFill>
                  <a:schemeClr val="tx1">
                    <a:lumMod val="65000"/>
                    <a:lumOff val="35000"/>
                  </a:schemeClr>
                </a:solidFill>
                <a:latin typeface="+mj-ea"/>
                <a:ea typeface="+mj-ea"/>
              </a:endParaRPr>
            </a:p>
          </p:txBody>
        </p:sp>
        <p:sp>
          <p:nvSpPr>
            <p:cNvPr id="20" name="TextBox 107"/>
            <p:cNvSpPr txBox="1"/>
            <p:nvPr/>
          </p:nvSpPr>
          <p:spPr>
            <a:xfrm>
              <a:off x="6071051" y="5338463"/>
              <a:ext cx="1286284" cy="307189"/>
            </a:xfrm>
            <a:prstGeom prst="rect">
              <a:avLst/>
            </a:prstGeom>
            <a:noFill/>
          </p:spPr>
          <p:txBody>
            <a:bodyPr wrap="square" rtlCol="0">
              <a:spAutoFit/>
            </a:bodyPr>
            <a:lstStyle/>
            <a:p>
              <a:r>
                <a:rPr lang="en-US" altLang="zh-CN" sz="735" dirty="0">
                  <a:solidFill>
                    <a:schemeClr val="tx1">
                      <a:lumMod val="50000"/>
                      <a:lumOff val="50000"/>
                    </a:schemeClr>
                  </a:solidFill>
                  <a:latin typeface="+mj-ea"/>
                  <a:ea typeface="+mj-ea"/>
                </a:rPr>
                <a:t>WORKREPORT</a:t>
              </a:r>
              <a:endParaRPr lang="zh-CN" altLang="en-US" sz="735" dirty="0">
                <a:solidFill>
                  <a:schemeClr val="tx1">
                    <a:lumMod val="50000"/>
                    <a:lumOff val="50000"/>
                  </a:schemeClr>
                </a:solidFill>
                <a:latin typeface="+mj-ea"/>
                <a:ea typeface="+mj-ea"/>
              </a:endParaRPr>
            </a:p>
          </p:txBody>
        </p:sp>
      </p:grpSp>
      <p:grpSp>
        <p:nvGrpSpPr>
          <p:cNvPr id="21" name="组合 20"/>
          <p:cNvGrpSpPr/>
          <p:nvPr/>
        </p:nvGrpSpPr>
        <p:grpSpPr>
          <a:xfrm>
            <a:off x="5598922" y="2917259"/>
            <a:ext cx="1027869" cy="459368"/>
            <a:chOff x="7839376" y="2731461"/>
            <a:chExt cx="1537897" cy="687307"/>
          </a:xfrm>
        </p:grpSpPr>
        <p:sp>
          <p:nvSpPr>
            <p:cNvPr id="22" name="TextBox 108"/>
            <p:cNvSpPr txBox="1"/>
            <p:nvPr/>
          </p:nvSpPr>
          <p:spPr>
            <a:xfrm>
              <a:off x="7839376" y="2731461"/>
              <a:ext cx="1537897" cy="492539"/>
            </a:xfrm>
            <a:prstGeom prst="rect">
              <a:avLst/>
            </a:prstGeom>
            <a:noFill/>
          </p:spPr>
          <p:txBody>
            <a:bodyPr wrap="square" rtlCol="0">
              <a:spAutoFit/>
            </a:bodyPr>
            <a:lstStyle/>
            <a:p>
              <a:r>
                <a:rPr lang="zh-CN" altLang="en-US" sz="1540" dirty="0">
                  <a:solidFill>
                    <a:schemeClr val="tx1">
                      <a:lumMod val="65000"/>
                      <a:lumOff val="35000"/>
                    </a:schemeClr>
                  </a:solidFill>
                  <a:latin typeface="+mj-ea"/>
                  <a:ea typeface="+mj-ea"/>
                </a:rPr>
                <a:t>工作不足</a:t>
              </a:r>
              <a:endParaRPr lang="zh-CN" altLang="en-US" sz="1540" dirty="0">
                <a:solidFill>
                  <a:schemeClr val="tx1">
                    <a:lumMod val="65000"/>
                    <a:lumOff val="35000"/>
                  </a:schemeClr>
                </a:solidFill>
                <a:latin typeface="+mj-ea"/>
                <a:ea typeface="+mj-ea"/>
              </a:endParaRPr>
            </a:p>
          </p:txBody>
        </p:sp>
        <p:sp>
          <p:nvSpPr>
            <p:cNvPr id="23" name="TextBox 109"/>
            <p:cNvSpPr txBox="1"/>
            <p:nvPr/>
          </p:nvSpPr>
          <p:spPr>
            <a:xfrm>
              <a:off x="7947821" y="3111578"/>
              <a:ext cx="1286284" cy="307190"/>
            </a:xfrm>
            <a:prstGeom prst="rect">
              <a:avLst/>
            </a:prstGeom>
            <a:noFill/>
          </p:spPr>
          <p:txBody>
            <a:bodyPr wrap="square" rtlCol="0">
              <a:spAutoFit/>
            </a:bodyPr>
            <a:lstStyle/>
            <a:p>
              <a:r>
                <a:rPr lang="en-US" altLang="zh-CN" sz="735" dirty="0">
                  <a:solidFill>
                    <a:schemeClr val="tx1">
                      <a:lumMod val="50000"/>
                      <a:lumOff val="50000"/>
                    </a:schemeClr>
                  </a:solidFill>
                  <a:latin typeface="+mj-ea"/>
                  <a:ea typeface="+mj-ea"/>
                </a:rPr>
                <a:t>WORKREPORT</a:t>
              </a:r>
              <a:endParaRPr lang="zh-CN" altLang="en-US" sz="735" dirty="0">
                <a:solidFill>
                  <a:schemeClr val="tx1">
                    <a:lumMod val="50000"/>
                    <a:lumOff val="50000"/>
                  </a:schemeClr>
                </a:solidFill>
                <a:latin typeface="+mj-ea"/>
                <a:ea typeface="+mj-ea"/>
              </a:endParaRPr>
            </a:p>
          </p:txBody>
        </p:sp>
      </p:grpSp>
      <p:grpSp>
        <p:nvGrpSpPr>
          <p:cNvPr id="24" name="组合 23"/>
          <p:cNvGrpSpPr/>
          <p:nvPr/>
        </p:nvGrpSpPr>
        <p:grpSpPr>
          <a:xfrm>
            <a:off x="7008582" y="1929873"/>
            <a:ext cx="1027869" cy="445788"/>
            <a:chOff x="9752962" y="4978665"/>
            <a:chExt cx="1537897" cy="666987"/>
          </a:xfrm>
        </p:grpSpPr>
        <p:sp>
          <p:nvSpPr>
            <p:cNvPr id="25" name="TextBox 110"/>
            <p:cNvSpPr txBox="1"/>
            <p:nvPr/>
          </p:nvSpPr>
          <p:spPr>
            <a:xfrm>
              <a:off x="9752962" y="4978665"/>
              <a:ext cx="1537897" cy="492538"/>
            </a:xfrm>
            <a:prstGeom prst="rect">
              <a:avLst/>
            </a:prstGeom>
            <a:noFill/>
          </p:spPr>
          <p:txBody>
            <a:bodyPr wrap="square" rtlCol="0">
              <a:spAutoFit/>
            </a:bodyPr>
            <a:lstStyle/>
            <a:p>
              <a:r>
                <a:rPr lang="zh-CN" altLang="en-US" sz="1540" dirty="0">
                  <a:solidFill>
                    <a:schemeClr val="tx1">
                      <a:lumMod val="65000"/>
                      <a:lumOff val="35000"/>
                    </a:schemeClr>
                  </a:solidFill>
                  <a:latin typeface="+mj-ea"/>
                  <a:ea typeface="+mj-ea"/>
                </a:rPr>
                <a:t>明年计划</a:t>
              </a:r>
              <a:endParaRPr lang="zh-CN" altLang="en-US" sz="1540" dirty="0">
                <a:solidFill>
                  <a:schemeClr val="tx1">
                    <a:lumMod val="65000"/>
                    <a:lumOff val="35000"/>
                  </a:schemeClr>
                </a:solidFill>
                <a:latin typeface="+mj-ea"/>
                <a:ea typeface="+mj-ea"/>
              </a:endParaRPr>
            </a:p>
          </p:txBody>
        </p:sp>
        <p:sp>
          <p:nvSpPr>
            <p:cNvPr id="26" name="TextBox 111"/>
            <p:cNvSpPr txBox="1"/>
            <p:nvPr/>
          </p:nvSpPr>
          <p:spPr>
            <a:xfrm>
              <a:off x="9841087" y="5338463"/>
              <a:ext cx="1286284" cy="307189"/>
            </a:xfrm>
            <a:prstGeom prst="rect">
              <a:avLst/>
            </a:prstGeom>
            <a:noFill/>
          </p:spPr>
          <p:txBody>
            <a:bodyPr wrap="square" rtlCol="0">
              <a:spAutoFit/>
            </a:bodyPr>
            <a:lstStyle/>
            <a:p>
              <a:r>
                <a:rPr lang="en-US" altLang="zh-CN" sz="735" dirty="0">
                  <a:solidFill>
                    <a:schemeClr val="tx1">
                      <a:lumMod val="50000"/>
                      <a:lumOff val="50000"/>
                    </a:schemeClr>
                  </a:solidFill>
                  <a:latin typeface="+mj-ea"/>
                  <a:ea typeface="+mj-ea"/>
                </a:rPr>
                <a:t>WORKREPORT</a:t>
              </a:r>
              <a:endParaRPr lang="zh-CN" altLang="en-US" sz="735" dirty="0">
                <a:solidFill>
                  <a:schemeClr val="tx1">
                    <a:lumMod val="50000"/>
                    <a:lumOff val="50000"/>
                  </a:schemeClr>
                </a:solidFill>
                <a:latin typeface="+mj-ea"/>
                <a:ea typeface="+mj-ea"/>
              </a:endParaRPr>
            </a:p>
          </p:txBody>
        </p:sp>
      </p:grpSp>
      <p:sp>
        <p:nvSpPr>
          <p:cNvPr id="27" name="任意多边形 26"/>
          <p:cNvSpPr/>
          <p:nvPr/>
        </p:nvSpPr>
        <p:spPr>
          <a:xfrm>
            <a:off x="1877251" y="2142667"/>
            <a:ext cx="5578344" cy="1012510"/>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81484" tIns="40742" rIns="81484" bIns="40742" rtlCol="0" anchor="ctr"/>
          <a:lstStyle/>
          <a:p>
            <a:pPr algn="ctr"/>
            <a:endParaRPr lang="zh-CN" altLang="en-US" sz="1605">
              <a:latin typeface="Arial" panose="020B0604020202020204"/>
              <a:ea typeface="微软雅黑" panose="020B0503020204020204" pitchFamily="34" charset="-122"/>
              <a:cs typeface="+mn-ea"/>
              <a:sym typeface="Arial" panose="020B0604020202020204"/>
            </a:endParaRPr>
          </a:p>
        </p:txBody>
      </p:sp>
      <p:grpSp>
        <p:nvGrpSpPr>
          <p:cNvPr id="28" name="组合 27"/>
          <p:cNvGrpSpPr/>
          <p:nvPr/>
        </p:nvGrpSpPr>
        <p:grpSpPr>
          <a:xfrm>
            <a:off x="5454541" y="1625454"/>
            <a:ext cx="1123177" cy="1123177"/>
            <a:chOff x="12529169" y="3967390"/>
            <a:chExt cx="1680496" cy="1680496"/>
          </a:xfrm>
        </p:grpSpPr>
        <p:grpSp>
          <p:nvGrpSpPr>
            <p:cNvPr id="29" name="组合 28"/>
            <p:cNvGrpSpPr/>
            <p:nvPr/>
          </p:nvGrpSpPr>
          <p:grpSpPr>
            <a:xfrm>
              <a:off x="12529169" y="3967390"/>
              <a:ext cx="1680496" cy="1680496"/>
              <a:chOff x="10515120" y="1090158"/>
              <a:chExt cx="1680496" cy="1680496"/>
            </a:xfrm>
          </p:grpSpPr>
          <p:sp>
            <p:nvSpPr>
              <p:cNvPr id="31" name="椭圆 30"/>
              <p:cNvSpPr/>
              <p:nvPr/>
            </p:nvSpPr>
            <p:spPr>
              <a:xfrm>
                <a:off x="10515120" y="1090158"/>
                <a:ext cx="1680496" cy="1680496"/>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32" name="椭圆 31"/>
              <p:cNvSpPr/>
              <p:nvPr/>
            </p:nvSpPr>
            <p:spPr>
              <a:xfrm>
                <a:off x="10660159" y="1235197"/>
                <a:ext cx="1390418" cy="1390418"/>
              </a:xfrm>
              <a:prstGeom prst="ellipse">
                <a:avLst/>
              </a:prstGeom>
              <a:solidFill>
                <a:schemeClr val="accent4"/>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30" name="TextBox 90"/>
            <p:cNvSpPr txBox="1"/>
            <p:nvPr/>
          </p:nvSpPr>
          <p:spPr>
            <a:xfrm>
              <a:off x="12939992" y="4293819"/>
              <a:ext cx="1081734" cy="969342"/>
            </a:xfrm>
            <a:prstGeom prst="rect">
              <a:avLst/>
            </a:prstGeom>
            <a:noFill/>
          </p:spPr>
          <p:txBody>
            <a:bodyPr wrap="square" rtlCol="0">
              <a:spAutoFit/>
            </a:bodyPr>
            <a:lstStyle/>
            <a:p>
              <a:r>
                <a:rPr lang="en-US" altLang="zh-CN" sz="3610" dirty="0">
                  <a:solidFill>
                    <a:schemeClr val="bg1"/>
                  </a:solidFill>
                  <a:latin typeface="DFGothic-EB" panose="02010609010101010101" pitchFamily="1" charset="-128"/>
                  <a:ea typeface="DFGothic-EB" panose="02010609010101010101" pitchFamily="1" charset="-128"/>
                </a:rPr>
                <a:t>04</a:t>
              </a:r>
              <a:endParaRPr lang="zh-CN" altLang="en-US" sz="3610" dirty="0">
                <a:solidFill>
                  <a:schemeClr val="bg1"/>
                </a:solidFill>
                <a:latin typeface="DFGothic-EB" panose="02010609010101010101" pitchFamily="1" charset="-128"/>
                <a:ea typeface="DFGothic-EB" panose="02010609010101010101" pitchFamily="1" charset="-128"/>
              </a:endParaRPr>
            </a:p>
          </p:txBody>
        </p:sp>
      </p:grpSp>
      <p:grpSp>
        <p:nvGrpSpPr>
          <p:cNvPr id="33" name="组合 32"/>
          <p:cNvGrpSpPr/>
          <p:nvPr/>
        </p:nvGrpSpPr>
        <p:grpSpPr>
          <a:xfrm>
            <a:off x="6946486" y="2539872"/>
            <a:ext cx="1123177" cy="1123177"/>
            <a:chOff x="12529169" y="3967390"/>
            <a:chExt cx="1680496" cy="1680496"/>
          </a:xfrm>
        </p:grpSpPr>
        <p:grpSp>
          <p:nvGrpSpPr>
            <p:cNvPr id="34" name="组合 33"/>
            <p:cNvGrpSpPr/>
            <p:nvPr/>
          </p:nvGrpSpPr>
          <p:grpSpPr>
            <a:xfrm>
              <a:off x="12529169" y="3967390"/>
              <a:ext cx="1680496" cy="1680496"/>
              <a:chOff x="10515120" y="1090158"/>
              <a:chExt cx="1680496" cy="1680496"/>
            </a:xfrm>
          </p:grpSpPr>
          <p:sp>
            <p:nvSpPr>
              <p:cNvPr id="36" name="椭圆 35"/>
              <p:cNvSpPr/>
              <p:nvPr/>
            </p:nvSpPr>
            <p:spPr>
              <a:xfrm>
                <a:off x="10515120" y="1090158"/>
                <a:ext cx="1680496" cy="1680496"/>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37" name="椭圆 36"/>
              <p:cNvSpPr/>
              <p:nvPr/>
            </p:nvSpPr>
            <p:spPr>
              <a:xfrm>
                <a:off x="10644507" y="1219545"/>
                <a:ext cx="1421722" cy="1421722"/>
              </a:xfrm>
              <a:prstGeom prst="ellipse">
                <a:avLst/>
              </a:prstGeom>
              <a:solidFill>
                <a:schemeClr val="accent5"/>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35" name="TextBox 124"/>
            <p:cNvSpPr txBox="1"/>
            <p:nvPr/>
          </p:nvSpPr>
          <p:spPr>
            <a:xfrm>
              <a:off x="12939992" y="4293819"/>
              <a:ext cx="1056493" cy="969342"/>
            </a:xfrm>
            <a:prstGeom prst="rect">
              <a:avLst/>
            </a:prstGeom>
            <a:noFill/>
          </p:spPr>
          <p:txBody>
            <a:bodyPr wrap="square" rtlCol="0">
              <a:spAutoFit/>
            </a:bodyPr>
            <a:lstStyle/>
            <a:p>
              <a:r>
                <a:rPr lang="en-US" altLang="zh-CN" sz="3610" dirty="0">
                  <a:solidFill>
                    <a:schemeClr val="bg1"/>
                  </a:solidFill>
                  <a:latin typeface="DFGothic-EB" panose="02010609010101010101" pitchFamily="1" charset="-128"/>
                  <a:ea typeface="DFGothic-EB" panose="02010609010101010101" pitchFamily="1" charset="-128"/>
                </a:rPr>
                <a:t>05</a:t>
              </a:r>
              <a:endParaRPr lang="zh-CN" altLang="en-US" sz="3610" dirty="0">
                <a:solidFill>
                  <a:schemeClr val="bg1"/>
                </a:solidFill>
                <a:latin typeface="DFGothic-EB" panose="02010609010101010101" pitchFamily="1" charset="-128"/>
                <a:ea typeface="DFGothic-EB" panose="02010609010101010101" pitchFamily="1" charset="-128"/>
              </a:endParaRPr>
            </a:p>
          </p:txBody>
        </p:sp>
      </p:grpSp>
      <p:grpSp>
        <p:nvGrpSpPr>
          <p:cNvPr id="38" name="组合 37"/>
          <p:cNvGrpSpPr/>
          <p:nvPr/>
        </p:nvGrpSpPr>
        <p:grpSpPr>
          <a:xfrm>
            <a:off x="4058849" y="2539872"/>
            <a:ext cx="1123177" cy="1123177"/>
            <a:chOff x="12529169" y="3967390"/>
            <a:chExt cx="1680496" cy="1680496"/>
          </a:xfrm>
        </p:grpSpPr>
        <p:grpSp>
          <p:nvGrpSpPr>
            <p:cNvPr id="39" name="组合 38"/>
            <p:cNvGrpSpPr/>
            <p:nvPr/>
          </p:nvGrpSpPr>
          <p:grpSpPr>
            <a:xfrm>
              <a:off x="12529169" y="3967390"/>
              <a:ext cx="1680496" cy="1680496"/>
              <a:chOff x="10515120" y="1090158"/>
              <a:chExt cx="1680496" cy="1680496"/>
            </a:xfrm>
          </p:grpSpPr>
          <p:sp>
            <p:nvSpPr>
              <p:cNvPr id="41" name="椭圆 40"/>
              <p:cNvSpPr/>
              <p:nvPr/>
            </p:nvSpPr>
            <p:spPr>
              <a:xfrm>
                <a:off x="10515120" y="1090158"/>
                <a:ext cx="1680496" cy="1680496"/>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42" name="椭圆 41"/>
              <p:cNvSpPr/>
              <p:nvPr/>
            </p:nvSpPr>
            <p:spPr>
              <a:xfrm>
                <a:off x="10648377" y="1223415"/>
                <a:ext cx="1413982" cy="1413982"/>
              </a:xfrm>
              <a:prstGeom prst="ellipse">
                <a:avLst/>
              </a:prstGeom>
              <a:solidFill>
                <a:schemeClr val="accent3"/>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40" name="TextBox 129"/>
            <p:cNvSpPr txBox="1"/>
            <p:nvPr/>
          </p:nvSpPr>
          <p:spPr>
            <a:xfrm>
              <a:off x="12939992" y="4293819"/>
              <a:ext cx="1104051" cy="969342"/>
            </a:xfrm>
            <a:prstGeom prst="rect">
              <a:avLst/>
            </a:prstGeom>
            <a:noFill/>
          </p:spPr>
          <p:txBody>
            <a:bodyPr wrap="square" rtlCol="0">
              <a:spAutoFit/>
            </a:bodyPr>
            <a:lstStyle/>
            <a:p>
              <a:r>
                <a:rPr lang="en-US" altLang="zh-CN" sz="3610" dirty="0">
                  <a:solidFill>
                    <a:schemeClr val="bg1"/>
                  </a:solidFill>
                  <a:latin typeface="DFGothic-EB" panose="02010609010101010101" pitchFamily="1" charset="-128"/>
                  <a:ea typeface="DFGothic-EB" panose="02010609010101010101" pitchFamily="1" charset="-128"/>
                </a:rPr>
                <a:t>03</a:t>
              </a:r>
              <a:endParaRPr lang="zh-CN" altLang="en-US" sz="3610" dirty="0">
                <a:solidFill>
                  <a:schemeClr val="bg1"/>
                </a:solidFill>
                <a:latin typeface="DFGothic-EB" panose="02010609010101010101" pitchFamily="1" charset="-128"/>
                <a:ea typeface="DFGothic-EB" panose="02010609010101010101" pitchFamily="1" charset="-128"/>
              </a:endParaRPr>
            </a:p>
          </p:txBody>
        </p:sp>
      </p:grpSp>
      <p:grpSp>
        <p:nvGrpSpPr>
          <p:cNvPr id="43" name="组合 42"/>
          <p:cNvGrpSpPr/>
          <p:nvPr/>
        </p:nvGrpSpPr>
        <p:grpSpPr>
          <a:xfrm>
            <a:off x="2646909" y="1609205"/>
            <a:ext cx="1123177" cy="1123177"/>
            <a:chOff x="12529169" y="3967390"/>
            <a:chExt cx="1680496" cy="1680496"/>
          </a:xfrm>
        </p:grpSpPr>
        <p:grpSp>
          <p:nvGrpSpPr>
            <p:cNvPr id="44" name="组合 43"/>
            <p:cNvGrpSpPr/>
            <p:nvPr/>
          </p:nvGrpSpPr>
          <p:grpSpPr>
            <a:xfrm>
              <a:off x="12529169" y="3967390"/>
              <a:ext cx="1680496" cy="1680496"/>
              <a:chOff x="10515120" y="1090158"/>
              <a:chExt cx="1680496" cy="1680496"/>
            </a:xfrm>
          </p:grpSpPr>
          <p:sp>
            <p:nvSpPr>
              <p:cNvPr id="46" name="椭圆 45"/>
              <p:cNvSpPr/>
              <p:nvPr/>
            </p:nvSpPr>
            <p:spPr>
              <a:xfrm>
                <a:off x="10515120" y="1090158"/>
                <a:ext cx="1680496" cy="1680496"/>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47" name="椭圆 46"/>
              <p:cNvSpPr/>
              <p:nvPr/>
            </p:nvSpPr>
            <p:spPr>
              <a:xfrm>
                <a:off x="10650383" y="1225421"/>
                <a:ext cx="1409970" cy="1409970"/>
              </a:xfrm>
              <a:prstGeom prst="ellipse">
                <a:avLst/>
              </a:prstGeom>
              <a:solidFill>
                <a:schemeClr val="accent2"/>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45" name="TextBox 134"/>
            <p:cNvSpPr txBox="1"/>
            <p:nvPr/>
          </p:nvSpPr>
          <p:spPr>
            <a:xfrm>
              <a:off x="12939992" y="4293819"/>
              <a:ext cx="1149969" cy="969342"/>
            </a:xfrm>
            <a:prstGeom prst="rect">
              <a:avLst/>
            </a:prstGeom>
            <a:noFill/>
          </p:spPr>
          <p:txBody>
            <a:bodyPr wrap="square" rtlCol="0">
              <a:spAutoFit/>
            </a:bodyPr>
            <a:lstStyle/>
            <a:p>
              <a:r>
                <a:rPr lang="en-US" altLang="zh-CN" sz="3610" dirty="0">
                  <a:solidFill>
                    <a:schemeClr val="bg1"/>
                  </a:solidFill>
                  <a:latin typeface="DFGothic-EB" panose="02010609010101010101" pitchFamily="1" charset="-128"/>
                  <a:ea typeface="DFGothic-EB" panose="02010609010101010101" pitchFamily="1" charset="-128"/>
                </a:rPr>
                <a:t>02</a:t>
              </a:r>
              <a:endParaRPr lang="zh-CN" altLang="en-US" sz="3610" dirty="0">
                <a:solidFill>
                  <a:schemeClr val="bg1"/>
                </a:solidFill>
                <a:latin typeface="DFGothic-EB" panose="02010609010101010101" pitchFamily="1" charset="-128"/>
                <a:ea typeface="DFGothic-EB" panose="02010609010101010101" pitchFamily="1" charset="-128"/>
              </a:endParaRPr>
            </a:p>
          </p:txBody>
        </p:sp>
      </p:grpSp>
      <p:grpSp>
        <p:nvGrpSpPr>
          <p:cNvPr id="48" name="组合 47"/>
          <p:cNvGrpSpPr/>
          <p:nvPr/>
        </p:nvGrpSpPr>
        <p:grpSpPr>
          <a:xfrm>
            <a:off x="1299345" y="2571750"/>
            <a:ext cx="1123177" cy="1123177"/>
            <a:chOff x="12529169" y="3967390"/>
            <a:chExt cx="1680496" cy="1680496"/>
          </a:xfrm>
        </p:grpSpPr>
        <p:grpSp>
          <p:nvGrpSpPr>
            <p:cNvPr id="49" name="组合 48"/>
            <p:cNvGrpSpPr/>
            <p:nvPr/>
          </p:nvGrpSpPr>
          <p:grpSpPr>
            <a:xfrm>
              <a:off x="12529169" y="3967390"/>
              <a:ext cx="1680496" cy="1680496"/>
              <a:chOff x="10515120" y="1090158"/>
              <a:chExt cx="1680496" cy="1680496"/>
            </a:xfrm>
          </p:grpSpPr>
          <p:sp>
            <p:nvSpPr>
              <p:cNvPr id="51" name="椭圆 50"/>
              <p:cNvSpPr/>
              <p:nvPr/>
            </p:nvSpPr>
            <p:spPr>
              <a:xfrm>
                <a:off x="10515120" y="1090158"/>
                <a:ext cx="1680496" cy="1680496"/>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52" name="椭圆 51"/>
              <p:cNvSpPr/>
              <p:nvPr/>
            </p:nvSpPr>
            <p:spPr>
              <a:xfrm>
                <a:off x="10672509" y="1247547"/>
                <a:ext cx="1365718" cy="1365718"/>
              </a:xfrm>
              <a:prstGeom prst="ellipse">
                <a:avLst/>
              </a:prstGeom>
              <a:solidFill>
                <a:schemeClr val="accent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50" name="TextBox 139"/>
            <p:cNvSpPr txBox="1"/>
            <p:nvPr/>
          </p:nvSpPr>
          <p:spPr>
            <a:xfrm>
              <a:off x="12939992" y="4293819"/>
              <a:ext cx="1160625" cy="969342"/>
            </a:xfrm>
            <a:prstGeom prst="rect">
              <a:avLst/>
            </a:prstGeom>
            <a:noFill/>
          </p:spPr>
          <p:txBody>
            <a:bodyPr wrap="square" rtlCol="0">
              <a:spAutoFit/>
            </a:bodyPr>
            <a:lstStyle/>
            <a:p>
              <a:r>
                <a:rPr lang="en-US" altLang="zh-CN" sz="3610" dirty="0">
                  <a:solidFill>
                    <a:schemeClr val="bg1"/>
                  </a:solidFill>
                  <a:latin typeface="DFGothic-EB" panose="02010609010101010101" pitchFamily="1" charset="-128"/>
                  <a:ea typeface="DFGothic-EB" panose="02010609010101010101" pitchFamily="1" charset="-128"/>
                </a:rPr>
                <a:t>01</a:t>
              </a:r>
              <a:endParaRPr lang="zh-CN" altLang="en-US" sz="3610" dirty="0">
                <a:solidFill>
                  <a:schemeClr val="bg1"/>
                </a:solidFill>
                <a:latin typeface="DFGothic-EB" panose="02010609010101010101" pitchFamily="1" charset="-128"/>
                <a:ea typeface="DFGothic-EB" panose="02010609010101010101" pitchFamily="1" charset="-128"/>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0-#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0-#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0-#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0-#ppt_w/2"/>
                                          </p:val>
                                        </p:tav>
                                        <p:tav tm="100000">
                                          <p:val>
                                            <p:strVal val="#ppt_x"/>
                                          </p:val>
                                        </p:tav>
                                      </p:tavLst>
                                    </p:anim>
                                    <p:anim calcmode="lin" valueType="num">
                                      <p:cBhvr additive="base">
                                        <p:cTn id="27" dur="10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000"/>
                                        <p:tgtEl>
                                          <p:spTgt spid="27"/>
                                        </p:tgtEl>
                                      </p:cBhvr>
                                    </p:animEffect>
                                  </p:childTnLst>
                                </p:cTn>
                              </p:par>
                              <p:par>
                                <p:cTn id="32" presetID="53" presetClass="entr" presetSubtype="16" fill="hold" nodeType="withEffect">
                                  <p:stCondLst>
                                    <p:cond delay="140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nodeType="withEffect">
                                  <p:stCondLst>
                                    <p:cond delay="14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53" presetClass="entr" presetSubtype="16" fill="hold" nodeType="withEffect">
                                  <p:stCondLst>
                                    <p:cond delay="90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nodeType="withEffect">
                                  <p:stCondLst>
                                    <p:cond delay="30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par>
                                <p:cTn id="52" presetID="53" presetClass="entr" presetSubtype="16"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42" presetClass="entr" presetSubtype="0" fill="hold" nodeType="withEffect">
                                  <p:stCondLst>
                                    <p:cond delay="14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16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18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200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220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700"/>
                                        <p:tgtEl>
                                          <p:spTgt spid="24"/>
                                        </p:tgtEl>
                                      </p:cBhvr>
                                    </p:animEffect>
                                    <p:anim calcmode="lin" valueType="num">
                                      <p:cBhvr>
                                        <p:cTn id="80" dur="1700" fill="hold"/>
                                        <p:tgtEl>
                                          <p:spTgt spid="24"/>
                                        </p:tgtEl>
                                        <p:attrNameLst>
                                          <p:attrName>ppt_x</p:attrName>
                                        </p:attrNameLst>
                                      </p:cBhvr>
                                      <p:tavLst>
                                        <p:tav tm="0">
                                          <p:val>
                                            <p:strVal val="#ppt_x"/>
                                          </p:val>
                                        </p:tav>
                                        <p:tav tm="100000">
                                          <p:val>
                                            <p:strVal val="#ppt_x"/>
                                          </p:val>
                                        </p:tav>
                                      </p:tavLst>
                                    </p:anim>
                                    <p:anim calcmode="lin" valueType="num">
                                      <p:cBhvr>
                                        <p:cTn id="81" dur="17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Group 21"/>
          <p:cNvGrpSpPr>
            <a:grpSpLocks noChangeAspect="1"/>
          </p:cNvGrpSpPr>
          <p:nvPr/>
        </p:nvGrpSpPr>
        <p:grpSpPr>
          <a:xfrm>
            <a:off x="962455" y="1493839"/>
            <a:ext cx="2168146" cy="1104791"/>
            <a:chOff x="642910" y="1778920"/>
            <a:chExt cx="2028171" cy="1033466"/>
          </a:xfrm>
        </p:grpSpPr>
        <p:sp>
          <p:nvSpPr>
            <p:cNvPr id="10" name="Rectangle 88"/>
            <p:cNvSpPr/>
            <p:nvPr/>
          </p:nvSpPr>
          <p:spPr>
            <a:xfrm>
              <a:off x="642910" y="2076244"/>
              <a:ext cx="2028171" cy="736142"/>
            </a:xfrm>
            <a:prstGeom prst="rect">
              <a:avLst/>
            </a:prstGeom>
          </p:spPr>
          <p:txBody>
            <a:bodyPr wrap="square">
              <a:spAutoFit/>
            </a:bodyPr>
            <a:lstStyle/>
            <a:p>
              <a:pPr>
                <a:lnSpc>
                  <a:spcPct val="150000"/>
                </a:lnSpc>
              </a:pPr>
              <a:r>
                <a:rPr lang="zh-CN" altLang="en-US" sz="1005" dirty="0">
                  <a:solidFill>
                    <a:schemeClr val="tx1">
                      <a:lumMod val="65000"/>
                      <a:lumOff val="35000"/>
                    </a:schemeClr>
                  </a:solidFill>
                  <a:latin typeface="+mn-ea"/>
                  <a:cs typeface="Open Sans Light" pitchFamily="34" charset="0"/>
                </a:rPr>
                <a:t>此处添加详细文本描述，建议与标题相关并符合整体语言风格，语言描述尽量简洁生动。</a:t>
              </a:r>
              <a:endParaRPr lang="ms-MY" sz="1005" dirty="0">
                <a:solidFill>
                  <a:schemeClr val="tx1">
                    <a:lumMod val="65000"/>
                    <a:lumOff val="35000"/>
                  </a:schemeClr>
                </a:solidFill>
                <a:latin typeface="+mn-ea"/>
                <a:cs typeface="Open Sans Light" pitchFamily="34" charset="0"/>
              </a:endParaRPr>
            </a:p>
          </p:txBody>
        </p:sp>
        <p:sp>
          <p:nvSpPr>
            <p:cNvPr id="11" name="Rectangle 89"/>
            <p:cNvSpPr/>
            <p:nvPr/>
          </p:nvSpPr>
          <p:spPr>
            <a:xfrm>
              <a:off x="642910" y="1778920"/>
              <a:ext cx="1928826" cy="317297"/>
            </a:xfrm>
            <a:prstGeom prst="rect">
              <a:avLst/>
            </a:prstGeom>
          </p:spPr>
          <p:txBody>
            <a:bodyPr wrap="square">
              <a:spAutoFit/>
            </a:bodyPr>
            <a:lstStyle/>
            <a:p>
              <a:r>
                <a:rPr lang="zh-CN" altLang="en-US" sz="1605" b="1" dirty="0">
                  <a:solidFill>
                    <a:schemeClr val="accent2"/>
                  </a:solidFill>
                  <a:latin typeface="+mn-ea"/>
                  <a:cs typeface="Open Sans" pitchFamily="34" charset="0"/>
                </a:rPr>
                <a:t>优势</a:t>
              </a:r>
              <a:endParaRPr lang="en-US" sz="1605" b="1" dirty="0">
                <a:solidFill>
                  <a:schemeClr val="accent2"/>
                </a:solidFill>
                <a:latin typeface="+mn-ea"/>
                <a:cs typeface="Open Sans" pitchFamily="34" charset="0"/>
              </a:endParaRPr>
            </a:p>
          </p:txBody>
        </p:sp>
      </p:grpSp>
      <p:grpSp>
        <p:nvGrpSpPr>
          <p:cNvPr id="12" name="Group 22"/>
          <p:cNvGrpSpPr>
            <a:grpSpLocks noChangeAspect="1"/>
          </p:cNvGrpSpPr>
          <p:nvPr/>
        </p:nvGrpSpPr>
        <p:grpSpPr>
          <a:xfrm>
            <a:off x="962454" y="3250574"/>
            <a:ext cx="2061945" cy="1121039"/>
            <a:chOff x="642910" y="3214692"/>
            <a:chExt cx="1928826" cy="1048665"/>
          </a:xfrm>
        </p:grpSpPr>
        <p:sp>
          <p:nvSpPr>
            <p:cNvPr id="13" name="Rectangle 90"/>
            <p:cNvSpPr/>
            <p:nvPr/>
          </p:nvSpPr>
          <p:spPr>
            <a:xfrm>
              <a:off x="642910" y="3561045"/>
              <a:ext cx="1928826" cy="702312"/>
            </a:xfrm>
            <a:prstGeom prst="rect">
              <a:avLst/>
            </a:prstGeom>
          </p:spPr>
          <p:txBody>
            <a:bodyPr wrap="square">
              <a:spAutoFit/>
            </a:bodyPr>
            <a:lstStyle/>
            <a:p>
              <a:pPr>
                <a:lnSpc>
                  <a:spcPct val="150000"/>
                </a:lnSpc>
              </a:pPr>
              <a:r>
                <a:rPr lang="zh-CN" altLang="en-US" sz="1005" dirty="0">
                  <a:solidFill>
                    <a:schemeClr val="tx1">
                      <a:lumMod val="65000"/>
                      <a:lumOff val="35000"/>
                    </a:schemeClr>
                  </a:solidFill>
                  <a:latin typeface="+mn-ea"/>
                  <a:cs typeface="Open Sans Light" pitchFamily="34" charset="0"/>
                </a:rPr>
                <a:t>此处添加详细文本描述，建议与标题相关并符合整体语言风格，语言描述尽量简洁生动。</a:t>
              </a:r>
              <a:endParaRPr lang="ms-MY" altLang="zh-CN" sz="1005" dirty="0">
                <a:solidFill>
                  <a:schemeClr val="tx1">
                    <a:lumMod val="65000"/>
                    <a:lumOff val="35000"/>
                  </a:schemeClr>
                </a:solidFill>
                <a:latin typeface="+mn-ea"/>
                <a:cs typeface="Open Sans Light" pitchFamily="34" charset="0"/>
              </a:endParaRPr>
            </a:p>
          </p:txBody>
        </p:sp>
        <p:sp>
          <p:nvSpPr>
            <p:cNvPr id="14" name="Rectangle 91"/>
            <p:cNvSpPr/>
            <p:nvPr/>
          </p:nvSpPr>
          <p:spPr>
            <a:xfrm>
              <a:off x="642910" y="3214692"/>
              <a:ext cx="1928826" cy="317297"/>
            </a:xfrm>
            <a:prstGeom prst="rect">
              <a:avLst/>
            </a:prstGeom>
          </p:spPr>
          <p:txBody>
            <a:bodyPr wrap="square">
              <a:spAutoFit/>
            </a:bodyPr>
            <a:lstStyle/>
            <a:p>
              <a:r>
                <a:rPr lang="zh-CN" altLang="en-US" sz="1605" b="1" dirty="0">
                  <a:solidFill>
                    <a:schemeClr val="accent4"/>
                  </a:solidFill>
                  <a:latin typeface="+mn-ea"/>
                  <a:cs typeface="Open Sans" pitchFamily="34" charset="0"/>
                </a:rPr>
                <a:t>机会</a:t>
              </a:r>
              <a:endParaRPr lang="en-US" sz="1605" b="1" dirty="0">
                <a:solidFill>
                  <a:schemeClr val="accent4"/>
                </a:solidFill>
                <a:latin typeface="+mn-ea"/>
                <a:cs typeface="Open Sans" pitchFamily="34" charset="0"/>
              </a:endParaRPr>
            </a:p>
          </p:txBody>
        </p:sp>
      </p:grpSp>
      <p:grpSp>
        <p:nvGrpSpPr>
          <p:cNvPr id="15" name="Group 23"/>
          <p:cNvGrpSpPr>
            <a:grpSpLocks noChangeAspect="1"/>
          </p:cNvGrpSpPr>
          <p:nvPr/>
        </p:nvGrpSpPr>
        <p:grpSpPr>
          <a:xfrm>
            <a:off x="6172237" y="3250576"/>
            <a:ext cx="2227629" cy="1157204"/>
            <a:chOff x="6202916" y="3214692"/>
            <a:chExt cx="2083813" cy="1082496"/>
          </a:xfrm>
        </p:grpSpPr>
        <p:sp>
          <p:nvSpPr>
            <p:cNvPr id="16" name="Rectangle 92"/>
            <p:cNvSpPr/>
            <p:nvPr/>
          </p:nvSpPr>
          <p:spPr>
            <a:xfrm>
              <a:off x="6215074" y="3561045"/>
              <a:ext cx="2071655" cy="736143"/>
            </a:xfrm>
            <a:prstGeom prst="rect">
              <a:avLst/>
            </a:prstGeom>
          </p:spPr>
          <p:txBody>
            <a:bodyPr wrap="square">
              <a:spAutoFit/>
            </a:bodyPr>
            <a:lstStyle/>
            <a:p>
              <a:pPr>
                <a:lnSpc>
                  <a:spcPct val="150000"/>
                </a:lnSpc>
              </a:pPr>
              <a:r>
                <a:rPr lang="zh-CN" altLang="en-US" sz="1005" dirty="0">
                  <a:solidFill>
                    <a:schemeClr val="tx1">
                      <a:lumMod val="65000"/>
                      <a:lumOff val="35000"/>
                    </a:schemeClr>
                  </a:solidFill>
                  <a:latin typeface="+mn-ea"/>
                  <a:cs typeface="Open Sans Light" pitchFamily="34" charset="0"/>
                </a:rPr>
                <a:t>此处添加详细文本描述，建议与标题相关并符合整体语言风格，语言描述尽量简洁生动。</a:t>
              </a:r>
              <a:r>
                <a:rPr lang="zh-CN" altLang="en-US" sz="1005" dirty="0">
                  <a:solidFill>
                    <a:schemeClr val="bg1">
                      <a:lumMod val="65000"/>
                    </a:schemeClr>
                  </a:solidFill>
                  <a:latin typeface="+mn-ea"/>
                  <a:cs typeface="Open Sans Light" pitchFamily="34" charset="0"/>
                </a:rPr>
                <a:t>。</a:t>
              </a:r>
              <a:endParaRPr lang="zh-CN" altLang="en-US" sz="1005" dirty="0">
                <a:solidFill>
                  <a:schemeClr val="bg1">
                    <a:lumMod val="65000"/>
                  </a:schemeClr>
                </a:solidFill>
                <a:latin typeface="+mn-ea"/>
                <a:cs typeface="Open Sans Light" pitchFamily="34" charset="0"/>
              </a:endParaRPr>
            </a:p>
          </p:txBody>
        </p:sp>
        <p:sp>
          <p:nvSpPr>
            <p:cNvPr id="17" name="Rectangle 93"/>
            <p:cNvSpPr/>
            <p:nvPr/>
          </p:nvSpPr>
          <p:spPr>
            <a:xfrm>
              <a:off x="6202916" y="3214692"/>
              <a:ext cx="1928826" cy="317297"/>
            </a:xfrm>
            <a:prstGeom prst="rect">
              <a:avLst/>
            </a:prstGeom>
          </p:spPr>
          <p:txBody>
            <a:bodyPr wrap="square">
              <a:spAutoFit/>
            </a:bodyPr>
            <a:lstStyle/>
            <a:p>
              <a:r>
                <a:rPr lang="zh-CN" altLang="en-US" sz="1605" b="1" dirty="0">
                  <a:solidFill>
                    <a:schemeClr val="accent5"/>
                  </a:solidFill>
                  <a:latin typeface="+mn-ea"/>
                  <a:cs typeface="Open Sans" pitchFamily="34" charset="0"/>
                </a:rPr>
                <a:t>风险</a:t>
              </a:r>
              <a:endParaRPr lang="en-US" sz="1605" b="1" dirty="0">
                <a:solidFill>
                  <a:schemeClr val="accent5"/>
                </a:solidFill>
                <a:latin typeface="+mn-ea"/>
                <a:cs typeface="Open Sans" pitchFamily="34" charset="0"/>
              </a:endParaRPr>
            </a:p>
          </p:txBody>
        </p:sp>
      </p:grpSp>
      <p:grpSp>
        <p:nvGrpSpPr>
          <p:cNvPr id="18" name="Group 24"/>
          <p:cNvGrpSpPr>
            <a:grpSpLocks noChangeAspect="1"/>
          </p:cNvGrpSpPr>
          <p:nvPr/>
        </p:nvGrpSpPr>
        <p:grpSpPr>
          <a:xfrm>
            <a:off x="6172237" y="1498712"/>
            <a:ext cx="2227629" cy="1063752"/>
            <a:chOff x="6202916" y="1778920"/>
            <a:chExt cx="2083813" cy="995077"/>
          </a:xfrm>
        </p:grpSpPr>
        <p:sp>
          <p:nvSpPr>
            <p:cNvPr id="19" name="Rectangle 94"/>
            <p:cNvSpPr/>
            <p:nvPr/>
          </p:nvSpPr>
          <p:spPr>
            <a:xfrm>
              <a:off x="6215074" y="2071684"/>
              <a:ext cx="2071655" cy="702313"/>
            </a:xfrm>
            <a:prstGeom prst="rect">
              <a:avLst/>
            </a:prstGeom>
          </p:spPr>
          <p:txBody>
            <a:bodyPr wrap="square">
              <a:spAutoFit/>
            </a:bodyPr>
            <a:lstStyle/>
            <a:p>
              <a:pPr>
                <a:lnSpc>
                  <a:spcPct val="150000"/>
                </a:lnSpc>
              </a:pPr>
              <a:r>
                <a:rPr lang="zh-CN" altLang="en-US" sz="1005" dirty="0">
                  <a:solidFill>
                    <a:schemeClr val="tx1">
                      <a:lumMod val="65000"/>
                      <a:lumOff val="35000"/>
                    </a:schemeClr>
                  </a:solidFill>
                  <a:latin typeface="+mn-ea"/>
                  <a:cs typeface="Open Sans Light" pitchFamily="34" charset="0"/>
                </a:rPr>
                <a:t>此处添加详细文本描述，建议与标题相关并符合整体语言风格，语言描述尽量简洁生动。</a:t>
              </a:r>
              <a:endParaRPr lang="zh-CN" altLang="en-US" sz="1005" dirty="0">
                <a:solidFill>
                  <a:schemeClr val="tx1">
                    <a:lumMod val="65000"/>
                    <a:lumOff val="35000"/>
                  </a:schemeClr>
                </a:solidFill>
                <a:latin typeface="+mn-ea"/>
                <a:cs typeface="Open Sans Light" pitchFamily="34" charset="0"/>
              </a:endParaRPr>
            </a:p>
          </p:txBody>
        </p:sp>
        <p:sp>
          <p:nvSpPr>
            <p:cNvPr id="20" name="Rectangle 95"/>
            <p:cNvSpPr/>
            <p:nvPr/>
          </p:nvSpPr>
          <p:spPr>
            <a:xfrm>
              <a:off x="6202916" y="1778920"/>
              <a:ext cx="1928826" cy="317297"/>
            </a:xfrm>
            <a:prstGeom prst="rect">
              <a:avLst/>
            </a:prstGeom>
          </p:spPr>
          <p:txBody>
            <a:bodyPr wrap="square">
              <a:spAutoFit/>
            </a:bodyPr>
            <a:lstStyle/>
            <a:p>
              <a:r>
                <a:rPr lang="zh-CN" altLang="en-US" sz="1605" b="1" dirty="0">
                  <a:solidFill>
                    <a:schemeClr val="accent3"/>
                  </a:solidFill>
                  <a:latin typeface="+mn-ea"/>
                  <a:cs typeface="Open Sans" pitchFamily="34" charset="0"/>
                </a:rPr>
                <a:t>劣势</a:t>
              </a:r>
              <a:endParaRPr lang="en-US" sz="1605" b="1" dirty="0">
                <a:solidFill>
                  <a:schemeClr val="accent3"/>
                </a:solidFill>
                <a:latin typeface="+mn-ea"/>
                <a:cs typeface="Open Sans" pitchFamily="34" charset="0"/>
              </a:endParaRPr>
            </a:p>
          </p:txBody>
        </p:sp>
      </p:grpSp>
      <p:grpSp>
        <p:nvGrpSpPr>
          <p:cNvPr id="21" name="Group 24"/>
          <p:cNvGrpSpPr>
            <a:grpSpLocks noChangeAspect="1"/>
          </p:cNvGrpSpPr>
          <p:nvPr/>
        </p:nvGrpSpPr>
        <p:grpSpPr>
          <a:xfrm>
            <a:off x="2711810" y="1281457"/>
            <a:ext cx="3705026" cy="3265682"/>
            <a:chOff x="2357422" y="1500180"/>
            <a:chExt cx="4582274" cy="3054850"/>
          </a:xfrm>
        </p:grpSpPr>
        <p:graphicFrame>
          <p:nvGraphicFramePr>
            <p:cNvPr id="22"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 name="Rectangle 17"/>
            <p:cNvSpPr/>
            <p:nvPr/>
          </p:nvSpPr>
          <p:spPr>
            <a:xfrm>
              <a:off x="3255933" y="1988993"/>
              <a:ext cx="928694" cy="663505"/>
            </a:xfrm>
            <a:prstGeom prst="rect">
              <a:avLst/>
            </a:prstGeom>
          </p:spPr>
          <p:txBody>
            <a:bodyPr wrap="square" anchor="ctr">
              <a:spAutoFit/>
            </a:bodyPr>
            <a:lstStyle/>
            <a:p>
              <a:pPr algn="ctr"/>
              <a:r>
                <a:rPr lang="en-US" sz="4010" dirty="0">
                  <a:solidFill>
                    <a:schemeClr val="bg1"/>
                  </a:solidFill>
                  <a:latin typeface="+mn-ea"/>
                  <a:cs typeface="Open Sans" pitchFamily="34" charset="0"/>
                </a:rPr>
                <a:t>S</a:t>
              </a:r>
              <a:endParaRPr lang="en-US" sz="4010" dirty="0">
                <a:solidFill>
                  <a:schemeClr val="bg1"/>
                </a:solidFill>
                <a:latin typeface="+mn-ea"/>
                <a:cs typeface="Open Sans" pitchFamily="34" charset="0"/>
              </a:endParaRPr>
            </a:p>
          </p:txBody>
        </p:sp>
        <p:sp>
          <p:nvSpPr>
            <p:cNvPr id="24" name="Rectangle 18"/>
            <p:cNvSpPr/>
            <p:nvPr/>
          </p:nvSpPr>
          <p:spPr>
            <a:xfrm>
              <a:off x="5160010" y="2003276"/>
              <a:ext cx="928694" cy="663505"/>
            </a:xfrm>
            <a:prstGeom prst="rect">
              <a:avLst/>
            </a:prstGeom>
          </p:spPr>
          <p:txBody>
            <a:bodyPr wrap="square" anchor="ctr">
              <a:spAutoFit/>
            </a:bodyPr>
            <a:lstStyle/>
            <a:p>
              <a:pPr algn="ctr"/>
              <a:r>
                <a:rPr lang="en-US" sz="4010" dirty="0">
                  <a:solidFill>
                    <a:schemeClr val="bg1"/>
                  </a:solidFill>
                  <a:latin typeface="+mn-ea"/>
                  <a:cs typeface="Open Sans" pitchFamily="34" charset="0"/>
                </a:rPr>
                <a:t>W</a:t>
              </a:r>
              <a:endParaRPr lang="en-US" sz="4010" dirty="0">
                <a:solidFill>
                  <a:schemeClr val="bg1"/>
                </a:solidFill>
                <a:latin typeface="+mn-ea"/>
                <a:cs typeface="Open Sans" pitchFamily="34" charset="0"/>
              </a:endParaRPr>
            </a:p>
          </p:txBody>
        </p:sp>
        <p:sp>
          <p:nvSpPr>
            <p:cNvPr id="25" name="Rectangle 19"/>
            <p:cNvSpPr/>
            <p:nvPr/>
          </p:nvSpPr>
          <p:spPr>
            <a:xfrm>
              <a:off x="3255933" y="3457451"/>
              <a:ext cx="928694" cy="663505"/>
            </a:xfrm>
            <a:prstGeom prst="rect">
              <a:avLst/>
            </a:prstGeom>
          </p:spPr>
          <p:txBody>
            <a:bodyPr wrap="square" anchor="ctr">
              <a:spAutoFit/>
            </a:bodyPr>
            <a:lstStyle/>
            <a:p>
              <a:pPr algn="ctr"/>
              <a:r>
                <a:rPr lang="en-US" sz="4010" dirty="0">
                  <a:solidFill>
                    <a:schemeClr val="bg1"/>
                  </a:solidFill>
                  <a:latin typeface="+mn-ea"/>
                  <a:cs typeface="Open Sans" pitchFamily="34" charset="0"/>
                </a:rPr>
                <a:t>O</a:t>
              </a:r>
              <a:endParaRPr lang="en-US" sz="4010" dirty="0">
                <a:solidFill>
                  <a:schemeClr val="bg1"/>
                </a:solidFill>
                <a:latin typeface="+mn-ea"/>
                <a:cs typeface="Open Sans" pitchFamily="34" charset="0"/>
              </a:endParaRPr>
            </a:p>
          </p:txBody>
        </p:sp>
        <p:sp>
          <p:nvSpPr>
            <p:cNvPr id="26" name="Rectangle 20"/>
            <p:cNvSpPr/>
            <p:nvPr/>
          </p:nvSpPr>
          <p:spPr>
            <a:xfrm>
              <a:off x="5160010" y="3462223"/>
              <a:ext cx="928694" cy="663505"/>
            </a:xfrm>
            <a:prstGeom prst="rect">
              <a:avLst/>
            </a:prstGeom>
          </p:spPr>
          <p:txBody>
            <a:bodyPr wrap="square" anchor="ctr">
              <a:spAutoFit/>
            </a:bodyPr>
            <a:lstStyle/>
            <a:p>
              <a:pPr algn="ctr"/>
              <a:r>
                <a:rPr lang="en-US" sz="4010" dirty="0">
                  <a:solidFill>
                    <a:schemeClr val="bg1"/>
                  </a:solidFill>
                  <a:latin typeface="+mn-ea"/>
                  <a:cs typeface="Open Sans" pitchFamily="34" charset="0"/>
                </a:rPr>
                <a:t>T</a:t>
              </a:r>
              <a:endParaRPr lang="en-US" sz="4010" dirty="0">
                <a:solidFill>
                  <a:schemeClr val="bg1"/>
                </a:solidFill>
                <a:latin typeface="+mn-ea"/>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lide(fromBottom)">
                                      <p:cBhvr>
                                        <p:cTn id="31" dur="500"/>
                                        <p:tgtEl>
                                          <p:spTgt spid="21"/>
                                        </p:tgtEl>
                                      </p:cBhvr>
                                    </p:animEffect>
                                  </p:childTnLst>
                                </p:cTn>
                              </p:par>
                            </p:childTnLst>
                          </p:cTn>
                        </p:par>
                        <p:par>
                          <p:cTn id="32" fill="hold">
                            <p:stCondLst>
                              <p:cond delay="1000"/>
                            </p:stCondLst>
                            <p:childTnLst>
                              <p:par>
                                <p:cTn id="33" presetID="1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Right)">
                                      <p:cBhvr>
                                        <p:cTn id="35" dur="500"/>
                                        <p:tgtEl>
                                          <p:spTgt spid="9"/>
                                        </p:tgtEl>
                                      </p:cBhvr>
                                    </p:animEffect>
                                  </p:childTnLst>
                                </p:cTn>
                              </p:par>
                              <p:par>
                                <p:cTn id="36" presetID="1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Left)">
                                      <p:cBhvr>
                                        <p:cTn id="38" dur="500"/>
                                        <p:tgtEl>
                                          <p:spTgt spid="18"/>
                                        </p:tgtEl>
                                      </p:cBhvr>
                                    </p:animEffect>
                                  </p:childTnLst>
                                </p:cTn>
                              </p:par>
                              <p:par>
                                <p:cTn id="39" presetID="12" presetClass="entr" presetSubtype="2"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lide(fromRight)">
                                      <p:cBhvr>
                                        <p:cTn id="41" dur="500"/>
                                        <p:tgtEl>
                                          <p:spTgt spid="12"/>
                                        </p:tgtEl>
                                      </p:cBhvr>
                                    </p:animEffect>
                                  </p:childTnLst>
                                </p:cTn>
                              </p:par>
                              <p:par>
                                <p:cTn id="42" presetID="12"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lide(from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58709" y="2258976"/>
            <a:ext cx="3466335" cy="2166459"/>
            <a:chOff x="755576" y="1491630"/>
            <a:chExt cx="2880000" cy="1800000"/>
          </a:xfrm>
          <a:effectLst>
            <a:outerShdw blurRad="228600" dist="38100" dir="8400000" sx="105000" sy="105000" algn="tr" rotWithShape="0">
              <a:prstClr val="black">
                <a:alpha val="20000"/>
              </a:prstClr>
            </a:outerShdw>
          </a:effectLst>
        </p:grpSpPr>
        <p:sp>
          <p:nvSpPr>
            <p:cNvPr id="10" name="矩形 9"/>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矩形 10"/>
            <p:cNvSpPr/>
            <p:nvPr/>
          </p:nvSpPr>
          <p:spPr>
            <a:xfrm>
              <a:off x="813012" y="1524499"/>
              <a:ext cx="2772000" cy="1728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12" name="对角圆角矩形 11"/>
          <p:cNvSpPr/>
          <p:nvPr/>
        </p:nvSpPr>
        <p:spPr>
          <a:xfrm>
            <a:off x="1077487" y="1105100"/>
            <a:ext cx="3465164" cy="991442"/>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 name="TextBox 55"/>
          <p:cNvSpPr txBox="1"/>
          <p:nvPr/>
        </p:nvSpPr>
        <p:spPr>
          <a:xfrm>
            <a:off x="1173741" y="1272313"/>
            <a:ext cx="3267522" cy="914739"/>
          </a:xfrm>
          <a:prstGeom prst="rect">
            <a:avLst/>
          </a:prstGeom>
          <a:noFill/>
        </p:spPr>
        <p:txBody>
          <a:bodyPr wrap="square" lIns="50928" tIns="25464" rIns="50928" bIns="25464" rtlCol="0">
            <a:spAutoFit/>
          </a:bodyPr>
          <a:lstStyle/>
          <a:p>
            <a:pPr>
              <a:lnSpc>
                <a:spcPct val="15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93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5416244" y="1697787"/>
            <a:ext cx="2455539" cy="2527658"/>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p>
        </p:txBody>
      </p:sp>
      <p:grpSp>
        <p:nvGrpSpPr>
          <p:cNvPr id="15" name="组合 14"/>
          <p:cNvGrpSpPr/>
          <p:nvPr/>
        </p:nvGrpSpPr>
        <p:grpSpPr>
          <a:xfrm>
            <a:off x="5901425" y="1153227"/>
            <a:ext cx="1326237" cy="1365184"/>
            <a:chOff x="1463339" y="1072758"/>
            <a:chExt cx="1546058" cy="1546058"/>
          </a:xfrm>
          <a:effectLst>
            <a:outerShdw blurRad="330200" dist="215900" dir="6900000" sx="91000" sy="91000" algn="t" rotWithShape="0">
              <a:prstClr val="black">
                <a:alpha val="49000"/>
              </a:prstClr>
            </a:outerShdw>
          </a:effectLst>
        </p:grpSpPr>
        <p:sp>
          <p:nvSpPr>
            <p:cNvPr id="16" name="同心圆 1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7" name="椭圆 1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8" name="组合 17"/>
          <p:cNvGrpSpPr/>
          <p:nvPr/>
        </p:nvGrpSpPr>
        <p:grpSpPr>
          <a:xfrm>
            <a:off x="6062666" y="1319202"/>
            <a:ext cx="1003749" cy="1033226"/>
            <a:chOff x="4207298" y="1512123"/>
            <a:chExt cx="1003762" cy="1003758"/>
          </a:xfrm>
        </p:grpSpPr>
        <p:sp>
          <p:nvSpPr>
            <p:cNvPr id="19" name="椭圆 18"/>
            <p:cNvSpPr/>
            <p:nvPr/>
          </p:nvSpPr>
          <p:spPr>
            <a:xfrm>
              <a:off x="4207298" y="1512123"/>
              <a:ext cx="1003762" cy="10037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0" name="TextBox 98"/>
            <p:cNvSpPr txBox="1"/>
            <p:nvPr/>
          </p:nvSpPr>
          <p:spPr>
            <a:xfrm>
              <a:off x="4421826" y="1744219"/>
              <a:ext cx="624833" cy="569343"/>
            </a:xfrm>
            <a:prstGeom prst="rect">
              <a:avLst/>
            </a:prstGeom>
            <a:noFill/>
          </p:spPr>
          <p:txBody>
            <a:bodyPr wrap="square" rtlCol="0">
              <a:spAutoFit/>
            </a:bodyPr>
            <a:lstStyle/>
            <a:p>
              <a:r>
                <a:rPr lang="zh-CN" altLang="en-US" sz="1605" dirty="0">
                  <a:solidFill>
                    <a:schemeClr val="bg1"/>
                  </a:solidFill>
                  <a:latin typeface="微软雅黑" panose="020B0503020204020204" pitchFamily="34" charset="-122"/>
                  <a:ea typeface="微软雅黑" panose="020B0503020204020204" pitchFamily="34" charset="-122"/>
                </a:rPr>
                <a:t>添加</a:t>
              </a:r>
              <a:endParaRPr lang="en-US" altLang="zh-CN" sz="1605" dirty="0">
                <a:solidFill>
                  <a:schemeClr val="bg1"/>
                </a:solidFill>
                <a:latin typeface="微软雅黑" panose="020B0503020204020204" pitchFamily="34" charset="-122"/>
                <a:ea typeface="微软雅黑" panose="020B0503020204020204" pitchFamily="34" charset="-122"/>
              </a:endParaRPr>
            </a:p>
            <a:p>
              <a:r>
                <a:rPr lang="zh-CN" altLang="en-US" sz="1605" dirty="0">
                  <a:solidFill>
                    <a:schemeClr val="bg1"/>
                  </a:solidFill>
                  <a:latin typeface="微软雅黑" panose="020B0503020204020204" pitchFamily="34" charset="-122"/>
                  <a:ea typeface="微软雅黑" panose="020B0503020204020204" pitchFamily="34" charset="-122"/>
                </a:rPr>
                <a:t>内容</a:t>
              </a:r>
              <a:endParaRPr lang="zh-CN" altLang="en-US" sz="1605"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820842" y="2776065"/>
            <a:ext cx="1326237" cy="1365184"/>
            <a:chOff x="1463339" y="1072758"/>
            <a:chExt cx="1546058" cy="1546058"/>
          </a:xfrm>
          <a:effectLst>
            <a:outerShdw blurRad="330200" dist="215900" dir="6900000" sx="91000" sy="91000" algn="t" rotWithShape="0">
              <a:prstClr val="black">
                <a:alpha val="49000"/>
              </a:prstClr>
            </a:outerShdw>
          </a:effectLst>
        </p:grpSpPr>
        <p:sp>
          <p:nvSpPr>
            <p:cNvPr id="22" name="同心圆 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3" name="椭圆 2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4" name="组合 23"/>
          <p:cNvGrpSpPr/>
          <p:nvPr/>
        </p:nvGrpSpPr>
        <p:grpSpPr>
          <a:xfrm>
            <a:off x="4982088" y="2942042"/>
            <a:ext cx="1003750" cy="1033226"/>
            <a:chOff x="3089228" y="3088680"/>
            <a:chExt cx="1003763" cy="1003758"/>
          </a:xfrm>
        </p:grpSpPr>
        <p:sp>
          <p:nvSpPr>
            <p:cNvPr id="25" name="椭圆 24"/>
            <p:cNvSpPr/>
            <p:nvPr/>
          </p:nvSpPr>
          <p:spPr>
            <a:xfrm>
              <a:off x="3089228" y="3088680"/>
              <a:ext cx="1003763" cy="10037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dirty="0"/>
            </a:p>
          </p:txBody>
        </p:sp>
        <p:sp>
          <p:nvSpPr>
            <p:cNvPr id="26" name="TextBox 106"/>
            <p:cNvSpPr txBox="1"/>
            <p:nvPr/>
          </p:nvSpPr>
          <p:spPr>
            <a:xfrm>
              <a:off x="3308043" y="3314659"/>
              <a:ext cx="700535" cy="569343"/>
            </a:xfrm>
            <a:prstGeom prst="rect">
              <a:avLst/>
            </a:prstGeom>
            <a:noFill/>
          </p:spPr>
          <p:txBody>
            <a:bodyPr wrap="square" rtlCol="0">
              <a:spAutoFit/>
            </a:bodyPr>
            <a:lstStyle/>
            <a:p>
              <a:r>
                <a:rPr lang="zh-CN" altLang="en-US" sz="1605" dirty="0">
                  <a:solidFill>
                    <a:schemeClr val="bg1"/>
                  </a:solidFill>
                  <a:latin typeface="微软雅黑" panose="020B0503020204020204" pitchFamily="34" charset="-122"/>
                  <a:ea typeface="微软雅黑" panose="020B0503020204020204" pitchFamily="34" charset="-122"/>
                </a:rPr>
                <a:t>添加</a:t>
              </a:r>
              <a:endParaRPr lang="en-US" altLang="zh-CN" sz="1605" dirty="0">
                <a:solidFill>
                  <a:schemeClr val="bg1"/>
                </a:solidFill>
                <a:latin typeface="微软雅黑" panose="020B0503020204020204" pitchFamily="34" charset="-122"/>
                <a:ea typeface="微软雅黑" panose="020B0503020204020204" pitchFamily="34" charset="-122"/>
              </a:endParaRPr>
            </a:p>
            <a:p>
              <a:r>
                <a:rPr lang="zh-CN" altLang="en-US" sz="1605" dirty="0">
                  <a:solidFill>
                    <a:schemeClr val="bg1"/>
                  </a:solidFill>
                  <a:latin typeface="微软雅黑" panose="020B0503020204020204" pitchFamily="34" charset="-122"/>
                  <a:ea typeface="微软雅黑" panose="020B0503020204020204" pitchFamily="34" charset="-122"/>
                </a:rPr>
                <a:t>内容</a:t>
              </a:r>
              <a:endParaRPr lang="zh-CN" altLang="en-US" sz="1605"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999692" y="2776065"/>
            <a:ext cx="1326237" cy="1365184"/>
            <a:chOff x="1463339" y="1072758"/>
            <a:chExt cx="1546058" cy="1546058"/>
          </a:xfrm>
          <a:effectLst>
            <a:outerShdw blurRad="330200" dist="215900" dir="6900000" sx="91000" sy="91000" algn="t" rotWithShape="0">
              <a:prstClr val="black">
                <a:alpha val="49000"/>
              </a:prstClr>
            </a:outerShdw>
          </a:effectLst>
        </p:grpSpPr>
        <p:sp>
          <p:nvSpPr>
            <p:cNvPr id="28" name="同心圆 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9" name="椭圆 2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30" name="组合 29"/>
          <p:cNvGrpSpPr/>
          <p:nvPr/>
        </p:nvGrpSpPr>
        <p:grpSpPr>
          <a:xfrm>
            <a:off x="7160938" y="2942042"/>
            <a:ext cx="1003750" cy="1033226"/>
            <a:chOff x="5305581" y="3088680"/>
            <a:chExt cx="1003763" cy="1003758"/>
          </a:xfrm>
        </p:grpSpPr>
        <p:sp>
          <p:nvSpPr>
            <p:cNvPr id="31" name="椭圆 30"/>
            <p:cNvSpPr/>
            <p:nvPr/>
          </p:nvSpPr>
          <p:spPr>
            <a:xfrm>
              <a:off x="5305581" y="3088680"/>
              <a:ext cx="1003763" cy="100375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2" name="TextBox 112"/>
            <p:cNvSpPr txBox="1"/>
            <p:nvPr/>
          </p:nvSpPr>
          <p:spPr>
            <a:xfrm>
              <a:off x="5508104" y="3267393"/>
              <a:ext cx="761358" cy="569343"/>
            </a:xfrm>
            <a:prstGeom prst="rect">
              <a:avLst/>
            </a:prstGeom>
            <a:noFill/>
          </p:spPr>
          <p:txBody>
            <a:bodyPr wrap="square" rtlCol="0">
              <a:spAutoFit/>
            </a:bodyPr>
            <a:lstStyle/>
            <a:p>
              <a:r>
                <a:rPr lang="zh-CN" altLang="en-US" sz="1605" dirty="0">
                  <a:solidFill>
                    <a:schemeClr val="bg1"/>
                  </a:solidFill>
                  <a:latin typeface="微软雅黑" panose="020B0503020204020204" pitchFamily="34" charset="-122"/>
                  <a:ea typeface="微软雅黑" panose="020B0503020204020204" pitchFamily="34" charset="-122"/>
                </a:rPr>
                <a:t>添加</a:t>
              </a:r>
              <a:endParaRPr lang="en-US" altLang="zh-CN" sz="1605" dirty="0">
                <a:solidFill>
                  <a:schemeClr val="bg1"/>
                </a:solidFill>
                <a:latin typeface="微软雅黑" panose="020B0503020204020204" pitchFamily="34" charset="-122"/>
                <a:ea typeface="微软雅黑" panose="020B0503020204020204" pitchFamily="34" charset="-122"/>
              </a:endParaRPr>
            </a:p>
            <a:p>
              <a:r>
                <a:rPr lang="zh-CN" altLang="en-US" sz="1605" dirty="0">
                  <a:solidFill>
                    <a:schemeClr val="bg1"/>
                  </a:solidFill>
                  <a:latin typeface="微软雅黑" panose="020B0503020204020204" pitchFamily="34" charset="-122"/>
                  <a:ea typeface="微软雅黑" panose="020B0503020204020204" pitchFamily="34" charset="-122"/>
                </a:rPr>
                <a:t>内容</a:t>
              </a:r>
              <a:endParaRPr lang="zh-CN" altLang="en-US" sz="1605" dirty="0">
                <a:solidFill>
                  <a:schemeClr val="bg1"/>
                </a:solidFill>
                <a:latin typeface="微软雅黑" panose="020B0503020204020204" pitchFamily="34" charset="-122"/>
                <a:ea typeface="微软雅黑" panose="020B0503020204020204" pitchFamily="34" charset="-122"/>
              </a:endParaRPr>
            </a:p>
          </p:txBody>
        </p:sp>
      </p:grpSp>
      <p:sp>
        <p:nvSpPr>
          <p:cNvPr id="33" name="Arc 3"/>
          <p:cNvSpPr/>
          <p:nvPr/>
        </p:nvSpPr>
        <p:spPr>
          <a:xfrm rot="1012582">
            <a:off x="6514746" y="1578836"/>
            <a:ext cx="158097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62" tIns="46181" rIns="92362" bIns="46181" rtlCol="0" anchor="ctr"/>
          <a:lstStyle/>
          <a:p>
            <a:pPr algn="ctr"/>
            <a:endParaRPr lang="en-US" sz="1605">
              <a:solidFill>
                <a:schemeClr val="accent2"/>
              </a:solidFill>
            </a:endParaRPr>
          </a:p>
        </p:txBody>
      </p:sp>
      <p:sp>
        <p:nvSpPr>
          <p:cNvPr id="34" name="Arc 3"/>
          <p:cNvSpPr/>
          <p:nvPr/>
        </p:nvSpPr>
        <p:spPr>
          <a:xfrm rot="8151960">
            <a:off x="5774052" y="2933698"/>
            <a:ext cx="1580978" cy="1627412"/>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62" tIns="46181" rIns="92362" bIns="46181" rtlCol="0" anchor="ctr"/>
          <a:lstStyle/>
          <a:p>
            <a:pPr algn="ctr"/>
            <a:endParaRPr lang="en-US" sz="1605">
              <a:solidFill>
                <a:schemeClr val="accent2"/>
              </a:solidFill>
            </a:endParaRPr>
          </a:p>
        </p:txBody>
      </p:sp>
      <p:sp>
        <p:nvSpPr>
          <p:cNvPr id="35" name="Arc 3"/>
          <p:cNvSpPr/>
          <p:nvPr/>
        </p:nvSpPr>
        <p:spPr>
          <a:xfrm rot="15479340">
            <a:off x="4937822" y="1643023"/>
            <a:ext cx="1627412" cy="158097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2362" tIns="46181" rIns="92362" bIns="46181" rtlCol="0" anchor="ctr"/>
          <a:lstStyle/>
          <a:p>
            <a:pPr algn="ctr"/>
            <a:endParaRPr lang="en-US" sz="1605">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000"/>
                            </p:stCondLst>
                            <p:childTnLst>
                              <p:par>
                                <p:cTn id="35" presetID="8" presetClass="emph" presetSubtype="0" fill="hold" grpId="1" nodeType="afterEffect">
                                  <p:stCondLst>
                                    <p:cond delay="0"/>
                                  </p:stCondLst>
                                  <p:childTnLst>
                                    <p:animRot by="-21600000">
                                      <p:cBhvr>
                                        <p:cTn id="36" dur="2000" fill="hold"/>
                                        <p:tgtEl>
                                          <p:spTgt spid="14"/>
                                        </p:tgtEl>
                                        <p:attrNameLst>
                                          <p:attrName>r</p:attrName>
                                        </p:attrNameLst>
                                      </p:cBhvr>
                                    </p:animRot>
                                  </p:childTnLst>
                                </p:cTn>
                              </p:par>
                              <p:par>
                                <p:cTn id="37" presetID="23" presetClass="entr" presetSubtype="27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strVal val="2/3*#ppt_w"/>
                                          </p:val>
                                        </p:tav>
                                        <p:tav tm="100000">
                                          <p:val>
                                            <p:strVal val="#ppt_w"/>
                                          </p:val>
                                        </p:tav>
                                      </p:tavLst>
                                    </p:anim>
                                    <p:anim calcmode="lin" valueType="num">
                                      <p:cBhvr>
                                        <p:cTn id="40" dur="500" fill="hold"/>
                                        <p:tgtEl>
                                          <p:spTgt spid="15"/>
                                        </p:tgtEl>
                                        <p:attrNameLst>
                                          <p:attrName>ppt_h</p:attrName>
                                        </p:attrNameLst>
                                      </p:cBhvr>
                                      <p:tavLst>
                                        <p:tav tm="0">
                                          <p:val>
                                            <p:strVal val="2/3*#ppt_h"/>
                                          </p:val>
                                        </p:tav>
                                        <p:tav tm="100000">
                                          <p:val>
                                            <p:strVal val="#ppt_h"/>
                                          </p:val>
                                        </p:tav>
                                      </p:tavLst>
                                    </p:anim>
                                  </p:childTnLst>
                                </p:cTn>
                              </p:par>
                              <p:par>
                                <p:cTn id="41" presetID="23" presetClass="entr" presetSubtype="28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strVal val="4/3*#ppt_w"/>
                                          </p:val>
                                        </p:tav>
                                        <p:tav tm="100000">
                                          <p:val>
                                            <p:strVal val="#ppt_w"/>
                                          </p:val>
                                        </p:tav>
                                      </p:tavLst>
                                    </p:anim>
                                    <p:anim calcmode="lin" valueType="num">
                                      <p:cBhvr>
                                        <p:cTn id="44" dur="500" fill="hold"/>
                                        <p:tgtEl>
                                          <p:spTgt spid="18"/>
                                        </p:tgtEl>
                                        <p:attrNameLst>
                                          <p:attrName>ppt_h</p:attrName>
                                        </p:attrNameLst>
                                      </p:cBhvr>
                                      <p:tavLst>
                                        <p:tav tm="0">
                                          <p:val>
                                            <p:strVal val="4/3*#ppt_h"/>
                                          </p:val>
                                        </p:tav>
                                        <p:tav tm="100000">
                                          <p:val>
                                            <p:strVal val="#ppt_h"/>
                                          </p:val>
                                        </p:tav>
                                      </p:tavLst>
                                    </p:anim>
                                  </p:childTnLst>
                                </p:cTn>
                              </p:par>
                              <p:par>
                                <p:cTn id="45" presetID="22" presetClass="entr" presetSubtype="1" fill="hold" grpId="0" nodeType="withEffect">
                                  <p:stCondLst>
                                    <p:cond delay="50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par>
                                <p:cTn id="48" presetID="23" presetClass="entr" presetSubtype="272" fill="hold" nodeType="withEffect">
                                  <p:stCondLst>
                                    <p:cond delay="7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2/3*#ppt_w"/>
                                          </p:val>
                                        </p:tav>
                                        <p:tav tm="100000">
                                          <p:val>
                                            <p:strVal val="#ppt_w"/>
                                          </p:val>
                                        </p:tav>
                                      </p:tavLst>
                                    </p:anim>
                                    <p:anim calcmode="lin" valueType="num">
                                      <p:cBhvr>
                                        <p:cTn id="51" dur="500" fill="hold"/>
                                        <p:tgtEl>
                                          <p:spTgt spid="27"/>
                                        </p:tgtEl>
                                        <p:attrNameLst>
                                          <p:attrName>ppt_h</p:attrName>
                                        </p:attrNameLst>
                                      </p:cBhvr>
                                      <p:tavLst>
                                        <p:tav tm="0">
                                          <p:val>
                                            <p:strVal val="2/3*#ppt_h"/>
                                          </p:val>
                                        </p:tav>
                                        <p:tav tm="100000">
                                          <p:val>
                                            <p:strVal val="#ppt_h"/>
                                          </p:val>
                                        </p:tav>
                                      </p:tavLst>
                                    </p:anim>
                                  </p:childTnLst>
                                </p:cTn>
                              </p:par>
                              <p:par>
                                <p:cTn id="52" presetID="23" presetClass="entr" presetSubtype="288" fill="hold" nodeType="withEffect">
                                  <p:stCondLst>
                                    <p:cond delay="70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strVal val="4/3*#ppt_w"/>
                                          </p:val>
                                        </p:tav>
                                        <p:tav tm="100000">
                                          <p:val>
                                            <p:strVal val="#ppt_w"/>
                                          </p:val>
                                        </p:tav>
                                      </p:tavLst>
                                    </p:anim>
                                    <p:anim calcmode="lin" valueType="num">
                                      <p:cBhvr>
                                        <p:cTn id="55" dur="500" fill="hold"/>
                                        <p:tgtEl>
                                          <p:spTgt spid="30"/>
                                        </p:tgtEl>
                                        <p:attrNameLst>
                                          <p:attrName>ppt_h</p:attrName>
                                        </p:attrNameLst>
                                      </p:cBhvr>
                                      <p:tavLst>
                                        <p:tav tm="0">
                                          <p:val>
                                            <p:strVal val="4/3*#ppt_h"/>
                                          </p:val>
                                        </p:tav>
                                        <p:tav tm="100000">
                                          <p:val>
                                            <p:strVal val="#ppt_h"/>
                                          </p:val>
                                        </p:tav>
                                      </p:tavLst>
                                    </p:anim>
                                  </p:childTnLst>
                                </p:cTn>
                              </p:par>
                              <p:par>
                                <p:cTn id="56" presetID="22" presetClass="entr" presetSubtype="2" fill="hold" grpId="0" nodeType="withEffect">
                                  <p:stCondLst>
                                    <p:cond delay="120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3" presetClass="entr" presetSubtype="272" fill="hold" nodeType="withEffect">
                                  <p:stCondLst>
                                    <p:cond delay="14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strVal val="2/3*#ppt_w"/>
                                          </p:val>
                                        </p:tav>
                                        <p:tav tm="100000">
                                          <p:val>
                                            <p:strVal val="#ppt_w"/>
                                          </p:val>
                                        </p:tav>
                                      </p:tavLst>
                                    </p:anim>
                                    <p:anim calcmode="lin" valueType="num">
                                      <p:cBhvr>
                                        <p:cTn id="62" dur="500" fill="hold"/>
                                        <p:tgtEl>
                                          <p:spTgt spid="21"/>
                                        </p:tgtEl>
                                        <p:attrNameLst>
                                          <p:attrName>ppt_h</p:attrName>
                                        </p:attrNameLst>
                                      </p:cBhvr>
                                      <p:tavLst>
                                        <p:tav tm="0">
                                          <p:val>
                                            <p:strVal val="2/3*#ppt_h"/>
                                          </p:val>
                                        </p:tav>
                                        <p:tav tm="100000">
                                          <p:val>
                                            <p:strVal val="#ppt_h"/>
                                          </p:val>
                                        </p:tav>
                                      </p:tavLst>
                                    </p:anim>
                                  </p:childTnLst>
                                </p:cTn>
                              </p:par>
                              <p:par>
                                <p:cTn id="63" presetID="23" presetClass="entr" presetSubtype="288" fill="hold" nodeType="withEffect">
                                  <p:stCondLst>
                                    <p:cond delay="14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strVal val="4/3*#ppt_w"/>
                                          </p:val>
                                        </p:tav>
                                        <p:tav tm="100000">
                                          <p:val>
                                            <p:strVal val="#ppt_w"/>
                                          </p:val>
                                        </p:tav>
                                      </p:tavLst>
                                    </p:anim>
                                    <p:anim calcmode="lin" valueType="num">
                                      <p:cBhvr>
                                        <p:cTn id="66" dur="500" fill="hold"/>
                                        <p:tgtEl>
                                          <p:spTgt spid="24"/>
                                        </p:tgtEl>
                                        <p:attrNameLst>
                                          <p:attrName>ppt_h</p:attrName>
                                        </p:attrNameLst>
                                      </p:cBhvr>
                                      <p:tavLst>
                                        <p:tav tm="0">
                                          <p:val>
                                            <p:strVal val="4/3*#ppt_h"/>
                                          </p:val>
                                        </p:tav>
                                        <p:tav tm="100000">
                                          <p:val>
                                            <p:strVal val="#ppt_h"/>
                                          </p:val>
                                        </p:tav>
                                      </p:tavLst>
                                    </p:anim>
                                  </p:childTnLst>
                                </p:cTn>
                              </p:par>
                              <p:par>
                                <p:cTn id="67" presetID="22" presetClass="entr" presetSubtype="4" fill="hold" grpId="0" nodeType="withEffect">
                                  <p:stCondLst>
                                    <p:cond delay="180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500"/>
                                        <p:tgtEl>
                                          <p:spTgt spid="35"/>
                                        </p:tgtEl>
                                      </p:cBhvr>
                                    </p:animEffect>
                                  </p:childTnLst>
                                </p:cTn>
                              </p:par>
                              <p:par>
                                <p:cTn id="70" presetID="42" presetClass="entr" presetSubtype="0" fill="hold" grpId="0" nodeType="withEffect">
                                  <p:stCondLst>
                                    <p:cond delay="220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par>
                          <p:cTn id="79" fill="hold">
                            <p:stCondLst>
                              <p:cond delay="3500"/>
                            </p:stCondLst>
                            <p:childTnLst>
                              <p:par>
                                <p:cTn id="80" presetID="42" presetClass="entr" presetSubtype="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anim calcmode="lin" valueType="num">
                                      <p:cBhvr>
                                        <p:cTn id="83" dur="500" fill="hold"/>
                                        <p:tgtEl>
                                          <p:spTgt spid="9"/>
                                        </p:tgtEl>
                                        <p:attrNameLst>
                                          <p:attrName>ppt_x</p:attrName>
                                        </p:attrNameLst>
                                      </p:cBhvr>
                                      <p:tavLst>
                                        <p:tav tm="0">
                                          <p:val>
                                            <p:strVal val="#ppt_x"/>
                                          </p:val>
                                        </p:tav>
                                        <p:tav tm="100000">
                                          <p:val>
                                            <p:strVal val="#ppt_x"/>
                                          </p:val>
                                        </p:tav>
                                      </p:tavLst>
                                    </p:anim>
                                    <p:anim calcmode="lin" valueType="num">
                                      <p:cBhvr>
                                        <p:cTn id="8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animBg="1"/>
      <p:bldP spid="13" grpId="0"/>
      <p:bldP spid="14" grpId="0" animBg="1"/>
      <p:bldP spid="14" grpId="1" animBg="1"/>
      <p:bldP spid="33"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TextBox 28"/>
          <p:cNvSpPr txBox="1"/>
          <p:nvPr/>
        </p:nvSpPr>
        <p:spPr>
          <a:xfrm>
            <a:off x="1400131" y="3422430"/>
            <a:ext cx="1255777" cy="74071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t>点击输入简要文字内容，文字内容需概括精炼，不用多余的文字修饰，言简意赅的说明分项内容</a:t>
            </a:r>
            <a:r>
              <a:rPr lang="en-US" altLang="zh-CN" sz="800" dirty="0"/>
              <a:t>……</a:t>
            </a:r>
            <a:endParaRPr lang="en-US" altLang="zh-CN" sz="800" dirty="0"/>
          </a:p>
        </p:txBody>
      </p:sp>
      <p:sp>
        <p:nvSpPr>
          <p:cNvPr id="10" name="TextBox 29"/>
          <p:cNvSpPr txBox="1"/>
          <p:nvPr/>
        </p:nvSpPr>
        <p:spPr>
          <a:xfrm>
            <a:off x="3189121" y="3422430"/>
            <a:ext cx="1255777" cy="74071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t>点击输入简要文字内容，文字内容需概括精炼，不用多余的文字修饰，言简意赅的说明分项内容</a:t>
            </a:r>
            <a:r>
              <a:rPr lang="en-US" altLang="zh-CN" sz="800" dirty="0"/>
              <a:t>……</a:t>
            </a:r>
            <a:endParaRPr lang="en-US" altLang="zh-CN" sz="800" dirty="0"/>
          </a:p>
        </p:txBody>
      </p:sp>
      <p:sp>
        <p:nvSpPr>
          <p:cNvPr id="11" name="TextBox 30"/>
          <p:cNvSpPr txBox="1"/>
          <p:nvPr/>
        </p:nvSpPr>
        <p:spPr>
          <a:xfrm>
            <a:off x="4966374" y="3429530"/>
            <a:ext cx="1255777" cy="74071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t>点击输入简要文字内容，文字内容需概括精炼，不用多余的文字修饰，言简意赅的说明分项内容</a:t>
            </a:r>
            <a:r>
              <a:rPr lang="en-US" altLang="zh-CN" sz="800" dirty="0"/>
              <a:t>……</a:t>
            </a:r>
            <a:endParaRPr lang="en-US" altLang="zh-CN" sz="800" dirty="0"/>
          </a:p>
        </p:txBody>
      </p:sp>
      <p:sp>
        <p:nvSpPr>
          <p:cNvPr id="12" name="TextBox 31"/>
          <p:cNvSpPr txBox="1"/>
          <p:nvPr/>
        </p:nvSpPr>
        <p:spPr>
          <a:xfrm>
            <a:off x="6715706" y="3429530"/>
            <a:ext cx="1255777" cy="740716"/>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800" dirty="0"/>
              <a:t>点击输入简要文字内容，文字内容需概括精炼，不用多余的文字修饰，言简意赅的说明分项内容</a:t>
            </a:r>
            <a:r>
              <a:rPr lang="en-US" altLang="zh-CN" sz="800" dirty="0"/>
              <a:t>……</a:t>
            </a:r>
            <a:endParaRPr lang="en-US" altLang="zh-CN" sz="800" dirty="0"/>
          </a:p>
        </p:txBody>
      </p:sp>
      <p:sp>
        <p:nvSpPr>
          <p:cNvPr id="13" name="燕尾形箭头 12"/>
          <p:cNvSpPr/>
          <p:nvPr/>
        </p:nvSpPr>
        <p:spPr>
          <a:xfrm>
            <a:off x="1010582" y="2395477"/>
            <a:ext cx="7314394" cy="203764"/>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anchor="ctr"/>
          <a:lstStyle/>
          <a:p>
            <a:pPr algn="ctr" defTabSz="814705">
              <a:defRPr/>
            </a:pPr>
            <a:endParaRPr lang="zh-CN" altLang="en-US" sz="2205">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13"/>
          <p:cNvGrpSpPr/>
          <p:nvPr/>
        </p:nvGrpSpPr>
        <p:grpSpPr>
          <a:xfrm>
            <a:off x="1291731" y="1689447"/>
            <a:ext cx="1512422" cy="1512970"/>
            <a:chOff x="1278794" y="3334906"/>
            <a:chExt cx="914014" cy="914014"/>
          </a:xfrm>
        </p:grpSpPr>
        <p:grpSp>
          <p:nvGrpSpPr>
            <p:cNvPr id="15" name="组合 1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grpSp>
        <p:sp>
          <p:nvSpPr>
            <p:cNvPr id="16" name="TextBox 35"/>
            <p:cNvSpPr txBox="1"/>
            <p:nvPr/>
          </p:nvSpPr>
          <p:spPr>
            <a:xfrm>
              <a:off x="1523539" y="3742514"/>
              <a:ext cx="422571" cy="180162"/>
            </a:xfrm>
            <a:prstGeom prst="rect">
              <a:avLst/>
            </a:prstGeom>
            <a:noFill/>
          </p:spPr>
          <p:txBody>
            <a:bodyPr wrap="none" rtlCol="0">
              <a:spAutoFit/>
            </a:bodyPr>
            <a:lstStyle/>
            <a:p>
              <a:pPr algn="ctr"/>
              <a:r>
                <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rPr>
                <a:t>方法一</a:t>
              </a:r>
              <a:endPar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040876" y="1692754"/>
            <a:ext cx="1512422" cy="1512970"/>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grpSp>
        <p:sp>
          <p:nvSpPr>
            <p:cNvPr id="21" name="TextBox 40"/>
            <p:cNvSpPr txBox="1"/>
            <p:nvPr/>
          </p:nvSpPr>
          <p:spPr>
            <a:xfrm>
              <a:off x="1523539" y="3740516"/>
              <a:ext cx="422571" cy="180162"/>
            </a:xfrm>
            <a:prstGeom prst="rect">
              <a:avLst/>
            </a:prstGeom>
            <a:noFill/>
          </p:spPr>
          <p:txBody>
            <a:bodyPr wrap="none" rtlCol="0">
              <a:spAutoFit/>
            </a:bodyPr>
            <a:lstStyle/>
            <a:p>
              <a:pPr algn="ctr"/>
              <a:r>
                <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rPr>
                <a:t>方法二</a:t>
              </a:r>
              <a:endPar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771599" y="1689447"/>
            <a:ext cx="1512422" cy="1512970"/>
            <a:chOff x="1278794" y="3334906"/>
            <a:chExt cx="914014" cy="914014"/>
          </a:xfrm>
        </p:grpSpPr>
        <p:grpSp>
          <p:nvGrpSpPr>
            <p:cNvPr id="25" name="组合 2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grpSp>
        <p:sp>
          <p:nvSpPr>
            <p:cNvPr id="26" name="TextBox 45"/>
            <p:cNvSpPr txBox="1"/>
            <p:nvPr/>
          </p:nvSpPr>
          <p:spPr>
            <a:xfrm>
              <a:off x="1523539" y="3742514"/>
              <a:ext cx="422571" cy="180162"/>
            </a:xfrm>
            <a:prstGeom prst="rect">
              <a:avLst/>
            </a:prstGeom>
            <a:noFill/>
          </p:spPr>
          <p:txBody>
            <a:bodyPr wrap="none" rtlCol="0">
              <a:spAutoFit/>
            </a:bodyPr>
            <a:lstStyle/>
            <a:p>
              <a:pPr algn="ctr"/>
              <a:r>
                <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rPr>
                <a:t>方法三</a:t>
              </a:r>
              <a:endPar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491748" y="1695575"/>
            <a:ext cx="1512422" cy="1512970"/>
            <a:chOff x="1278794" y="3334906"/>
            <a:chExt cx="914014" cy="914014"/>
          </a:xfrm>
        </p:grpSpPr>
        <p:grpSp>
          <p:nvGrpSpPr>
            <p:cNvPr id="30" name="组合 2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0">
                  <a:solidFill>
                    <a:schemeClr val="tx1">
                      <a:lumMod val="65000"/>
                      <a:lumOff val="35000"/>
                    </a:schemeClr>
                  </a:solidFill>
                </a:endParaRPr>
              </a:p>
            </p:txBody>
          </p:sp>
        </p:grpSp>
        <p:sp>
          <p:nvSpPr>
            <p:cNvPr id="31" name="TextBox 50"/>
            <p:cNvSpPr txBox="1"/>
            <p:nvPr/>
          </p:nvSpPr>
          <p:spPr>
            <a:xfrm>
              <a:off x="1523539" y="3738812"/>
              <a:ext cx="422571" cy="180162"/>
            </a:xfrm>
            <a:prstGeom prst="rect">
              <a:avLst/>
            </a:prstGeom>
            <a:noFill/>
          </p:spPr>
          <p:txBody>
            <a:bodyPr wrap="none" rtlCol="0">
              <a:spAutoFit/>
            </a:bodyPr>
            <a:lstStyle/>
            <a:p>
              <a:pPr algn="ctr"/>
              <a:r>
                <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rPr>
                <a:t>方法四</a:t>
              </a:r>
              <a:endParaRPr lang="zh-CN" altLang="en-US" sz="134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椭圆 33"/>
          <p:cNvSpPr/>
          <p:nvPr/>
        </p:nvSpPr>
        <p:spPr>
          <a:xfrm>
            <a:off x="1328442" y="1561078"/>
            <a:ext cx="575039" cy="57524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340" dirty="0">
              <a:solidFill>
                <a:schemeClr val="tx1">
                  <a:lumMod val="65000"/>
                  <a:lumOff val="35000"/>
                </a:schemeClr>
              </a:solidFill>
            </a:endParaRPr>
          </a:p>
        </p:txBody>
      </p:sp>
      <p:sp>
        <p:nvSpPr>
          <p:cNvPr id="35" name="椭圆 34"/>
          <p:cNvSpPr/>
          <p:nvPr/>
        </p:nvSpPr>
        <p:spPr>
          <a:xfrm>
            <a:off x="3073885" y="1561078"/>
            <a:ext cx="575039" cy="57524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340" dirty="0">
              <a:solidFill>
                <a:schemeClr val="tx1">
                  <a:lumMod val="65000"/>
                  <a:lumOff val="35000"/>
                </a:schemeClr>
              </a:solidFill>
            </a:endParaRPr>
          </a:p>
        </p:txBody>
      </p:sp>
      <p:sp>
        <p:nvSpPr>
          <p:cNvPr id="36" name="椭圆 35"/>
          <p:cNvSpPr/>
          <p:nvPr/>
        </p:nvSpPr>
        <p:spPr>
          <a:xfrm>
            <a:off x="4835760" y="1566912"/>
            <a:ext cx="575039" cy="575247"/>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340" dirty="0">
              <a:solidFill>
                <a:schemeClr val="tx1">
                  <a:lumMod val="65000"/>
                  <a:lumOff val="35000"/>
                </a:schemeClr>
              </a:solidFill>
            </a:endParaRPr>
          </a:p>
        </p:txBody>
      </p:sp>
      <p:sp>
        <p:nvSpPr>
          <p:cNvPr id="37" name="椭圆 36"/>
          <p:cNvSpPr/>
          <p:nvPr/>
        </p:nvSpPr>
        <p:spPr>
          <a:xfrm>
            <a:off x="6570200" y="1566912"/>
            <a:ext cx="575039" cy="575247"/>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340" dirty="0">
              <a:solidFill>
                <a:schemeClr val="tx1">
                  <a:lumMod val="65000"/>
                  <a:lumOff val="35000"/>
                </a:schemeClr>
              </a:solidFill>
            </a:endParaRPr>
          </a:p>
        </p:txBody>
      </p:sp>
      <p:sp>
        <p:nvSpPr>
          <p:cNvPr id="38" name="Freeform 34"/>
          <p:cNvSpPr>
            <a:spLocks noEditPoints="1"/>
          </p:cNvSpPr>
          <p:nvPr/>
        </p:nvSpPr>
        <p:spPr bwMode="auto">
          <a:xfrm>
            <a:off x="1485756" y="1695575"/>
            <a:ext cx="297833" cy="305782"/>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81484" tIns="40742" rIns="81484" bIns="40742" numCol="1" anchor="t" anchorCtr="0" compatLnSpc="1"/>
          <a:lstStyle/>
          <a:p>
            <a:endParaRPr lang="zh-CN" altLang="en-US" sz="1340">
              <a:solidFill>
                <a:schemeClr val="tx1">
                  <a:lumMod val="65000"/>
                  <a:lumOff val="35000"/>
                </a:schemeClr>
              </a:solidFill>
            </a:endParaRPr>
          </a:p>
        </p:txBody>
      </p:sp>
      <p:sp>
        <p:nvSpPr>
          <p:cNvPr id="39" name="Freeform 26"/>
          <p:cNvSpPr>
            <a:spLocks noEditPoints="1"/>
          </p:cNvSpPr>
          <p:nvPr/>
        </p:nvSpPr>
        <p:spPr bwMode="auto">
          <a:xfrm>
            <a:off x="3225171" y="1714070"/>
            <a:ext cx="272466" cy="26926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81484" tIns="40742" rIns="81484" bIns="40742" numCol="1" anchor="t" anchorCtr="0" compatLnSpc="1"/>
          <a:lstStyle/>
          <a:p>
            <a:endParaRPr lang="zh-CN" altLang="en-US" sz="1340">
              <a:solidFill>
                <a:schemeClr val="tx1">
                  <a:lumMod val="65000"/>
                  <a:lumOff val="35000"/>
                </a:schemeClr>
              </a:solidFill>
            </a:endParaRPr>
          </a:p>
        </p:txBody>
      </p:sp>
      <p:sp>
        <p:nvSpPr>
          <p:cNvPr id="40" name="Freeform 35"/>
          <p:cNvSpPr>
            <a:spLocks noEditPoints="1"/>
          </p:cNvSpPr>
          <p:nvPr/>
        </p:nvSpPr>
        <p:spPr bwMode="auto">
          <a:xfrm>
            <a:off x="6738342" y="1728596"/>
            <a:ext cx="262021" cy="283485"/>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81484" tIns="40742" rIns="81484" bIns="40742" numCol="1" anchor="t" anchorCtr="0" compatLnSpc="1"/>
          <a:lstStyle/>
          <a:p>
            <a:endParaRPr lang="zh-CN" altLang="en-US" sz="1340">
              <a:solidFill>
                <a:schemeClr val="tx1">
                  <a:lumMod val="65000"/>
                  <a:lumOff val="35000"/>
                </a:schemeClr>
              </a:solidFill>
            </a:endParaRPr>
          </a:p>
        </p:txBody>
      </p:sp>
      <p:sp>
        <p:nvSpPr>
          <p:cNvPr id="41" name="Freeform 20"/>
          <p:cNvSpPr>
            <a:spLocks noEditPoints="1"/>
          </p:cNvSpPr>
          <p:nvPr/>
        </p:nvSpPr>
        <p:spPr bwMode="auto">
          <a:xfrm>
            <a:off x="5004586" y="1689447"/>
            <a:ext cx="256318" cy="322634"/>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81484" tIns="40742" rIns="81484" bIns="40742" numCol="1" anchor="t" anchorCtr="0" compatLnSpc="1"/>
          <a:lstStyle/>
          <a:p>
            <a:endParaRPr lang="zh-CN" altLang="en-US" sz="134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nodeType="afterEffect" p14:presetBounceEnd="44000">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14:bounceEnd="44000">
                                          <p:cBhvr additive="base">
                                            <p:cTn id="31"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100"/>
                                      </p:stCondLst>
                                      <p:childTnLst>
                                        <p:set>
                                          <p:cBhvr>
                                            <p:cTn id="34" dur="1" fill="hold">
                                              <p:stCondLst>
                                                <p:cond delay="0"/>
                                              </p:stCondLst>
                                            </p:cTn>
                                            <p:tgtEl>
                                              <p:spTgt spid="19"/>
                                            </p:tgtEl>
                                            <p:attrNameLst>
                                              <p:attrName>style.visibility</p:attrName>
                                            </p:attrNameLst>
                                          </p:cBhvr>
                                          <p:to>
                                            <p:strVal val="visible"/>
                                          </p:to>
                                        </p:set>
                                        <p:anim calcmode="lin" valueType="num" p14:bounceEnd="44000">
                                          <p:cBhvr additive="base">
                                            <p:cTn id="35"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44000">
                                      <p:stCondLst>
                                        <p:cond delay="200"/>
                                      </p:stCondLst>
                                      <p:childTnLst>
                                        <p:set>
                                          <p:cBhvr>
                                            <p:cTn id="38" dur="1" fill="hold">
                                              <p:stCondLst>
                                                <p:cond delay="0"/>
                                              </p:stCondLst>
                                            </p:cTn>
                                            <p:tgtEl>
                                              <p:spTgt spid="24"/>
                                            </p:tgtEl>
                                            <p:attrNameLst>
                                              <p:attrName>style.visibility</p:attrName>
                                            </p:attrNameLst>
                                          </p:cBhvr>
                                          <p:to>
                                            <p:strVal val="visible"/>
                                          </p:to>
                                        </p:set>
                                        <p:anim calcmode="lin" valueType="num" p14:bounceEnd="44000">
                                          <p:cBhvr additive="base">
                                            <p:cTn id="39"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44000">
                                      <p:stCondLst>
                                        <p:cond delay="300"/>
                                      </p:stCondLst>
                                      <p:childTnLst>
                                        <p:set>
                                          <p:cBhvr>
                                            <p:cTn id="42" dur="1" fill="hold">
                                              <p:stCondLst>
                                                <p:cond delay="0"/>
                                              </p:stCondLst>
                                            </p:cTn>
                                            <p:tgtEl>
                                              <p:spTgt spid="29"/>
                                            </p:tgtEl>
                                            <p:attrNameLst>
                                              <p:attrName>style.visibility</p:attrName>
                                            </p:attrNameLst>
                                          </p:cBhvr>
                                          <p:to>
                                            <p:strVal val="visible"/>
                                          </p:to>
                                        </p:set>
                                        <p:anim calcmode="lin" valueType="num" p14:bounceEnd="44000">
                                          <p:cBhvr additive="base">
                                            <p:cTn id="43"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grpId="0" nodeType="afterEffect" p14:presetBounceEnd="44000">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14:bounceEnd="44000">
                                          <p:cBhvr additive="base">
                                            <p:cTn id="48" dur="500" fill="hold"/>
                                            <p:tgtEl>
                                              <p:spTgt spid="34"/>
                                            </p:tgtEl>
                                            <p:attrNameLst>
                                              <p:attrName>ppt_x</p:attrName>
                                            </p:attrNameLst>
                                          </p:cBhvr>
                                          <p:tavLst>
                                            <p:tav tm="0">
                                              <p:val>
                                                <p:strVal val="#ppt_x"/>
                                              </p:val>
                                            </p:tav>
                                            <p:tav tm="100000">
                                              <p:val>
                                                <p:strVal val="#ppt_x"/>
                                              </p:val>
                                            </p:tav>
                                          </p:tavLst>
                                        </p:anim>
                                        <p:anim calcmode="lin" valueType="num" p14:bounceEnd="44000">
                                          <p:cBhvr additive="base">
                                            <p:cTn id="49" dur="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44000">
                                      <p:stCondLst>
                                        <p:cond delay="100"/>
                                      </p:stCondLst>
                                      <p:childTnLst>
                                        <p:set>
                                          <p:cBhvr>
                                            <p:cTn id="51" dur="1" fill="hold">
                                              <p:stCondLst>
                                                <p:cond delay="0"/>
                                              </p:stCondLst>
                                            </p:cTn>
                                            <p:tgtEl>
                                              <p:spTgt spid="35"/>
                                            </p:tgtEl>
                                            <p:attrNameLst>
                                              <p:attrName>style.visibility</p:attrName>
                                            </p:attrNameLst>
                                          </p:cBhvr>
                                          <p:to>
                                            <p:strVal val="visible"/>
                                          </p:to>
                                        </p:set>
                                        <p:anim calcmode="lin" valueType="num" p14:bounceEnd="44000">
                                          <p:cBhvr additive="base">
                                            <p:cTn id="52" dur="500" fill="hold"/>
                                            <p:tgtEl>
                                              <p:spTgt spid="35"/>
                                            </p:tgtEl>
                                            <p:attrNameLst>
                                              <p:attrName>ppt_x</p:attrName>
                                            </p:attrNameLst>
                                          </p:cBhvr>
                                          <p:tavLst>
                                            <p:tav tm="0">
                                              <p:val>
                                                <p:strVal val="#ppt_x"/>
                                              </p:val>
                                            </p:tav>
                                            <p:tav tm="100000">
                                              <p:val>
                                                <p:strVal val="#ppt_x"/>
                                              </p:val>
                                            </p:tav>
                                          </p:tavLst>
                                        </p:anim>
                                        <p:anim calcmode="lin" valueType="num" p14:bounceEnd="44000">
                                          <p:cBhvr additive="base">
                                            <p:cTn id="53" dur="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14:presetBounceEnd="44000">
                                      <p:stCondLst>
                                        <p:cond delay="200"/>
                                      </p:stCondLst>
                                      <p:childTnLst>
                                        <p:set>
                                          <p:cBhvr>
                                            <p:cTn id="55" dur="1" fill="hold">
                                              <p:stCondLst>
                                                <p:cond delay="0"/>
                                              </p:stCondLst>
                                            </p:cTn>
                                            <p:tgtEl>
                                              <p:spTgt spid="36"/>
                                            </p:tgtEl>
                                            <p:attrNameLst>
                                              <p:attrName>style.visibility</p:attrName>
                                            </p:attrNameLst>
                                          </p:cBhvr>
                                          <p:to>
                                            <p:strVal val="visible"/>
                                          </p:to>
                                        </p:set>
                                        <p:anim calcmode="lin" valueType="num" p14:bounceEnd="44000">
                                          <p:cBhvr additive="base">
                                            <p:cTn id="56" dur="500" fill="hold"/>
                                            <p:tgtEl>
                                              <p:spTgt spid="36"/>
                                            </p:tgtEl>
                                            <p:attrNameLst>
                                              <p:attrName>ppt_x</p:attrName>
                                            </p:attrNameLst>
                                          </p:cBhvr>
                                          <p:tavLst>
                                            <p:tav tm="0">
                                              <p:val>
                                                <p:strVal val="#ppt_x"/>
                                              </p:val>
                                            </p:tav>
                                            <p:tav tm="100000">
                                              <p:val>
                                                <p:strVal val="#ppt_x"/>
                                              </p:val>
                                            </p:tav>
                                          </p:tavLst>
                                        </p:anim>
                                        <p:anim calcmode="lin" valueType="num" p14:bounceEnd="44000">
                                          <p:cBhvr additive="base">
                                            <p:cTn id="57" dur="500" fill="hold"/>
                                            <p:tgtEl>
                                              <p:spTgt spid="3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14:presetBounceEnd="44000">
                                      <p:stCondLst>
                                        <p:cond delay="300"/>
                                      </p:stCondLst>
                                      <p:childTnLst>
                                        <p:set>
                                          <p:cBhvr>
                                            <p:cTn id="59" dur="1" fill="hold">
                                              <p:stCondLst>
                                                <p:cond delay="0"/>
                                              </p:stCondLst>
                                            </p:cTn>
                                            <p:tgtEl>
                                              <p:spTgt spid="37"/>
                                            </p:tgtEl>
                                            <p:attrNameLst>
                                              <p:attrName>style.visibility</p:attrName>
                                            </p:attrNameLst>
                                          </p:cBhvr>
                                          <p:to>
                                            <p:strVal val="visible"/>
                                          </p:to>
                                        </p:set>
                                        <p:anim calcmode="lin" valueType="num" p14:bounceEnd="44000">
                                          <p:cBhvr additive="base">
                                            <p:cTn id="60" dur="500" fill="hold"/>
                                            <p:tgtEl>
                                              <p:spTgt spid="37"/>
                                            </p:tgtEl>
                                            <p:attrNameLst>
                                              <p:attrName>ppt_x</p:attrName>
                                            </p:attrNameLst>
                                          </p:cBhvr>
                                          <p:tavLst>
                                            <p:tav tm="0">
                                              <p:val>
                                                <p:strVal val="#ppt_x"/>
                                              </p:val>
                                            </p:tav>
                                            <p:tav tm="100000">
                                              <p:val>
                                                <p:strVal val="#ppt_x"/>
                                              </p:val>
                                            </p:tav>
                                          </p:tavLst>
                                        </p:anim>
                                        <p:anim calcmode="lin" valueType="num" p14:bounceEnd="44000">
                                          <p:cBhvr additive="base">
                                            <p:cTn id="61" dur="500" fill="hold"/>
                                            <p:tgtEl>
                                              <p:spTgt spid="37"/>
                                            </p:tgtEl>
                                            <p:attrNameLst>
                                              <p:attrName>ppt_y</p:attrName>
                                            </p:attrNameLst>
                                          </p:cBhvr>
                                          <p:tavLst>
                                            <p:tav tm="0">
                                              <p:val>
                                                <p:strVal val="1+#ppt_h/2"/>
                                              </p:val>
                                            </p:tav>
                                            <p:tav tm="100000">
                                              <p:val>
                                                <p:strVal val="#ppt_y"/>
                                              </p:val>
                                            </p:tav>
                                          </p:tavLst>
                                        </p:anim>
                                      </p:childTnLst>
                                    </p:cTn>
                                  </p:par>
                                  <p:par>
                                    <p:cTn id="62" presetID="31" presetClass="entr" presetSubtype="0" fill="hold" grpId="0" nodeType="withEffect">
                                      <p:stCondLst>
                                        <p:cond delay="4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 calcmode="lin" valueType="num">
                                          <p:cBhvr>
                                            <p:cTn id="66" dur="500" fill="hold"/>
                                            <p:tgtEl>
                                              <p:spTgt spid="38"/>
                                            </p:tgtEl>
                                            <p:attrNameLst>
                                              <p:attrName>style.rotation</p:attrName>
                                            </p:attrNameLst>
                                          </p:cBhvr>
                                          <p:tavLst>
                                            <p:tav tm="0">
                                              <p:val>
                                                <p:fltVal val="90"/>
                                              </p:val>
                                            </p:tav>
                                            <p:tav tm="100000">
                                              <p:val>
                                                <p:fltVal val="0"/>
                                              </p:val>
                                            </p:tav>
                                          </p:tavLst>
                                        </p:anim>
                                        <p:animEffect transition="in" filter="fade">
                                          <p:cBhvr>
                                            <p:cTn id="67" dur="500"/>
                                            <p:tgtEl>
                                              <p:spTgt spid="38"/>
                                            </p:tgtEl>
                                          </p:cBhvr>
                                        </p:animEffect>
                                      </p:childTnLst>
                                    </p:cTn>
                                  </p:par>
                                  <p:par>
                                    <p:cTn id="68" presetID="31" presetClass="entr" presetSubtype="0" fill="hold" grpId="0" nodeType="withEffect">
                                      <p:stCondLst>
                                        <p:cond delay="50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 calcmode="lin" valueType="num">
                                          <p:cBhvr>
                                            <p:cTn id="72" dur="500" fill="hold"/>
                                            <p:tgtEl>
                                              <p:spTgt spid="39"/>
                                            </p:tgtEl>
                                            <p:attrNameLst>
                                              <p:attrName>style.rotation</p:attrName>
                                            </p:attrNameLst>
                                          </p:cBhvr>
                                          <p:tavLst>
                                            <p:tav tm="0">
                                              <p:val>
                                                <p:fltVal val="90"/>
                                              </p:val>
                                            </p:tav>
                                            <p:tav tm="100000">
                                              <p:val>
                                                <p:fltVal val="0"/>
                                              </p:val>
                                            </p:tav>
                                          </p:tavLst>
                                        </p:anim>
                                        <p:animEffect transition="in" filter="fade">
                                          <p:cBhvr>
                                            <p:cTn id="73" dur="500"/>
                                            <p:tgtEl>
                                              <p:spTgt spid="39"/>
                                            </p:tgtEl>
                                          </p:cBhvr>
                                        </p:animEffect>
                                      </p:childTnLst>
                                    </p:cTn>
                                  </p:par>
                                  <p:par>
                                    <p:cTn id="74" presetID="31" presetClass="entr" presetSubtype="0" fill="hold" grpId="0" nodeType="withEffect">
                                      <p:stCondLst>
                                        <p:cond delay="60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 calcmode="lin" valueType="num">
                                          <p:cBhvr>
                                            <p:cTn id="78" dur="500" fill="hold"/>
                                            <p:tgtEl>
                                              <p:spTgt spid="41"/>
                                            </p:tgtEl>
                                            <p:attrNameLst>
                                              <p:attrName>style.rotation</p:attrName>
                                            </p:attrNameLst>
                                          </p:cBhvr>
                                          <p:tavLst>
                                            <p:tav tm="0">
                                              <p:val>
                                                <p:fltVal val="90"/>
                                              </p:val>
                                            </p:tav>
                                            <p:tav tm="100000">
                                              <p:val>
                                                <p:fltVal val="0"/>
                                              </p:val>
                                            </p:tav>
                                          </p:tavLst>
                                        </p:anim>
                                        <p:animEffect transition="in" filter="fade">
                                          <p:cBhvr>
                                            <p:cTn id="79" dur="500"/>
                                            <p:tgtEl>
                                              <p:spTgt spid="41"/>
                                            </p:tgtEl>
                                          </p:cBhvr>
                                        </p:animEffect>
                                      </p:childTnLst>
                                    </p:cTn>
                                  </p:par>
                                  <p:par>
                                    <p:cTn id="80" presetID="31" presetClass="entr" presetSubtype="0" fill="hold" grpId="0" nodeType="withEffect">
                                      <p:stCondLst>
                                        <p:cond delay="70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 calcmode="lin" valueType="num">
                                          <p:cBhvr>
                                            <p:cTn id="84" dur="500" fill="hold"/>
                                            <p:tgtEl>
                                              <p:spTgt spid="40"/>
                                            </p:tgtEl>
                                            <p:attrNameLst>
                                              <p:attrName>style.rotation</p:attrName>
                                            </p:attrNameLst>
                                          </p:cBhvr>
                                          <p:tavLst>
                                            <p:tav tm="0">
                                              <p:val>
                                                <p:fltVal val="90"/>
                                              </p:val>
                                            </p:tav>
                                            <p:tav tm="100000">
                                              <p:val>
                                                <p:fltVal val="0"/>
                                              </p:val>
                                            </p:tav>
                                          </p:tavLst>
                                        </p:anim>
                                        <p:animEffect transition="in" filter="fade">
                                          <p:cBhvr>
                                            <p:cTn id="85" dur="500"/>
                                            <p:tgtEl>
                                              <p:spTgt spid="40"/>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left)">
                                          <p:cBhvr>
                                            <p:cTn id="89" dur="1000"/>
                                            <p:tgtEl>
                                              <p:spTgt spid="13"/>
                                            </p:tgtEl>
                                          </p:cBhvr>
                                        </p:animEffect>
                                      </p:childTnLst>
                                    </p:cTn>
                                  </p:par>
                                </p:childTnLst>
                              </p:cTn>
                            </p:par>
                            <p:par>
                              <p:cTn id="90" fill="hold">
                                <p:stCondLst>
                                  <p:cond delay="2500"/>
                                </p:stCondLst>
                                <p:childTnLst>
                                  <p:par>
                                    <p:cTn id="91" presetID="22" presetClass="entr" presetSubtype="2"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par>
                                    <p:cTn id="94" presetID="22" presetClass="entr" presetSubtype="2" fill="hold" grpId="0" nodeType="withEffect">
                                      <p:stCondLst>
                                        <p:cond delay="200"/>
                                      </p:stCondLst>
                                      <p:childTnLst>
                                        <p:set>
                                          <p:cBhvr>
                                            <p:cTn id="95" dur="1" fill="hold">
                                              <p:stCondLst>
                                                <p:cond delay="0"/>
                                              </p:stCondLst>
                                            </p:cTn>
                                            <p:tgtEl>
                                              <p:spTgt spid="10"/>
                                            </p:tgtEl>
                                            <p:attrNameLst>
                                              <p:attrName>style.visibility</p:attrName>
                                            </p:attrNameLst>
                                          </p:cBhvr>
                                          <p:to>
                                            <p:strVal val="visible"/>
                                          </p:to>
                                        </p:set>
                                        <p:animEffect transition="in" filter="wipe(right)">
                                          <p:cBhvr>
                                            <p:cTn id="96" dur="500"/>
                                            <p:tgtEl>
                                              <p:spTgt spid="10"/>
                                            </p:tgtEl>
                                          </p:cBhvr>
                                        </p:animEffect>
                                      </p:childTnLst>
                                    </p:cTn>
                                  </p:par>
                                  <p:par>
                                    <p:cTn id="97" presetID="22" presetClass="entr" presetSubtype="2" fill="hold" grpId="0" nodeType="withEffect">
                                      <p:stCondLst>
                                        <p:cond delay="400"/>
                                      </p:stCondLst>
                                      <p:childTnLst>
                                        <p:set>
                                          <p:cBhvr>
                                            <p:cTn id="98" dur="1" fill="hold">
                                              <p:stCondLst>
                                                <p:cond delay="0"/>
                                              </p:stCondLst>
                                            </p:cTn>
                                            <p:tgtEl>
                                              <p:spTgt spid="11"/>
                                            </p:tgtEl>
                                            <p:attrNameLst>
                                              <p:attrName>style.visibility</p:attrName>
                                            </p:attrNameLst>
                                          </p:cBhvr>
                                          <p:to>
                                            <p:strVal val="visible"/>
                                          </p:to>
                                        </p:set>
                                        <p:animEffect transition="in" filter="wipe(right)">
                                          <p:cBhvr>
                                            <p:cTn id="99" dur="500"/>
                                            <p:tgtEl>
                                              <p:spTgt spid="11"/>
                                            </p:tgtEl>
                                          </p:cBhvr>
                                        </p:animEffect>
                                      </p:childTnLst>
                                    </p:cTn>
                                  </p:par>
                                  <p:par>
                                    <p:cTn id="100" presetID="22" presetClass="entr" presetSubtype="2" fill="hold" grpId="0" nodeType="withEffect">
                                      <p:stCondLst>
                                        <p:cond delay="600"/>
                                      </p:stCondLst>
                                      <p:childTnLst>
                                        <p:set>
                                          <p:cBhvr>
                                            <p:cTn id="101" dur="1" fill="hold">
                                              <p:stCondLst>
                                                <p:cond delay="0"/>
                                              </p:stCondLst>
                                            </p:cTn>
                                            <p:tgtEl>
                                              <p:spTgt spid="12"/>
                                            </p:tgtEl>
                                            <p:attrNameLst>
                                              <p:attrName>style.visibility</p:attrName>
                                            </p:attrNameLst>
                                          </p:cBhvr>
                                          <p:to>
                                            <p:strVal val="visible"/>
                                          </p:to>
                                        </p:set>
                                        <p:animEffect transition="in" filter="wipe(right)">
                                          <p:cBhvr>
                                            <p:cTn id="10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p:bldP spid="12" grpId="0"/>
          <p:bldP spid="13" grpId="0" animBg="1"/>
          <p:bldP spid="34" grpId="0" animBg="1"/>
          <p:bldP spid="35" grpId="0" animBg="1"/>
          <p:bldP spid="36" grpId="0" animBg="1"/>
          <p:bldP spid="37" grpId="0" animBg="1"/>
          <p:bldP spid="38" grpId="0" animBg="1"/>
          <p:bldP spid="39" grpId="0" animBg="1"/>
          <p:bldP spid="40"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3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30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par>
                                    <p:cTn id="62" presetID="31" presetClass="entr" presetSubtype="0" fill="hold" grpId="0" nodeType="withEffect">
                                      <p:stCondLst>
                                        <p:cond delay="4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 calcmode="lin" valueType="num">
                                          <p:cBhvr>
                                            <p:cTn id="66" dur="500" fill="hold"/>
                                            <p:tgtEl>
                                              <p:spTgt spid="38"/>
                                            </p:tgtEl>
                                            <p:attrNameLst>
                                              <p:attrName>style.rotation</p:attrName>
                                            </p:attrNameLst>
                                          </p:cBhvr>
                                          <p:tavLst>
                                            <p:tav tm="0">
                                              <p:val>
                                                <p:fltVal val="90"/>
                                              </p:val>
                                            </p:tav>
                                            <p:tav tm="100000">
                                              <p:val>
                                                <p:fltVal val="0"/>
                                              </p:val>
                                            </p:tav>
                                          </p:tavLst>
                                        </p:anim>
                                        <p:animEffect transition="in" filter="fade">
                                          <p:cBhvr>
                                            <p:cTn id="67" dur="500"/>
                                            <p:tgtEl>
                                              <p:spTgt spid="38"/>
                                            </p:tgtEl>
                                          </p:cBhvr>
                                        </p:animEffect>
                                      </p:childTnLst>
                                    </p:cTn>
                                  </p:par>
                                  <p:par>
                                    <p:cTn id="68" presetID="31" presetClass="entr" presetSubtype="0" fill="hold" grpId="0" nodeType="withEffect">
                                      <p:stCondLst>
                                        <p:cond delay="50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 calcmode="lin" valueType="num">
                                          <p:cBhvr>
                                            <p:cTn id="72" dur="500" fill="hold"/>
                                            <p:tgtEl>
                                              <p:spTgt spid="39"/>
                                            </p:tgtEl>
                                            <p:attrNameLst>
                                              <p:attrName>style.rotation</p:attrName>
                                            </p:attrNameLst>
                                          </p:cBhvr>
                                          <p:tavLst>
                                            <p:tav tm="0">
                                              <p:val>
                                                <p:fltVal val="90"/>
                                              </p:val>
                                            </p:tav>
                                            <p:tav tm="100000">
                                              <p:val>
                                                <p:fltVal val="0"/>
                                              </p:val>
                                            </p:tav>
                                          </p:tavLst>
                                        </p:anim>
                                        <p:animEffect transition="in" filter="fade">
                                          <p:cBhvr>
                                            <p:cTn id="73" dur="500"/>
                                            <p:tgtEl>
                                              <p:spTgt spid="39"/>
                                            </p:tgtEl>
                                          </p:cBhvr>
                                        </p:animEffect>
                                      </p:childTnLst>
                                    </p:cTn>
                                  </p:par>
                                  <p:par>
                                    <p:cTn id="74" presetID="31" presetClass="entr" presetSubtype="0" fill="hold" grpId="0" nodeType="withEffect">
                                      <p:stCondLst>
                                        <p:cond delay="60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 calcmode="lin" valueType="num">
                                          <p:cBhvr>
                                            <p:cTn id="78" dur="500" fill="hold"/>
                                            <p:tgtEl>
                                              <p:spTgt spid="41"/>
                                            </p:tgtEl>
                                            <p:attrNameLst>
                                              <p:attrName>style.rotation</p:attrName>
                                            </p:attrNameLst>
                                          </p:cBhvr>
                                          <p:tavLst>
                                            <p:tav tm="0">
                                              <p:val>
                                                <p:fltVal val="90"/>
                                              </p:val>
                                            </p:tav>
                                            <p:tav tm="100000">
                                              <p:val>
                                                <p:fltVal val="0"/>
                                              </p:val>
                                            </p:tav>
                                          </p:tavLst>
                                        </p:anim>
                                        <p:animEffect transition="in" filter="fade">
                                          <p:cBhvr>
                                            <p:cTn id="79" dur="500"/>
                                            <p:tgtEl>
                                              <p:spTgt spid="41"/>
                                            </p:tgtEl>
                                          </p:cBhvr>
                                        </p:animEffect>
                                      </p:childTnLst>
                                    </p:cTn>
                                  </p:par>
                                  <p:par>
                                    <p:cTn id="80" presetID="31" presetClass="entr" presetSubtype="0" fill="hold" grpId="0" nodeType="withEffect">
                                      <p:stCondLst>
                                        <p:cond delay="70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 calcmode="lin" valueType="num">
                                          <p:cBhvr>
                                            <p:cTn id="84" dur="500" fill="hold"/>
                                            <p:tgtEl>
                                              <p:spTgt spid="40"/>
                                            </p:tgtEl>
                                            <p:attrNameLst>
                                              <p:attrName>style.rotation</p:attrName>
                                            </p:attrNameLst>
                                          </p:cBhvr>
                                          <p:tavLst>
                                            <p:tav tm="0">
                                              <p:val>
                                                <p:fltVal val="90"/>
                                              </p:val>
                                            </p:tav>
                                            <p:tav tm="100000">
                                              <p:val>
                                                <p:fltVal val="0"/>
                                              </p:val>
                                            </p:tav>
                                          </p:tavLst>
                                        </p:anim>
                                        <p:animEffect transition="in" filter="fade">
                                          <p:cBhvr>
                                            <p:cTn id="85" dur="500"/>
                                            <p:tgtEl>
                                              <p:spTgt spid="40"/>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left)">
                                          <p:cBhvr>
                                            <p:cTn id="89" dur="1000"/>
                                            <p:tgtEl>
                                              <p:spTgt spid="13"/>
                                            </p:tgtEl>
                                          </p:cBhvr>
                                        </p:animEffect>
                                      </p:childTnLst>
                                    </p:cTn>
                                  </p:par>
                                </p:childTnLst>
                              </p:cTn>
                            </p:par>
                            <p:par>
                              <p:cTn id="90" fill="hold">
                                <p:stCondLst>
                                  <p:cond delay="2500"/>
                                </p:stCondLst>
                                <p:childTnLst>
                                  <p:par>
                                    <p:cTn id="91" presetID="22" presetClass="entr" presetSubtype="2"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par>
                                    <p:cTn id="94" presetID="22" presetClass="entr" presetSubtype="2" fill="hold" grpId="0" nodeType="withEffect">
                                      <p:stCondLst>
                                        <p:cond delay="200"/>
                                      </p:stCondLst>
                                      <p:childTnLst>
                                        <p:set>
                                          <p:cBhvr>
                                            <p:cTn id="95" dur="1" fill="hold">
                                              <p:stCondLst>
                                                <p:cond delay="0"/>
                                              </p:stCondLst>
                                            </p:cTn>
                                            <p:tgtEl>
                                              <p:spTgt spid="10"/>
                                            </p:tgtEl>
                                            <p:attrNameLst>
                                              <p:attrName>style.visibility</p:attrName>
                                            </p:attrNameLst>
                                          </p:cBhvr>
                                          <p:to>
                                            <p:strVal val="visible"/>
                                          </p:to>
                                        </p:set>
                                        <p:animEffect transition="in" filter="wipe(right)">
                                          <p:cBhvr>
                                            <p:cTn id="96" dur="500"/>
                                            <p:tgtEl>
                                              <p:spTgt spid="10"/>
                                            </p:tgtEl>
                                          </p:cBhvr>
                                        </p:animEffect>
                                      </p:childTnLst>
                                    </p:cTn>
                                  </p:par>
                                  <p:par>
                                    <p:cTn id="97" presetID="22" presetClass="entr" presetSubtype="2" fill="hold" grpId="0" nodeType="withEffect">
                                      <p:stCondLst>
                                        <p:cond delay="400"/>
                                      </p:stCondLst>
                                      <p:childTnLst>
                                        <p:set>
                                          <p:cBhvr>
                                            <p:cTn id="98" dur="1" fill="hold">
                                              <p:stCondLst>
                                                <p:cond delay="0"/>
                                              </p:stCondLst>
                                            </p:cTn>
                                            <p:tgtEl>
                                              <p:spTgt spid="11"/>
                                            </p:tgtEl>
                                            <p:attrNameLst>
                                              <p:attrName>style.visibility</p:attrName>
                                            </p:attrNameLst>
                                          </p:cBhvr>
                                          <p:to>
                                            <p:strVal val="visible"/>
                                          </p:to>
                                        </p:set>
                                        <p:animEffect transition="in" filter="wipe(right)">
                                          <p:cBhvr>
                                            <p:cTn id="99" dur="500"/>
                                            <p:tgtEl>
                                              <p:spTgt spid="11"/>
                                            </p:tgtEl>
                                          </p:cBhvr>
                                        </p:animEffect>
                                      </p:childTnLst>
                                    </p:cTn>
                                  </p:par>
                                  <p:par>
                                    <p:cTn id="100" presetID="22" presetClass="entr" presetSubtype="2" fill="hold" grpId="0" nodeType="withEffect">
                                      <p:stCondLst>
                                        <p:cond delay="600"/>
                                      </p:stCondLst>
                                      <p:childTnLst>
                                        <p:set>
                                          <p:cBhvr>
                                            <p:cTn id="101" dur="1" fill="hold">
                                              <p:stCondLst>
                                                <p:cond delay="0"/>
                                              </p:stCondLst>
                                            </p:cTn>
                                            <p:tgtEl>
                                              <p:spTgt spid="12"/>
                                            </p:tgtEl>
                                            <p:attrNameLst>
                                              <p:attrName>style.visibility</p:attrName>
                                            </p:attrNameLst>
                                          </p:cBhvr>
                                          <p:to>
                                            <p:strVal val="visible"/>
                                          </p:to>
                                        </p:set>
                                        <p:animEffect transition="in" filter="wipe(right)">
                                          <p:cBhvr>
                                            <p:cTn id="10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p:bldP spid="12" grpId="0"/>
          <p:bldP spid="13" grpId="0" animBg="1"/>
          <p:bldP spid="34" grpId="0" animBg="1"/>
          <p:bldP spid="35" grpId="0" animBg="1"/>
          <p:bldP spid="36" grpId="0" animBg="1"/>
          <p:bldP spid="37" grpId="0" animBg="1"/>
          <p:bldP spid="38" grpId="0" animBg="1"/>
          <p:bldP spid="39" grpId="0" animBg="1"/>
          <p:bldP spid="40" grpId="0" animBg="1"/>
          <p:bldP spid="4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 y="1584045"/>
            <a:ext cx="9143886" cy="968995"/>
          </a:xfrm>
          <a:prstGeom prst="rect">
            <a:avLst/>
          </a:prstGeom>
          <a:solidFill>
            <a:schemeClr val="bg1">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 name="TextBox 33"/>
          <p:cNvSpPr txBox="1"/>
          <p:nvPr/>
        </p:nvSpPr>
        <p:spPr>
          <a:xfrm>
            <a:off x="4475982" y="1976787"/>
            <a:ext cx="2839273" cy="462563"/>
          </a:xfrm>
          <a:prstGeom prst="rect">
            <a:avLst/>
          </a:prstGeom>
          <a:noFill/>
        </p:spPr>
        <p:txBody>
          <a:bodyPr wrap="square" rtlCol="0">
            <a:spAutoFit/>
          </a:bodyPr>
          <a:lstStyle/>
          <a:p>
            <a:r>
              <a:rPr lang="zh-CN" altLang="en-US" sz="2405" dirty="0">
                <a:solidFill>
                  <a:schemeClr val="tx1">
                    <a:lumMod val="65000"/>
                    <a:lumOff val="35000"/>
                  </a:schemeClr>
                </a:solidFill>
                <a:latin typeface="+mj-ea"/>
                <a:ea typeface="+mj-ea"/>
              </a:rPr>
              <a:t>明年工作计划方向</a:t>
            </a:r>
            <a:endParaRPr lang="zh-CN" altLang="en-US" sz="2405" dirty="0">
              <a:solidFill>
                <a:schemeClr val="tx1">
                  <a:lumMod val="65000"/>
                  <a:lumOff val="35000"/>
                </a:schemeClr>
              </a:solidFill>
              <a:latin typeface="+mj-ea"/>
              <a:ea typeface="+mj-ea"/>
            </a:endParaRPr>
          </a:p>
        </p:txBody>
      </p:sp>
      <p:sp>
        <p:nvSpPr>
          <p:cNvPr id="4" name="TextBox 35"/>
          <p:cNvSpPr txBox="1"/>
          <p:nvPr/>
        </p:nvSpPr>
        <p:spPr>
          <a:xfrm>
            <a:off x="4408219" y="2721664"/>
            <a:ext cx="1138943"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营业额提升</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36"/>
          <p:cNvSpPr txBox="1"/>
          <p:nvPr/>
        </p:nvSpPr>
        <p:spPr>
          <a:xfrm>
            <a:off x="5486537" y="2721664"/>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团队扩大</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0"/>
          <p:cNvSpPr txBox="1"/>
          <p:nvPr/>
        </p:nvSpPr>
        <p:spPr>
          <a:xfrm>
            <a:off x="4408219" y="3135409"/>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管理提高</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41"/>
          <p:cNvSpPr txBox="1"/>
          <p:nvPr/>
        </p:nvSpPr>
        <p:spPr>
          <a:xfrm>
            <a:off x="5486537" y="3135409"/>
            <a:ext cx="1154937"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利益最大化</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42"/>
          <p:cNvSpPr txBox="1"/>
          <p:nvPr/>
        </p:nvSpPr>
        <p:spPr>
          <a:xfrm>
            <a:off x="4429541" y="3539828"/>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结束语</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51084" y="4043353"/>
            <a:ext cx="293489" cy="293595"/>
            <a:chOff x="1463339" y="1072758"/>
            <a:chExt cx="1546058" cy="1546058"/>
          </a:xfrm>
          <a:effectLst>
            <a:outerShdw blurRad="330200" dist="215900" dir="6900000" sx="71000" sy="71000" algn="t" rotWithShape="0">
              <a:prstClr val="black">
                <a:alpha val="54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p:nvGrpSpPr>
        <p:grpSpPr>
          <a:xfrm>
            <a:off x="2746986" y="1248410"/>
            <a:ext cx="1473254" cy="1473254"/>
            <a:chOff x="4508674" y="2118116"/>
            <a:chExt cx="2204282" cy="2204282"/>
          </a:xfrm>
        </p:grpSpPr>
        <p:grpSp>
          <p:nvGrpSpPr>
            <p:cNvPr id="13" name="组合 12"/>
            <p:cNvGrpSpPr/>
            <p:nvPr/>
          </p:nvGrpSpPr>
          <p:grpSpPr>
            <a:xfrm>
              <a:off x="4508674" y="2118116"/>
              <a:ext cx="2204282" cy="2204282"/>
              <a:chOff x="1517331" y="1125257"/>
              <a:chExt cx="2204282" cy="2204282"/>
            </a:xfrm>
          </p:grpSpPr>
          <p:sp>
            <p:nvSpPr>
              <p:cNvPr id="15" name="椭圆 1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6" name="椭圆 15"/>
              <p:cNvSpPr/>
              <p:nvPr/>
            </p:nvSpPr>
            <p:spPr>
              <a:xfrm>
                <a:off x="1719372" y="1327298"/>
                <a:ext cx="1800200" cy="1800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14" name="TextBox 62"/>
            <p:cNvSpPr txBox="1"/>
            <p:nvPr/>
          </p:nvSpPr>
          <p:spPr>
            <a:xfrm>
              <a:off x="5044082" y="2653916"/>
              <a:ext cx="1244949" cy="1154020"/>
            </a:xfrm>
            <a:prstGeom prst="rect">
              <a:avLst/>
            </a:prstGeom>
            <a:noFill/>
          </p:spPr>
          <p:txBody>
            <a:bodyPr wrap="square" rtlCol="0">
              <a:spAutoFit/>
            </a:bodyPr>
            <a:lstStyle/>
            <a:p>
              <a:r>
                <a:rPr lang="en-US" altLang="zh-CN" sz="4410" dirty="0">
                  <a:solidFill>
                    <a:schemeClr val="bg1"/>
                  </a:solidFill>
                  <a:latin typeface="DFGothic-EB" panose="02010609010101010101" pitchFamily="1" charset="-128"/>
                  <a:ea typeface="DFGothic-EB" panose="02010609010101010101" pitchFamily="1" charset="-128"/>
                </a:rPr>
                <a:t>05</a:t>
              </a:r>
              <a:endParaRPr lang="zh-CN" altLang="en-US" sz="4410" dirty="0">
                <a:solidFill>
                  <a:schemeClr val="bg1"/>
                </a:solidFill>
                <a:latin typeface="DFGothic-EB" panose="02010609010101010101" pitchFamily="1" charset="-128"/>
                <a:ea typeface="DFGothic-EB" panose="02010609010101010101" pitchFamily="1" charset="-128"/>
              </a:endParaRPr>
            </a:p>
          </p:txBody>
        </p:sp>
      </p:grpSp>
      <p:grpSp>
        <p:nvGrpSpPr>
          <p:cNvPr id="17" name="组合 16"/>
          <p:cNvGrpSpPr/>
          <p:nvPr/>
        </p:nvGrpSpPr>
        <p:grpSpPr>
          <a:xfrm>
            <a:off x="417791" y="3486802"/>
            <a:ext cx="425704" cy="425704"/>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9" name="椭圆 1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0" name="组合 19"/>
          <p:cNvGrpSpPr/>
          <p:nvPr/>
        </p:nvGrpSpPr>
        <p:grpSpPr>
          <a:xfrm>
            <a:off x="204939" y="4190151"/>
            <a:ext cx="425704" cy="425704"/>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2" name="椭圆 2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3" name="组合 22"/>
          <p:cNvGrpSpPr/>
          <p:nvPr/>
        </p:nvGrpSpPr>
        <p:grpSpPr>
          <a:xfrm>
            <a:off x="893835" y="3912507"/>
            <a:ext cx="347666" cy="347666"/>
            <a:chOff x="1517331" y="1125257"/>
            <a:chExt cx="2204282" cy="2204282"/>
          </a:xfrm>
        </p:grpSpPr>
        <p:sp>
          <p:nvSpPr>
            <p:cNvPr id="24" name="椭圆 2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5" name="椭圆 2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26" name="TextBox 74"/>
          <p:cNvSpPr txBox="1"/>
          <p:nvPr/>
        </p:nvSpPr>
        <p:spPr>
          <a:xfrm>
            <a:off x="4514433" y="1676479"/>
            <a:ext cx="2223294" cy="339195"/>
          </a:xfrm>
          <a:prstGeom prst="rect">
            <a:avLst/>
          </a:prstGeom>
          <a:noFill/>
        </p:spPr>
        <p:txBody>
          <a:bodyPr wrap="square" rtlCol="0">
            <a:spAutoFit/>
          </a:bodyPr>
          <a:lstStyle/>
          <a:p>
            <a:r>
              <a:rPr lang="en-US" altLang="zh-CN" sz="1605" b="1" spc="-100" dirty="0">
                <a:solidFill>
                  <a:schemeClr val="accent5"/>
                </a:solidFill>
                <a:latin typeface="思源黑体 CN Bold" pitchFamily="34" charset="-122"/>
                <a:ea typeface="思源黑体 CN Bold" pitchFamily="34" charset="-122"/>
              </a:rPr>
              <a:t>WORK  REPORT</a:t>
            </a:r>
            <a:endParaRPr lang="zh-CN" altLang="en-US" sz="1605" b="1" spc="-100" dirty="0">
              <a:solidFill>
                <a:schemeClr val="accent5"/>
              </a:solidFill>
              <a:latin typeface="思源黑体 CN Bold" pitchFamily="34" charset="-122"/>
              <a:ea typeface="思源黑体 CN Bold" pitchFamily="34" charset="-122"/>
            </a:endParaRPr>
          </a:p>
        </p:txBody>
      </p:sp>
      <p:grpSp>
        <p:nvGrpSpPr>
          <p:cNvPr id="27" name="组合 26"/>
          <p:cNvGrpSpPr/>
          <p:nvPr/>
        </p:nvGrpSpPr>
        <p:grpSpPr>
          <a:xfrm>
            <a:off x="7810361" y="78187"/>
            <a:ext cx="425704" cy="425704"/>
            <a:chOff x="1517331" y="1125257"/>
            <a:chExt cx="2204282" cy="2204282"/>
          </a:xfrm>
        </p:grpSpPr>
        <p:sp>
          <p:nvSpPr>
            <p:cNvPr id="28" name="椭圆 2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9" name="椭圆 2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0" name="组合 29"/>
          <p:cNvGrpSpPr/>
          <p:nvPr/>
        </p:nvGrpSpPr>
        <p:grpSpPr>
          <a:xfrm>
            <a:off x="8562708" y="132932"/>
            <a:ext cx="425704" cy="425704"/>
            <a:chOff x="1517331" y="1125257"/>
            <a:chExt cx="2204282" cy="2204282"/>
          </a:xfrm>
        </p:grpSpPr>
        <p:sp>
          <p:nvSpPr>
            <p:cNvPr id="31" name="椭圆 3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2" name="椭圆 3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3" name="组合 32"/>
          <p:cNvGrpSpPr/>
          <p:nvPr/>
        </p:nvGrpSpPr>
        <p:grpSpPr>
          <a:xfrm>
            <a:off x="8032572" y="499660"/>
            <a:ext cx="607348" cy="607348"/>
            <a:chOff x="1517331" y="1125257"/>
            <a:chExt cx="2204282" cy="2204282"/>
          </a:xfrm>
        </p:grpSpPr>
        <p:sp>
          <p:nvSpPr>
            <p:cNvPr id="34" name="椭圆 3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5" name="椭圆 3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6" name="组合 35"/>
          <p:cNvGrpSpPr/>
          <p:nvPr/>
        </p:nvGrpSpPr>
        <p:grpSpPr>
          <a:xfrm>
            <a:off x="7555892" y="834337"/>
            <a:ext cx="293489" cy="293595"/>
            <a:chOff x="1463339" y="1072758"/>
            <a:chExt cx="1546058" cy="1546058"/>
          </a:xfrm>
          <a:effectLst>
            <a:outerShdw blurRad="330200" dist="215900" dir="6900000" sx="71000" sy="71000" algn="t" rotWithShape="0">
              <a:prstClr val="black">
                <a:alpha val="54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14:presetBounceEnd="52000">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14:presetBounceEnd="52000">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14:bounceEnd="52000">
                                          <p:cBhvr additive="base">
                                            <p:cTn id="20" dur="5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14:presetBounceEnd="52000">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14:bounceEnd="52000">
                                          <p:cBhvr additive="base">
                                            <p:cTn id="24" dur="5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14:presetBounceEnd="52000">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52000">
                                          <p:cBhvr additive="base">
                                            <p:cTn id="28"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14:presetBounceEnd="52000">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14:bounceEnd="52000">
                                          <p:cBhvr additive="base">
                                            <p:cTn id="32" dur="5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14:presetBounceEnd="52000">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14:bounceEnd="52000">
                                          <p:cBhvr additive="base">
                                            <p:cTn id="36" dur="50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14:presetBounceEnd="52000">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14:bounceEnd="52000">
                                          <p:cBhvr additive="base">
                                            <p:cTn id="40"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par>
                                    <p:cTn id="53" presetID="12" presetClass="entr" presetSubtype="8" fill="hold" grpId="0" nodeType="withEffect">
                                      <p:stCondLst>
                                        <p:cond delay="0"/>
                                      </p:stCondLst>
                                      <p:iterate type="lt">
                                        <p:tmPct val="1000"/>
                                      </p:iterate>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p:tgtEl>
                                              <p:spTgt spid="3"/>
                                            </p:tgtEl>
                                            <p:attrNameLst>
                                              <p:attrName>ppt_x</p:attrName>
                                            </p:attrNameLst>
                                          </p:cBhvr>
                                          <p:tavLst>
                                            <p:tav tm="0">
                                              <p:val>
                                                <p:strVal val="#ppt_x-#ppt_w*1.125000"/>
                                              </p:val>
                                            </p:tav>
                                            <p:tav tm="100000">
                                              <p:val>
                                                <p:strVal val="#ppt_x"/>
                                              </p:val>
                                            </p:tav>
                                          </p:tavLst>
                                        </p:anim>
                                        <p:animEffect transition="in" filter="wipe(right)">
                                          <p:cBhvr>
                                            <p:cTn id="56" dur="500"/>
                                            <p:tgtEl>
                                              <p:spTgt spid="3"/>
                                            </p:tgtEl>
                                          </p:cBhvr>
                                        </p:animEffect>
                                      </p:childTnLst>
                                    </p:cTn>
                                  </p:par>
                                </p:childTnLst>
                              </p:cTn>
                            </p:par>
                            <p:par>
                              <p:cTn id="57" fill="hold">
                                <p:stCondLst>
                                  <p:cond delay="2434"/>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2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4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6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8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par>
                                    <p:cTn id="53" presetID="12" presetClass="entr" presetSubtype="8" fill="hold" grpId="0" nodeType="withEffect">
                                      <p:stCondLst>
                                        <p:cond delay="0"/>
                                      </p:stCondLst>
                                      <p:iterate type="lt">
                                        <p:tmPct val="1000"/>
                                      </p:iterate>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p:tgtEl>
                                              <p:spTgt spid="3"/>
                                            </p:tgtEl>
                                            <p:attrNameLst>
                                              <p:attrName>ppt_x</p:attrName>
                                            </p:attrNameLst>
                                          </p:cBhvr>
                                          <p:tavLst>
                                            <p:tav tm="0">
                                              <p:val>
                                                <p:strVal val="#ppt_x-#ppt_w*1.125000"/>
                                              </p:val>
                                            </p:tav>
                                            <p:tav tm="100000">
                                              <p:val>
                                                <p:strVal val="#ppt_x"/>
                                              </p:val>
                                            </p:tav>
                                          </p:tavLst>
                                        </p:anim>
                                        <p:animEffect transition="in" filter="wipe(right)">
                                          <p:cBhvr>
                                            <p:cTn id="56" dur="500"/>
                                            <p:tgtEl>
                                              <p:spTgt spid="3"/>
                                            </p:tgtEl>
                                          </p:cBhvr>
                                        </p:animEffect>
                                      </p:childTnLst>
                                    </p:cTn>
                                  </p:par>
                                </p:childTnLst>
                              </p:cTn>
                            </p:par>
                            <p:par>
                              <p:cTn id="57" fill="hold">
                                <p:stCondLst>
                                  <p:cond delay="2434"/>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2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4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6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8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TextBox 64"/>
          <p:cNvSpPr txBox="1"/>
          <p:nvPr/>
        </p:nvSpPr>
        <p:spPr>
          <a:xfrm>
            <a:off x="2743164" y="2472092"/>
            <a:ext cx="1022167" cy="288170"/>
          </a:xfrm>
          <a:prstGeom prst="rect">
            <a:avLst/>
          </a:prstGeom>
          <a:noFill/>
        </p:spPr>
        <p:txBody>
          <a:bodyPr wrap="none" lIns="81484" tIns="40742" rIns="81484" bIns="40742" rtlCol="0">
            <a:spAutoFit/>
          </a:bodyPr>
          <a:lstStyle/>
          <a:p>
            <a:r>
              <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rPr>
              <a:t>提升办法三</a:t>
            </a:r>
            <a:endPar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65"/>
          <p:cNvSpPr txBox="1"/>
          <p:nvPr/>
        </p:nvSpPr>
        <p:spPr>
          <a:xfrm>
            <a:off x="2358146" y="3444371"/>
            <a:ext cx="1022167" cy="288170"/>
          </a:xfrm>
          <a:prstGeom prst="rect">
            <a:avLst/>
          </a:prstGeom>
          <a:noFill/>
        </p:spPr>
        <p:txBody>
          <a:bodyPr wrap="none" lIns="81484" tIns="40742" rIns="81484" bIns="40742" rtlCol="0">
            <a:spAutoFit/>
          </a:bodyPr>
          <a:lstStyle/>
          <a:p>
            <a:r>
              <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rPr>
              <a:t>提升办法五</a:t>
            </a:r>
            <a:endPar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69"/>
          <p:cNvSpPr txBox="1"/>
          <p:nvPr/>
        </p:nvSpPr>
        <p:spPr>
          <a:xfrm>
            <a:off x="6307216" y="2459835"/>
            <a:ext cx="1022167" cy="288170"/>
          </a:xfrm>
          <a:prstGeom prst="rect">
            <a:avLst/>
          </a:prstGeom>
          <a:noFill/>
        </p:spPr>
        <p:txBody>
          <a:bodyPr wrap="none" lIns="81484" tIns="40742" rIns="81484" bIns="40742" rtlCol="0">
            <a:spAutoFit/>
          </a:bodyPr>
          <a:lstStyle/>
          <a:p>
            <a:r>
              <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rPr>
              <a:t>提升办法四</a:t>
            </a:r>
            <a:endPar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70"/>
          <p:cNvSpPr txBox="1"/>
          <p:nvPr/>
        </p:nvSpPr>
        <p:spPr>
          <a:xfrm>
            <a:off x="5884215" y="3447117"/>
            <a:ext cx="1022167" cy="288170"/>
          </a:xfrm>
          <a:prstGeom prst="rect">
            <a:avLst/>
          </a:prstGeom>
          <a:noFill/>
        </p:spPr>
        <p:txBody>
          <a:bodyPr wrap="none" lIns="81484" tIns="40742" rIns="81484" bIns="40742" rtlCol="0">
            <a:spAutoFit/>
          </a:bodyPr>
          <a:lstStyle/>
          <a:p>
            <a:r>
              <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rPr>
              <a:t>提升办法六</a:t>
            </a:r>
            <a:endPar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34"/>
          <p:cNvSpPr/>
          <p:nvPr/>
        </p:nvSpPr>
        <p:spPr>
          <a:xfrm rot="16200000">
            <a:off x="4073188" y="2255993"/>
            <a:ext cx="816746" cy="105000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5400000">
            <a:off x="5357217" y="2233367"/>
            <a:ext cx="804642" cy="1045040"/>
            <a:chOff x="4020870" y="2194485"/>
            <a:chExt cx="1102258" cy="1432090"/>
          </a:xfrm>
          <a:effectLst>
            <a:outerShdw blurRad="444500" dist="254000" dir="8100000" algn="tr" rotWithShape="0">
              <a:prstClr val="black">
                <a:alpha val="50000"/>
              </a:prstClr>
            </a:outerShdw>
          </a:effectLst>
        </p:grpSpPr>
        <p:sp>
          <p:nvSpPr>
            <p:cNvPr id="1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椭圆 34"/>
          <p:cNvSpPr/>
          <p:nvPr/>
        </p:nvSpPr>
        <p:spPr>
          <a:xfrm rot="5400000">
            <a:off x="4841577" y="3226576"/>
            <a:ext cx="816746" cy="105000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rot="16200000">
            <a:off x="3592161" y="3205444"/>
            <a:ext cx="804642" cy="1045040"/>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1" name="TextBox 79"/>
          <p:cNvSpPr txBox="1"/>
          <p:nvPr/>
        </p:nvSpPr>
        <p:spPr>
          <a:xfrm>
            <a:off x="5869207" y="3748462"/>
            <a:ext cx="2472884" cy="390954"/>
          </a:xfrm>
          <a:prstGeom prst="rect">
            <a:avLst/>
          </a:prstGeom>
          <a:noFill/>
        </p:spPr>
        <p:txBody>
          <a:bodyPr wrap="none" lIns="81484" tIns="40742" rIns="81484" bIns="40742" rtlCol="0">
            <a:spAutoFit/>
          </a:bodyPr>
          <a:lstStyle/>
          <a:p>
            <a:pP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80"/>
          <p:cNvSpPr txBox="1"/>
          <p:nvPr/>
        </p:nvSpPr>
        <p:spPr>
          <a:xfrm>
            <a:off x="1396199" y="2778530"/>
            <a:ext cx="2472885" cy="390954"/>
          </a:xfrm>
          <a:prstGeom prst="rect">
            <a:avLst/>
          </a:prstGeom>
          <a:noFill/>
        </p:spPr>
        <p:txBody>
          <a:bodyPr wrap="none" lIns="81484" tIns="40742" rIns="81484" bIns="40742" rtlCol="0">
            <a:spAutoFit/>
          </a:bodyPr>
          <a:lstStyle/>
          <a:p>
            <a:pPr algn="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81"/>
          <p:cNvSpPr txBox="1"/>
          <p:nvPr/>
        </p:nvSpPr>
        <p:spPr>
          <a:xfrm>
            <a:off x="968318" y="3745238"/>
            <a:ext cx="2472885" cy="390954"/>
          </a:xfrm>
          <a:prstGeom prst="rect">
            <a:avLst/>
          </a:prstGeom>
          <a:noFill/>
        </p:spPr>
        <p:txBody>
          <a:bodyPr wrap="none" lIns="81484" tIns="40742" rIns="81484" bIns="40742" rtlCol="0">
            <a:spAutoFit/>
          </a:bodyPr>
          <a:lstStyle/>
          <a:p>
            <a:pPr algn="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82"/>
          <p:cNvSpPr txBox="1"/>
          <p:nvPr/>
        </p:nvSpPr>
        <p:spPr>
          <a:xfrm>
            <a:off x="6307216" y="2748925"/>
            <a:ext cx="2472884" cy="390954"/>
          </a:xfrm>
          <a:prstGeom prst="rect">
            <a:avLst/>
          </a:prstGeom>
          <a:noFill/>
        </p:spPr>
        <p:txBody>
          <a:bodyPr wrap="none" lIns="81484" tIns="40742" rIns="81484" bIns="40742" rtlCol="0">
            <a:spAutoFit/>
          </a:bodyPr>
          <a:lstStyle/>
          <a:p>
            <a:pP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83"/>
          <p:cNvSpPr txBox="1"/>
          <p:nvPr/>
        </p:nvSpPr>
        <p:spPr>
          <a:xfrm>
            <a:off x="2419036" y="1497067"/>
            <a:ext cx="1022167" cy="288170"/>
          </a:xfrm>
          <a:prstGeom prst="rect">
            <a:avLst/>
          </a:prstGeom>
          <a:noFill/>
        </p:spPr>
        <p:txBody>
          <a:bodyPr wrap="none" lIns="81484" tIns="40742" rIns="81484" bIns="40742" rtlCol="0">
            <a:spAutoFit/>
          </a:bodyPr>
          <a:lstStyle/>
          <a:p>
            <a:pPr algn="r"/>
            <a:r>
              <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rPr>
              <a:t>提升办法一</a:t>
            </a:r>
            <a:endPar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85"/>
          <p:cNvSpPr txBox="1"/>
          <p:nvPr/>
        </p:nvSpPr>
        <p:spPr>
          <a:xfrm>
            <a:off x="5871437" y="1528383"/>
            <a:ext cx="1022167" cy="288170"/>
          </a:xfrm>
          <a:prstGeom prst="rect">
            <a:avLst/>
          </a:prstGeom>
          <a:noFill/>
        </p:spPr>
        <p:txBody>
          <a:bodyPr wrap="none" lIns="81484" tIns="40742" rIns="81484" bIns="40742" rtlCol="0">
            <a:spAutoFit/>
          </a:bodyPr>
          <a:lstStyle/>
          <a:p>
            <a:r>
              <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rPr>
              <a:t>提升办法二</a:t>
            </a:r>
            <a:endParaRPr lang="zh-CN" altLang="en-US" sz="13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椭圆 34"/>
          <p:cNvSpPr/>
          <p:nvPr/>
        </p:nvSpPr>
        <p:spPr>
          <a:xfrm rot="5400000">
            <a:off x="4855672" y="1300949"/>
            <a:ext cx="816746" cy="105000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rot="16200000">
            <a:off x="3606255" y="1279816"/>
            <a:ext cx="804642" cy="1045040"/>
            <a:chOff x="4020870" y="2194485"/>
            <a:chExt cx="1102258" cy="1432090"/>
          </a:xfrm>
          <a:effectLst>
            <a:outerShdw blurRad="444500" dist="254000" dir="8100000" algn="tr" rotWithShape="0">
              <a:prstClr val="black">
                <a:alpha val="50000"/>
              </a:prstClr>
            </a:outerShdw>
          </a:effectLst>
        </p:grpSpPr>
        <p:sp>
          <p:nvSpPr>
            <p:cNvPr id="2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1" name="TextBox 90"/>
          <p:cNvSpPr txBox="1"/>
          <p:nvPr/>
        </p:nvSpPr>
        <p:spPr>
          <a:xfrm>
            <a:off x="5853586" y="1785122"/>
            <a:ext cx="2472884" cy="390954"/>
          </a:xfrm>
          <a:prstGeom prst="rect">
            <a:avLst/>
          </a:prstGeom>
          <a:noFill/>
        </p:spPr>
        <p:txBody>
          <a:bodyPr wrap="none" lIns="81484" tIns="40742" rIns="81484" bIns="40742" rtlCol="0">
            <a:spAutoFit/>
          </a:bodyPr>
          <a:lstStyle/>
          <a:p>
            <a:pP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91"/>
          <p:cNvSpPr txBox="1"/>
          <p:nvPr/>
        </p:nvSpPr>
        <p:spPr>
          <a:xfrm>
            <a:off x="1032480" y="1788026"/>
            <a:ext cx="2472885" cy="390954"/>
          </a:xfrm>
          <a:prstGeom prst="rect">
            <a:avLst/>
          </a:prstGeom>
          <a:noFill/>
        </p:spPr>
        <p:txBody>
          <a:bodyPr wrap="none" lIns="81484" tIns="40742" rIns="81484" bIns="40742" rtlCol="0">
            <a:spAutoFit/>
          </a:bodyPr>
          <a:lstStyle/>
          <a:p>
            <a:pPr algn="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KSO_Shape"/>
          <p:cNvSpPr/>
          <p:nvPr/>
        </p:nvSpPr>
        <p:spPr bwMode="auto">
          <a:xfrm>
            <a:off x="3891980" y="1606760"/>
            <a:ext cx="493183" cy="4193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81484" tIns="40742" rIns="81484" bIns="40742" anchor="ctr">
            <a:scene3d>
              <a:camera prst="orthographicFront"/>
              <a:lightRig rig="threePt" dir="t"/>
            </a:scene3d>
            <a:sp3d contourW="12700">
              <a:contourClr>
                <a:srgbClr val="FFFFFF"/>
              </a:contourClr>
            </a:sp3d>
          </a:bodyPr>
          <a:lstStyle/>
          <a:p>
            <a:pPr algn="ctr">
              <a:defRPr/>
            </a:pPr>
            <a:endParaRPr lang="zh-CN" altLang="en-US" sz="1605" dirty="0">
              <a:solidFill>
                <a:schemeClr val="tx1">
                  <a:lumMod val="65000"/>
                  <a:lumOff val="35000"/>
                </a:schemeClr>
              </a:solidFill>
              <a:ea typeface="微软雅黑" panose="020B0503020204020204" pitchFamily="34" charset="-122"/>
            </a:endParaRPr>
          </a:p>
        </p:txBody>
      </p:sp>
      <p:sp>
        <p:nvSpPr>
          <p:cNvPr id="34" name="KSO_Shape"/>
          <p:cNvSpPr/>
          <p:nvPr/>
        </p:nvSpPr>
        <p:spPr bwMode="auto">
          <a:xfrm>
            <a:off x="4390772" y="2543080"/>
            <a:ext cx="464008" cy="464950"/>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81484" tIns="40742" rIns="81484" bIns="40742" anchor="ctr">
            <a:scene3d>
              <a:camera prst="orthographicFront"/>
              <a:lightRig rig="threePt" dir="t"/>
            </a:scene3d>
            <a:sp3d>
              <a:contourClr>
                <a:srgbClr val="FFFFFF"/>
              </a:contourClr>
            </a:sp3d>
          </a:bodyPr>
          <a:lstStyle/>
          <a:p>
            <a:pPr algn="ctr">
              <a:defRPr/>
            </a:pPr>
            <a:endParaRPr lang="zh-CN" altLang="en-US" sz="1605" dirty="0">
              <a:solidFill>
                <a:schemeClr val="tx1">
                  <a:lumMod val="65000"/>
                  <a:lumOff val="35000"/>
                </a:schemeClr>
              </a:solidFill>
              <a:ea typeface="微软雅黑" panose="020B0503020204020204" pitchFamily="34" charset="-122"/>
            </a:endParaRPr>
          </a:p>
        </p:txBody>
      </p:sp>
      <p:sp>
        <p:nvSpPr>
          <p:cNvPr id="35" name="KSO_Shape"/>
          <p:cNvSpPr/>
          <p:nvPr/>
        </p:nvSpPr>
        <p:spPr bwMode="auto">
          <a:xfrm>
            <a:off x="3887462" y="3531940"/>
            <a:ext cx="460923" cy="397305"/>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accent3"/>
          </a:solidFill>
          <a:ln>
            <a:noFill/>
          </a:ln>
        </p:spPr>
        <p:txBody>
          <a:bodyPr lIns="81484" tIns="40742" rIns="81484" bIns="40742" anchor="ctr">
            <a:scene3d>
              <a:camera prst="orthographicFront"/>
              <a:lightRig rig="threePt" dir="t"/>
            </a:scene3d>
            <a:sp3d>
              <a:contourClr>
                <a:srgbClr val="FFFFFF"/>
              </a:contourClr>
            </a:sp3d>
          </a:bodyPr>
          <a:lstStyle/>
          <a:p>
            <a:pPr algn="ctr">
              <a:defRPr/>
            </a:pPr>
            <a:endParaRPr lang="zh-CN" altLang="en-US" sz="1605" dirty="0">
              <a:solidFill>
                <a:schemeClr val="tx1">
                  <a:lumMod val="65000"/>
                  <a:lumOff val="35000"/>
                </a:schemeClr>
              </a:solidFill>
              <a:ea typeface="微软雅黑" panose="020B0503020204020204" pitchFamily="34" charset="-122"/>
            </a:endParaRPr>
          </a:p>
        </p:txBody>
      </p:sp>
      <p:sp>
        <p:nvSpPr>
          <p:cNvPr id="36" name="KSO_Shape"/>
          <p:cNvSpPr/>
          <p:nvPr/>
        </p:nvSpPr>
        <p:spPr bwMode="auto">
          <a:xfrm>
            <a:off x="4892443" y="1642355"/>
            <a:ext cx="532076" cy="36549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81484" tIns="40742" rIns="81484" bIns="40742" anchor="ctr">
            <a:scene3d>
              <a:camera prst="orthographicFront"/>
              <a:lightRig rig="threePt" dir="t"/>
            </a:scene3d>
            <a:sp3d contourW="12700">
              <a:contourClr>
                <a:srgbClr val="FFFFFF"/>
              </a:contourClr>
            </a:sp3d>
          </a:bodyPr>
          <a:lstStyle/>
          <a:p>
            <a:pPr algn="ctr">
              <a:defRPr/>
            </a:pPr>
            <a:endParaRPr lang="zh-CN" altLang="en-US" sz="1605" dirty="0">
              <a:solidFill>
                <a:schemeClr val="tx1">
                  <a:lumMod val="65000"/>
                  <a:lumOff val="35000"/>
                </a:schemeClr>
              </a:solidFill>
              <a:ea typeface="微软雅黑" panose="020B0503020204020204" pitchFamily="34" charset="-122"/>
            </a:endParaRPr>
          </a:p>
        </p:txBody>
      </p:sp>
      <p:sp>
        <p:nvSpPr>
          <p:cNvPr id="37" name="KSO_Shape"/>
          <p:cNvSpPr/>
          <p:nvPr/>
        </p:nvSpPr>
        <p:spPr bwMode="auto">
          <a:xfrm>
            <a:off x="5400016" y="2530823"/>
            <a:ext cx="465972" cy="46147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lIns="81484" tIns="40742" rIns="81484" bIns="40742" anchor="ctr">
            <a:scene3d>
              <a:camera prst="orthographicFront"/>
              <a:lightRig rig="threePt" dir="t"/>
            </a:scene3d>
            <a:sp3d contourW="12700">
              <a:contourClr>
                <a:srgbClr val="FFFFFF"/>
              </a:contourClr>
            </a:sp3d>
          </a:bodyPr>
          <a:lstStyle/>
          <a:p>
            <a:pPr algn="ctr">
              <a:defRPr/>
            </a:pPr>
            <a:endParaRPr lang="zh-CN" altLang="en-US" sz="1605" dirty="0">
              <a:solidFill>
                <a:schemeClr val="tx1">
                  <a:lumMod val="65000"/>
                  <a:lumOff val="35000"/>
                </a:schemeClr>
              </a:solidFill>
              <a:ea typeface="微软雅黑" panose="020B0503020204020204" pitchFamily="34" charset="-122"/>
            </a:endParaRPr>
          </a:p>
        </p:txBody>
      </p:sp>
      <p:sp>
        <p:nvSpPr>
          <p:cNvPr id="38" name="KSO_Shape"/>
          <p:cNvSpPr/>
          <p:nvPr/>
        </p:nvSpPr>
        <p:spPr>
          <a:xfrm>
            <a:off x="4916840" y="3539286"/>
            <a:ext cx="427955" cy="428110"/>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anchor="ctr">
            <a:scene3d>
              <a:camera prst="orthographicFront"/>
              <a:lightRig rig="threePt" dir="t"/>
            </a:scene3d>
            <a:sp3d>
              <a:contourClr>
                <a:srgbClr val="FFFFFF"/>
              </a:contourClr>
            </a:sp3d>
          </a:bodyPr>
          <a:lstStyle/>
          <a:p>
            <a:pPr algn="ctr">
              <a:defRPr/>
            </a:pPr>
            <a:endParaRPr lang="zh-CN" altLang="en-US" sz="1605" dirty="0">
              <a:solidFill>
                <a:schemeClr val="tx1">
                  <a:lumMod val="65000"/>
                  <a:lumOff val="3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14:presetBounceEnd="44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44000">
                                          <p:cBhvr additive="base">
                                            <p:cTn id="31" dur="500" fill="hold"/>
                                            <p:tgtEl>
                                              <p:spTgt spid="28"/>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2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00"/>
                                            <p:tgtEl>
                                              <p:spTgt spid="32"/>
                                            </p:tgtEl>
                                            <p:attrNameLst>
                                              <p:attrName>ppt_x</p:attrName>
                                            </p:attrNameLst>
                                          </p:cBhvr>
                                          <p:tavLst>
                                            <p:tav tm="0">
                                              <p:val>
                                                <p:strVal val="#ppt_x-#ppt_w*1.125000"/>
                                              </p:val>
                                            </p:tav>
                                            <p:tav tm="100000">
                                              <p:val>
                                                <p:strVal val="#ppt_x"/>
                                              </p:val>
                                            </p:tav>
                                          </p:tavLst>
                                        </p:anim>
                                        <p:animEffect transition="in" filter="wipe(right)">
                                          <p:cBhvr>
                                            <p:cTn id="36" dur="300"/>
                                            <p:tgtEl>
                                              <p:spTgt spid="32"/>
                                            </p:tgtEl>
                                          </p:cBhvr>
                                        </p:animEffect>
                                      </p:childTnLst>
                                    </p:cTn>
                                  </p:par>
                                  <p:par>
                                    <p:cTn id="37" presetID="12" presetClass="entr" presetSubtype="8" fill="hold" grpId="0" nodeType="withEffect">
                                      <p:stCondLst>
                                        <p:cond delay="2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300"/>
                                            <p:tgtEl>
                                              <p:spTgt spid="25"/>
                                            </p:tgtEl>
                                            <p:attrNameLst>
                                              <p:attrName>ppt_x</p:attrName>
                                            </p:attrNameLst>
                                          </p:cBhvr>
                                          <p:tavLst>
                                            <p:tav tm="0">
                                              <p:val>
                                                <p:strVal val="#ppt_x-#ppt_w*1.125000"/>
                                              </p:val>
                                            </p:tav>
                                            <p:tav tm="100000">
                                              <p:val>
                                                <p:strVal val="#ppt_x"/>
                                              </p:val>
                                            </p:tav>
                                          </p:tavLst>
                                        </p:anim>
                                        <p:animEffect transition="in" filter="wipe(right)">
                                          <p:cBhvr>
                                            <p:cTn id="40" dur="300"/>
                                            <p:tgtEl>
                                              <p:spTgt spid="25"/>
                                            </p:tgtEl>
                                          </p:cBhvr>
                                        </p:animEffect>
                                      </p:childTnLst>
                                    </p:cTn>
                                  </p:par>
                                </p:childTnLst>
                              </p:cTn>
                            </p:par>
                            <p:par>
                              <p:cTn id="41" fill="hold">
                                <p:stCondLst>
                                  <p:cond delay="1000"/>
                                </p:stCondLst>
                                <p:childTnLst>
                                  <p:par>
                                    <p:cTn id="42" presetID="2" presetClass="entr" presetSubtype="2" fill="hold" grpId="0" nodeType="afterEffect" p14:presetBounceEnd="44000">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14:bounceEnd="44000">
                                          <p:cBhvr additive="base">
                                            <p:cTn id="44" dur="500" fill="hold"/>
                                            <p:tgtEl>
                                              <p:spTgt spid="27"/>
                                            </p:tgtEl>
                                            <p:attrNameLst>
                                              <p:attrName>ppt_x</p:attrName>
                                            </p:attrNameLst>
                                          </p:cBhvr>
                                          <p:tavLst>
                                            <p:tav tm="0">
                                              <p:val>
                                                <p:strVal val="1+#ppt_w/2"/>
                                              </p:val>
                                            </p:tav>
                                            <p:tav tm="100000">
                                              <p:val>
                                                <p:strVal val="#ppt_x"/>
                                              </p:val>
                                            </p:tav>
                                          </p:tavLst>
                                        </p:anim>
                                        <p:anim calcmode="lin" valueType="num" p14:bounceEnd="44000">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12" presetClass="entr" presetSubtype="2" fill="hold" grpId="0" nodeType="withEffect">
                                      <p:stCondLst>
                                        <p:cond delay="2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300"/>
                                            <p:tgtEl>
                                              <p:spTgt spid="26"/>
                                            </p:tgtEl>
                                            <p:attrNameLst>
                                              <p:attrName>ppt_x</p:attrName>
                                            </p:attrNameLst>
                                          </p:cBhvr>
                                          <p:tavLst>
                                            <p:tav tm="0">
                                              <p:val>
                                                <p:strVal val="#ppt_x+#ppt_w*1.125000"/>
                                              </p:val>
                                            </p:tav>
                                            <p:tav tm="100000">
                                              <p:val>
                                                <p:strVal val="#ppt_x"/>
                                              </p:val>
                                            </p:tav>
                                          </p:tavLst>
                                        </p:anim>
                                        <p:animEffect transition="in" filter="wipe(left)">
                                          <p:cBhvr>
                                            <p:cTn id="49" dur="300"/>
                                            <p:tgtEl>
                                              <p:spTgt spid="26"/>
                                            </p:tgtEl>
                                          </p:cBhvr>
                                        </p:animEffect>
                                      </p:childTnLst>
                                    </p:cTn>
                                  </p:par>
                                  <p:par>
                                    <p:cTn id="50" presetID="12" presetClass="entr" presetSubtype="2"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300"/>
                                            <p:tgtEl>
                                              <p:spTgt spid="31"/>
                                            </p:tgtEl>
                                            <p:attrNameLst>
                                              <p:attrName>ppt_x</p:attrName>
                                            </p:attrNameLst>
                                          </p:cBhvr>
                                          <p:tavLst>
                                            <p:tav tm="0">
                                              <p:val>
                                                <p:strVal val="#ppt_x+#ppt_w*1.125000"/>
                                              </p:val>
                                            </p:tav>
                                            <p:tav tm="100000">
                                              <p:val>
                                                <p:strVal val="#ppt_x"/>
                                              </p:val>
                                            </p:tav>
                                          </p:tavLst>
                                        </p:anim>
                                        <p:animEffect transition="in" filter="wipe(left)">
                                          <p:cBhvr>
                                            <p:cTn id="53" dur="300"/>
                                            <p:tgtEl>
                                              <p:spTgt spid="31"/>
                                            </p:tgtEl>
                                          </p:cBhvr>
                                        </p:animEffect>
                                      </p:childTnLst>
                                    </p:cTn>
                                  </p:par>
                                </p:childTnLst>
                              </p:cTn>
                            </p:par>
                            <p:par>
                              <p:cTn id="54" fill="hold">
                                <p:stCondLst>
                                  <p:cond delay="1500"/>
                                </p:stCondLst>
                                <p:childTnLst>
                                  <p:par>
                                    <p:cTn id="55" presetID="2" presetClass="entr" presetSubtype="8" fill="hold" grpId="0" nodeType="afterEffect" p14:presetBounceEnd="44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4000">
                                          <p:cBhvr additive="base">
                                            <p:cTn id="57" dur="5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58" dur="500" fill="hold"/>
                                            <p:tgtEl>
                                              <p:spTgt spid="13"/>
                                            </p:tgtEl>
                                            <p:attrNameLst>
                                              <p:attrName>ppt_y</p:attrName>
                                            </p:attrNameLst>
                                          </p:cBhvr>
                                          <p:tavLst>
                                            <p:tav tm="0">
                                              <p:val>
                                                <p:strVal val="#ppt_y"/>
                                              </p:val>
                                            </p:tav>
                                            <p:tav tm="100000">
                                              <p:val>
                                                <p:strVal val="#ppt_y"/>
                                              </p:val>
                                            </p:tav>
                                          </p:tavLst>
                                        </p:anim>
                                      </p:childTnLst>
                                    </p:cTn>
                                  </p:par>
                                  <p:par>
                                    <p:cTn id="59" presetID="12" presetClass="entr" presetSubtype="8" fill="hold" grpId="0" nodeType="withEffect">
                                      <p:stCondLst>
                                        <p:cond delay="20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300"/>
                                            <p:tgtEl>
                                              <p:spTgt spid="9"/>
                                            </p:tgtEl>
                                            <p:attrNameLst>
                                              <p:attrName>ppt_x</p:attrName>
                                            </p:attrNameLst>
                                          </p:cBhvr>
                                          <p:tavLst>
                                            <p:tav tm="0">
                                              <p:val>
                                                <p:strVal val="#ppt_x-#ppt_w*1.125000"/>
                                              </p:val>
                                            </p:tav>
                                            <p:tav tm="100000">
                                              <p:val>
                                                <p:strVal val="#ppt_x"/>
                                              </p:val>
                                            </p:tav>
                                          </p:tavLst>
                                        </p:anim>
                                        <p:animEffect transition="in" filter="wipe(right)">
                                          <p:cBhvr>
                                            <p:cTn id="62" dur="300"/>
                                            <p:tgtEl>
                                              <p:spTgt spid="9"/>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300"/>
                                            <p:tgtEl>
                                              <p:spTgt spid="22"/>
                                            </p:tgtEl>
                                            <p:attrNameLst>
                                              <p:attrName>ppt_x</p:attrName>
                                            </p:attrNameLst>
                                          </p:cBhvr>
                                          <p:tavLst>
                                            <p:tav tm="0">
                                              <p:val>
                                                <p:strVal val="#ppt_x-#ppt_w*1.125000"/>
                                              </p:val>
                                            </p:tav>
                                            <p:tav tm="100000">
                                              <p:val>
                                                <p:strVal val="#ppt_x"/>
                                              </p:val>
                                            </p:tav>
                                          </p:tavLst>
                                        </p:anim>
                                        <p:animEffect transition="in" filter="wipe(right)">
                                          <p:cBhvr>
                                            <p:cTn id="66" dur="300"/>
                                            <p:tgtEl>
                                              <p:spTgt spid="22"/>
                                            </p:tgtEl>
                                          </p:cBhvr>
                                        </p:animEffect>
                                      </p:childTnLst>
                                    </p:cTn>
                                  </p:par>
                                </p:childTnLst>
                              </p:cTn>
                            </p:par>
                            <p:par>
                              <p:cTn id="67" fill="hold">
                                <p:stCondLst>
                                  <p:cond delay="2000"/>
                                </p:stCondLst>
                                <p:childTnLst>
                                  <p:par>
                                    <p:cTn id="68" presetID="2" presetClass="entr" presetSubtype="2" fill="hold" nodeType="afterEffect" p14:presetBounceEnd="44000">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14:bounceEnd="44000">
                                          <p:cBhvr additive="base">
                                            <p:cTn id="70" dur="500" fill="hold"/>
                                            <p:tgtEl>
                                              <p:spTgt spid="14"/>
                                            </p:tgtEl>
                                            <p:attrNameLst>
                                              <p:attrName>ppt_x</p:attrName>
                                            </p:attrNameLst>
                                          </p:cBhvr>
                                          <p:tavLst>
                                            <p:tav tm="0">
                                              <p:val>
                                                <p:strVal val="1+#ppt_w/2"/>
                                              </p:val>
                                            </p:tav>
                                            <p:tav tm="100000">
                                              <p:val>
                                                <p:strVal val="#ppt_x"/>
                                              </p:val>
                                            </p:tav>
                                          </p:tavLst>
                                        </p:anim>
                                        <p:anim calcmode="lin" valueType="num" p14:bounceEnd="44000">
                                          <p:cBhvr additive="base">
                                            <p:cTn id="71" dur="500" fill="hold"/>
                                            <p:tgtEl>
                                              <p:spTgt spid="14"/>
                                            </p:tgtEl>
                                            <p:attrNameLst>
                                              <p:attrName>ppt_y</p:attrName>
                                            </p:attrNameLst>
                                          </p:cBhvr>
                                          <p:tavLst>
                                            <p:tav tm="0">
                                              <p:val>
                                                <p:strVal val="#ppt_y"/>
                                              </p:val>
                                            </p:tav>
                                            <p:tav tm="100000">
                                              <p:val>
                                                <p:strVal val="#ppt_y"/>
                                              </p:val>
                                            </p:tav>
                                          </p:tavLst>
                                        </p:anim>
                                      </p:childTnLst>
                                    </p:cTn>
                                  </p:par>
                                  <p:par>
                                    <p:cTn id="72" presetID="12" presetClass="entr" presetSubtype="2" fill="hold" grpId="0" nodeType="withEffect">
                                      <p:stCondLst>
                                        <p:cond delay="20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300"/>
                                            <p:tgtEl>
                                              <p:spTgt spid="11"/>
                                            </p:tgtEl>
                                            <p:attrNameLst>
                                              <p:attrName>ppt_x</p:attrName>
                                            </p:attrNameLst>
                                          </p:cBhvr>
                                          <p:tavLst>
                                            <p:tav tm="0">
                                              <p:val>
                                                <p:strVal val="#ppt_x+#ppt_w*1.125000"/>
                                              </p:val>
                                            </p:tav>
                                            <p:tav tm="100000">
                                              <p:val>
                                                <p:strVal val="#ppt_x"/>
                                              </p:val>
                                            </p:tav>
                                          </p:tavLst>
                                        </p:anim>
                                        <p:animEffect transition="in" filter="wipe(left)">
                                          <p:cBhvr>
                                            <p:cTn id="75" dur="300"/>
                                            <p:tgtEl>
                                              <p:spTgt spid="11"/>
                                            </p:tgtEl>
                                          </p:cBhvr>
                                        </p:animEffect>
                                      </p:childTnLst>
                                    </p:cTn>
                                  </p:par>
                                  <p:par>
                                    <p:cTn id="76" presetID="12" presetClass="entr" presetSubtype="2" fill="hold" grpId="0" nodeType="withEffect">
                                      <p:stCondLst>
                                        <p:cond delay="20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300"/>
                                            <p:tgtEl>
                                              <p:spTgt spid="24"/>
                                            </p:tgtEl>
                                            <p:attrNameLst>
                                              <p:attrName>ppt_x</p:attrName>
                                            </p:attrNameLst>
                                          </p:cBhvr>
                                          <p:tavLst>
                                            <p:tav tm="0">
                                              <p:val>
                                                <p:strVal val="#ppt_x+#ppt_w*1.125000"/>
                                              </p:val>
                                            </p:tav>
                                            <p:tav tm="100000">
                                              <p:val>
                                                <p:strVal val="#ppt_x"/>
                                              </p:val>
                                            </p:tav>
                                          </p:tavLst>
                                        </p:anim>
                                        <p:animEffect transition="in" filter="wipe(left)">
                                          <p:cBhvr>
                                            <p:cTn id="79" dur="300"/>
                                            <p:tgtEl>
                                              <p:spTgt spid="24"/>
                                            </p:tgtEl>
                                          </p:cBhvr>
                                        </p:animEffect>
                                      </p:childTnLst>
                                    </p:cTn>
                                  </p:par>
                                </p:childTnLst>
                              </p:cTn>
                            </p:par>
                            <p:par>
                              <p:cTn id="80" fill="hold">
                                <p:stCondLst>
                                  <p:cond delay="2500"/>
                                </p:stCondLst>
                                <p:childTnLst>
                                  <p:par>
                                    <p:cTn id="81" presetID="2" presetClass="entr" presetSubtype="8" fill="hold" nodeType="afterEffect" p14:presetBounceEnd="44000">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14:bounceEnd="44000">
                                          <p:cBhvr additive="base">
                                            <p:cTn id="83" dur="500" fill="hold"/>
                                            <p:tgtEl>
                                              <p:spTgt spid="18"/>
                                            </p:tgtEl>
                                            <p:attrNameLst>
                                              <p:attrName>ppt_x</p:attrName>
                                            </p:attrNameLst>
                                          </p:cBhvr>
                                          <p:tavLst>
                                            <p:tav tm="0">
                                              <p:val>
                                                <p:strVal val="0-#ppt_w/2"/>
                                              </p:val>
                                            </p:tav>
                                            <p:tav tm="100000">
                                              <p:val>
                                                <p:strVal val="#ppt_x"/>
                                              </p:val>
                                            </p:tav>
                                          </p:tavLst>
                                        </p:anim>
                                        <p:anim calcmode="lin" valueType="num" p14:bounceEnd="44000">
                                          <p:cBhvr additive="base">
                                            <p:cTn id="84" dur="500" fill="hold"/>
                                            <p:tgtEl>
                                              <p:spTgt spid="18"/>
                                            </p:tgtEl>
                                            <p:attrNameLst>
                                              <p:attrName>ppt_y</p:attrName>
                                            </p:attrNameLst>
                                          </p:cBhvr>
                                          <p:tavLst>
                                            <p:tav tm="0">
                                              <p:val>
                                                <p:strVal val="#ppt_y"/>
                                              </p:val>
                                            </p:tav>
                                            <p:tav tm="100000">
                                              <p:val>
                                                <p:strVal val="#ppt_y"/>
                                              </p:val>
                                            </p:tav>
                                          </p:tavLst>
                                        </p:anim>
                                      </p:childTnLst>
                                    </p:cTn>
                                  </p:par>
                                  <p:par>
                                    <p:cTn id="85" presetID="12" presetClass="entr" presetSubtype="8" fill="hold" grpId="0" nodeType="withEffect">
                                      <p:stCondLst>
                                        <p:cond delay="20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300"/>
                                            <p:tgtEl>
                                              <p:spTgt spid="23"/>
                                            </p:tgtEl>
                                            <p:attrNameLst>
                                              <p:attrName>ppt_x</p:attrName>
                                            </p:attrNameLst>
                                          </p:cBhvr>
                                          <p:tavLst>
                                            <p:tav tm="0">
                                              <p:val>
                                                <p:strVal val="#ppt_x-#ppt_w*1.125000"/>
                                              </p:val>
                                            </p:tav>
                                            <p:tav tm="100000">
                                              <p:val>
                                                <p:strVal val="#ppt_x"/>
                                              </p:val>
                                            </p:tav>
                                          </p:tavLst>
                                        </p:anim>
                                        <p:animEffect transition="in" filter="wipe(right)">
                                          <p:cBhvr>
                                            <p:cTn id="88" dur="300"/>
                                            <p:tgtEl>
                                              <p:spTgt spid="23"/>
                                            </p:tgtEl>
                                          </p:cBhvr>
                                        </p:animEffect>
                                      </p:childTnLst>
                                    </p:cTn>
                                  </p:par>
                                  <p:par>
                                    <p:cTn id="89" presetID="12" presetClass="entr" presetSubtype="8" fill="hold" grpId="0" nodeType="withEffect">
                                      <p:stCondLst>
                                        <p:cond delay="20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300"/>
                                            <p:tgtEl>
                                              <p:spTgt spid="10"/>
                                            </p:tgtEl>
                                            <p:attrNameLst>
                                              <p:attrName>ppt_x</p:attrName>
                                            </p:attrNameLst>
                                          </p:cBhvr>
                                          <p:tavLst>
                                            <p:tav tm="0">
                                              <p:val>
                                                <p:strVal val="#ppt_x-#ppt_w*1.125000"/>
                                              </p:val>
                                            </p:tav>
                                            <p:tav tm="100000">
                                              <p:val>
                                                <p:strVal val="#ppt_x"/>
                                              </p:val>
                                            </p:tav>
                                          </p:tavLst>
                                        </p:anim>
                                        <p:animEffect transition="in" filter="wipe(right)">
                                          <p:cBhvr>
                                            <p:cTn id="92" dur="300"/>
                                            <p:tgtEl>
                                              <p:spTgt spid="10"/>
                                            </p:tgtEl>
                                          </p:cBhvr>
                                        </p:animEffect>
                                      </p:childTnLst>
                                    </p:cTn>
                                  </p:par>
                                </p:childTnLst>
                              </p:cTn>
                            </p:par>
                            <p:par>
                              <p:cTn id="93" fill="hold">
                                <p:stCondLst>
                                  <p:cond delay="3000"/>
                                </p:stCondLst>
                                <p:childTnLst>
                                  <p:par>
                                    <p:cTn id="94" presetID="2" presetClass="entr" presetSubtype="2" fill="hold" grpId="0" nodeType="afterEffect" p14:presetBounceEnd="44000">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14:bounceEnd="44000">
                                          <p:cBhvr additive="base">
                                            <p:cTn id="96" dur="500" fill="hold"/>
                                            <p:tgtEl>
                                              <p:spTgt spid="17"/>
                                            </p:tgtEl>
                                            <p:attrNameLst>
                                              <p:attrName>ppt_x</p:attrName>
                                            </p:attrNameLst>
                                          </p:cBhvr>
                                          <p:tavLst>
                                            <p:tav tm="0">
                                              <p:val>
                                                <p:strVal val="1+#ppt_w/2"/>
                                              </p:val>
                                            </p:tav>
                                            <p:tav tm="100000">
                                              <p:val>
                                                <p:strVal val="#ppt_x"/>
                                              </p:val>
                                            </p:tav>
                                          </p:tavLst>
                                        </p:anim>
                                        <p:anim calcmode="lin" valueType="num" p14:bounceEnd="44000">
                                          <p:cBhvr additive="base">
                                            <p:cTn id="97" dur="500" fill="hold"/>
                                            <p:tgtEl>
                                              <p:spTgt spid="17"/>
                                            </p:tgtEl>
                                            <p:attrNameLst>
                                              <p:attrName>ppt_y</p:attrName>
                                            </p:attrNameLst>
                                          </p:cBhvr>
                                          <p:tavLst>
                                            <p:tav tm="0">
                                              <p:val>
                                                <p:strVal val="#ppt_y"/>
                                              </p:val>
                                            </p:tav>
                                            <p:tav tm="100000">
                                              <p:val>
                                                <p:strVal val="#ppt_y"/>
                                              </p:val>
                                            </p:tav>
                                          </p:tavLst>
                                        </p:anim>
                                      </p:childTnLst>
                                    </p:cTn>
                                  </p:par>
                                  <p:par>
                                    <p:cTn id="98" presetID="12" presetClass="entr" presetSubtype="2" fill="hold" grpId="0" nodeType="withEffect">
                                      <p:stCondLst>
                                        <p:cond delay="20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300"/>
                                            <p:tgtEl>
                                              <p:spTgt spid="12"/>
                                            </p:tgtEl>
                                            <p:attrNameLst>
                                              <p:attrName>ppt_x</p:attrName>
                                            </p:attrNameLst>
                                          </p:cBhvr>
                                          <p:tavLst>
                                            <p:tav tm="0">
                                              <p:val>
                                                <p:strVal val="#ppt_x+#ppt_w*1.125000"/>
                                              </p:val>
                                            </p:tav>
                                            <p:tav tm="100000">
                                              <p:val>
                                                <p:strVal val="#ppt_x"/>
                                              </p:val>
                                            </p:tav>
                                          </p:tavLst>
                                        </p:anim>
                                        <p:animEffect transition="in" filter="wipe(left)">
                                          <p:cBhvr>
                                            <p:cTn id="101" dur="300"/>
                                            <p:tgtEl>
                                              <p:spTgt spid="12"/>
                                            </p:tgtEl>
                                          </p:cBhvr>
                                        </p:animEffect>
                                      </p:childTnLst>
                                    </p:cTn>
                                  </p:par>
                                  <p:par>
                                    <p:cTn id="102" presetID="12" presetClass="entr" presetSubtype="2" fill="hold" grpId="0" nodeType="withEffect">
                                      <p:stCondLst>
                                        <p:cond delay="20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300"/>
                                            <p:tgtEl>
                                              <p:spTgt spid="21"/>
                                            </p:tgtEl>
                                            <p:attrNameLst>
                                              <p:attrName>ppt_x</p:attrName>
                                            </p:attrNameLst>
                                          </p:cBhvr>
                                          <p:tavLst>
                                            <p:tav tm="0">
                                              <p:val>
                                                <p:strVal val="#ppt_x+#ppt_w*1.125000"/>
                                              </p:val>
                                            </p:tav>
                                            <p:tav tm="100000">
                                              <p:val>
                                                <p:strVal val="#ppt_x"/>
                                              </p:val>
                                            </p:tav>
                                          </p:tavLst>
                                        </p:anim>
                                        <p:animEffect transition="in" filter="wipe(left)">
                                          <p:cBhvr>
                                            <p:cTn id="105" dur="300"/>
                                            <p:tgtEl>
                                              <p:spTgt spid="21"/>
                                            </p:tgtEl>
                                          </p:cBhvr>
                                        </p:animEffect>
                                      </p:childTnLst>
                                    </p:cTn>
                                  </p:par>
                                </p:childTnLst>
                              </p:cTn>
                            </p:par>
                            <p:par>
                              <p:cTn id="106" fill="hold">
                                <p:stCondLst>
                                  <p:cond delay="3500"/>
                                </p:stCondLst>
                                <p:childTnLst>
                                  <p:par>
                                    <p:cTn id="107" presetID="53" presetClass="entr" presetSubtype="528"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anim calcmode="lin" valueType="num">
                                          <p:cBhvr>
                                            <p:cTn id="112" dur="500" fill="hold"/>
                                            <p:tgtEl>
                                              <p:spTgt spid="36"/>
                                            </p:tgtEl>
                                            <p:attrNameLst>
                                              <p:attrName>ppt_x</p:attrName>
                                            </p:attrNameLst>
                                          </p:cBhvr>
                                          <p:tavLst>
                                            <p:tav tm="0">
                                              <p:val>
                                                <p:fltVal val="0.5"/>
                                              </p:val>
                                            </p:tav>
                                            <p:tav tm="100000">
                                              <p:val>
                                                <p:strVal val="#ppt_x"/>
                                              </p:val>
                                            </p:tav>
                                          </p:tavLst>
                                        </p:anim>
                                        <p:anim calcmode="lin" valueType="num">
                                          <p:cBhvr>
                                            <p:cTn id="113" dur="500" fill="hold"/>
                                            <p:tgtEl>
                                              <p:spTgt spid="36"/>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100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animEffect transition="in" filter="fade">
                                          <p:cBhvr>
                                            <p:cTn id="118" dur="500"/>
                                            <p:tgtEl>
                                              <p:spTgt spid="33"/>
                                            </p:tgtEl>
                                          </p:cBhvr>
                                        </p:animEffect>
                                        <p:anim calcmode="lin" valueType="num">
                                          <p:cBhvr>
                                            <p:cTn id="119" dur="500" fill="hold"/>
                                            <p:tgtEl>
                                              <p:spTgt spid="33"/>
                                            </p:tgtEl>
                                            <p:attrNameLst>
                                              <p:attrName>ppt_x</p:attrName>
                                            </p:attrNameLst>
                                          </p:cBhvr>
                                          <p:tavLst>
                                            <p:tav tm="0">
                                              <p:val>
                                                <p:fltVal val="0.5"/>
                                              </p:val>
                                            </p:tav>
                                            <p:tav tm="100000">
                                              <p:val>
                                                <p:strVal val="#ppt_x"/>
                                              </p:val>
                                            </p:tav>
                                          </p:tavLst>
                                        </p:anim>
                                        <p:anim calcmode="lin" valueType="num">
                                          <p:cBhvr>
                                            <p:cTn id="120" dur="500" fill="hold"/>
                                            <p:tgtEl>
                                              <p:spTgt spid="33"/>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80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anim calcmode="lin" valueType="num">
                                          <p:cBhvr>
                                            <p:cTn id="126" dur="500" fill="hold"/>
                                            <p:tgtEl>
                                              <p:spTgt spid="34"/>
                                            </p:tgtEl>
                                            <p:attrNameLst>
                                              <p:attrName>ppt_x</p:attrName>
                                            </p:attrNameLst>
                                          </p:cBhvr>
                                          <p:tavLst>
                                            <p:tav tm="0">
                                              <p:val>
                                                <p:fltVal val="0.5"/>
                                              </p:val>
                                            </p:tav>
                                            <p:tav tm="100000">
                                              <p:val>
                                                <p:strVal val="#ppt_x"/>
                                              </p:val>
                                            </p:tav>
                                          </p:tavLst>
                                        </p:anim>
                                        <p:anim calcmode="lin" valueType="num">
                                          <p:cBhvr>
                                            <p:cTn id="127" dur="500" fill="hold"/>
                                            <p:tgtEl>
                                              <p:spTgt spid="34"/>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600"/>
                                      </p:stCondLst>
                                      <p:childTnLst>
                                        <p:set>
                                          <p:cBhvr>
                                            <p:cTn id="129" dur="1" fill="hold">
                                              <p:stCondLst>
                                                <p:cond delay="0"/>
                                              </p:stCondLst>
                                            </p:cTn>
                                            <p:tgtEl>
                                              <p:spTgt spid="35"/>
                                            </p:tgtEl>
                                            <p:attrNameLst>
                                              <p:attrName>style.visibility</p:attrName>
                                            </p:attrNameLst>
                                          </p:cBhvr>
                                          <p:to>
                                            <p:strVal val="visible"/>
                                          </p:to>
                                        </p:set>
                                        <p:anim calcmode="lin" valueType="num">
                                          <p:cBhvr>
                                            <p:cTn id="130" dur="500" fill="hold"/>
                                            <p:tgtEl>
                                              <p:spTgt spid="35"/>
                                            </p:tgtEl>
                                            <p:attrNameLst>
                                              <p:attrName>ppt_w</p:attrName>
                                            </p:attrNameLst>
                                          </p:cBhvr>
                                          <p:tavLst>
                                            <p:tav tm="0">
                                              <p:val>
                                                <p:fltVal val="0"/>
                                              </p:val>
                                            </p:tav>
                                            <p:tav tm="100000">
                                              <p:val>
                                                <p:strVal val="#ppt_w"/>
                                              </p:val>
                                            </p:tav>
                                          </p:tavLst>
                                        </p:anim>
                                        <p:anim calcmode="lin" valueType="num">
                                          <p:cBhvr>
                                            <p:cTn id="131" dur="500" fill="hold"/>
                                            <p:tgtEl>
                                              <p:spTgt spid="35"/>
                                            </p:tgtEl>
                                            <p:attrNameLst>
                                              <p:attrName>ppt_h</p:attrName>
                                            </p:attrNameLst>
                                          </p:cBhvr>
                                          <p:tavLst>
                                            <p:tav tm="0">
                                              <p:val>
                                                <p:fltVal val="0"/>
                                              </p:val>
                                            </p:tav>
                                            <p:tav tm="100000">
                                              <p:val>
                                                <p:strVal val="#ppt_h"/>
                                              </p:val>
                                            </p:tav>
                                          </p:tavLst>
                                        </p:anim>
                                        <p:animEffect transition="in" filter="fade">
                                          <p:cBhvr>
                                            <p:cTn id="132" dur="500"/>
                                            <p:tgtEl>
                                              <p:spTgt spid="35"/>
                                            </p:tgtEl>
                                          </p:cBhvr>
                                        </p:animEffect>
                                        <p:anim calcmode="lin" valueType="num">
                                          <p:cBhvr>
                                            <p:cTn id="133" dur="500" fill="hold"/>
                                            <p:tgtEl>
                                              <p:spTgt spid="35"/>
                                            </p:tgtEl>
                                            <p:attrNameLst>
                                              <p:attrName>ppt_x</p:attrName>
                                            </p:attrNameLst>
                                          </p:cBhvr>
                                          <p:tavLst>
                                            <p:tav tm="0">
                                              <p:val>
                                                <p:fltVal val="0.5"/>
                                              </p:val>
                                            </p:tav>
                                            <p:tav tm="100000">
                                              <p:val>
                                                <p:strVal val="#ppt_x"/>
                                              </p:val>
                                            </p:tav>
                                          </p:tavLst>
                                        </p:anim>
                                        <p:anim calcmode="lin" valueType="num">
                                          <p:cBhvr>
                                            <p:cTn id="134" dur="500" fill="hold"/>
                                            <p:tgtEl>
                                              <p:spTgt spid="35"/>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20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500" fill="hold"/>
                                            <p:tgtEl>
                                              <p:spTgt spid="37"/>
                                            </p:tgtEl>
                                            <p:attrNameLst>
                                              <p:attrName>ppt_w</p:attrName>
                                            </p:attrNameLst>
                                          </p:cBhvr>
                                          <p:tavLst>
                                            <p:tav tm="0">
                                              <p:val>
                                                <p:fltVal val="0"/>
                                              </p:val>
                                            </p:tav>
                                            <p:tav tm="100000">
                                              <p:val>
                                                <p:strVal val="#ppt_w"/>
                                              </p:val>
                                            </p:tav>
                                          </p:tavLst>
                                        </p:anim>
                                        <p:anim calcmode="lin" valueType="num">
                                          <p:cBhvr>
                                            <p:cTn id="138" dur="500" fill="hold"/>
                                            <p:tgtEl>
                                              <p:spTgt spid="37"/>
                                            </p:tgtEl>
                                            <p:attrNameLst>
                                              <p:attrName>ppt_h</p:attrName>
                                            </p:attrNameLst>
                                          </p:cBhvr>
                                          <p:tavLst>
                                            <p:tav tm="0">
                                              <p:val>
                                                <p:fltVal val="0"/>
                                              </p:val>
                                            </p:tav>
                                            <p:tav tm="100000">
                                              <p:val>
                                                <p:strVal val="#ppt_h"/>
                                              </p:val>
                                            </p:tav>
                                          </p:tavLst>
                                        </p:anim>
                                        <p:animEffect transition="in" filter="fade">
                                          <p:cBhvr>
                                            <p:cTn id="139" dur="500"/>
                                            <p:tgtEl>
                                              <p:spTgt spid="37"/>
                                            </p:tgtEl>
                                          </p:cBhvr>
                                        </p:animEffect>
                                        <p:anim calcmode="lin" valueType="num">
                                          <p:cBhvr>
                                            <p:cTn id="140" dur="500" fill="hold"/>
                                            <p:tgtEl>
                                              <p:spTgt spid="37"/>
                                            </p:tgtEl>
                                            <p:attrNameLst>
                                              <p:attrName>ppt_x</p:attrName>
                                            </p:attrNameLst>
                                          </p:cBhvr>
                                          <p:tavLst>
                                            <p:tav tm="0">
                                              <p:val>
                                                <p:fltVal val="0.5"/>
                                              </p:val>
                                            </p:tav>
                                            <p:tav tm="100000">
                                              <p:val>
                                                <p:strVal val="#ppt_x"/>
                                              </p:val>
                                            </p:tav>
                                          </p:tavLst>
                                        </p:anim>
                                        <p:anim calcmode="lin" valueType="num">
                                          <p:cBhvr>
                                            <p:cTn id="141" dur="500" fill="hold"/>
                                            <p:tgtEl>
                                              <p:spTgt spid="3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400"/>
                                      </p:stCondLst>
                                      <p:childTnLst>
                                        <p:set>
                                          <p:cBhvr>
                                            <p:cTn id="143" dur="1" fill="hold">
                                              <p:stCondLst>
                                                <p:cond delay="0"/>
                                              </p:stCondLst>
                                            </p:cTn>
                                            <p:tgtEl>
                                              <p:spTgt spid="38"/>
                                            </p:tgtEl>
                                            <p:attrNameLst>
                                              <p:attrName>style.visibility</p:attrName>
                                            </p:attrNameLst>
                                          </p:cBhvr>
                                          <p:to>
                                            <p:strVal val="visible"/>
                                          </p:to>
                                        </p:set>
                                        <p:anim calcmode="lin" valueType="num">
                                          <p:cBhvr>
                                            <p:cTn id="144" dur="500" fill="hold"/>
                                            <p:tgtEl>
                                              <p:spTgt spid="38"/>
                                            </p:tgtEl>
                                            <p:attrNameLst>
                                              <p:attrName>ppt_w</p:attrName>
                                            </p:attrNameLst>
                                          </p:cBhvr>
                                          <p:tavLst>
                                            <p:tav tm="0">
                                              <p:val>
                                                <p:fltVal val="0"/>
                                              </p:val>
                                            </p:tav>
                                            <p:tav tm="100000">
                                              <p:val>
                                                <p:strVal val="#ppt_w"/>
                                              </p:val>
                                            </p:tav>
                                          </p:tavLst>
                                        </p:anim>
                                        <p:anim calcmode="lin" valueType="num">
                                          <p:cBhvr>
                                            <p:cTn id="145" dur="500" fill="hold"/>
                                            <p:tgtEl>
                                              <p:spTgt spid="38"/>
                                            </p:tgtEl>
                                            <p:attrNameLst>
                                              <p:attrName>ppt_h</p:attrName>
                                            </p:attrNameLst>
                                          </p:cBhvr>
                                          <p:tavLst>
                                            <p:tav tm="0">
                                              <p:val>
                                                <p:fltVal val="0"/>
                                              </p:val>
                                            </p:tav>
                                            <p:tav tm="100000">
                                              <p:val>
                                                <p:strVal val="#ppt_h"/>
                                              </p:val>
                                            </p:tav>
                                          </p:tavLst>
                                        </p:anim>
                                        <p:animEffect transition="in" filter="fade">
                                          <p:cBhvr>
                                            <p:cTn id="146" dur="500"/>
                                            <p:tgtEl>
                                              <p:spTgt spid="38"/>
                                            </p:tgtEl>
                                          </p:cBhvr>
                                        </p:animEffect>
                                        <p:anim calcmode="lin" valueType="num">
                                          <p:cBhvr>
                                            <p:cTn id="147" dur="500" fill="hold"/>
                                            <p:tgtEl>
                                              <p:spTgt spid="38"/>
                                            </p:tgtEl>
                                            <p:attrNameLst>
                                              <p:attrName>ppt_x</p:attrName>
                                            </p:attrNameLst>
                                          </p:cBhvr>
                                          <p:tavLst>
                                            <p:tav tm="0">
                                              <p:val>
                                                <p:fltVal val="0.5"/>
                                              </p:val>
                                            </p:tav>
                                            <p:tav tm="100000">
                                              <p:val>
                                                <p:strVal val="#ppt_x"/>
                                              </p:val>
                                            </p:tav>
                                          </p:tavLst>
                                        </p:anim>
                                        <p:anim calcmode="lin" valueType="num">
                                          <p:cBhvr>
                                            <p:cTn id="148"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p:bldP spid="12" grpId="0"/>
          <p:bldP spid="13" grpId="0" animBg="1"/>
          <p:bldP spid="17" grpId="0" animBg="1"/>
          <p:bldP spid="21" grpId="0"/>
          <p:bldP spid="22" grpId="0"/>
          <p:bldP spid="23" grpId="0"/>
          <p:bldP spid="24" grpId="0"/>
          <p:bldP spid="25" grpId="0"/>
          <p:bldP spid="26" grpId="0"/>
          <p:bldP spid="27" grpId="0" animBg="1"/>
          <p:bldP spid="31" grpId="0"/>
          <p:bldP spid="32" grpId="0"/>
          <p:bldP spid="33" grpId="0" animBg="1"/>
          <p:bldP spid="34" grpId="0" animBg="1"/>
          <p:bldP spid="35" grpId="0" animBg="1"/>
          <p:bldP spid="36" grpId="0" animBg="1"/>
          <p:bldP spid="37" grpId="0" animBg="1"/>
          <p:bldP spid="3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2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00"/>
                                            <p:tgtEl>
                                              <p:spTgt spid="32"/>
                                            </p:tgtEl>
                                            <p:attrNameLst>
                                              <p:attrName>ppt_x</p:attrName>
                                            </p:attrNameLst>
                                          </p:cBhvr>
                                          <p:tavLst>
                                            <p:tav tm="0">
                                              <p:val>
                                                <p:strVal val="#ppt_x-#ppt_w*1.125000"/>
                                              </p:val>
                                            </p:tav>
                                            <p:tav tm="100000">
                                              <p:val>
                                                <p:strVal val="#ppt_x"/>
                                              </p:val>
                                            </p:tav>
                                          </p:tavLst>
                                        </p:anim>
                                        <p:animEffect transition="in" filter="wipe(right)">
                                          <p:cBhvr>
                                            <p:cTn id="36" dur="300"/>
                                            <p:tgtEl>
                                              <p:spTgt spid="32"/>
                                            </p:tgtEl>
                                          </p:cBhvr>
                                        </p:animEffect>
                                      </p:childTnLst>
                                    </p:cTn>
                                  </p:par>
                                  <p:par>
                                    <p:cTn id="37" presetID="12" presetClass="entr" presetSubtype="8" fill="hold" grpId="0" nodeType="withEffect">
                                      <p:stCondLst>
                                        <p:cond delay="2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300"/>
                                            <p:tgtEl>
                                              <p:spTgt spid="25"/>
                                            </p:tgtEl>
                                            <p:attrNameLst>
                                              <p:attrName>ppt_x</p:attrName>
                                            </p:attrNameLst>
                                          </p:cBhvr>
                                          <p:tavLst>
                                            <p:tav tm="0">
                                              <p:val>
                                                <p:strVal val="#ppt_x-#ppt_w*1.125000"/>
                                              </p:val>
                                            </p:tav>
                                            <p:tav tm="100000">
                                              <p:val>
                                                <p:strVal val="#ppt_x"/>
                                              </p:val>
                                            </p:tav>
                                          </p:tavLst>
                                        </p:anim>
                                        <p:animEffect transition="in" filter="wipe(right)">
                                          <p:cBhvr>
                                            <p:cTn id="40" dur="300"/>
                                            <p:tgtEl>
                                              <p:spTgt spid="25"/>
                                            </p:tgtEl>
                                          </p:cBhvr>
                                        </p:animEffect>
                                      </p:childTnLst>
                                    </p:cTn>
                                  </p:par>
                                </p:childTnLst>
                              </p:cTn>
                            </p:par>
                            <p:par>
                              <p:cTn id="41" fill="hold">
                                <p:stCondLst>
                                  <p:cond delay="1000"/>
                                </p:stCondLst>
                                <p:childTnLst>
                                  <p:par>
                                    <p:cTn id="42" presetID="2" presetClass="entr" presetSubtype="2"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12" presetClass="entr" presetSubtype="2" fill="hold" grpId="0" nodeType="withEffect">
                                      <p:stCondLst>
                                        <p:cond delay="2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300"/>
                                            <p:tgtEl>
                                              <p:spTgt spid="26"/>
                                            </p:tgtEl>
                                            <p:attrNameLst>
                                              <p:attrName>ppt_x</p:attrName>
                                            </p:attrNameLst>
                                          </p:cBhvr>
                                          <p:tavLst>
                                            <p:tav tm="0">
                                              <p:val>
                                                <p:strVal val="#ppt_x+#ppt_w*1.125000"/>
                                              </p:val>
                                            </p:tav>
                                            <p:tav tm="100000">
                                              <p:val>
                                                <p:strVal val="#ppt_x"/>
                                              </p:val>
                                            </p:tav>
                                          </p:tavLst>
                                        </p:anim>
                                        <p:animEffect transition="in" filter="wipe(left)">
                                          <p:cBhvr>
                                            <p:cTn id="49" dur="300"/>
                                            <p:tgtEl>
                                              <p:spTgt spid="26"/>
                                            </p:tgtEl>
                                          </p:cBhvr>
                                        </p:animEffect>
                                      </p:childTnLst>
                                    </p:cTn>
                                  </p:par>
                                  <p:par>
                                    <p:cTn id="50" presetID="12" presetClass="entr" presetSubtype="2"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300"/>
                                            <p:tgtEl>
                                              <p:spTgt spid="31"/>
                                            </p:tgtEl>
                                            <p:attrNameLst>
                                              <p:attrName>ppt_x</p:attrName>
                                            </p:attrNameLst>
                                          </p:cBhvr>
                                          <p:tavLst>
                                            <p:tav tm="0">
                                              <p:val>
                                                <p:strVal val="#ppt_x+#ppt_w*1.125000"/>
                                              </p:val>
                                            </p:tav>
                                            <p:tav tm="100000">
                                              <p:val>
                                                <p:strVal val="#ppt_x"/>
                                              </p:val>
                                            </p:tav>
                                          </p:tavLst>
                                        </p:anim>
                                        <p:animEffect transition="in" filter="wipe(left)">
                                          <p:cBhvr>
                                            <p:cTn id="53" dur="300"/>
                                            <p:tgtEl>
                                              <p:spTgt spid="31"/>
                                            </p:tgtEl>
                                          </p:cBhvr>
                                        </p:animEffect>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par>
                                    <p:cTn id="59" presetID="12" presetClass="entr" presetSubtype="8" fill="hold" grpId="0" nodeType="withEffect">
                                      <p:stCondLst>
                                        <p:cond delay="20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300"/>
                                            <p:tgtEl>
                                              <p:spTgt spid="9"/>
                                            </p:tgtEl>
                                            <p:attrNameLst>
                                              <p:attrName>ppt_x</p:attrName>
                                            </p:attrNameLst>
                                          </p:cBhvr>
                                          <p:tavLst>
                                            <p:tav tm="0">
                                              <p:val>
                                                <p:strVal val="#ppt_x-#ppt_w*1.125000"/>
                                              </p:val>
                                            </p:tav>
                                            <p:tav tm="100000">
                                              <p:val>
                                                <p:strVal val="#ppt_x"/>
                                              </p:val>
                                            </p:tav>
                                          </p:tavLst>
                                        </p:anim>
                                        <p:animEffect transition="in" filter="wipe(right)">
                                          <p:cBhvr>
                                            <p:cTn id="62" dur="300"/>
                                            <p:tgtEl>
                                              <p:spTgt spid="9"/>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300"/>
                                            <p:tgtEl>
                                              <p:spTgt spid="22"/>
                                            </p:tgtEl>
                                            <p:attrNameLst>
                                              <p:attrName>ppt_x</p:attrName>
                                            </p:attrNameLst>
                                          </p:cBhvr>
                                          <p:tavLst>
                                            <p:tav tm="0">
                                              <p:val>
                                                <p:strVal val="#ppt_x-#ppt_w*1.125000"/>
                                              </p:val>
                                            </p:tav>
                                            <p:tav tm="100000">
                                              <p:val>
                                                <p:strVal val="#ppt_x"/>
                                              </p:val>
                                            </p:tav>
                                          </p:tavLst>
                                        </p:anim>
                                        <p:animEffect transition="in" filter="wipe(right)">
                                          <p:cBhvr>
                                            <p:cTn id="66" dur="300"/>
                                            <p:tgtEl>
                                              <p:spTgt spid="22"/>
                                            </p:tgtEl>
                                          </p:cBhvr>
                                        </p:animEffect>
                                      </p:childTnLst>
                                    </p:cTn>
                                  </p:par>
                                </p:childTnLst>
                              </p:cTn>
                            </p:par>
                            <p:par>
                              <p:cTn id="67" fill="hold">
                                <p:stCondLst>
                                  <p:cond delay="2000"/>
                                </p:stCondLst>
                                <p:childTnLst>
                                  <p:par>
                                    <p:cTn id="68" presetID="2" presetClass="entr" presetSubtype="2"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par>
                                    <p:cTn id="72" presetID="12" presetClass="entr" presetSubtype="2" fill="hold" grpId="0" nodeType="withEffect">
                                      <p:stCondLst>
                                        <p:cond delay="20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300"/>
                                            <p:tgtEl>
                                              <p:spTgt spid="11"/>
                                            </p:tgtEl>
                                            <p:attrNameLst>
                                              <p:attrName>ppt_x</p:attrName>
                                            </p:attrNameLst>
                                          </p:cBhvr>
                                          <p:tavLst>
                                            <p:tav tm="0">
                                              <p:val>
                                                <p:strVal val="#ppt_x+#ppt_w*1.125000"/>
                                              </p:val>
                                            </p:tav>
                                            <p:tav tm="100000">
                                              <p:val>
                                                <p:strVal val="#ppt_x"/>
                                              </p:val>
                                            </p:tav>
                                          </p:tavLst>
                                        </p:anim>
                                        <p:animEffect transition="in" filter="wipe(left)">
                                          <p:cBhvr>
                                            <p:cTn id="75" dur="300"/>
                                            <p:tgtEl>
                                              <p:spTgt spid="11"/>
                                            </p:tgtEl>
                                          </p:cBhvr>
                                        </p:animEffect>
                                      </p:childTnLst>
                                    </p:cTn>
                                  </p:par>
                                  <p:par>
                                    <p:cTn id="76" presetID="12" presetClass="entr" presetSubtype="2" fill="hold" grpId="0" nodeType="withEffect">
                                      <p:stCondLst>
                                        <p:cond delay="20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300"/>
                                            <p:tgtEl>
                                              <p:spTgt spid="24"/>
                                            </p:tgtEl>
                                            <p:attrNameLst>
                                              <p:attrName>ppt_x</p:attrName>
                                            </p:attrNameLst>
                                          </p:cBhvr>
                                          <p:tavLst>
                                            <p:tav tm="0">
                                              <p:val>
                                                <p:strVal val="#ppt_x+#ppt_w*1.125000"/>
                                              </p:val>
                                            </p:tav>
                                            <p:tav tm="100000">
                                              <p:val>
                                                <p:strVal val="#ppt_x"/>
                                              </p:val>
                                            </p:tav>
                                          </p:tavLst>
                                        </p:anim>
                                        <p:animEffect transition="in" filter="wipe(left)">
                                          <p:cBhvr>
                                            <p:cTn id="79" dur="300"/>
                                            <p:tgtEl>
                                              <p:spTgt spid="24"/>
                                            </p:tgtEl>
                                          </p:cBhvr>
                                        </p:animEffect>
                                      </p:childTnLst>
                                    </p:cTn>
                                  </p:par>
                                </p:childTnLst>
                              </p:cTn>
                            </p:par>
                            <p:par>
                              <p:cTn id="80" fill="hold">
                                <p:stCondLst>
                                  <p:cond delay="2500"/>
                                </p:stCondLst>
                                <p:childTnLst>
                                  <p:par>
                                    <p:cTn id="81" presetID="2" presetClass="entr" presetSubtype="8"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0-#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par>
                                    <p:cTn id="85" presetID="12" presetClass="entr" presetSubtype="8" fill="hold" grpId="0" nodeType="withEffect">
                                      <p:stCondLst>
                                        <p:cond delay="20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300"/>
                                            <p:tgtEl>
                                              <p:spTgt spid="23"/>
                                            </p:tgtEl>
                                            <p:attrNameLst>
                                              <p:attrName>ppt_x</p:attrName>
                                            </p:attrNameLst>
                                          </p:cBhvr>
                                          <p:tavLst>
                                            <p:tav tm="0">
                                              <p:val>
                                                <p:strVal val="#ppt_x-#ppt_w*1.125000"/>
                                              </p:val>
                                            </p:tav>
                                            <p:tav tm="100000">
                                              <p:val>
                                                <p:strVal val="#ppt_x"/>
                                              </p:val>
                                            </p:tav>
                                          </p:tavLst>
                                        </p:anim>
                                        <p:animEffect transition="in" filter="wipe(right)">
                                          <p:cBhvr>
                                            <p:cTn id="88" dur="300"/>
                                            <p:tgtEl>
                                              <p:spTgt spid="23"/>
                                            </p:tgtEl>
                                          </p:cBhvr>
                                        </p:animEffect>
                                      </p:childTnLst>
                                    </p:cTn>
                                  </p:par>
                                  <p:par>
                                    <p:cTn id="89" presetID="12" presetClass="entr" presetSubtype="8" fill="hold" grpId="0" nodeType="withEffect">
                                      <p:stCondLst>
                                        <p:cond delay="20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300"/>
                                            <p:tgtEl>
                                              <p:spTgt spid="10"/>
                                            </p:tgtEl>
                                            <p:attrNameLst>
                                              <p:attrName>ppt_x</p:attrName>
                                            </p:attrNameLst>
                                          </p:cBhvr>
                                          <p:tavLst>
                                            <p:tav tm="0">
                                              <p:val>
                                                <p:strVal val="#ppt_x-#ppt_w*1.125000"/>
                                              </p:val>
                                            </p:tav>
                                            <p:tav tm="100000">
                                              <p:val>
                                                <p:strVal val="#ppt_x"/>
                                              </p:val>
                                            </p:tav>
                                          </p:tavLst>
                                        </p:anim>
                                        <p:animEffect transition="in" filter="wipe(right)">
                                          <p:cBhvr>
                                            <p:cTn id="92" dur="300"/>
                                            <p:tgtEl>
                                              <p:spTgt spid="10"/>
                                            </p:tgtEl>
                                          </p:cBhvr>
                                        </p:animEffect>
                                      </p:childTnLst>
                                    </p:cTn>
                                  </p:par>
                                </p:childTnLst>
                              </p:cTn>
                            </p:par>
                            <p:par>
                              <p:cTn id="93" fill="hold">
                                <p:stCondLst>
                                  <p:cond delay="3000"/>
                                </p:stCondLst>
                                <p:childTnLst>
                                  <p:par>
                                    <p:cTn id="94" presetID="2" presetClass="entr" presetSubtype="2"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1+#ppt_w/2"/>
                                              </p:val>
                                            </p:tav>
                                            <p:tav tm="100000">
                                              <p:val>
                                                <p:strVal val="#ppt_x"/>
                                              </p:val>
                                            </p:tav>
                                          </p:tavLst>
                                        </p:anim>
                                        <p:anim calcmode="lin" valueType="num">
                                          <p:cBhvr additive="base">
                                            <p:cTn id="97" dur="500" fill="hold"/>
                                            <p:tgtEl>
                                              <p:spTgt spid="17"/>
                                            </p:tgtEl>
                                            <p:attrNameLst>
                                              <p:attrName>ppt_y</p:attrName>
                                            </p:attrNameLst>
                                          </p:cBhvr>
                                          <p:tavLst>
                                            <p:tav tm="0">
                                              <p:val>
                                                <p:strVal val="#ppt_y"/>
                                              </p:val>
                                            </p:tav>
                                            <p:tav tm="100000">
                                              <p:val>
                                                <p:strVal val="#ppt_y"/>
                                              </p:val>
                                            </p:tav>
                                          </p:tavLst>
                                        </p:anim>
                                      </p:childTnLst>
                                    </p:cTn>
                                  </p:par>
                                  <p:par>
                                    <p:cTn id="98" presetID="12" presetClass="entr" presetSubtype="2" fill="hold" grpId="0" nodeType="withEffect">
                                      <p:stCondLst>
                                        <p:cond delay="20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300"/>
                                            <p:tgtEl>
                                              <p:spTgt spid="12"/>
                                            </p:tgtEl>
                                            <p:attrNameLst>
                                              <p:attrName>ppt_x</p:attrName>
                                            </p:attrNameLst>
                                          </p:cBhvr>
                                          <p:tavLst>
                                            <p:tav tm="0">
                                              <p:val>
                                                <p:strVal val="#ppt_x+#ppt_w*1.125000"/>
                                              </p:val>
                                            </p:tav>
                                            <p:tav tm="100000">
                                              <p:val>
                                                <p:strVal val="#ppt_x"/>
                                              </p:val>
                                            </p:tav>
                                          </p:tavLst>
                                        </p:anim>
                                        <p:animEffect transition="in" filter="wipe(left)">
                                          <p:cBhvr>
                                            <p:cTn id="101" dur="300"/>
                                            <p:tgtEl>
                                              <p:spTgt spid="12"/>
                                            </p:tgtEl>
                                          </p:cBhvr>
                                        </p:animEffect>
                                      </p:childTnLst>
                                    </p:cTn>
                                  </p:par>
                                  <p:par>
                                    <p:cTn id="102" presetID="12" presetClass="entr" presetSubtype="2" fill="hold" grpId="0" nodeType="withEffect">
                                      <p:stCondLst>
                                        <p:cond delay="20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300"/>
                                            <p:tgtEl>
                                              <p:spTgt spid="21"/>
                                            </p:tgtEl>
                                            <p:attrNameLst>
                                              <p:attrName>ppt_x</p:attrName>
                                            </p:attrNameLst>
                                          </p:cBhvr>
                                          <p:tavLst>
                                            <p:tav tm="0">
                                              <p:val>
                                                <p:strVal val="#ppt_x+#ppt_w*1.125000"/>
                                              </p:val>
                                            </p:tav>
                                            <p:tav tm="100000">
                                              <p:val>
                                                <p:strVal val="#ppt_x"/>
                                              </p:val>
                                            </p:tav>
                                          </p:tavLst>
                                        </p:anim>
                                        <p:animEffect transition="in" filter="wipe(left)">
                                          <p:cBhvr>
                                            <p:cTn id="105" dur="300"/>
                                            <p:tgtEl>
                                              <p:spTgt spid="21"/>
                                            </p:tgtEl>
                                          </p:cBhvr>
                                        </p:animEffect>
                                      </p:childTnLst>
                                    </p:cTn>
                                  </p:par>
                                </p:childTnLst>
                              </p:cTn>
                            </p:par>
                            <p:par>
                              <p:cTn id="106" fill="hold">
                                <p:stCondLst>
                                  <p:cond delay="3500"/>
                                </p:stCondLst>
                                <p:childTnLst>
                                  <p:par>
                                    <p:cTn id="107" presetID="53" presetClass="entr" presetSubtype="528"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anim calcmode="lin" valueType="num">
                                          <p:cBhvr>
                                            <p:cTn id="112" dur="500" fill="hold"/>
                                            <p:tgtEl>
                                              <p:spTgt spid="36"/>
                                            </p:tgtEl>
                                            <p:attrNameLst>
                                              <p:attrName>ppt_x</p:attrName>
                                            </p:attrNameLst>
                                          </p:cBhvr>
                                          <p:tavLst>
                                            <p:tav tm="0">
                                              <p:val>
                                                <p:fltVal val="0.5"/>
                                              </p:val>
                                            </p:tav>
                                            <p:tav tm="100000">
                                              <p:val>
                                                <p:strVal val="#ppt_x"/>
                                              </p:val>
                                            </p:tav>
                                          </p:tavLst>
                                        </p:anim>
                                        <p:anim calcmode="lin" valueType="num">
                                          <p:cBhvr>
                                            <p:cTn id="113" dur="500" fill="hold"/>
                                            <p:tgtEl>
                                              <p:spTgt spid="36"/>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100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animEffect transition="in" filter="fade">
                                          <p:cBhvr>
                                            <p:cTn id="118" dur="500"/>
                                            <p:tgtEl>
                                              <p:spTgt spid="33"/>
                                            </p:tgtEl>
                                          </p:cBhvr>
                                        </p:animEffect>
                                        <p:anim calcmode="lin" valueType="num">
                                          <p:cBhvr>
                                            <p:cTn id="119" dur="500" fill="hold"/>
                                            <p:tgtEl>
                                              <p:spTgt spid="33"/>
                                            </p:tgtEl>
                                            <p:attrNameLst>
                                              <p:attrName>ppt_x</p:attrName>
                                            </p:attrNameLst>
                                          </p:cBhvr>
                                          <p:tavLst>
                                            <p:tav tm="0">
                                              <p:val>
                                                <p:fltVal val="0.5"/>
                                              </p:val>
                                            </p:tav>
                                            <p:tav tm="100000">
                                              <p:val>
                                                <p:strVal val="#ppt_x"/>
                                              </p:val>
                                            </p:tav>
                                          </p:tavLst>
                                        </p:anim>
                                        <p:anim calcmode="lin" valueType="num">
                                          <p:cBhvr>
                                            <p:cTn id="120" dur="500" fill="hold"/>
                                            <p:tgtEl>
                                              <p:spTgt spid="33"/>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80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anim calcmode="lin" valueType="num">
                                          <p:cBhvr>
                                            <p:cTn id="126" dur="500" fill="hold"/>
                                            <p:tgtEl>
                                              <p:spTgt spid="34"/>
                                            </p:tgtEl>
                                            <p:attrNameLst>
                                              <p:attrName>ppt_x</p:attrName>
                                            </p:attrNameLst>
                                          </p:cBhvr>
                                          <p:tavLst>
                                            <p:tav tm="0">
                                              <p:val>
                                                <p:fltVal val="0.5"/>
                                              </p:val>
                                            </p:tav>
                                            <p:tav tm="100000">
                                              <p:val>
                                                <p:strVal val="#ppt_x"/>
                                              </p:val>
                                            </p:tav>
                                          </p:tavLst>
                                        </p:anim>
                                        <p:anim calcmode="lin" valueType="num">
                                          <p:cBhvr>
                                            <p:cTn id="127" dur="500" fill="hold"/>
                                            <p:tgtEl>
                                              <p:spTgt spid="34"/>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600"/>
                                      </p:stCondLst>
                                      <p:childTnLst>
                                        <p:set>
                                          <p:cBhvr>
                                            <p:cTn id="129" dur="1" fill="hold">
                                              <p:stCondLst>
                                                <p:cond delay="0"/>
                                              </p:stCondLst>
                                            </p:cTn>
                                            <p:tgtEl>
                                              <p:spTgt spid="35"/>
                                            </p:tgtEl>
                                            <p:attrNameLst>
                                              <p:attrName>style.visibility</p:attrName>
                                            </p:attrNameLst>
                                          </p:cBhvr>
                                          <p:to>
                                            <p:strVal val="visible"/>
                                          </p:to>
                                        </p:set>
                                        <p:anim calcmode="lin" valueType="num">
                                          <p:cBhvr>
                                            <p:cTn id="130" dur="500" fill="hold"/>
                                            <p:tgtEl>
                                              <p:spTgt spid="35"/>
                                            </p:tgtEl>
                                            <p:attrNameLst>
                                              <p:attrName>ppt_w</p:attrName>
                                            </p:attrNameLst>
                                          </p:cBhvr>
                                          <p:tavLst>
                                            <p:tav tm="0">
                                              <p:val>
                                                <p:fltVal val="0"/>
                                              </p:val>
                                            </p:tav>
                                            <p:tav tm="100000">
                                              <p:val>
                                                <p:strVal val="#ppt_w"/>
                                              </p:val>
                                            </p:tav>
                                          </p:tavLst>
                                        </p:anim>
                                        <p:anim calcmode="lin" valueType="num">
                                          <p:cBhvr>
                                            <p:cTn id="131" dur="500" fill="hold"/>
                                            <p:tgtEl>
                                              <p:spTgt spid="35"/>
                                            </p:tgtEl>
                                            <p:attrNameLst>
                                              <p:attrName>ppt_h</p:attrName>
                                            </p:attrNameLst>
                                          </p:cBhvr>
                                          <p:tavLst>
                                            <p:tav tm="0">
                                              <p:val>
                                                <p:fltVal val="0"/>
                                              </p:val>
                                            </p:tav>
                                            <p:tav tm="100000">
                                              <p:val>
                                                <p:strVal val="#ppt_h"/>
                                              </p:val>
                                            </p:tav>
                                          </p:tavLst>
                                        </p:anim>
                                        <p:animEffect transition="in" filter="fade">
                                          <p:cBhvr>
                                            <p:cTn id="132" dur="500"/>
                                            <p:tgtEl>
                                              <p:spTgt spid="35"/>
                                            </p:tgtEl>
                                          </p:cBhvr>
                                        </p:animEffect>
                                        <p:anim calcmode="lin" valueType="num">
                                          <p:cBhvr>
                                            <p:cTn id="133" dur="500" fill="hold"/>
                                            <p:tgtEl>
                                              <p:spTgt spid="35"/>
                                            </p:tgtEl>
                                            <p:attrNameLst>
                                              <p:attrName>ppt_x</p:attrName>
                                            </p:attrNameLst>
                                          </p:cBhvr>
                                          <p:tavLst>
                                            <p:tav tm="0">
                                              <p:val>
                                                <p:fltVal val="0.5"/>
                                              </p:val>
                                            </p:tav>
                                            <p:tav tm="100000">
                                              <p:val>
                                                <p:strVal val="#ppt_x"/>
                                              </p:val>
                                            </p:tav>
                                          </p:tavLst>
                                        </p:anim>
                                        <p:anim calcmode="lin" valueType="num">
                                          <p:cBhvr>
                                            <p:cTn id="134" dur="500" fill="hold"/>
                                            <p:tgtEl>
                                              <p:spTgt spid="35"/>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20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500" fill="hold"/>
                                            <p:tgtEl>
                                              <p:spTgt spid="37"/>
                                            </p:tgtEl>
                                            <p:attrNameLst>
                                              <p:attrName>ppt_w</p:attrName>
                                            </p:attrNameLst>
                                          </p:cBhvr>
                                          <p:tavLst>
                                            <p:tav tm="0">
                                              <p:val>
                                                <p:fltVal val="0"/>
                                              </p:val>
                                            </p:tav>
                                            <p:tav tm="100000">
                                              <p:val>
                                                <p:strVal val="#ppt_w"/>
                                              </p:val>
                                            </p:tav>
                                          </p:tavLst>
                                        </p:anim>
                                        <p:anim calcmode="lin" valueType="num">
                                          <p:cBhvr>
                                            <p:cTn id="138" dur="500" fill="hold"/>
                                            <p:tgtEl>
                                              <p:spTgt spid="37"/>
                                            </p:tgtEl>
                                            <p:attrNameLst>
                                              <p:attrName>ppt_h</p:attrName>
                                            </p:attrNameLst>
                                          </p:cBhvr>
                                          <p:tavLst>
                                            <p:tav tm="0">
                                              <p:val>
                                                <p:fltVal val="0"/>
                                              </p:val>
                                            </p:tav>
                                            <p:tav tm="100000">
                                              <p:val>
                                                <p:strVal val="#ppt_h"/>
                                              </p:val>
                                            </p:tav>
                                          </p:tavLst>
                                        </p:anim>
                                        <p:animEffect transition="in" filter="fade">
                                          <p:cBhvr>
                                            <p:cTn id="139" dur="500"/>
                                            <p:tgtEl>
                                              <p:spTgt spid="37"/>
                                            </p:tgtEl>
                                          </p:cBhvr>
                                        </p:animEffect>
                                        <p:anim calcmode="lin" valueType="num">
                                          <p:cBhvr>
                                            <p:cTn id="140" dur="500" fill="hold"/>
                                            <p:tgtEl>
                                              <p:spTgt spid="37"/>
                                            </p:tgtEl>
                                            <p:attrNameLst>
                                              <p:attrName>ppt_x</p:attrName>
                                            </p:attrNameLst>
                                          </p:cBhvr>
                                          <p:tavLst>
                                            <p:tav tm="0">
                                              <p:val>
                                                <p:fltVal val="0.5"/>
                                              </p:val>
                                            </p:tav>
                                            <p:tav tm="100000">
                                              <p:val>
                                                <p:strVal val="#ppt_x"/>
                                              </p:val>
                                            </p:tav>
                                          </p:tavLst>
                                        </p:anim>
                                        <p:anim calcmode="lin" valueType="num">
                                          <p:cBhvr>
                                            <p:cTn id="141" dur="500" fill="hold"/>
                                            <p:tgtEl>
                                              <p:spTgt spid="3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400"/>
                                      </p:stCondLst>
                                      <p:childTnLst>
                                        <p:set>
                                          <p:cBhvr>
                                            <p:cTn id="143" dur="1" fill="hold">
                                              <p:stCondLst>
                                                <p:cond delay="0"/>
                                              </p:stCondLst>
                                            </p:cTn>
                                            <p:tgtEl>
                                              <p:spTgt spid="38"/>
                                            </p:tgtEl>
                                            <p:attrNameLst>
                                              <p:attrName>style.visibility</p:attrName>
                                            </p:attrNameLst>
                                          </p:cBhvr>
                                          <p:to>
                                            <p:strVal val="visible"/>
                                          </p:to>
                                        </p:set>
                                        <p:anim calcmode="lin" valueType="num">
                                          <p:cBhvr>
                                            <p:cTn id="144" dur="500" fill="hold"/>
                                            <p:tgtEl>
                                              <p:spTgt spid="38"/>
                                            </p:tgtEl>
                                            <p:attrNameLst>
                                              <p:attrName>ppt_w</p:attrName>
                                            </p:attrNameLst>
                                          </p:cBhvr>
                                          <p:tavLst>
                                            <p:tav tm="0">
                                              <p:val>
                                                <p:fltVal val="0"/>
                                              </p:val>
                                            </p:tav>
                                            <p:tav tm="100000">
                                              <p:val>
                                                <p:strVal val="#ppt_w"/>
                                              </p:val>
                                            </p:tav>
                                          </p:tavLst>
                                        </p:anim>
                                        <p:anim calcmode="lin" valueType="num">
                                          <p:cBhvr>
                                            <p:cTn id="145" dur="500" fill="hold"/>
                                            <p:tgtEl>
                                              <p:spTgt spid="38"/>
                                            </p:tgtEl>
                                            <p:attrNameLst>
                                              <p:attrName>ppt_h</p:attrName>
                                            </p:attrNameLst>
                                          </p:cBhvr>
                                          <p:tavLst>
                                            <p:tav tm="0">
                                              <p:val>
                                                <p:fltVal val="0"/>
                                              </p:val>
                                            </p:tav>
                                            <p:tav tm="100000">
                                              <p:val>
                                                <p:strVal val="#ppt_h"/>
                                              </p:val>
                                            </p:tav>
                                          </p:tavLst>
                                        </p:anim>
                                        <p:animEffect transition="in" filter="fade">
                                          <p:cBhvr>
                                            <p:cTn id="146" dur="500"/>
                                            <p:tgtEl>
                                              <p:spTgt spid="38"/>
                                            </p:tgtEl>
                                          </p:cBhvr>
                                        </p:animEffect>
                                        <p:anim calcmode="lin" valueType="num">
                                          <p:cBhvr>
                                            <p:cTn id="147" dur="500" fill="hold"/>
                                            <p:tgtEl>
                                              <p:spTgt spid="38"/>
                                            </p:tgtEl>
                                            <p:attrNameLst>
                                              <p:attrName>ppt_x</p:attrName>
                                            </p:attrNameLst>
                                          </p:cBhvr>
                                          <p:tavLst>
                                            <p:tav tm="0">
                                              <p:val>
                                                <p:fltVal val="0.5"/>
                                              </p:val>
                                            </p:tav>
                                            <p:tav tm="100000">
                                              <p:val>
                                                <p:strVal val="#ppt_x"/>
                                              </p:val>
                                            </p:tav>
                                          </p:tavLst>
                                        </p:anim>
                                        <p:anim calcmode="lin" valueType="num">
                                          <p:cBhvr>
                                            <p:cTn id="148"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p:bldP spid="12" grpId="0"/>
          <p:bldP spid="13" grpId="0" animBg="1"/>
          <p:bldP spid="17" grpId="0" animBg="1"/>
          <p:bldP spid="21" grpId="0"/>
          <p:bldP spid="22" grpId="0"/>
          <p:bldP spid="23" grpId="0"/>
          <p:bldP spid="24" grpId="0"/>
          <p:bldP spid="25" grpId="0"/>
          <p:bldP spid="26" grpId="0"/>
          <p:bldP spid="27" grpId="0" animBg="1"/>
          <p:bldP spid="31" grpId="0"/>
          <p:bldP spid="32" grpId="0"/>
          <p:bldP spid="33" grpId="0" animBg="1"/>
          <p:bldP spid="34" grpId="0" animBg="1"/>
          <p:bldP spid="35" grpId="0" animBg="1"/>
          <p:bldP spid="36" grpId="0" animBg="1"/>
          <p:bldP spid="37" grpId="0" animBg="1"/>
          <p:bldP spid="3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41476" y="1127781"/>
            <a:ext cx="4560882" cy="3770329"/>
            <a:chOff x="241476" y="1127781"/>
            <a:chExt cx="4560882" cy="3770329"/>
          </a:xfrm>
          <a:solidFill>
            <a:srgbClr val="455761">
              <a:alpha val="60000"/>
            </a:srgbClr>
          </a:solidFill>
        </p:grpSpPr>
        <p:sp>
          <p:nvSpPr>
            <p:cNvPr id="10" name="内蒙古"/>
            <p:cNvSpPr/>
            <p:nvPr/>
          </p:nvSpPr>
          <p:spPr bwMode="auto">
            <a:xfrm>
              <a:off x="2157046" y="1170350"/>
              <a:ext cx="1998275" cy="1705162"/>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甘肃"/>
            <p:cNvSpPr/>
            <p:nvPr/>
          </p:nvSpPr>
          <p:spPr bwMode="auto">
            <a:xfrm>
              <a:off x="1772716" y="2323341"/>
              <a:ext cx="1277047" cy="108123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宁夏"/>
            <p:cNvSpPr/>
            <p:nvPr/>
          </p:nvSpPr>
          <p:spPr bwMode="auto">
            <a:xfrm>
              <a:off x="2680027" y="2699157"/>
              <a:ext cx="257842" cy="425682"/>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新疆"/>
            <p:cNvSpPr/>
            <p:nvPr/>
          </p:nvSpPr>
          <p:spPr bwMode="auto">
            <a:xfrm>
              <a:off x="241476" y="1579005"/>
              <a:ext cx="1825569" cy="1380427"/>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青海"/>
            <p:cNvSpPr/>
            <p:nvPr/>
          </p:nvSpPr>
          <p:spPr bwMode="auto">
            <a:xfrm>
              <a:off x="1426089" y="2662670"/>
              <a:ext cx="1135964" cy="8148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四川"/>
            <p:cNvSpPr/>
            <p:nvPr/>
          </p:nvSpPr>
          <p:spPr bwMode="auto">
            <a:xfrm>
              <a:off x="2077991" y="3234300"/>
              <a:ext cx="982718" cy="862311"/>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C000"/>
            </a:solidFill>
            <a:ln w="15875">
              <a:solidFill>
                <a:schemeClr val="bg1">
                  <a:lumMod val="95000"/>
                  <a:alpha val="40000"/>
                </a:schemeClr>
              </a:solid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西藏"/>
            <p:cNvSpPr/>
            <p:nvPr/>
          </p:nvSpPr>
          <p:spPr bwMode="auto">
            <a:xfrm>
              <a:off x="445804" y="2884025"/>
              <a:ext cx="1758676" cy="107028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云南"/>
            <p:cNvSpPr/>
            <p:nvPr/>
          </p:nvSpPr>
          <p:spPr bwMode="auto">
            <a:xfrm>
              <a:off x="2047585" y="3774309"/>
              <a:ext cx="795418" cy="829472"/>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贵州"/>
            <p:cNvSpPr/>
            <p:nvPr/>
          </p:nvSpPr>
          <p:spPr bwMode="auto">
            <a:xfrm>
              <a:off x="2618000" y="3763363"/>
              <a:ext cx="537576" cy="465818"/>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广西"/>
            <p:cNvSpPr/>
            <p:nvPr/>
          </p:nvSpPr>
          <p:spPr bwMode="auto">
            <a:xfrm>
              <a:off x="2705569" y="4049178"/>
              <a:ext cx="702984" cy="535143"/>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重庆"/>
            <p:cNvSpPr/>
            <p:nvPr/>
          </p:nvSpPr>
          <p:spPr bwMode="auto">
            <a:xfrm>
              <a:off x="2802867" y="3460520"/>
              <a:ext cx="397709" cy="40379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陕西"/>
            <p:cNvSpPr/>
            <p:nvPr/>
          </p:nvSpPr>
          <p:spPr bwMode="auto">
            <a:xfrm>
              <a:off x="2802867" y="2677265"/>
              <a:ext cx="453655" cy="80879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山西"/>
            <p:cNvSpPr/>
            <p:nvPr/>
          </p:nvSpPr>
          <p:spPr bwMode="auto">
            <a:xfrm>
              <a:off x="3195711" y="2525236"/>
              <a:ext cx="301626" cy="664064"/>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湖南"/>
            <p:cNvSpPr/>
            <p:nvPr/>
          </p:nvSpPr>
          <p:spPr bwMode="auto">
            <a:xfrm>
              <a:off x="3116656" y="3657550"/>
              <a:ext cx="481629" cy="55946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湖北"/>
            <p:cNvSpPr/>
            <p:nvPr/>
          </p:nvSpPr>
          <p:spPr bwMode="auto">
            <a:xfrm>
              <a:off x="3060709" y="3335248"/>
              <a:ext cx="683524" cy="42811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广东"/>
            <p:cNvSpPr/>
            <p:nvPr/>
          </p:nvSpPr>
          <p:spPr bwMode="auto">
            <a:xfrm>
              <a:off x="3211522" y="4122152"/>
              <a:ext cx="711497" cy="56311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C000"/>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江西"/>
            <p:cNvSpPr/>
            <p:nvPr/>
          </p:nvSpPr>
          <p:spPr bwMode="auto">
            <a:xfrm>
              <a:off x="3548419" y="3634442"/>
              <a:ext cx="425682" cy="580144"/>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福建"/>
            <p:cNvSpPr/>
            <p:nvPr/>
          </p:nvSpPr>
          <p:spPr bwMode="auto">
            <a:xfrm>
              <a:off x="3769774" y="3788904"/>
              <a:ext cx="394060" cy="481629"/>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浙江"/>
            <p:cNvSpPr/>
            <p:nvPr/>
          </p:nvSpPr>
          <p:spPr bwMode="auto">
            <a:xfrm>
              <a:off x="3946128" y="3483629"/>
              <a:ext cx="338113" cy="39162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FFC000"/>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安徽"/>
            <p:cNvSpPr/>
            <p:nvPr/>
          </p:nvSpPr>
          <p:spPr bwMode="auto">
            <a:xfrm>
              <a:off x="3615312" y="3144299"/>
              <a:ext cx="428115" cy="524198"/>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天津"/>
            <p:cNvSpPr/>
            <p:nvPr/>
          </p:nvSpPr>
          <p:spPr bwMode="auto">
            <a:xfrm>
              <a:off x="3699232" y="2539830"/>
              <a:ext cx="111894" cy="16175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北京"/>
            <p:cNvSpPr/>
            <p:nvPr/>
          </p:nvSpPr>
          <p:spPr bwMode="auto">
            <a:xfrm>
              <a:off x="3587339" y="2466856"/>
              <a:ext cx="148381" cy="15932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辽宁"/>
            <p:cNvSpPr/>
            <p:nvPr/>
          </p:nvSpPr>
          <p:spPr bwMode="auto">
            <a:xfrm>
              <a:off x="3839100" y="2150635"/>
              <a:ext cx="526629" cy="50108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吉林"/>
            <p:cNvSpPr/>
            <p:nvPr/>
          </p:nvSpPr>
          <p:spPr bwMode="auto">
            <a:xfrm>
              <a:off x="3957074" y="1847792"/>
              <a:ext cx="750418" cy="50960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黑龙江"/>
            <p:cNvSpPr/>
            <p:nvPr/>
          </p:nvSpPr>
          <p:spPr bwMode="auto">
            <a:xfrm>
              <a:off x="3797748" y="1127781"/>
              <a:ext cx="1004610" cy="91339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山东"/>
            <p:cNvSpPr/>
            <p:nvPr/>
          </p:nvSpPr>
          <p:spPr bwMode="auto">
            <a:xfrm>
              <a:off x="3598285" y="2766050"/>
              <a:ext cx="608118" cy="38189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上海"/>
            <p:cNvSpPr/>
            <p:nvPr/>
          </p:nvSpPr>
          <p:spPr bwMode="auto">
            <a:xfrm>
              <a:off x="4166267" y="3399708"/>
              <a:ext cx="96083" cy="83921"/>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江苏"/>
            <p:cNvSpPr/>
            <p:nvPr/>
          </p:nvSpPr>
          <p:spPr bwMode="auto">
            <a:xfrm>
              <a:off x="3721125" y="3077406"/>
              <a:ext cx="530279" cy="408655"/>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河北"/>
            <p:cNvSpPr/>
            <p:nvPr/>
          </p:nvSpPr>
          <p:spPr bwMode="auto">
            <a:xfrm>
              <a:off x="3445040" y="2295367"/>
              <a:ext cx="492575" cy="702984"/>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河南"/>
            <p:cNvSpPr/>
            <p:nvPr/>
          </p:nvSpPr>
          <p:spPr bwMode="auto">
            <a:xfrm>
              <a:off x="3220036" y="2970378"/>
              <a:ext cx="518116" cy="513251"/>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台湾"/>
            <p:cNvSpPr/>
            <p:nvPr/>
          </p:nvSpPr>
          <p:spPr bwMode="auto">
            <a:xfrm>
              <a:off x="4194240" y="4066205"/>
              <a:ext cx="148381" cy="358790"/>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海南"/>
            <p:cNvSpPr/>
            <p:nvPr/>
          </p:nvSpPr>
          <p:spPr bwMode="auto">
            <a:xfrm>
              <a:off x="3103277" y="4702297"/>
              <a:ext cx="223787" cy="195813"/>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42" name="Straight Connector 363"/>
          <p:cNvCxnSpPr/>
          <p:nvPr/>
        </p:nvCxnSpPr>
        <p:spPr>
          <a:xfrm rot="5400000">
            <a:off x="3579813" y="3124200"/>
            <a:ext cx="3643312" cy="1588"/>
          </a:xfrm>
          <a:prstGeom prst="line">
            <a:avLst/>
          </a:prstGeom>
          <a:ln w="127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370"/>
          <p:cNvCxnSpPr/>
          <p:nvPr/>
        </p:nvCxnSpPr>
        <p:spPr>
          <a:xfrm rot="10800000">
            <a:off x="6038850" y="2386013"/>
            <a:ext cx="2571750" cy="1587"/>
          </a:xfrm>
          <a:prstGeom prst="line">
            <a:avLst/>
          </a:prstGeom>
          <a:ln w="127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371"/>
          <p:cNvCxnSpPr/>
          <p:nvPr/>
        </p:nvCxnSpPr>
        <p:spPr>
          <a:xfrm rot="10800000">
            <a:off x="6038850" y="3671888"/>
            <a:ext cx="2571750" cy="1587"/>
          </a:xfrm>
          <a:prstGeom prst="line">
            <a:avLst/>
          </a:prstGeom>
          <a:ln w="12700">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bwMode="auto">
          <a:xfrm>
            <a:off x="7146925" y="1317625"/>
            <a:ext cx="1685925" cy="836613"/>
            <a:chOff x="7147541" y="1318217"/>
            <a:chExt cx="1685490" cy="836197"/>
          </a:xfrm>
        </p:grpSpPr>
        <p:sp>
          <p:nvSpPr>
            <p:cNvPr id="46" name="Rectangle 364"/>
            <p:cNvSpPr/>
            <p:nvPr/>
          </p:nvSpPr>
          <p:spPr>
            <a:xfrm>
              <a:off x="7147541" y="1318217"/>
              <a:ext cx="1685490" cy="307822"/>
            </a:xfrm>
            <a:prstGeom prst="rect">
              <a:avLst/>
            </a:prstGeom>
          </p:spPr>
          <p:txBody>
            <a:bodyPr>
              <a:spAutoFit/>
            </a:bodyPr>
            <a:lstStyle/>
            <a:p>
              <a:pPr eaLnBrk="1" fontAlgn="auto" hangingPunct="1">
                <a:spcBef>
                  <a:spcPts val="0"/>
                </a:spcBef>
                <a:spcAft>
                  <a:spcPts val="0"/>
                </a:spcAft>
                <a:defRPr/>
              </a:pPr>
              <a:r>
                <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G</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uang Dong</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47" name="Rectangle 373"/>
            <p:cNvSpPr/>
            <p:nvPr/>
          </p:nvSpPr>
          <p:spPr>
            <a:xfrm>
              <a:off x="7174522" y="1618106"/>
              <a:ext cx="1656922" cy="536308"/>
            </a:xfrm>
            <a:prstGeom prst="rect">
              <a:avLst/>
            </a:prstGeom>
          </p:spPr>
          <p:txBody>
            <a:bodyPr>
              <a:spAutoFit/>
            </a:bodyPr>
            <a:lstStyle/>
            <a:p>
              <a:pPr eaLnBrk="1" fontAlgn="auto" hangingPunct="1">
                <a:lnSpc>
                  <a:spcPct val="120000"/>
                </a:lnSpc>
                <a:spcBef>
                  <a:spcPts val="0"/>
                </a:spcBef>
                <a:spcAft>
                  <a:spcPts val="0"/>
                </a:spcAft>
                <a:defRPr/>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8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sp>
        <p:nvSpPr>
          <p:cNvPr id="48" name="广东"/>
          <p:cNvSpPr/>
          <p:nvPr/>
        </p:nvSpPr>
        <p:spPr bwMode="auto">
          <a:xfrm>
            <a:off x="5995988" y="1411288"/>
            <a:ext cx="903287" cy="71437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00B0F0"/>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四川"/>
          <p:cNvSpPr/>
          <p:nvPr/>
        </p:nvSpPr>
        <p:spPr bwMode="auto">
          <a:xfrm>
            <a:off x="6070600" y="2655888"/>
            <a:ext cx="982663" cy="86201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A5A5A5"/>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浙江"/>
          <p:cNvSpPr/>
          <p:nvPr/>
        </p:nvSpPr>
        <p:spPr bwMode="auto">
          <a:xfrm>
            <a:off x="6091238" y="3851275"/>
            <a:ext cx="855662" cy="99218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D7D31"/>
          </a:solidFill>
          <a:ln w="12700">
            <a:noFill/>
          </a:ln>
          <a:effectLst>
            <a:outerShdw blurRad="63500" dist="127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bwMode="auto">
          <a:xfrm>
            <a:off x="7185025" y="2697163"/>
            <a:ext cx="1685925" cy="836612"/>
            <a:chOff x="7185134" y="2697685"/>
            <a:chExt cx="1685490" cy="836197"/>
          </a:xfrm>
        </p:grpSpPr>
        <p:sp>
          <p:nvSpPr>
            <p:cNvPr id="52" name="Rectangle 364"/>
            <p:cNvSpPr/>
            <p:nvPr/>
          </p:nvSpPr>
          <p:spPr>
            <a:xfrm>
              <a:off x="7185134" y="2697685"/>
              <a:ext cx="1685490" cy="307822"/>
            </a:xfrm>
            <a:prstGeom prst="rect">
              <a:avLst/>
            </a:prstGeom>
          </p:spPr>
          <p:txBody>
            <a:bodyPr>
              <a:spAutoFit/>
            </a:bodyPr>
            <a:lstStyle/>
            <a:p>
              <a:pPr eaLnBrk="1" fontAlgn="auto" hangingPunct="1">
                <a:spcBef>
                  <a:spcPts val="0"/>
                </a:spcBef>
                <a:spcAft>
                  <a:spcPts val="0"/>
                </a:spcAft>
                <a:defRPr/>
              </a:pPr>
              <a:r>
                <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S</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i Chuan</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53" name="Rectangle 373"/>
            <p:cNvSpPr/>
            <p:nvPr/>
          </p:nvSpPr>
          <p:spPr>
            <a:xfrm>
              <a:off x="7212115" y="2997573"/>
              <a:ext cx="1656922" cy="536309"/>
            </a:xfrm>
            <a:prstGeom prst="rect">
              <a:avLst/>
            </a:prstGeom>
          </p:spPr>
          <p:txBody>
            <a:bodyPr>
              <a:spAutoFit/>
            </a:bodyPr>
            <a:lstStyle/>
            <a:p>
              <a:pPr eaLnBrk="1" fontAlgn="auto" hangingPunct="1">
                <a:lnSpc>
                  <a:spcPct val="120000"/>
                </a:lnSpc>
                <a:spcBef>
                  <a:spcPts val="0"/>
                </a:spcBef>
                <a:spcAft>
                  <a:spcPts val="0"/>
                </a:spcAft>
                <a:defRPr/>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zh-CN" sz="8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grpSp>
        <p:nvGrpSpPr>
          <p:cNvPr id="54" name="组合 53"/>
          <p:cNvGrpSpPr/>
          <p:nvPr/>
        </p:nvGrpSpPr>
        <p:grpSpPr bwMode="auto">
          <a:xfrm>
            <a:off x="7185025" y="3881438"/>
            <a:ext cx="1685925" cy="836612"/>
            <a:chOff x="7185134" y="3881809"/>
            <a:chExt cx="1685490" cy="836197"/>
          </a:xfrm>
        </p:grpSpPr>
        <p:sp>
          <p:nvSpPr>
            <p:cNvPr id="55" name="Rectangle 364"/>
            <p:cNvSpPr/>
            <p:nvPr/>
          </p:nvSpPr>
          <p:spPr>
            <a:xfrm>
              <a:off x="7185134" y="3881809"/>
              <a:ext cx="1685490" cy="307822"/>
            </a:xfrm>
            <a:prstGeom prst="rect">
              <a:avLst/>
            </a:prstGeom>
          </p:spPr>
          <p:txBody>
            <a:bodyPr>
              <a:spAutoFit/>
            </a:bodyPr>
            <a:lstStyle/>
            <a:p>
              <a:pPr eaLnBrk="1" fontAlgn="auto" hangingPunct="1">
                <a:spcBef>
                  <a:spcPts val="0"/>
                </a:spcBef>
                <a:spcAft>
                  <a:spcPts val="0"/>
                </a:spcAft>
                <a:defRPr/>
              </a:pPr>
              <a:r>
                <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Z</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he Jiang</a:t>
              </a:r>
              <a:endParaRPr 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56" name="Rectangle 373"/>
            <p:cNvSpPr/>
            <p:nvPr/>
          </p:nvSpPr>
          <p:spPr>
            <a:xfrm>
              <a:off x="7212115" y="4181697"/>
              <a:ext cx="1656922" cy="536309"/>
            </a:xfrm>
            <a:prstGeom prst="rect">
              <a:avLst/>
            </a:prstGeom>
          </p:spPr>
          <p:txBody>
            <a:bodyPr>
              <a:spAutoFit/>
            </a:bodyPr>
            <a:lstStyle/>
            <a:p>
              <a:pPr eaLnBrk="1" fontAlgn="auto" hangingPunct="1">
                <a:lnSpc>
                  <a:spcPct val="120000"/>
                </a:lnSpc>
                <a:spcBef>
                  <a:spcPts val="0"/>
                </a:spcBef>
                <a:spcAft>
                  <a:spcPts val="0"/>
                </a:spcAft>
                <a:defRPr/>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zh-CN" sz="8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decel="10000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par>
                                <p:cTn id="44" presetID="6" presetClass="emph" presetSubtype="0" decel="100000" fill="hold" nodeType="withEffect">
                                  <p:stCondLst>
                                    <p:cond delay="200"/>
                                  </p:stCondLst>
                                  <p:childTnLst>
                                    <p:animScale>
                                      <p:cBhvr>
                                        <p:cTn id="45" dur="250" fill="hold"/>
                                        <p:tgtEl>
                                          <p:spTgt spid="48"/>
                                        </p:tgtEl>
                                      </p:cBhvr>
                                      <p:by x="110000" y="110000"/>
                                    </p:animScale>
                                  </p:childTnLst>
                                </p:cTn>
                              </p:par>
                              <p:par>
                                <p:cTn id="46" presetID="6" presetClass="emph" presetSubtype="0" decel="100000" fill="hold" nodeType="withEffect">
                                  <p:stCondLst>
                                    <p:cond delay="300"/>
                                  </p:stCondLst>
                                  <p:childTnLst>
                                    <p:animScale>
                                      <p:cBhvr>
                                        <p:cTn id="47" dur="250" fill="hold"/>
                                        <p:tgtEl>
                                          <p:spTgt spid="48"/>
                                        </p:tgtEl>
                                      </p:cBhvr>
                                      <p:by x="91000" y="91000"/>
                                    </p:animScale>
                                  </p:childTnLst>
                                </p:cTn>
                              </p:par>
                            </p:childTnLst>
                          </p:cTn>
                        </p:par>
                        <p:par>
                          <p:cTn id="48" fill="hold">
                            <p:stCondLst>
                              <p:cond delay="1000"/>
                            </p:stCondLst>
                            <p:childTnLst>
                              <p:par>
                                <p:cTn id="49" presetID="2" presetClass="entr" presetSubtype="2" de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1+#ppt_w/2"/>
                                          </p:val>
                                        </p:tav>
                                        <p:tav tm="100000">
                                          <p:val>
                                            <p:strVal val="#ppt_x"/>
                                          </p:val>
                                        </p:tav>
                                      </p:tavLst>
                                    </p:anim>
                                    <p:anim calcmode="lin" valueType="num">
                                      <p:cBhvr additive="base">
                                        <p:cTn id="52" dur="500" fill="hold"/>
                                        <p:tgtEl>
                                          <p:spTgt spid="45"/>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250" fill="hold"/>
                                        <p:tgtEl>
                                          <p:spTgt spid="49"/>
                                        </p:tgtEl>
                                        <p:attrNameLst>
                                          <p:attrName>ppt_w</p:attrName>
                                        </p:attrNameLst>
                                      </p:cBhvr>
                                      <p:tavLst>
                                        <p:tav tm="0">
                                          <p:val>
                                            <p:fltVal val="0"/>
                                          </p:val>
                                        </p:tav>
                                        <p:tav tm="100000">
                                          <p:val>
                                            <p:strVal val="#ppt_w"/>
                                          </p:val>
                                        </p:tav>
                                      </p:tavLst>
                                    </p:anim>
                                    <p:anim calcmode="lin" valueType="num">
                                      <p:cBhvr>
                                        <p:cTn id="61" dur="250" fill="hold"/>
                                        <p:tgtEl>
                                          <p:spTgt spid="49"/>
                                        </p:tgtEl>
                                        <p:attrNameLst>
                                          <p:attrName>ppt_h</p:attrName>
                                        </p:attrNameLst>
                                      </p:cBhvr>
                                      <p:tavLst>
                                        <p:tav tm="0">
                                          <p:val>
                                            <p:fltVal val="0"/>
                                          </p:val>
                                        </p:tav>
                                        <p:tav tm="100000">
                                          <p:val>
                                            <p:strVal val="#ppt_h"/>
                                          </p:val>
                                        </p:tav>
                                      </p:tavLst>
                                    </p:anim>
                                    <p:animEffect transition="in" filter="fade">
                                      <p:cBhvr>
                                        <p:cTn id="62" dur="250"/>
                                        <p:tgtEl>
                                          <p:spTgt spid="49"/>
                                        </p:tgtEl>
                                      </p:cBhvr>
                                    </p:animEffect>
                                  </p:childTnLst>
                                </p:cTn>
                              </p:par>
                              <p:par>
                                <p:cTn id="63" presetID="6" presetClass="emph" presetSubtype="0" decel="100000" fill="hold" nodeType="withEffect">
                                  <p:stCondLst>
                                    <p:cond delay="200"/>
                                  </p:stCondLst>
                                  <p:childTnLst>
                                    <p:animScale>
                                      <p:cBhvr>
                                        <p:cTn id="64" dur="250" fill="hold"/>
                                        <p:tgtEl>
                                          <p:spTgt spid="49"/>
                                        </p:tgtEl>
                                      </p:cBhvr>
                                      <p:by x="110000" y="110000"/>
                                    </p:animScale>
                                  </p:childTnLst>
                                </p:cTn>
                              </p:par>
                              <p:par>
                                <p:cTn id="65" presetID="6" presetClass="emph" presetSubtype="0" decel="100000" fill="hold" nodeType="withEffect">
                                  <p:stCondLst>
                                    <p:cond delay="300"/>
                                  </p:stCondLst>
                                  <p:childTnLst>
                                    <p:animScale>
                                      <p:cBhvr>
                                        <p:cTn id="66" dur="250" fill="hold"/>
                                        <p:tgtEl>
                                          <p:spTgt spid="49"/>
                                        </p:tgtEl>
                                      </p:cBhvr>
                                      <p:by x="91000" y="91000"/>
                                    </p:animScale>
                                  </p:childTnLst>
                                </p:cTn>
                              </p:par>
                            </p:childTnLst>
                          </p:cTn>
                        </p:par>
                        <p:par>
                          <p:cTn id="67" fill="hold">
                            <p:stCondLst>
                              <p:cond delay="2500"/>
                            </p:stCondLst>
                            <p:childTnLst>
                              <p:par>
                                <p:cTn id="68" presetID="2" presetClass="entr" presetSubtype="2" decel="100000"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1+#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250" fill="hold"/>
                                        <p:tgtEl>
                                          <p:spTgt spid="50"/>
                                        </p:tgtEl>
                                        <p:attrNameLst>
                                          <p:attrName>ppt_w</p:attrName>
                                        </p:attrNameLst>
                                      </p:cBhvr>
                                      <p:tavLst>
                                        <p:tav tm="0">
                                          <p:val>
                                            <p:fltVal val="0"/>
                                          </p:val>
                                        </p:tav>
                                        <p:tav tm="100000">
                                          <p:val>
                                            <p:strVal val="#ppt_w"/>
                                          </p:val>
                                        </p:tav>
                                      </p:tavLst>
                                    </p:anim>
                                    <p:anim calcmode="lin" valueType="num">
                                      <p:cBhvr>
                                        <p:cTn id="80" dur="250" fill="hold"/>
                                        <p:tgtEl>
                                          <p:spTgt spid="50"/>
                                        </p:tgtEl>
                                        <p:attrNameLst>
                                          <p:attrName>ppt_h</p:attrName>
                                        </p:attrNameLst>
                                      </p:cBhvr>
                                      <p:tavLst>
                                        <p:tav tm="0">
                                          <p:val>
                                            <p:fltVal val="0"/>
                                          </p:val>
                                        </p:tav>
                                        <p:tav tm="100000">
                                          <p:val>
                                            <p:strVal val="#ppt_h"/>
                                          </p:val>
                                        </p:tav>
                                      </p:tavLst>
                                    </p:anim>
                                    <p:animEffect transition="in" filter="fade">
                                      <p:cBhvr>
                                        <p:cTn id="81" dur="250"/>
                                        <p:tgtEl>
                                          <p:spTgt spid="50"/>
                                        </p:tgtEl>
                                      </p:cBhvr>
                                    </p:animEffect>
                                  </p:childTnLst>
                                </p:cTn>
                              </p:par>
                              <p:par>
                                <p:cTn id="82" presetID="6" presetClass="emph" presetSubtype="0" decel="100000" fill="hold" nodeType="withEffect">
                                  <p:stCondLst>
                                    <p:cond delay="200"/>
                                  </p:stCondLst>
                                  <p:childTnLst>
                                    <p:animScale>
                                      <p:cBhvr>
                                        <p:cTn id="83" dur="250" fill="hold"/>
                                        <p:tgtEl>
                                          <p:spTgt spid="50"/>
                                        </p:tgtEl>
                                      </p:cBhvr>
                                      <p:by x="110000" y="110000"/>
                                    </p:animScale>
                                  </p:childTnLst>
                                </p:cTn>
                              </p:par>
                              <p:par>
                                <p:cTn id="84" presetID="6" presetClass="emph" presetSubtype="0" decel="100000" fill="hold" nodeType="withEffect">
                                  <p:stCondLst>
                                    <p:cond delay="300"/>
                                  </p:stCondLst>
                                  <p:childTnLst>
                                    <p:animScale>
                                      <p:cBhvr>
                                        <p:cTn id="85" dur="250" fill="hold"/>
                                        <p:tgtEl>
                                          <p:spTgt spid="50"/>
                                        </p:tgtEl>
                                      </p:cBhvr>
                                      <p:by x="91000" y="91000"/>
                                    </p:animScale>
                                  </p:childTnLst>
                                </p:cTn>
                              </p:par>
                            </p:childTnLst>
                          </p:cTn>
                        </p:par>
                        <p:par>
                          <p:cTn id="86" fill="hold">
                            <p:stCondLst>
                              <p:cond delay="4000"/>
                            </p:stCondLst>
                            <p:childTnLst>
                              <p:par>
                                <p:cTn id="87" presetID="2" presetClass="entr" presetSubtype="2" decel="100000"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additive="base">
                                        <p:cTn id="89" dur="500" fill="hold"/>
                                        <p:tgtEl>
                                          <p:spTgt spid="54"/>
                                        </p:tgtEl>
                                        <p:attrNameLst>
                                          <p:attrName>ppt_x</p:attrName>
                                        </p:attrNameLst>
                                      </p:cBhvr>
                                      <p:tavLst>
                                        <p:tav tm="0">
                                          <p:val>
                                            <p:strVal val="1+#ppt_w/2"/>
                                          </p:val>
                                        </p:tav>
                                        <p:tav tm="100000">
                                          <p:val>
                                            <p:strVal val="#ppt_x"/>
                                          </p:val>
                                        </p:tav>
                                      </p:tavLst>
                                    </p:anim>
                                    <p:anim calcmode="lin" valueType="num">
                                      <p:cBhvr additive="base">
                                        <p:cTn id="90"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7563774" y="2084749"/>
            <a:ext cx="502243" cy="316837"/>
          </a:xfrm>
          <a:prstGeom prst="rect">
            <a:avLst/>
          </a:prstGeom>
          <a:noFill/>
        </p:spPr>
        <p:txBody>
          <a:bodyPr wrap="square" lIns="69298" tIns="34649" rIns="69298" bIns="34649" rtlCol="0">
            <a:spAutoFit/>
          </a:bodyPr>
          <a:lstStyle/>
          <a:p>
            <a:r>
              <a:rPr lang="en-US" altLang="zh-CN" sz="1605" spc="-114" dirty="0">
                <a:solidFill>
                  <a:schemeClr val="bg1">
                    <a:lumMod val="50000"/>
                  </a:schemeClr>
                </a:solidFill>
              </a:rPr>
              <a:t>82%</a:t>
            </a:r>
            <a:endParaRPr lang="zh-CN" altLang="en-US" sz="1605" spc="-114" dirty="0">
              <a:solidFill>
                <a:schemeClr val="bg1">
                  <a:lumMod val="50000"/>
                </a:schemeClr>
              </a:solidFill>
            </a:endParaRPr>
          </a:p>
        </p:txBody>
      </p:sp>
      <p:sp>
        <p:nvSpPr>
          <p:cNvPr id="10" name="TextBox 39"/>
          <p:cNvSpPr txBox="1"/>
          <p:nvPr/>
        </p:nvSpPr>
        <p:spPr>
          <a:xfrm>
            <a:off x="6873184" y="2200275"/>
            <a:ext cx="502243" cy="316837"/>
          </a:xfrm>
          <a:prstGeom prst="rect">
            <a:avLst/>
          </a:prstGeom>
          <a:noFill/>
        </p:spPr>
        <p:txBody>
          <a:bodyPr wrap="square" lIns="69298" tIns="34649" rIns="69298" bIns="34649" rtlCol="0">
            <a:spAutoFit/>
          </a:bodyPr>
          <a:lstStyle/>
          <a:p>
            <a:r>
              <a:rPr lang="en-US" altLang="zh-CN" sz="1605" spc="-114" dirty="0">
                <a:solidFill>
                  <a:schemeClr val="bg1">
                    <a:lumMod val="50000"/>
                  </a:schemeClr>
                </a:solidFill>
              </a:rPr>
              <a:t>73%</a:t>
            </a:r>
            <a:endParaRPr lang="zh-CN" altLang="en-US" sz="1605" spc="-114" dirty="0">
              <a:solidFill>
                <a:schemeClr val="bg1">
                  <a:lumMod val="50000"/>
                </a:schemeClr>
              </a:solidFill>
            </a:endParaRPr>
          </a:p>
        </p:txBody>
      </p:sp>
      <p:sp>
        <p:nvSpPr>
          <p:cNvPr id="11" name="TextBox 40"/>
          <p:cNvSpPr txBox="1"/>
          <p:nvPr/>
        </p:nvSpPr>
        <p:spPr>
          <a:xfrm>
            <a:off x="6245948" y="2517095"/>
            <a:ext cx="502243" cy="316837"/>
          </a:xfrm>
          <a:prstGeom prst="rect">
            <a:avLst/>
          </a:prstGeom>
          <a:noFill/>
        </p:spPr>
        <p:txBody>
          <a:bodyPr wrap="square" lIns="69298" tIns="34649" rIns="69298" bIns="34649" rtlCol="0">
            <a:spAutoFit/>
          </a:bodyPr>
          <a:lstStyle/>
          <a:p>
            <a:r>
              <a:rPr lang="en-US" altLang="zh-CN" sz="1605" spc="-114" dirty="0">
                <a:solidFill>
                  <a:schemeClr val="bg1">
                    <a:lumMod val="50000"/>
                  </a:schemeClr>
                </a:solidFill>
              </a:rPr>
              <a:t>56%</a:t>
            </a:r>
            <a:endParaRPr lang="zh-CN" altLang="en-US" sz="1605" spc="-114" dirty="0">
              <a:solidFill>
                <a:schemeClr val="bg1">
                  <a:lumMod val="50000"/>
                </a:schemeClr>
              </a:solidFill>
            </a:endParaRPr>
          </a:p>
        </p:txBody>
      </p:sp>
      <p:sp>
        <p:nvSpPr>
          <p:cNvPr id="12" name="TextBox 44"/>
          <p:cNvSpPr txBox="1"/>
          <p:nvPr/>
        </p:nvSpPr>
        <p:spPr>
          <a:xfrm>
            <a:off x="5688756" y="2882911"/>
            <a:ext cx="502243" cy="316837"/>
          </a:xfrm>
          <a:prstGeom prst="rect">
            <a:avLst/>
          </a:prstGeom>
          <a:noFill/>
        </p:spPr>
        <p:txBody>
          <a:bodyPr wrap="square" lIns="69298" tIns="34649" rIns="69298" bIns="34649" rtlCol="0">
            <a:spAutoFit/>
          </a:bodyPr>
          <a:lstStyle/>
          <a:p>
            <a:r>
              <a:rPr lang="en-US" altLang="zh-CN" sz="1605" spc="-114" dirty="0">
                <a:solidFill>
                  <a:schemeClr val="bg1">
                    <a:lumMod val="50000"/>
                  </a:schemeClr>
                </a:solidFill>
              </a:rPr>
              <a:t>32%</a:t>
            </a:r>
            <a:endParaRPr lang="zh-CN" altLang="en-US" sz="1605" spc="-114" dirty="0">
              <a:solidFill>
                <a:schemeClr val="bg1">
                  <a:lumMod val="50000"/>
                </a:schemeClr>
              </a:solidFill>
            </a:endParaRPr>
          </a:p>
        </p:txBody>
      </p:sp>
      <p:grpSp>
        <p:nvGrpSpPr>
          <p:cNvPr id="13" name="组合 12"/>
          <p:cNvGrpSpPr/>
          <p:nvPr/>
        </p:nvGrpSpPr>
        <p:grpSpPr>
          <a:xfrm rot="5400000" flipH="1">
            <a:off x="6046126" y="2216918"/>
            <a:ext cx="1675505" cy="2159368"/>
            <a:chOff x="8155995" y="3063800"/>
            <a:chExt cx="4110065" cy="2647126"/>
          </a:xfrm>
          <a:effectLst>
            <a:outerShdw blurRad="114300" dist="88900" algn="l" rotWithShape="0">
              <a:prstClr val="black">
                <a:alpha val="22000"/>
              </a:prstClr>
            </a:outerShdw>
          </a:effectLst>
        </p:grpSpPr>
        <p:sp>
          <p:nvSpPr>
            <p:cNvPr id="14" name="矩形 13"/>
            <p:cNvSpPr/>
            <p:nvPr/>
          </p:nvSpPr>
          <p:spPr>
            <a:xfrm>
              <a:off x="8156003" y="3063800"/>
              <a:ext cx="1680799" cy="33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15" name="矩形 14"/>
            <p:cNvSpPr/>
            <p:nvPr/>
          </p:nvSpPr>
          <p:spPr>
            <a:xfrm>
              <a:off x="9889504" y="3063800"/>
              <a:ext cx="2376556" cy="33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16" name="矩形 15"/>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17" name="矩形 16"/>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18" name="矩形 17"/>
            <p:cNvSpPr/>
            <p:nvPr/>
          </p:nvSpPr>
          <p:spPr>
            <a:xfrm>
              <a:off x="8155998" y="4671503"/>
              <a:ext cx="1174131" cy="332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19" name="矩形 18"/>
            <p:cNvSpPr/>
            <p:nvPr/>
          </p:nvSpPr>
          <p:spPr>
            <a:xfrm>
              <a:off x="9381625" y="4671501"/>
              <a:ext cx="1660158" cy="332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20" name="矩形 19"/>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sp>
          <p:nvSpPr>
            <p:cNvPr id="21" name="矩形 20"/>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9298" tIns="34649" rIns="69298" bIns="34649" spcCol="0" rtlCol="0" anchor="ctr"/>
            <a:lstStyle/>
            <a:p>
              <a:pPr algn="ctr"/>
              <a:endParaRPr lang="zh-CN" altLang="en-US" sz="1605"/>
            </a:p>
          </p:txBody>
        </p:sp>
      </p:grpSp>
      <p:grpSp>
        <p:nvGrpSpPr>
          <p:cNvPr id="22" name="组合 21"/>
          <p:cNvGrpSpPr/>
          <p:nvPr/>
        </p:nvGrpSpPr>
        <p:grpSpPr>
          <a:xfrm>
            <a:off x="933952" y="2017990"/>
            <a:ext cx="1302516" cy="1137567"/>
            <a:chOff x="1397291" y="3132277"/>
            <a:chExt cx="1948823" cy="1702026"/>
          </a:xfrm>
        </p:grpSpPr>
        <p:grpSp>
          <p:nvGrpSpPr>
            <p:cNvPr id="23" name="组合 22"/>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2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24"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25" name="TextBox 81"/>
            <p:cNvSpPr txBox="1"/>
            <p:nvPr/>
          </p:nvSpPr>
          <p:spPr>
            <a:xfrm>
              <a:off x="1907194" y="3791888"/>
              <a:ext cx="1185539" cy="446201"/>
            </a:xfrm>
            <a:prstGeom prst="rect">
              <a:avLst/>
            </a:prstGeom>
            <a:noFill/>
          </p:spPr>
          <p:txBody>
            <a:bodyPr wrap="square" rtlCol="0">
              <a:spAutoFit/>
            </a:bodyPr>
            <a:lstStyle/>
            <a:p>
              <a:r>
                <a:rPr lang="zh-CN" altLang="en-US" sz="1340" dirty="0">
                  <a:solidFill>
                    <a:schemeClr val="bg1"/>
                  </a:solidFill>
                  <a:latin typeface="微软雅黑" panose="020B0503020204020204" pitchFamily="34" charset="-122"/>
                  <a:ea typeface="微软雅黑" panose="020B0503020204020204" pitchFamily="34" charset="-122"/>
                </a:rPr>
                <a:t>第一月</a:t>
              </a:r>
              <a:endParaRPr lang="zh-CN" altLang="en-US" sz="134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933760" y="2586774"/>
            <a:ext cx="1302516" cy="1137567"/>
            <a:chOff x="2893203" y="3983290"/>
            <a:chExt cx="1948823" cy="1702026"/>
          </a:xfrm>
        </p:grpSpPr>
        <p:grpSp>
          <p:nvGrpSpPr>
            <p:cNvPr id="29" name="组合 28"/>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3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30"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31" name="TextBox 87"/>
            <p:cNvSpPr txBox="1"/>
            <p:nvPr/>
          </p:nvSpPr>
          <p:spPr>
            <a:xfrm>
              <a:off x="3317007" y="4568806"/>
              <a:ext cx="1185539" cy="446201"/>
            </a:xfrm>
            <a:prstGeom prst="rect">
              <a:avLst/>
            </a:prstGeom>
            <a:noFill/>
          </p:spPr>
          <p:txBody>
            <a:bodyPr wrap="square" rtlCol="0">
              <a:spAutoFit/>
            </a:bodyPr>
            <a:lstStyle/>
            <a:p>
              <a:r>
                <a:rPr lang="zh-CN" altLang="en-US" sz="1340" dirty="0">
                  <a:solidFill>
                    <a:schemeClr val="bg1"/>
                  </a:solidFill>
                  <a:latin typeface="微软雅黑" panose="020B0503020204020204" pitchFamily="34" charset="-122"/>
                  <a:ea typeface="微软雅黑" panose="020B0503020204020204" pitchFamily="34" charset="-122"/>
                </a:rPr>
                <a:t>第二月</a:t>
              </a:r>
              <a:endParaRPr lang="zh-CN" altLang="en-US" sz="134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928795" y="2008582"/>
            <a:ext cx="1302516" cy="1137567"/>
            <a:chOff x="4381974" y="3118200"/>
            <a:chExt cx="1948823" cy="1702026"/>
          </a:xfrm>
        </p:grpSpPr>
        <p:grpSp>
          <p:nvGrpSpPr>
            <p:cNvPr id="35" name="组合 34"/>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3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36"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37" name="TextBox 93"/>
            <p:cNvSpPr txBox="1"/>
            <p:nvPr/>
          </p:nvSpPr>
          <p:spPr>
            <a:xfrm>
              <a:off x="4891879" y="3730070"/>
              <a:ext cx="1185539" cy="446201"/>
            </a:xfrm>
            <a:prstGeom prst="rect">
              <a:avLst/>
            </a:prstGeom>
            <a:noFill/>
          </p:spPr>
          <p:txBody>
            <a:bodyPr wrap="square" rtlCol="0">
              <a:spAutoFit/>
            </a:bodyPr>
            <a:lstStyle/>
            <a:p>
              <a:r>
                <a:rPr lang="zh-CN" altLang="en-US" sz="1340" dirty="0">
                  <a:solidFill>
                    <a:schemeClr val="bg1"/>
                  </a:solidFill>
                  <a:latin typeface="微软雅黑" panose="020B0503020204020204" pitchFamily="34" charset="-122"/>
                  <a:ea typeface="微软雅黑" panose="020B0503020204020204" pitchFamily="34" charset="-122"/>
                </a:rPr>
                <a:t>第三月</a:t>
              </a:r>
              <a:endParaRPr lang="zh-CN" altLang="en-US" sz="134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925132" y="3166765"/>
            <a:ext cx="1302516" cy="1137567"/>
            <a:chOff x="4376494" y="4851074"/>
            <a:chExt cx="1948823" cy="1702026"/>
          </a:xfrm>
        </p:grpSpPr>
        <p:grpSp>
          <p:nvGrpSpPr>
            <p:cNvPr id="41" name="组合 40"/>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4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4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42"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sp>
          <p:nvSpPr>
            <p:cNvPr id="43" name="TextBox 99"/>
            <p:cNvSpPr txBox="1"/>
            <p:nvPr/>
          </p:nvSpPr>
          <p:spPr>
            <a:xfrm>
              <a:off x="4886399" y="5462944"/>
              <a:ext cx="1185539" cy="446201"/>
            </a:xfrm>
            <a:prstGeom prst="rect">
              <a:avLst/>
            </a:prstGeom>
            <a:noFill/>
          </p:spPr>
          <p:txBody>
            <a:bodyPr wrap="square" rtlCol="0">
              <a:spAutoFit/>
            </a:bodyPr>
            <a:lstStyle/>
            <a:p>
              <a:r>
                <a:rPr lang="zh-CN" altLang="en-US" sz="1340" dirty="0">
                  <a:solidFill>
                    <a:schemeClr val="bg1"/>
                  </a:solidFill>
                  <a:latin typeface="微软雅黑" panose="020B0503020204020204" pitchFamily="34" charset="-122"/>
                  <a:ea typeface="微软雅黑" panose="020B0503020204020204" pitchFamily="34" charset="-122"/>
                </a:rPr>
                <a:t>第四月</a:t>
              </a:r>
              <a:endParaRPr lang="zh-CN" altLang="en-US" sz="134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706084" y="2023689"/>
            <a:ext cx="3656079" cy="2106246"/>
            <a:chOff x="7041153" y="3140803"/>
            <a:chExt cx="5470223" cy="3151364"/>
          </a:xfrm>
        </p:grpSpPr>
        <p:cxnSp>
          <p:nvCxnSpPr>
            <p:cNvPr id="47" name="直接箭头连接符 46"/>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105"/>
            <p:cNvSpPr txBox="1"/>
            <p:nvPr/>
          </p:nvSpPr>
          <p:spPr>
            <a:xfrm>
              <a:off x="7041153" y="3398594"/>
              <a:ext cx="997887" cy="369579"/>
            </a:xfrm>
            <a:prstGeom prst="rect">
              <a:avLst/>
            </a:prstGeom>
            <a:noFill/>
          </p:spPr>
          <p:txBody>
            <a:bodyPr wrap="square" lIns="61109" tIns="30554" rIns="61109" bIns="30554" rtlCol="0">
              <a:spAutoFit/>
            </a:bodyPr>
            <a:lstStyle/>
            <a:p>
              <a:r>
                <a:rPr lang="zh-CN" altLang="en-US" sz="1205" dirty="0">
                  <a:solidFill>
                    <a:schemeClr val="bg1">
                      <a:lumMod val="50000"/>
                    </a:schemeClr>
                  </a:solidFill>
                  <a:latin typeface="微软雅黑" panose="020B0503020204020204" pitchFamily="34" charset="-122"/>
                  <a:ea typeface="微软雅黑" panose="020B0503020204020204" pitchFamily="34" charset="-122"/>
                </a:rPr>
                <a:t>第四月</a:t>
              </a:r>
              <a:endParaRPr lang="zh-CN" altLang="en-US" sz="120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106"/>
            <p:cNvSpPr txBox="1"/>
            <p:nvPr/>
          </p:nvSpPr>
          <p:spPr>
            <a:xfrm>
              <a:off x="7041153" y="4232257"/>
              <a:ext cx="997887" cy="369579"/>
            </a:xfrm>
            <a:prstGeom prst="rect">
              <a:avLst/>
            </a:prstGeom>
            <a:noFill/>
          </p:spPr>
          <p:txBody>
            <a:bodyPr wrap="square" lIns="61109" tIns="30554" rIns="61109" bIns="30554" rtlCol="0">
              <a:spAutoFit/>
            </a:bodyPr>
            <a:lstStyle/>
            <a:p>
              <a:r>
                <a:rPr lang="zh-CN" altLang="en-US" sz="1205" dirty="0">
                  <a:solidFill>
                    <a:schemeClr val="bg1">
                      <a:lumMod val="50000"/>
                    </a:schemeClr>
                  </a:solidFill>
                  <a:latin typeface="微软雅黑" panose="020B0503020204020204" pitchFamily="34" charset="-122"/>
                  <a:ea typeface="微软雅黑" panose="020B0503020204020204" pitchFamily="34" charset="-122"/>
                </a:rPr>
                <a:t>第三月</a:t>
              </a:r>
              <a:endParaRPr lang="zh-CN" altLang="en-US" sz="120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107"/>
            <p:cNvSpPr txBox="1"/>
            <p:nvPr/>
          </p:nvSpPr>
          <p:spPr>
            <a:xfrm>
              <a:off x="7041153" y="5004669"/>
              <a:ext cx="997887" cy="369579"/>
            </a:xfrm>
            <a:prstGeom prst="rect">
              <a:avLst/>
            </a:prstGeom>
            <a:noFill/>
          </p:spPr>
          <p:txBody>
            <a:bodyPr wrap="square" lIns="61109" tIns="30554" rIns="61109" bIns="30554" rtlCol="0">
              <a:spAutoFit/>
            </a:bodyPr>
            <a:lstStyle/>
            <a:p>
              <a:r>
                <a:rPr lang="zh-CN" altLang="en-US" sz="1205" dirty="0">
                  <a:solidFill>
                    <a:schemeClr val="bg1">
                      <a:lumMod val="50000"/>
                    </a:schemeClr>
                  </a:solidFill>
                  <a:latin typeface="微软雅黑" panose="020B0503020204020204" pitchFamily="34" charset="-122"/>
                  <a:ea typeface="微软雅黑" panose="020B0503020204020204" pitchFamily="34" charset="-122"/>
                </a:rPr>
                <a:t>第二月</a:t>
              </a:r>
              <a:endParaRPr lang="zh-CN" altLang="en-US" sz="120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108"/>
            <p:cNvSpPr txBox="1"/>
            <p:nvPr/>
          </p:nvSpPr>
          <p:spPr>
            <a:xfrm>
              <a:off x="7041153" y="5677403"/>
              <a:ext cx="997887" cy="369579"/>
            </a:xfrm>
            <a:prstGeom prst="rect">
              <a:avLst/>
            </a:prstGeom>
            <a:noFill/>
          </p:spPr>
          <p:txBody>
            <a:bodyPr wrap="square" lIns="61109" tIns="30554" rIns="61109" bIns="30554" rtlCol="0">
              <a:spAutoFit/>
            </a:bodyPr>
            <a:lstStyle/>
            <a:p>
              <a:r>
                <a:rPr lang="zh-CN" altLang="en-US" sz="1205" dirty="0">
                  <a:solidFill>
                    <a:schemeClr val="bg1">
                      <a:lumMod val="50000"/>
                    </a:schemeClr>
                  </a:solidFill>
                  <a:latin typeface="微软雅黑" panose="020B0503020204020204" pitchFamily="34" charset="-122"/>
                  <a:ea typeface="微软雅黑" panose="020B0503020204020204" pitchFamily="34" charset="-122"/>
                </a:rPr>
                <a:t>第一月</a:t>
              </a:r>
              <a:endParaRPr lang="zh-CN" altLang="en-US" sz="1205"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1356820" y="1079806"/>
            <a:ext cx="2184192" cy="688827"/>
            <a:chOff x="6084168" y="1171034"/>
            <a:chExt cx="2317853" cy="710124"/>
          </a:xfrm>
        </p:grpSpPr>
        <p:sp>
          <p:nvSpPr>
            <p:cNvPr id="54" name="TextBox 110"/>
            <p:cNvSpPr txBox="1"/>
            <p:nvPr/>
          </p:nvSpPr>
          <p:spPr>
            <a:xfrm>
              <a:off x="6084168" y="1514664"/>
              <a:ext cx="2317853" cy="366494"/>
            </a:xfrm>
            <a:prstGeom prst="rect">
              <a:avLst/>
            </a:prstGeom>
            <a:noFill/>
          </p:spPr>
          <p:txBody>
            <a:bodyPr wrap="square" lIns="61109" tIns="30554" rIns="61109" bIns="30554" rtlCol="0">
              <a:spAutoFit/>
            </a:bodyPr>
            <a:lstStyle/>
            <a:p>
              <a:pPr>
                <a:lnSpc>
                  <a:spcPct val="130000"/>
                </a:lnSpc>
              </a:pPr>
              <a:r>
                <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endParaRPr lang="zh-CN" altLang="en-US" sz="7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111"/>
            <p:cNvSpPr txBox="1"/>
            <p:nvPr/>
          </p:nvSpPr>
          <p:spPr>
            <a:xfrm>
              <a:off x="6109640" y="1171034"/>
              <a:ext cx="1008112" cy="381743"/>
            </a:xfrm>
            <a:prstGeom prst="rect">
              <a:avLst/>
            </a:prstGeom>
            <a:noFill/>
          </p:spPr>
          <p:txBody>
            <a:bodyPr wrap="square" lIns="61109" tIns="0" rIns="61109" bIns="0" rtlCol="0" anchor="t">
              <a:spAutoFit/>
            </a:bodyPr>
            <a:lstStyle/>
            <a:p>
              <a:pPr>
                <a:lnSpc>
                  <a:spcPct val="150000"/>
                </a:lnSpc>
              </a:pPr>
              <a:r>
                <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5"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1+#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3" presetClass="entr" presetSubtype="32"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strVal val="4*#ppt_w"/>
                                          </p:val>
                                        </p:tav>
                                        <p:tav tm="100000">
                                          <p:val>
                                            <p:strVal val="#ppt_w"/>
                                          </p:val>
                                        </p:tav>
                                      </p:tavLst>
                                    </p:anim>
                                    <p:anim calcmode="lin" valueType="num">
                                      <p:cBhvr>
                                        <p:cTn id="37" dur="500" fill="hold"/>
                                        <p:tgtEl>
                                          <p:spTgt spid="22"/>
                                        </p:tgtEl>
                                        <p:attrNameLst>
                                          <p:attrName>ppt_h</p:attrName>
                                        </p:attrNameLst>
                                      </p:cBhvr>
                                      <p:tavLst>
                                        <p:tav tm="0">
                                          <p:val>
                                            <p:strVal val="4*#ppt_h"/>
                                          </p:val>
                                        </p:tav>
                                        <p:tav tm="100000">
                                          <p:val>
                                            <p:strVal val="#ppt_h"/>
                                          </p:val>
                                        </p:tav>
                                      </p:tavLst>
                                    </p:anim>
                                  </p:childTnLst>
                                </p:cTn>
                              </p:par>
                              <p:par>
                                <p:cTn id="38" presetID="23" presetClass="entr" presetSubtype="32" fill="hold" nodeType="withEffect">
                                  <p:stCondLst>
                                    <p:cond delay="3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strVal val="4*#ppt_w"/>
                                          </p:val>
                                        </p:tav>
                                        <p:tav tm="100000">
                                          <p:val>
                                            <p:strVal val="#ppt_w"/>
                                          </p:val>
                                        </p:tav>
                                      </p:tavLst>
                                    </p:anim>
                                    <p:anim calcmode="lin" valueType="num">
                                      <p:cBhvr>
                                        <p:cTn id="41" dur="500" fill="hold"/>
                                        <p:tgtEl>
                                          <p:spTgt spid="28"/>
                                        </p:tgtEl>
                                        <p:attrNameLst>
                                          <p:attrName>ppt_h</p:attrName>
                                        </p:attrNameLst>
                                      </p:cBhvr>
                                      <p:tavLst>
                                        <p:tav tm="0">
                                          <p:val>
                                            <p:strVal val="4*#ppt_h"/>
                                          </p:val>
                                        </p:tav>
                                        <p:tav tm="100000">
                                          <p:val>
                                            <p:strVal val="#ppt_h"/>
                                          </p:val>
                                        </p:tav>
                                      </p:tavLst>
                                    </p:anim>
                                  </p:childTnLst>
                                </p:cTn>
                              </p:par>
                              <p:par>
                                <p:cTn id="42" presetID="23" presetClass="entr" presetSubtype="32" fill="hold" nodeType="withEffect">
                                  <p:stCondLst>
                                    <p:cond delay="6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strVal val="4*#ppt_w"/>
                                          </p:val>
                                        </p:tav>
                                        <p:tav tm="100000">
                                          <p:val>
                                            <p:strVal val="#ppt_w"/>
                                          </p:val>
                                        </p:tav>
                                      </p:tavLst>
                                    </p:anim>
                                    <p:anim calcmode="lin" valueType="num">
                                      <p:cBhvr>
                                        <p:cTn id="45" dur="500" fill="hold"/>
                                        <p:tgtEl>
                                          <p:spTgt spid="34"/>
                                        </p:tgtEl>
                                        <p:attrNameLst>
                                          <p:attrName>ppt_h</p:attrName>
                                        </p:attrNameLst>
                                      </p:cBhvr>
                                      <p:tavLst>
                                        <p:tav tm="0">
                                          <p:val>
                                            <p:strVal val="4*#ppt_h"/>
                                          </p:val>
                                        </p:tav>
                                        <p:tav tm="100000">
                                          <p:val>
                                            <p:strVal val="#ppt_h"/>
                                          </p:val>
                                        </p:tav>
                                      </p:tavLst>
                                    </p:anim>
                                  </p:childTnLst>
                                </p:cTn>
                              </p:par>
                              <p:par>
                                <p:cTn id="46" presetID="23" presetClass="entr" presetSubtype="32" fill="hold" nodeType="withEffect">
                                  <p:stCondLst>
                                    <p:cond delay="90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strVal val="4*#ppt_w"/>
                                          </p:val>
                                        </p:tav>
                                        <p:tav tm="100000">
                                          <p:val>
                                            <p:strVal val="#ppt_w"/>
                                          </p:val>
                                        </p:tav>
                                      </p:tavLst>
                                    </p:anim>
                                    <p:anim calcmode="lin" valueType="num">
                                      <p:cBhvr>
                                        <p:cTn id="49" dur="500" fill="hold"/>
                                        <p:tgtEl>
                                          <p:spTgt spid="40"/>
                                        </p:tgtEl>
                                        <p:attrNameLst>
                                          <p:attrName>ppt_h</p:attrName>
                                        </p:attrNameLst>
                                      </p:cBhvr>
                                      <p:tavLst>
                                        <p:tav tm="0">
                                          <p:val>
                                            <p:strVal val="4*#ppt_h"/>
                                          </p:val>
                                        </p:tav>
                                        <p:tav tm="100000">
                                          <p:val>
                                            <p:strVal val="#ppt_h"/>
                                          </p:val>
                                        </p:tav>
                                      </p:tavLst>
                                    </p:anim>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
                                        <p:tgtEl>
                                          <p:spTgt spid="12"/>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00"/>
                                        <p:tgtEl>
                                          <p:spTgt spid="11"/>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
                                        <p:tgtEl>
                                          <p:spTgt spid="10"/>
                                        </p:tgtEl>
                                      </p:cBhvr>
                                    </p:animEffect>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377334" y="3438040"/>
            <a:ext cx="3192884" cy="701724"/>
            <a:chOff x="4854651" y="2406822"/>
            <a:chExt cx="3192924" cy="681711"/>
          </a:xfrm>
        </p:grpSpPr>
        <p:cxnSp>
          <p:nvCxnSpPr>
            <p:cNvPr id="10" name="Straight Connector 1"/>
            <p:cNvCxnSpPr/>
            <p:nvPr/>
          </p:nvCxnSpPr>
          <p:spPr>
            <a:xfrm>
              <a:off x="4854651" y="2540519"/>
              <a:ext cx="1484239" cy="15490"/>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412546" y="2406822"/>
              <a:ext cx="1635029" cy="681711"/>
              <a:chOff x="6412546" y="2406822"/>
              <a:chExt cx="1635029" cy="681711"/>
            </a:xfrm>
          </p:grpSpPr>
          <p:sp>
            <p:nvSpPr>
              <p:cNvPr id="12" name="Rounded Rectangle 43"/>
              <p:cNvSpPr/>
              <p:nvPr/>
            </p:nvSpPr>
            <p:spPr>
              <a:xfrm>
                <a:off x="6412546" y="2417674"/>
                <a:ext cx="817514" cy="220589"/>
              </a:xfrm>
              <a:prstGeom prst="roundRect">
                <a:avLst>
                  <a:gd name="adj" fmla="val 46832"/>
                </a:avLst>
              </a:prstGeom>
              <a:solidFill>
                <a:schemeClr val="accent4"/>
              </a:solidFill>
              <a:ln>
                <a:noFill/>
              </a:ln>
              <a:effectLst>
                <a:outerShdw blurRad="88900" dist="88900" dir="5400000" algn="t"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latin typeface="+mj-ea"/>
                  <a:ea typeface="+mj-ea"/>
                </a:endParaRPr>
              </a:p>
            </p:txBody>
          </p:sp>
          <p:sp>
            <p:nvSpPr>
              <p:cNvPr id="13" name="TextBox 35"/>
              <p:cNvSpPr txBox="1"/>
              <p:nvPr/>
            </p:nvSpPr>
            <p:spPr>
              <a:xfrm>
                <a:off x="6469730" y="2406822"/>
                <a:ext cx="697637" cy="239636"/>
              </a:xfrm>
              <a:prstGeom prst="rect">
                <a:avLst/>
              </a:prstGeom>
              <a:noFill/>
            </p:spPr>
            <p:txBody>
              <a:bodyPr wrap="none" rtlCol="0">
                <a:spAutoFit/>
              </a:bodyPr>
              <a:lstStyle/>
              <a:p>
                <a:pPr algn="ctr"/>
                <a:r>
                  <a:rPr lang="zh-CN" altLang="en-US" sz="1005" dirty="0">
                    <a:solidFill>
                      <a:schemeClr val="bg1"/>
                    </a:solidFill>
                    <a:latin typeface="+mj-ea"/>
                    <a:ea typeface="+mj-ea"/>
                  </a:rPr>
                  <a:t>添加内容</a:t>
                </a:r>
                <a:endParaRPr lang="id-ID" sz="1005" dirty="0">
                  <a:solidFill>
                    <a:schemeClr val="bg1"/>
                  </a:solidFill>
                  <a:latin typeface="+mj-ea"/>
                  <a:ea typeface="+mj-ea"/>
                </a:endParaRPr>
              </a:p>
            </p:txBody>
          </p:sp>
          <p:sp>
            <p:nvSpPr>
              <p:cNvPr id="14" name="TextBox 36"/>
              <p:cNvSpPr txBox="1"/>
              <p:nvPr/>
            </p:nvSpPr>
            <p:spPr>
              <a:xfrm>
                <a:off x="6412546" y="2668431"/>
                <a:ext cx="1635029" cy="420102"/>
              </a:xfrm>
              <a:prstGeom prst="rect">
                <a:avLst/>
              </a:prstGeom>
              <a:noFill/>
            </p:spPr>
            <p:txBody>
              <a:bodyPr wrap="square" rtlCol="0">
                <a:spAutoFit/>
              </a:bodyPr>
              <a:lstStyle/>
              <a:p>
                <a:pPr>
                  <a:lnSpc>
                    <a:spcPct val="150000"/>
                  </a:lnSpc>
                </a:pPr>
                <a:r>
                  <a:rPr lang="zh-CN" altLang="en-US" sz="735" dirty="0">
                    <a:solidFill>
                      <a:schemeClr val="tx1">
                        <a:lumMod val="75000"/>
                        <a:lumOff val="25000"/>
                      </a:schemeClr>
                    </a:solidFill>
                    <a:latin typeface="+mj-ea"/>
                    <a:ea typeface="+mj-ea"/>
                  </a:rPr>
                  <a:t>添加你的内容文字，添加你的饿内容文字</a:t>
                </a:r>
                <a:endParaRPr lang="id-ID" sz="735" dirty="0">
                  <a:solidFill>
                    <a:schemeClr val="tx1">
                      <a:lumMod val="75000"/>
                      <a:lumOff val="25000"/>
                    </a:schemeClr>
                  </a:solidFill>
                  <a:latin typeface="+mj-ea"/>
                  <a:ea typeface="+mj-ea"/>
                </a:endParaRPr>
              </a:p>
            </p:txBody>
          </p:sp>
        </p:grpSp>
      </p:grpSp>
      <p:grpSp>
        <p:nvGrpSpPr>
          <p:cNvPr id="15" name="组合 14"/>
          <p:cNvGrpSpPr/>
          <p:nvPr/>
        </p:nvGrpSpPr>
        <p:grpSpPr>
          <a:xfrm>
            <a:off x="1259676" y="1748133"/>
            <a:ext cx="2971059" cy="741520"/>
            <a:chOff x="1097890" y="1891967"/>
            <a:chExt cx="2971096" cy="720372"/>
          </a:xfrm>
        </p:grpSpPr>
        <p:sp>
          <p:nvSpPr>
            <p:cNvPr id="16" name="Rounded Rectangle 43"/>
            <p:cNvSpPr/>
            <p:nvPr/>
          </p:nvSpPr>
          <p:spPr>
            <a:xfrm>
              <a:off x="1952894" y="1917570"/>
              <a:ext cx="768382" cy="195578"/>
            </a:xfrm>
            <a:prstGeom prst="roundRect">
              <a:avLst>
                <a:gd name="adj" fmla="val 46832"/>
              </a:avLst>
            </a:prstGeom>
            <a:solidFill>
              <a:srgbClr val="00B0F0"/>
            </a:solidFill>
            <a:ln>
              <a:noFill/>
            </a:ln>
            <a:effectLst>
              <a:outerShdw blurRad="165100" dist="127000" dir="5400000" sx="92000" sy="92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latin typeface="+mj-ea"/>
                <a:ea typeface="+mj-ea"/>
              </a:endParaRPr>
            </a:p>
          </p:txBody>
        </p:sp>
        <p:sp>
          <p:nvSpPr>
            <p:cNvPr id="17" name="TextBox 115"/>
            <p:cNvSpPr txBox="1"/>
            <p:nvPr/>
          </p:nvSpPr>
          <p:spPr>
            <a:xfrm>
              <a:off x="1988265" y="1891967"/>
              <a:ext cx="697637" cy="239636"/>
            </a:xfrm>
            <a:prstGeom prst="rect">
              <a:avLst/>
            </a:prstGeom>
            <a:noFill/>
          </p:spPr>
          <p:txBody>
            <a:bodyPr wrap="none" rtlCol="0">
              <a:spAutoFit/>
            </a:bodyPr>
            <a:lstStyle/>
            <a:p>
              <a:pPr algn="ctr"/>
              <a:r>
                <a:rPr lang="zh-CN" altLang="en-US" sz="1005" dirty="0">
                  <a:solidFill>
                    <a:schemeClr val="bg1"/>
                  </a:solidFill>
                  <a:latin typeface="+mj-ea"/>
                  <a:ea typeface="+mj-ea"/>
                </a:rPr>
                <a:t>添加内容</a:t>
              </a:r>
              <a:endParaRPr lang="id-ID" sz="1005" dirty="0">
                <a:solidFill>
                  <a:schemeClr val="bg1"/>
                </a:solidFill>
                <a:latin typeface="+mj-ea"/>
                <a:ea typeface="+mj-ea"/>
              </a:endParaRPr>
            </a:p>
          </p:txBody>
        </p:sp>
        <p:cxnSp>
          <p:nvCxnSpPr>
            <p:cNvPr id="18" name="Straight Connector 1"/>
            <p:cNvCxnSpPr/>
            <p:nvPr/>
          </p:nvCxnSpPr>
          <p:spPr>
            <a:xfrm flipH="1">
              <a:off x="2835798" y="2008102"/>
              <a:ext cx="1233188" cy="0"/>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17"/>
            <p:cNvSpPr txBox="1"/>
            <p:nvPr/>
          </p:nvSpPr>
          <p:spPr>
            <a:xfrm>
              <a:off x="1097890" y="2192237"/>
              <a:ext cx="1635029" cy="420102"/>
            </a:xfrm>
            <a:prstGeom prst="rect">
              <a:avLst/>
            </a:prstGeom>
            <a:noFill/>
          </p:spPr>
          <p:txBody>
            <a:bodyPr wrap="square" rtlCol="0">
              <a:spAutoFit/>
            </a:bodyPr>
            <a:lstStyle/>
            <a:p>
              <a:pPr algn="ctr">
                <a:lnSpc>
                  <a:spcPct val="150000"/>
                </a:lnSpc>
              </a:pPr>
              <a:r>
                <a:rPr lang="zh-CN" altLang="en-US" sz="735" dirty="0">
                  <a:solidFill>
                    <a:schemeClr val="tx1">
                      <a:lumMod val="75000"/>
                      <a:lumOff val="25000"/>
                    </a:schemeClr>
                  </a:solidFill>
                  <a:latin typeface="+mj-ea"/>
                  <a:ea typeface="+mj-ea"/>
                </a:rPr>
                <a:t>添加你的饿内容文字，添加你的内容文字</a:t>
              </a:r>
              <a:endParaRPr lang="id-ID" sz="735" dirty="0">
                <a:solidFill>
                  <a:schemeClr val="tx1">
                    <a:lumMod val="75000"/>
                    <a:lumOff val="25000"/>
                  </a:schemeClr>
                </a:solidFill>
                <a:latin typeface="+mj-ea"/>
                <a:ea typeface="+mj-ea"/>
              </a:endParaRPr>
            </a:p>
          </p:txBody>
        </p:sp>
      </p:grpSp>
      <p:grpSp>
        <p:nvGrpSpPr>
          <p:cNvPr id="20" name="组合 19"/>
          <p:cNvGrpSpPr/>
          <p:nvPr/>
        </p:nvGrpSpPr>
        <p:grpSpPr>
          <a:xfrm>
            <a:off x="1297164" y="3009983"/>
            <a:ext cx="2971059" cy="716165"/>
            <a:chOff x="1097890" y="3117831"/>
            <a:chExt cx="2971096" cy="695740"/>
          </a:xfrm>
        </p:grpSpPr>
        <p:sp>
          <p:nvSpPr>
            <p:cNvPr id="21" name="Rounded Rectangle 43"/>
            <p:cNvSpPr/>
            <p:nvPr/>
          </p:nvSpPr>
          <p:spPr>
            <a:xfrm>
              <a:off x="1915404" y="3141706"/>
              <a:ext cx="805872" cy="201686"/>
            </a:xfrm>
            <a:prstGeom prst="roundRect">
              <a:avLst>
                <a:gd name="adj" fmla="val 46832"/>
              </a:avLst>
            </a:prstGeom>
            <a:solidFill>
              <a:schemeClr val="accent3"/>
            </a:solidFill>
            <a:ln>
              <a:noFill/>
            </a:ln>
            <a:effectLst>
              <a:outerShdw blurRad="215900" dist="114300" dir="3240000" sx="97000" sy="97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latin typeface="+mj-ea"/>
                <a:ea typeface="+mj-ea"/>
              </a:endParaRPr>
            </a:p>
          </p:txBody>
        </p:sp>
        <p:sp>
          <p:nvSpPr>
            <p:cNvPr id="22" name="TextBox 120"/>
            <p:cNvSpPr txBox="1"/>
            <p:nvPr/>
          </p:nvSpPr>
          <p:spPr>
            <a:xfrm>
              <a:off x="1973327" y="3117831"/>
              <a:ext cx="697637" cy="239636"/>
            </a:xfrm>
            <a:prstGeom prst="rect">
              <a:avLst/>
            </a:prstGeom>
            <a:noFill/>
          </p:spPr>
          <p:txBody>
            <a:bodyPr wrap="none" rtlCol="0">
              <a:spAutoFit/>
            </a:bodyPr>
            <a:lstStyle/>
            <a:p>
              <a:pPr algn="ctr"/>
              <a:r>
                <a:rPr lang="zh-CN" altLang="en-US" sz="1005" dirty="0">
                  <a:solidFill>
                    <a:schemeClr val="bg1"/>
                  </a:solidFill>
                  <a:latin typeface="+mj-ea"/>
                  <a:ea typeface="+mj-ea"/>
                </a:rPr>
                <a:t>添加内容</a:t>
              </a:r>
              <a:endParaRPr lang="id-ID" sz="1005" dirty="0">
                <a:solidFill>
                  <a:schemeClr val="bg1"/>
                </a:solidFill>
                <a:latin typeface="+mj-ea"/>
                <a:ea typeface="+mj-ea"/>
              </a:endParaRPr>
            </a:p>
          </p:txBody>
        </p:sp>
        <p:cxnSp>
          <p:nvCxnSpPr>
            <p:cNvPr id="23" name="Straight Connector 1"/>
            <p:cNvCxnSpPr/>
            <p:nvPr/>
          </p:nvCxnSpPr>
          <p:spPr>
            <a:xfrm flipH="1">
              <a:off x="2835798" y="3215712"/>
              <a:ext cx="1233188" cy="22634"/>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122"/>
            <p:cNvSpPr txBox="1"/>
            <p:nvPr/>
          </p:nvSpPr>
          <p:spPr>
            <a:xfrm>
              <a:off x="1097890" y="3393469"/>
              <a:ext cx="1635029" cy="420102"/>
            </a:xfrm>
            <a:prstGeom prst="rect">
              <a:avLst/>
            </a:prstGeom>
            <a:noFill/>
          </p:spPr>
          <p:txBody>
            <a:bodyPr wrap="square" rtlCol="0">
              <a:spAutoFit/>
            </a:bodyPr>
            <a:lstStyle/>
            <a:p>
              <a:pPr algn="ctr">
                <a:lnSpc>
                  <a:spcPct val="150000"/>
                </a:lnSpc>
              </a:pPr>
              <a:r>
                <a:rPr lang="zh-CN" altLang="en-US" sz="735" dirty="0">
                  <a:solidFill>
                    <a:schemeClr val="tx1">
                      <a:lumMod val="75000"/>
                      <a:lumOff val="25000"/>
                    </a:schemeClr>
                  </a:solidFill>
                  <a:latin typeface="+mj-ea"/>
                  <a:ea typeface="+mj-ea"/>
                </a:rPr>
                <a:t>添加你的饿内容文字，添加你的内容文字</a:t>
              </a:r>
              <a:endParaRPr lang="id-ID" sz="735" dirty="0">
                <a:solidFill>
                  <a:schemeClr val="tx1">
                    <a:lumMod val="75000"/>
                    <a:lumOff val="25000"/>
                  </a:schemeClr>
                </a:solidFill>
                <a:latin typeface="+mj-ea"/>
                <a:ea typeface="+mj-ea"/>
              </a:endParaRPr>
            </a:p>
          </p:txBody>
        </p:sp>
      </p:grpSp>
      <p:grpSp>
        <p:nvGrpSpPr>
          <p:cNvPr id="25" name="组合 24"/>
          <p:cNvGrpSpPr/>
          <p:nvPr/>
        </p:nvGrpSpPr>
        <p:grpSpPr>
          <a:xfrm>
            <a:off x="5053878" y="2278102"/>
            <a:ext cx="3192884" cy="701724"/>
            <a:chOff x="4854651" y="2406822"/>
            <a:chExt cx="3192924" cy="681711"/>
          </a:xfrm>
        </p:grpSpPr>
        <p:cxnSp>
          <p:nvCxnSpPr>
            <p:cNvPr id="26" name="Straight Connector 1"/>
            <p:cNvCxnSpPr/>
            <p:nvPr/>
          </p:nvCxnSpPr>
          <p:spPr>
            <a:xfrm>
              <a:off x="4854651" y="2540519"/>
              <a:ext cx="1484239" cy="15490"/>
            </a:xfrm>
            <a:prstGeom prst="line">
              <a:avLst/>
            </a:prstGeom>
            <a:ln w="12700">
              <a:solidFill>
                <a:schemeClr val="bg1">
                  <a:lumMod val="65000"/>
                </a:schemeClr>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412546" y="2406822"/>
              <a:ext cx="1635029" cy="681711"/>
              <a:chOff x="6412546" y="2406822"/>
              <a:chExt cx="1635029" cy="681711"/>
            </a:xfrm>
          </p:grpSpPr>
          <p:sp>
            <p:nvSpPr>
              <p:cNvPr id="28" name="Rounded Rectangle 43"/>
              <p:cNvSpPr/>
              <p:nvPr/>
            </p:nvSpPr>
            <p:spPr>
              <a:xfrm>
                <a:off x="6412546" y="2417674"/>
                <a:ext cx="817514" cy="220589"/>
              </a:xfrm>
              <a:prstGeom prst="roundRect">
                <a:avLst>
                  <a:gd name="adj" fmla="val 46832"/>
                </a:avLst>
              </a:prstGeom>
              <a:solidFill>
                <a:schemeClr val="accent2"/>
              </a:solidFill>
              <a:ln>
                <a:noFill/>
              </a:ln>
              <a:effectLst>
                <a:outerShdw blurRad="88900" dist="88900" dir="5400000" algn="t"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latin typeface="+mj-ea"/>
                  <a:ea typeface="+mj-ea"/>
                </a:endParaRPr>
              </a:p>
            </p:txBody>
          </p:sp>
          <p:sp>
            <p:nvSpPr>
              <p:cNvPr id="29" name="TextBox 127"/>
              <p:cNvSpPr txBox="1"/>
              <p:nvPr/>
            </p:nvSpPr>
            <p:spPr>
              <a:xfrm>
                <a:off x="6469730" y="2406822"/>
                <a:ext cx="697637" cy="239636"/>
              </a:xfrm>
              <a:prstGeom prst="rect">
                <a:avLst/>
              </a:prstGeom>
              <a:noFill/>
            </p:spPr>
            <p:txBody>
              <a:bodyPr wrap="none" rtlCol="0">
                <a:spAutoFit/>
              </a:bodyPr>
              <a:lstStyle/>
              <a:p>
                <a:pPr algn="ctr"/>
                <a:r>
                  <a:rPr lang="zh-CN" altLang="en-US" sz="1005" dirty="0">
                    <a:solidFill>
                      <a:schemeClr val="bg1"/>
                    </a:solidFill>
                    <a:latin typeface="+mj-ea"/>
                    <a:ea typeface="+mj-ea"/>
                  </a:rPr>
                  <a:t>添加内容</a:t>
                </a:r>
                <a:endParaRPr lang="id-ID" sz="1005" dirty="0">
                  <a:solidFill>
                    <a:schemeClr val="bg1"/>
                  </a:solidFill>
                  <a:latin typeface="+mj-ea"/>
                  <a:ea typeface="+mj-ea"/>
                </a:endParaRPr>
              </a:p>
            </p:txBody>
          </p:sp>
          <p:sp>
            <p:nvSpPr>
              <p:cNvPr id="30" name="TextBox 128"/>
              <p:cNvSpPr txBox="1"/>
              <p:nvPr/>
            </p:nvSpPr>
            <p:spPr>
              <a:xfrm>
                <a:off x="6412546" y="2668431"/>
                <a:ext cx="1635029" cy="420102"/>
              </a:xfrm>
              <a:prstGeom prst="rect">
                <a:avLst/>
              </a:prstGeom>
              <a:noFill/>
            </p:spPr>
            <p:txBody>
              <a:bodyPr wrap="square" rtlCol="0">
                <a:spAutoFit/>
              </a:bodyPr>
              <a:lstStyle/>
              <a:p>
                <a:pPr>
                  <a:lnSpc>
                    <a:spcPct val="150000"/>
                  </a:lnSpc>
                </a:pPr>
                <a:r>
                  <a:rPr lang="zh-CN" altLang="en-US" sz="735" dirty="0">
                    <a:solidFill>
                      <a:schemeClr val="tx1">
                        <a:lumMod val="75000"/>
                        <a:lumOff val="25000"/>
                      </a:schemeClr>
                    </a:solidFill>
                    <a:latin typeface="+mj-ea"/>
                    <a:ea typeface="+mj-ea"/>
                  </a:rPr>
                  <a:t>添加你的内容文字，添加你的饿内容文字</a:t>
                </a:r>
                <a:endParaRPr lang="id-ID" sz="735" dirty="0">
                  <a:solidFill>
                    <a:schemeClr val="tx1">
                      <a:lumMod val="75000"/>
                      <a:lumOff val="25000"/>
                    </a:schemeClr>
                  </a:solidFill>
                  <a:latin typeface="+mj-ea"/>
                  <a:ea typeface="+mj-ea"/>
                </a:endParaRPr>
              </a:p>
            </p:txBody>
          </p:sp>
        </p:grpSp>
      </p:grpSp>
      <p:sp>
        <p:nvSpPr>
          <p:cNvPr id="31" name="Freeform 6"/>
          <p:cNvSpPr/>
          <p:nvPr/>
        </p:nvSpPr>
        <p:spPr bwMode="auto">
          <a:xfrm>
            <a:off x="4115157" y="1272313"/>
            <a:ext cx="938722" cy="839624"/>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rgbClr val="00B0F0"/>
          </a:solidFill>
          <a:ln w="5" cap="flat">
            <a:noFill/>
            <a:prstDash val="solid"/>
            <a:miter lim="800000"/>
          </a:ln>
        </p:spPr>
        <p:txBody>
          <a:bodyPr vert="horz" wrap="square" lIns="92362" tIns="46181" rIns="92362" bIns="46181" numCol="1" anchor="b" anchorCtr="0" compatLnSpc="1"/>
          <a:lstStyle/>
          <a:p>
            <a:pPr algn="ctr"/>
            <a:r>
              <a:rPr lang="zh-CN" altLang="en-US" sz="1470" dirty="0">
                <a:solidFill>
                  <a:schemeClr val="bg1"/>
                </a:solidFill>
                <a:latin typeface="微软雅黑" panose="020B0503020204020204" pitchFamily="34" charset="-122"/>
                <a:ea typeface="微软雅黑" panose="020B0503020204020204" pitchFamily="34" charset="-122"/>
              </a:rPr>
              <a:t>增长</a:t>
            </a:r>
            <a:endParaRPr lang="zh-CN" altLang="en-US" sz="1470" dirty="0">
              <a:solidFill>
                <a:schemeClr val="bg1"/>
              </a:solidFill>
              <a:latin typeface="微软雅黑" panose="020B0503020204020204" pitchFamily="34" charset="-122"/>
              <a:ea typeface="微软雅黑" panose="020B0503020204020204" pitchFamily="34" charset="-122"/>
            </a:endParaRPr>
          </a:p>
        </p:txBody>
      </p:sp>
      <p:sp>
        <p:nvSpPr>
          <p:cNvPr id="32" name="Freeform 7"/>
          <p:cNvSpPr/>
          <p:nvPr/>
        </p:nvSpPr>
        <p:spPr bwMode="auto">
          <a:xfrm>
            <a:off x="3791702" y="2289278"/>
            <a:ext cx="1585632" cy="394479"/>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2"/>
          </a:solidFill>
          <a:ln w="5" cap="flat">
            <a:noFill/>
            <a:prstDash val="solid"/>
            <a:miter lim="800000"/>
          </a:ln>
        </p:spPr>
        <p:txBody>
          <a:bodyPr vert="horz" wrap="square" lIns="92362" tIns="46181" rIns="92362" bIns="46181" numCol="1" anchor="ctr" anchorCtr="0" compatLnSpc="1"/>
          <a:lstStyle/>
          <a:p>
            <a:pPr algn="ctr"/>
            <a:r>
              <a:rPr lang="zh-CN" altLang="en-US" sz="1470" dirty="0">
                <a:solidFill>
                  <a:schemeClr val="bg1"/>
                </a:solidFill>
                <a:latin typeface="微软雅黑" panose="020B0503020204020204" pitchFamily="34" charset="-122"/>
                <a:ea typeface="微软雅黑" panose="020B0503020204020204" pitchFamily="34" charset="-122"/>
              </a:rPr>
              <a:t>添加内容</a:t>
            </a:r>
            <a:endParaRPr lang="zh-CN" altLang="en-US" sz="1470" dirty="0">
              <a:solidFill>
                <a:schemeClr val="bg1"/>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3475283" y="2864709"/>
            <a:ext cx="2225509" cy="390860"/>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3"/>
          </a:solidFill>
          <a:ln w="5" cap="flat">
            <a:noFill/>
            <a:prstDash val="solid"/>
            <a:miter lim="800000"/>
          </a:ln>
        </p:spPr>
        <p:txBody>
          <a:bodyPr vert="horz" wrap="square" lIns="92362" tIns="46181" rIns="92362" bIns="46181" numCol="1" anchor="ctr" anchorCtr="0" compatLnSpc="1"/>
          <a:lstStyle/>
          <a:p>
            <a:pPr algn="ctr"/>
            <a:r>
              <a:rPr lang="zh-CN" altLang="en-US" sz="1605" dirty="0">
                <a:solidFill>
                  <a:schemeClr val="bg1"/>
                </a:solidFill>
                <a:latin typeface="微软雅黑" panose="020B0503020204020204" pitchFamily="34" charset="-122"/>
                <a:ea typeface="微软雅黑" panose="020B0503020204020204" pitchFamily="34" charset="-122"/>
              </a:rPr>
              <a:t>添加内容</a:t>
            </a:r>
            <a:endParaRPr lang="zh-CN" altLang="en-US" sz="1605" dirty="0">
              <a:solidFill>
                <a:schemeClr val="bg1"/>
              </a:solidFill>
              <a:latin typeface="微软雅黑" panose="020B0503020204020204" pitchFamily="34" charset="-122"/>
              <a:ea typeface="微软雅黑" panose="020B0503020204020204" pitchFamily="34" charset="-122"/>
            </a:endParaRPr>
          </a:p>
        </p:txBody>
      </p:sp>
      <p:sp>
        <p:nvSpPr>
          <p:cNvPr id="34" name="Freeform 10"/>
          <p:cNvSpPr/>
          <p:nvPr/>
        </p:nvSpPr>
        <p:spPr bwMode="auto">
          <a:xfrm>
            <a:off x="4115158" y="2111939"/>
            <a:ext cx="1037166" cy="177335"/>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75000"/>
              <a:alpha val="79000"/>
            </a:schemeClr>
          </a:solidFill>
          <a:ln w="5" cap="flat">
            <a:noFill/>
            <a:prstDash val="solid"/>
            <a:miter lim="800000"/>
          </a:ln>
        </p:spPr>
        <p:txBody>
          <a:bodyPr vert="horz" wrap="square" lIns="92362" tIns="46181" rIns="92362" bIns="46181" numCol="1" anchor="t" anchorCtr="0" compatLnSpc="1"/>
          <a:lstStyle/>
          <a:p>
            <a:endParaRPr lang="zh-CN" altLang="en-US" sz="1605"/>
          </a:p>
        </p:txBody>
      </p:sp>
      <p:sp>
        <p:nvSpPr>
          <p:cNvPr id="35" name="Freeform 11"/>
          <p:cNvSpPr/>
          <p:nvPr/>
        </p:nvSpPr>
        <p:spPr bwMode="auto">
          <a:xfrm>
            <a:off x="3791703" y="2683756"/>
            <a:ext cx="1687590" cy="180954"/>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75000"/>
              <a:alpha val="79000"/>
            </a:schemeClr>
          </a:solidFill>
          <a:ln w="5" cap="flat">
            <a:noFill/>
            <a:prstDash val="solid"/>
            <a:miter lim="800000"/>
          </a:ln>
        </p:spPr>
        <p:txBody>
          <a:bodyPr vert="horz" wrap="square" lIns="92362" tIns="46181" rIns="92362" bIns="46181" numCol="1" anchor="t" anchorCtr="0" compatLnSpc="1"/>
          <a:lstStyle/>
          <a:p>
            <a:endParaRPr lang="zh-CN" altLang="en-US" sz="1605"/>
          </a:p>
        </p:txBody>
      </p:sp>
      <p:sp>
        <p:nvSpPr>
          <p:cNvPr id="36" name="Freeform 12"/>
          <p:cNvSpPr/>
          <p:nvPr/>
        </p:nvSpPr>
        <p:spPr bwMode="auto">
          <a:xfrm>
            <a:off x="3475279" y="3255569"/>
            <a:ext cx="2327467" cy="180954"/>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75000"/>
              <a:alpha val="79000"/>
            </a:schemeClr>
          </a:solidFill>
          <a:ln w="5" cap="flat">
            <a:noFill/>
            <a:prstDash val="solid"/>
            <a:miter lim="800000"/>
          </a:ln>
        </p:spPr>
        <p:txBody>
          <a:bodyPr vert="horz" wrap="square" lIns="92362" tIns="46181" rIns="92362" bIns="46181" numCol="1" anchor="t" anchorCtr="0" compatLnSpc="1"/>
          <a:lstStyle/>
          <a:p>
            <a:endParaRPr lang="zh-CN" altLang="en-US" sz="1605"/>
          </a:p>
        </p:txBody>
      </p:sp>
      <p:sp>
        <p:nvSpPr>
          <p:cNvPr id="37" name="Freeform 9"/>
          <p:cNvSpPr/>
          <p:nvPr/>
        </p:nvSpPr>
        <p:spPr bwMode="auto">
          <a:xfrm>
            <a:off x="2986580" y="3436520"/>
            <a:ext cx="3206420" cy="694861"/>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4"/>
          </a:solidFill>
          <a:ln w="5" cap="flat">
            <a:noFill/>
            <a:prstDash val="solid"/>
            <a:miter lim="800000"/>
          </a:ln>
          <a:effectLst>
            <a:outerShdw blurRad="114300" dist="38100" dir="5400000" algn="t" rotWithShape="0">
              <a:prstClr val="black">
                <a:alpha val="23000"/>
              </a:prstClr>
            </a:outerShdw>
          </a:effectLst>
        </p:spPr>
        <p:txBody>
          <a:bodyPr vert="horz" wrap="square" lIns="92362" tIns="46181" rIns="92362" bIns="46181" numCol="1" anchor="ctr" anchorCtr="0" compatLnSpc="1"/>
          <a:lstStyle/>
          <a:p>
            <a:pPr algn="ctr"/>
            <a:r>
              <a:rPr lang="zh-CN" altLang="en-US" sz="1605" dirty="0">
                <a:solidFill>
                  <a:schemeClr val="bg1"/>
                </a:solidFill>
                <a:latin typeface="微软雅黑" panose="020B0503020204020204" pitchFamily="34" charset="-122"/>
                <a:ea typeface="微软雅黑" panose="020B0503020204020204" pitchFamily="34" charset="-122"/>
              </a:rPr>
              <a:t>添加内容</a:t>
            </a:r>
            <a:endParaRPr lang="zh-CN" altLang="en-US" sz="1605"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300"/>
                                        <p:tgtEl>
                                          <p:spTgt spid="37"/>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right)">
                                      <p:cBhvr>
                                        <p:cTn id="35" dur="300"/>
                                        <p:tgtEl>
                                          <p:spTgt spid="36"/>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300"/>
                                        <p:tgtEl>
                                          <p:spTgt spid="33"/>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300"/>
                                        <p:tgtEl>
                                          <p:spTgt spid="35"/>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300"/>
                                        <p:tgtEl>
                                          <p:spTgt spid="32"/>
                                        </p:tgtEl>
                                      </p:cBhvr>
                                    </p:animEffect>
                                  </p:childTnLst>
                                </p:cTn>
                              </p:par>
                            </p:childTnLst>
                          </p:cTn>
                        </p:par>
                        <p:par>
                          <p:cTn id="48" fill="hold">
                            <p:stCondLst>
                              <p:cond delay="3000"/>
                            </p:stCondLst>
                            <p:childTnLst>
                              <p:par>
                                <p:cTn id="49" presetID="2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300"/>
                                        <p:tgtEl>
                                          <p:spTgt spid="34"/>
                                        </p:tgtEl>
                                      </p:cBhvr>
                                    </p:animEffect>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300"/>
                                        <p:tgtEl>
                                          <p:spTgt spid="31"/>
                                        </p:tgtEl>
                                      </p:cBhvr>
                                    </p:animEffect>
                                  </p:childTnLst>
                                </p:cTn>
                              </p:par>
                            </p:childTnLst>
                          </p:cTn>
                        </p:par>
                        <p:par>
                          <p:cTn id="56" fill="hold">
                            <p:stCondLst>
                              <p:cond delay="4000"/>
                            </p:stCondLst>
                            <p:childTnLst>
                              <p:par>
                                <p:cTn id="57" presetID="22" presetClass="entr" presetSubtype="2"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par>
                                <p:cTn id="60" presetID="22" presetClass="entr" presetSubtype="8"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right)">
                                      <p:cBhvr>
                                        <p:cTn id="65" dur="500"/>
                                        <p:tgtEl>
                                          <p:spTgt spid="20"/>
                                        </p:tgtEl>
                                      </p:cBhvr>
                                    </p:animEffect>
                                  </p:childTnLst>
                                </p:cTn>
                              </p:par>
                              <p:par>
                                <p:cTn id="66" presetID="22" presetClass="entr" presetSubtype="8"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31" grpId="0" animBg="1"/>
      <p:bldP spid="32" grpId="0" animBg="1"/>
      <p:bldP spid="33" grpId="0" animBg="1"/>
      <p:bldP spid="34" grpId="0" animBg="1"/>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21426" y="396958"/>
            <a:ext cx="2078046" cy="207879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7" name="椭圆 6"/>
          <p:cNvSpPr/>
          <p:nvPr/>
        </p:nvSpPr>
        <p:spPr>
          <a:xfrm>
            <a:off x="205172" y="2707363"/>
            <a:ext cx="752898" cy="753169"/>
          </a:xfrm>
          <a:prstGeom prst="ellipse">
            <a:avLst/>
          </a:prstGeom>
          <a:solidFill>
            <a:schemeClr val="accent4"/>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605"/>
          </a:p>
        </p:txBody>
      </p:sp>
      <p:sp>
        <p:nvSpPr>
          <p:cNvPr id="8" name="椭圆 7"/>
          <p:cNvSpPr/>
          <p:nvPr/>
        </p:nvSpPr>
        <p:spPr>
          <a:xfrm>
            <a:off x="909712" y="185439"/>
            <a:ext cx="305277" cy="305387"/>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605"/>
          </a:p>
        </p:txBody>
      </p:sp>
      <p:grpSp>
        <p:nvGrpSpPr>
          <p:cNvPr id="9" name="组合 8"/>
          <p:cNvGrpSpPr/>
          <p:nvPr/>
        </p:nvGrpSpPr>
        <p:grpSpPr>
          <a:xfrm>
            <a:off x="3676384" y="2192297"/>
            <a:ext cx="334478" cy="334599"/>
            <a:chOff x="304800" y="673100"/>
            <a:chExt cx="4000500" cy="4000500"/>
          </a:xfrm>
          <a:effectLst>
            <a:outerShdw blurRad="381000" dist="152400" dir="8100000" algn="tr" rotWithShape="0">
              <a:prstClr val="black">
                <a:alpha val="7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p:nvGrpSpPr>
        <p:grpSpPr>
          <a:xfrm>
            <a:off x="4059017" y="952657"/>
            <a:ext cx="693156" cy="693406"/>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5" name="组合 14"/>
          <p:cNvGrpSpPr/>
          <p:nvPr/>
        </p:nvGrpSpPr>
        <p:grpSpPr>
          <a:xfrm>
            <a:off x="1734416" y="2823402"/>
            <a:ext cx="244172" cy="244260"/>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8" name="组合 17"/>
          <p:cNvGrpSpPr/>
          <p:nvPr/>
        </p:nvGrpSpPr>
        <p:grpSpPr>
          <a:xfrm>
            <a:off x="958070" y="3808275"/>
            <a:ext cx="319878" cy="319993"/>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1" name="椭圆 20"/>
          <p:cNvSpPr/>
          <p:nvPr/>
        </p:nvSpPr>
        <p:spPr>
          <a:xfrm>
            <a:off x="3380200" y="758283"/>
            <a:ext cx="305277" cy="305387"/>
          </a:xfrm>
          <a:prstGeom prst="ellipse">
            <a:avLst/>
          </a:prstGeom>
          <a:solidFill>
            <a:srgbClr val="FFC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84" tIns="40742" rIns="81484" bIns="40742" rtlCol="0" anchor="ctr"/>
          <a:lstStyle/>
          <a:p>
            <a:pPr algn="ctr"/>
            <a:endParaRPr lang="zh-CN" altLang="en-US" sz="1605"/>
          </a:p>
        </p:txBody>
      </p:sp>
      <p:grpSp>
        <p:nvGrpSpPr>
          <p:cNvPr id="23" name="组合 22"/>
          <p:cNvGrpSpPr/>
          <p:nvPr/>
        </p:nvGrpSpPr>
        <p:grpSpPr>
          <a:xfrm>
            <a:off x="2459095" y="2541689"/>
            <a:ext cx="916141" cy="916471"/>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6" name="文本框 25"/>
          <p:cNvSpPr txBox="1"/>
          <p:nvPr/>
        </p:nvSpPr>
        <p:spPr>
          <a:xfrm>
            <a:off x="909712" y="902390"/>
            <a:ext cx="1773162" cy="1014730"/>
          </a:xfrm>
          <a:prstGeom prst="rect">
            <a:avLst/>
          </a:prstGeom>
          <a:noFill/>
        </p:spPr>
        <p:txBody>
          <a:bodyPr wrap="square" rtlCol="0">
            <a:spAutoFit/>
          </a:bodyPr>
          <a:lstStyle/>
          <a:p>
            <a:r>
              <a:rPr lang="en-US" altLang="zh-CN" sz="6000" b="1" dirty="0" smtClean="0">
                <a:solidFill>
                  <a:srgbClr val="00B0F0"/>
                </a:solidFill>
                <a:latin typeface="黑体" panose="02010609060101010101" pitchFamily="49" charset="-122"/>
                <a:ea typeface="黑体" panose="02010609060101010101" pitchFamily="49" charset="-122"/>
              </a:rPr>
              <a:t>20XX</a:t>
            </a:r>
            <a:endParaRPr lang="zh-CN" altLang="en-US" sz="6000" b="1" dirty="0">
              <a:solidFill>
                <a:srgbClr val="00B0F0"/>
              </a:solidFill>
              <a:latin typeface="黑体" panose="02010609060101010101" pitchFamily="49" charset="-122"/>
              <a:ea typeface="黑体" panose="02010609060101010101" pitchFamily="49" charset="-122"/>
            </a:endParaRPr>
          </a:p>
        </p:txBody>
      </p:sp>
      <p:sp>
        <p:nvSpPr>
          <p:cNvPr id="30" name="文本框 3"/>
          <p:cNvSpPr>
            <a:spLocks noChangeArrowheads="1"/>
          </p:cNvSpPr>
          <p:nvPr/>
        </p:nvSpPr>
        <p:spPr bwMode="auto">
          <a:xfrm>
            <a:off x="5797551" y="4138086"/>
            <a:ext cx="1203848" cy="251026"/>
          </a:xfrm>
          <a:prstGeom prst="rect">
            <a:avLst/>
          </a:prstGeom>
          <a:noFill/>
          <a:ln>
            <a:noFill/>
          </a:ln>
        </p:spPr>
        <p:txBody>
          <a:bodyPr wrap="none" lIns="34921" tIns="17460" rIns="34921" bIns="17460">
            <a:spAutoFit/>
          </a:bodyPr>
          <a:lstStyle>
            <a:defPPr>
              <a:defRPr lang="zh-CN"/>
            </a:defPPr>
            <a:lvl1pPr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1pPr>
            <a:lvl2pPr marL="4572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2pPr>
            <a:lvl3pPr marL="9144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3pPr>
            <a:lvl4pPr marL="13716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4pPr>
            <a:lvl5pPr marL="18288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5pPr>
            <a:lvl6pPr marL="22860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6pPr>
            <a:lvl7pPr marL="27432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7pPr>
            <a:lvl8pPr marL="32004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8pPr>
            <a:lvl9pPr marL="36576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9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谢谢您的观看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 Box 3"/>
          <p:cNvSpPr>
            <a:spLocks noChangeArrowheads="1"/>
          </p:cNvSpPr>
          <p:nvPr/>
        </p:nvSpPr>
        <p:spPr bwMode="auto">
          <a:xfrm>
            <a:off x="5754979" y="3195132"/>
            <a:ext cx="2350761" cy="933136"/>
          </a:xfrm>
          <a:prstGeom prst="rect">
            <a:avLst/>
          </a:prstGeom>
          <a:noFill/>
          <a:ln>
            <a:noFill/>
          </a:ln>
        </p:spPr>
        <p:txBody>
          <a:bodyPr lIns="34921" tIns="17460" rIns="34921" bIns="17460" anchor="ctr">
            <a:spAutoFit/>
          </a:bodyPr>
          <a:lstStyle>
            <a:defPPr>
              <a:defRPr lang="zh-CN"/>
            </a:defPPr>
            <a:lvl1pPr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1pPr>
            <a:lvl2pPr marL="4572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2pPr>
            <a:lvl3pPr marL="9144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3pPr>
            <a:lvl4pPr marL="13716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4pPr>
            <a:lvl5pPr marL="18288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5pPr>
            <a:lvl6pPr marL="22860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6pPr>
            <a:lvl7pPr marL="27432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7pPr>
            <a:lvl8pPr marL="32004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8pPr>
            <a:lvl9pPr marL="36576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9pPr>
          </a:lstStyle>
          <a:p>
            <a:pPr algn="l">
              <a:lnSpc>
                <a:spcPct val="90000"/>
              </a:lnSpc>
            </a:pPr>
            <a:r>
              <a:rPr lang="en-US" sz="4410" dirty="0">
                <a:solidFill>
                  <a:schemeClr val="accent2"/>
                </a:solidFill>
                <a:latin typeface="Franklin Gothic Medium" panose="020B0603020102020204" pitchFamily="34" charset="0"/>
                <a:ea typeface="方正正中黑简体" panose="02000000000000000000" pitchFamily="2" charset="-122"/>
                <a:sym typeface="Impact" panose="020B0806030902050204" pitchFamily="34" charset="0"/>
              </a:rPr>
              <a:t>THANKS</a:t>
            </a:r>
            <a:endParaRPr lang="en-US" altLang="zh-CN" sz="4410" dirty="0">
              <a:solidFill>
                <a:schemeClr val="accent2"/>
              </a:solidFill>
              <a:latin typeface="Franklin Gothic Medium" panose="020B0603020102020204" pitchFamily="34" charset="0"/>
              <a:ea typeface="方正正中黑简体" panose="02000000000000000000" pitchFamily="2" charset="-122"/>
              <a:sym typeface="Impact" panose="020B0806030902050204" pitchFamily="34" charset="0"/>
            </a:endParaRPr>
          </a:p>
          <a:p>
            <a:pPr algn="l">
              <a:lnSpc>
                <a:spcPct val="90000"/>
              </a:lnSpc>
            </a:pPr>
            <a:r>
              <a:rPr lang="en-US" sz="2070" dirty="0">
                <a:solidFill>
                  <a:schemeClr val="accent2"/>
                </a:solidFill>
                <a:latin typeface="微软雅黑" panose="020B0503020204020204" pitchFamily="34" charset="-122"/>
                <a:ea typeface="微软雅黑" panose="020B0503020204020204" pitchFamily="34" charset="-122"/>
                <a:sym typeface="Impact" panose="020B0806030902050204" pitchFamily="34" charset="0"/>
              </a:rPr>
              <a:t>FORWATCHING</a:t>
            </a:r>
            <a:endParaRPr lang="en-US" sz="2070" dirty="0">
              <a:solidFill>
                <a:schemeClr val="accent2"/>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34" name="任意多边形 33"/>
          <p:cNvSpPr>
            <a:spLocks noChangeArrowheads="1"/>
          </p:cNvSpPr>
          <p:nvPr/>
        </p:nvSpPr>
        <p:spPr bwMode="auto">
          <a:xfrm rot="2700000">
            <a:off x="4903217" y="3283667"/>
            <a:ext cx="690606" cy="756066"/>
          </a:xfrm>
          <a:custGeom>
            <a:avLst/>
            <a:gdLst>
              <a:gd name="T0" fmla="*/ 0 w 1363744"/>
              <a:gd name="T1" fmla="*/ 262920 h 921508"/>
              <a:gd name="T2" fmla="*/ 677394 w 1363744"/>
              <a:gd name="T3" fmla="*/ 262920 h 921508"/>
              <a:gd name="T4" fmla="*/ 373742 w 1363744"/>
              <a:gd name="T5" fmla="*/ 0 h 921508"/>
              <a:gd name="T6" fmla="*/ 703330 w 1363744"/>
              <a:gd name="T7" fmla="*/ 0 h 921508"/>
              <a:gd name="T8" fmla="*/ 1152525 w 1363744"/>
              <a:gd name="T9" fmla="*/ 388938 h 921508"/>
              <a:gd name="T10" fmla="*/ 703330 w 1363744"/>
              <a:gd name="T11" fmla="*/ 777875 h 921508"/>
              <a:gd name="T12" fmla="*/ 373742 w 1363744"/>
              <a:gd name="T13" fmla="*/ 777875 h 921508"/>
              <a:gd name="T14" fmla="*/ 677396 w 1363744"/>
              <a:gd name="T15" fmla="*/ 514955 h 921508"/>
              <a:gd name="T16" fmla="*/ 0 w 1363744"/>
              <a:gd name="T17" fmla="*/ 514955 h 921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3744"/>
              <a:gd name="T28" fmla="*/ 0 h 921508"/>
              <a:gd name="T29" fmla="*/ 1363744 w 1363744"/>
              <a:gd name="T30" fmla="*/ 921508 h 921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3744" h="921508">
                <a:moveTo>
                  <a:pt x="0" y="311467"/>
                </a:moveTo>
                <a:lnTo>
                  <a:pt x="801538" y="311467"/>
                </a:lnTo>
                <a:lnTo>
                  <a:pt x="442236" y="0"/>
                </a:lnTo>
                <a:lnTo>
                  <a:pt x="832227" y="0"/>
                </a:lnTo>
                <a:lnTo>
                  <a:pt x="1363744" y="460754"/>
                </a:lnTo>
                <a:lnTo>
                  <a:pt x="832227" y="921508"/>
                </a:lnTo>
                <a:lnTo>
                  <a:pt x="442236" y="921508"/>
                </a:lnTo>
                <a:lnTo>
                  <a:pt x="801540" y="610040"/>
                </a:lnTo>
                <a:lnTo>
                  <a:pt x="0" y="610040"/>
                </a:lnTo>
                <a:close/>
              </a:path>
            </a:pathLst>
          </a:custGeom>
          <a:solidFill>
            <a:srgbClr val="00B0F0"/>
          </a:solidFill>
          <a:ln>
            <a:noFill/>
          </a:ln>
        </p:spPr>
        <p:txBody>
          <a:bodyPr rot="10800000" vert="eaVert" lIns="34921" tIns="17460" rIns="34921" bIns="17460" anchor="ctr"/>
          <a:lstStyle>
            <a:defPPr>
              <a:defRPr lang="zh-CN"/>
            </a:defPPr>
            <a:lvl1pPr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1pPr>
            <a:lvl2pPr marL="4572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2pPr>
            <a:lvl3pPr marL="9144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3pPr>
            <a:lvl4pPr marL="13716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4pPr>
            <a:lvl5pPr marL="1828800" algn="ctr" rtl="0" fontAlgn="base">
              <a:spcBef>
                <a:spcPct val="0"/>
              </a:spcBef>
              <a:spcAft>
                <a:spcPct val="0"/>
              </a:spcAft>
              <a:buFont typeface="Arial" panose="020B0604020202020204" pitchFamily="34" charset="0"/>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5pPr>
            <a:lvl6pPr marL="22860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6pPr>
            <a:lvl7pPr marL="27432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7pPr>
            <a:lvl8pPr marL="32004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8pPr>
            <a:lvl9pPr marL="3657600" algn="l" defTabSz="914400" rtl="0" eaLnBrk="1" latinLnBrk="0" hangingPunct="1">
              <a:defRPr sz="2400" kern="1200">
                <a:solidFill>
                  <a:srgbClr val="FFFFFF"/>
                </a:solidFill>
                <a:latin typeface="宋体" panose="02010600030101010101" pitchFamily="2" charset="-122"/>
                <a:ea typeface="宋体" panose="02010600030101010101" pitchFamily="2" charset="-122"/>
                <a:cs typeface="+mn-cs"/>
                <a:sym typeface="宋体" panose="02010600030101010101" pitchFamily="2" charset="-122"/>
              </a:defRPr>
            </a:lvl9pPr>
          </a:lstStyle>
          <a:p>
            <a:endParaRPr lang="zh-CN" altLang="en-US" sz="670">
              <a:solidFill>
                <a:srgbClr val="00ACA8"/>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Effect transition="in" filter="fade">
                                      <p:cBhvr>
                                        <p:cTn id="11" dur="1000"/>
                                        <p:tgtEl>
                                          <p:spTgt spid="4"/>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4"/>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8"/>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9"/>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12"/>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2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Effect transition="in" filter="fade">
                                      <p:cBhvr>
                                        <p:cTn id="47" dur="1000"/>
                                        <p:tgtEl>
                                          <p:spTgt spid="21"/>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1"/>
                                        </p:tgtEl>
                                        <p:attrNameLst>
                                          <p:attrName>ppt_x</p:attrName>
                                          <p:attrName>ppt_y</p:attrName>
                                        </p:attrNameLst>
                                      </p:cBhvr>
                                      <p:rCtr x="10851" y="-18536"/>
                                    </p:animMotion>
                                  </p:childTnLst>
                                </p:cTn>
                              </p:par>
                              <p:par>
                                <p:cTn id="50" presetID="1" presetClass="entr" presetSubtype="0" fill="hold" grpId="0" nodeType="withEffect">
                                  <p:stCondLst>
                                    <p:cond delay="200"/>
                                  </p:stCondLst>
                                  <p:childTnLst>
                                    <p:set>
                                      <p:cBhvr>
                                        <p:cTn id="51" dur="1" fill="hold">
                                          <p:stCondLst>
                                            <p:cond delay="0"/>
                                          </p:stCondLst>
                                        </p:cTn>
                                        <p:tgtEl>
                                          <p:spTgt spid="7"/>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par>
                                <p:cTn id="57" presetID="64" presetClass="path" presetSubtype="0" fill="hold" grpId="2" nodeType="withEffect">
                                  <p:stCondLst>
                                    <p:cond delay="200"/>
                                  </p:stCondLst>
                                  <p:childTnLst>
                                    <p:animMotion origin="layout" path="M -1.11111E-6 4.44444E-6 L 0.12309 0.575 " pathEditMode="relative" rAng="0" ptsTypes="AA">
                                      <p:cBhvr>
                                        <p:cTn id="58" dur="1000" spd="-100000" fill="hold"/>
                                        <p:tgtEl>
                                          <p:spTgt spid="7"/>
                                        </p:tgtEl>
                                        <p:attrNameLst>
                                          <p:attrName>ppt_x</p:attrName>
                                          <p:attrName>ppt_y</p:attrName>
                                        </p:attrNameLst>
                                      </p:cBhvr>
                                      <p:rCtr x="6146" y="28735"/>
                                    </p:animMotion>
                                  </p:childTnLst>
                                </p:cTn>
                              </p:par>
                              <p:par>
                                <p:cTn id="59" presetID="1" presetClass="entr" presetSubtype="0" fill="hold" nodeType="withEffect">
                                  <p:stCondLst>
                                    <p:cond delay="400"/>
                                  </p:stCondLst>
                                  <p:childTnLst>
                                    <p:set>
                                      <p:cBhvr>
                                        <p:cTn id="60" dur="1" fill="hold">
                                          <p:stCondLst>
                                            <p:cond delay="0"/>
                                          </p:stCondLst>
                                        </p:cTn>
                                        <p:tgtEl>
                                          <p:spTgt spid="15"/>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cTn>
                              </p:par>
                              <p:par>
                                <p:cTn id="66" presetID="64" presetClass="path" presetSubtype="0" fill="hold" nodeType="withEffect">
                                  <p:stCondLst>
                                    <p:cond delay="400"/>
                                  </p:stCondLst>
                                  <p:childTnLst>
                                    <p:animMotion origin="layout" path="M 1.38889E-6 3.41057E-6 L -0.71736 -0.40563 " pathEditMode="relative" rAng="0" ptsTypes="AA">
                                      <p:cBhvr>
                                        <p:cTn id="67" dur="1000" spd="-100000" fill="hold"/>
                                        <p:tgtEl>
                                          <p:spTgt spid="15"/>
                                        </p:tgtEl>
                                        <p:attrNameLst>
                                          <p:attrName>ppt_x</p:attrName>
                                          <p:attrName>ppt_y</p:attrName>
                                        </p:attrNameLst>
                                      </p:cBhvr>
                                      <p:rCtr x="-35868" y="-20297"/>
                                    </p:animMotion>
                                  </p:childTnLst>
                                </p:cTn>
                              </p:par>
                              <p:par>
                                <p:cTn id="68" presetID="1" presetClass="entr" presetSubtype="0" fill="hold" nodeType="withEffect">
                                  <p:stCondLst>
                                    <p:cond delay="300"/>
                                  </p:stCondLst>
                                  <p:childTnLst>
                                    <p:set>
                                      <p:cBhvr>
                                        <p:cTn id="69" dur="1" fill="hold">
                                          <p:stCondLst>
                                            <p:cond delay="0"/>
                                          </p:stCondLst>
                                        </p:cTn>
                                        <p:tgtEl>
                                          <p:spTgt spid="18"/>
                                        </p:tgtEl>
                                        <p:attrNameLst>
                                          <p:attrName>style.visibility</p:attrName>
                                        </p:attrNameLst>
                                      </p:cBhvr>
                                      <p:to>
                                        <p:strVal val="visible"/>
                                      </p:to>
                                    </p:set>
                                  </p:childTnLst>
                                </p:cTn>
                              </p:par>
                              <p:par>
                                <p:cTn id="70" presetID="53" presetClass="entr" presetSubtype="16" fill="hold" nodeType="withEffect">
                                  <p:stCondLst>
                                    <p:cond delay="30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Effect transition="in" filter="fade">
                                      <p:cBhvr>
                                        <p:cTn id="74" dur="1000"/>
                                        <p:tgtEl>
                                          <p:spTgt spid="18"/>
                                        </p:tgtEl>
                                      </p:cBhvr>
                                    </p:animEffect>
                                  </p:childTnLst>
                                </p:cTn>
                              </p:par>
                              <p:par>
                                <p:cTn id="75" presetID="64" presetClass="path" presetSubtype="0" fill="hold" nodeType="withEffect">
                                  <p:stCondLst>
                                    <p:cond delay="300"/>
                                  </p:stCondLst>
                                  <p:childTnLst>
                                    <p:animMotion origin="layout" path="M -8.33333E-7 3.20988E-6 L 1.0349 -0.87346 " pathEditMode="relative" rAng="0" ptsTypes="AA">
                                      <p:cBhvr>
                                        <p:cTn id="76" dur="1000" spd="-100000" fill="hold"/>
                                        <p:tgtEl>
                                          <p:spTgt spid="18"/>
                                        </p:tgtEl>
                                        <p:attrNameLst>
                                          <p:attrName>ppt_x</p:attrName>
                                          <p:attrName>ppt_y</p:attrName>
                                        </p:attrNameLst>
                                      </p:cBhvr>
                                      <p:rCtr x="51736" y="-43673"/>
                                    </p:animMotion>
                                  </p:childTnLst>
                                </p:cTn>
                              </p:par>
                              <p:par>
                                <p:cTn id="77" presetID="1" presetClass="entr" presetSubtype="0" fill="hold" nodeType="withEffect">
                                  <p:stCondLst>
                                    <p:cond delay="200"/>
                                  </p:stCondLst>
                                  <p:childTnLst>
                                    <p:set>
                                      <p:cBhvr>
                                        <p:cTn id="78" dur="1" fill="hold">
                                          <p:stCondLst>
                                            <p:cond delay="0"/>
                                          </p:stCondLst>
                                        </p:cTn>
                                        <p:tgtEl>
                                          <p:spTgt spid="23"/>
                                        </p:tgtEl>
                                        <p:attrNameLst>
                                          <p:attrName>style.visibility</p:attrName>
                                        </p:attrNameLst>
                                      </p:cBhvr>
                                      <p:to>
                                        <p:strVal val="visible"/>
                                      </p:to>
                                    </p:set>
                                  </p:childTnLst>
                                </p:cTn>
                              </p:par>
                              <p:par>
                                <p:cTn id="79" presetID="53" presetClass="entr" presetSubtype="16" fill="hold" nodeType="withEffect">
                                  <p:stCondLst>
                                    <p:cond delay="20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Effect transition="in" filter="fade">
                                      <p:cBhvr>
                                        <p:cTn id="83" dur="1000"/>
                                        <p:tgtEl>
                                          <p:spTgt spid="23"/>
                                        </p:tgtEl>
                                      </p:cBhvr>
                                    </p:animEffect>
                                  </p:childTnLst>
                                </p:cTn>
                              </p:par>
                              <p:par>
                                <p:cTn id="84" presetID="64" presetClass="path" presetSubtype="0" fill="hold" nodeType="withEffect">
                                  <p:stCondLst>
                                    <p:cond delay="200"/>
                                  </p:stCondLst>
                                  <p:childTnLst>
                                    <p:animMotion origin="layout" path="M 3.05556E-6 3.44146E-6 L -0.64115 -0.94965 " pathEditMode="relative" rAng="0" ptsTypes="AA">
                                      <p:cBhvr>
                                        <p:cTn id="85" dur="1000" spd="-100000" fill="hold"/>
                                        <p:tgtEl>
                                          <p:spTgt spid="23"/>
                                        </p:tgtEl>
                                        <p:attrNameLst>
                                          <p:attrName>ppt_x</p:attrName>
                                          <p:attrName>ppt_y</p:attrName>
                                        </p:attrNameLst>
                                      </p:cBhvr>
                                      <p:rCtr x="-32066" y="-47482"/>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par>
                          <p:cTn id="91" fill="hold">
                            <p:stCondLst>
                              <p:cond delay="500"/>
                            </p:stCondLst>
                            <p:childTnLst>
                              <p:par>
                                <p:cTn id="92" presetID="53" presetClass="entr" presetSubtype="16" repeatCount="2000"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childTnLst>
                          </p:cTn>
                        </p:par>
                        <p:par>
                          <p:cTn id="97" fill="hold">
                            <p:stCondLst>
                              <p:cond delay="10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par>
                          <p:cTn id="105" fill="hold">
                            <p:stCondLst>
                              <p:cond delay="2799"/>
                            </p:stCondLst>
                            <p:childTnLst>
                              <p:par>
                                <p:cTn id="106" presetID="2" presetClass="entr" presetSubtype="4"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additive="base">
                                        <p:cTn id="108" dur="500" fill="hold"/>
                                        <p:tgtEl>
                                          <p:spTgt spid="30"/>
                                        </p:tgtEl>
                                        <p:attrNameLst>
                                          <p:attrName>ppt_x</p:attrName>
                                        </p:attrNameLst>
                                      </p:cBhvr>
                                      <p:tavLst>
                                        <p:tav tm="0">
                                          <p:val>
                                            <p:strVal val="#ppt_x"/>
                                          </p:val>
                                        </p:tav>
                                        <p:tav tm="100000">
                                          <p:val>
                                            <p:strVal val="#ppt_x"/>
                                          </p:val>
                                        </p:tav>
                                      </p:tavLst>
                                    </p:anim>
                                    <p:anim calcmode="lin" valueType="num">
                                      <p:cBhvr additive="base">
                                        <p:cTn id="10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21" grpId="0" animBg="1"/>
      <p:bldP spid="21" grpId="1" animBg="1"/>
      <p:bldP spid="21" grpId="2" animBg="1"/>
      <p:bldP spid="26" grpId="0"/>
      <p:bldP spid="30" grpId="0"/>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 y="1584045"/>
            <a:ext cx="9143886" cy="968995"/>
          </a:xfrm>
          <a:prstGeom prst="rect">
            <a:avLst/>
          </a:prstGeom>
          <a:solidFill>
            <a:schemeClr val="bg1">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 name="TextBox 26"/>
          <p:cNvSpPr txBox="1"/>
          <p:nvPr/>
        </p:nvSpPr>
        <p:spPr>
          <a:xfrm>
            <a:off x="4408219" y="2721664"/>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 工作前言</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27"/>
          <p:cNvSpPr txBox="1"/>
          <p:nvPr/>
        </p:nvSpPr>
        <p:spPr>
          <a:xfrm>
            <a:off x="5486537" y="2721664"/>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 工作回顾</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28"/>
          <p:cNvSpPr txBox="1"/>
          <p:nvPr/>
        </p:nvSpPr>
        <p:spPr>
          <a:xfrm>
            <a:off x="4408219" y="3135409"/>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 工作计划</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9"/>
          <p:cNvSpPr txBox="1"/>
          <p:nvPr/>
        </p:nvSpPr>
        <p:spPr>
          <a:xfrm>
            <a:off x="5486537" y="3135409"/>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 工作团队</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30"/>
          <p:cNvSpPr txBox="1"/>
          <p:nvPr/>
        </p:nvSpPr>
        <p:spPr>
          <a:xfrm>
            <a:off x="4429541" y="3539828"/>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 工作进度</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32"/>
          <p:cNvSpPr txBox="1"/>
          <p:nvPr/>
        </p:nvSpPr>
        <p:spPr>
          <a:xfrm>
            <a:off x="5486537" y="3524132"/>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 去年相比</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51084" y="4043353"/>
            <a:ext cx="293489" cy="293595"/>
            <a:chOff x="1463339" y="1072758"/>
            <a:chExt cx="1546058" cy="1546058"/>
          </a:xfrm>
          <a:effectLst>
            <a:outerShdw blurRad="330200" dist="215900" dir="6900000" sx="71000" sy="71000" algn="t" rotWithShape="0">
              <a:prstClr val="black">
                <a:alpha val="54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p:nvGrpSpPr>
        <p:grpSpPr>
          <a:xfrm>
            <a:off x="2746986" y="1248410"/>
            <a:ext cx="1473254" cy="1473254"/>
            <a:chOff x="4508674" y="2118116"/>
            <a:chExt cx="2204282" cy="2204282"/>
          </a:xfrm>
        </p:grpSpPr>
        <p:grpSp>
          <p:nvGrpSpPr>
            <p:cNvPr id="13" name="组合 12"/>
            <p:cNvGrpSpPr/>
            <p:nvPr/>
          </p:nvGrpSpPr>
          <p:grpSpPr>
            <a:xfrm>
              <a:off x="4508674" y="2118116"/>
              <a:ext cx="2204282" cy="2204282"/>
              <a:chOff x="1517331" y="1125257"/>
              <a:chExt cx="2204282" cy="2204282"/>
            </a:xfrm>
          </p:grpSpPr>
          <p:sp>
            <p:nvSpPr>
              <p:cNvPr id="15" name="椭圆 1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6" name="椭圆 15"/>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14" name="TextBox 80"/>
            <p:cNvSpPr txBox="1"/>
            <p:nvPr/>
          </p:nvSpPr>
          <p:spPr>
            <a:xfrm>
              <a:off x="5044082" y="2653916"/>
              <a:ext cx="1466834" cy="1154020"/>
            </a:xfrm>
            <a:prstGeom prst="rect">
              <a:avLst/>
            </a:prstGeom>
            <a:noFill/>
          </p:spPr>
          <p:txBody>
            <a:bodyPr wrap="square" rtlCol="0">
              <a:spAutoFit/>
            </a:bodyPr>
            <a:lstStyle/>
            <a:p>
              <a:r>
                <a:rPr lang="en-US" altLang="zh-CN" sz="4410" dirty="0">
                  <a:solidFill>
                    <a:schemeClr val="bg1"/>
                  </a:solidFill>
                  <a:latin typeface="DFGothic-EB" panose="02010609010101010101" pitchFamily="1" charset="-128"/>
                  <a:ea typeface="DFGothic-EB" panose="02010609010101010101" pitchFamily="1" charset="-128"/>
                </a:rPr>
                <a:t>01</a:t>
              </a:r>
              <a:endParaRPr lang="zh-CN" altLang="en-US" sz="4410" dirty="0">
                <a:solidFill>
                  <a:schemeClr val="bg1"/>
                </a:solidFill>
                <a:latin typeface="DFGothic-EB" panose="02010609010101010101" pitchFamily="1" charset="-128"/>
                <a:ea typeface="DFGothic-EB" panose="02010609010101010101" pitchFamily="1" charset="-128"/>
              </a:endParaRPr>
            </a:p>
          </p:txBody>
        </p:sp>
      </p:grpSp>
      <p:grpSp>
        <p:nvGrpSpPr>
          <p:cNvPr id="17" name="组合 16"/>
          <p:cNvGrpSpPr/>
          <p:nvPr/>
        </p:nvGrpSpPr>
        <p:grpSpPr>
          <a:xfrm>
            <a:off x="417791" y="3486802"/>
            <a:ext cx="425704" cy="425704"/>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9" name="椭圆 1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0" name="组合 19"/>
          <p:cNvGrpSpPr/>
          <p:nvPr/>
        </p:nvGrpSpPr>
        <p:grpSpPr>
          <a:xfrm>
            <a:off x="204939" y="4190151"/>
            <a:ext cx="425704" cy="425704"/>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2" name="椭圆 2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3" name="组合 22"/>
          <p:cNvGrpSpPr/>
          <p:nvPr/>
        </p:nvGrpSpPr>
        <p:grpSpPr>
          <a:xfrm>
            <a:off x="893835" y="3912507"/>
            <a:ext cx="347666" cy="347666"/>
            <a:chOff x="1517331" y="1125257"/>
            <a:chExt cx="2204282" cy="2204282"/>
          </a:xfrm>
        </p:grpSpPr>
        <p:sp>
          <p:nvSpPr>
            <p:cNvPr id="24" name="椭圆 2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5" name="椭圆 2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26" name="TextBox 81"/>
          <p:cNvSpPr txBox="1"/>
          <p:nvPr/>
        </p:nvSpPr>
        <p:spPr>
          <a:xfrm>
            <a:off x="4514433" y="1849841"/>
            <a:ext cx="2800822" cy="462563"/>
          </a:xfrm>
          <a:prstGeom prst="rect">
            <a:avLst/>
          </a:prstGeom>
          <a:noFill/>
        </p:spPr>
        <p:txBody>
          <a:bodyPr wrap="square" rtlCol="0">
            <a:spAutoFit/>
          </a:bodyPr>
          <a:lstStyle/>
          <a:p>
            <a:r>
              <a:rPr lang="zh-CN" altLang="en-US" sz="2405" b="1" spc="-100" dirty="0">
                <a:solidFill>
                  <a:schemeClr val="accent1"/>
                </a:solidFill>
                <a:latin typeface="思源黑体 CN Bold" pitchFamily="34" charset="-122"/>
                <a:ea typeface="思源黑体 CN Bold" pitchFamily="34" charset="-122"/>
              </a:rPr>
              <a:t>年终工作概述</a:t>
            </a:r>
            <a:endParaRPr lang="zh-CN" altLang="en-US" sz="2405" b="1" spc="-100" dirty="0">
              <a:solidFill>
                <a:schemeClr val="accent1"/>
              </a:solidFill>
              <a:latin typeface="思源黑体 CN Bold" pitchFamily="34" charset="-122"/>
              <a:ea typeface="思源黑体 CN Bold" pitchFamily="34" charset="-122"/>
            </a:endParaRPr>
          </a:p>
        </p:txBody>
      </p:sp>
      <p:grpSp>
        <p:nvGrpSpPr>
          <p:cNvPr id="27" name="组合 26"/>
          <p:cNvGrpSpPr/>
          <p:nvPr/>
        </p:nvGrpSpPr>
        <p:grpSpPr>
          <a:xfrm>
            <a:off x="7810361" y="78187"/>
            <a:ext cx="425704" cy="425704"/>
            <a:chOff x="1517331" y="1125257"/>
            <a:chExt cx="2204282" cy="2204282"/>
          </a:xfrm>
        </p:grpSpPr>
        <p:sp>
          <p:nvSpPr>
            <p:cNvPr id="28" name="椭圆 2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9" name="椭圆 2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0" name="组合 29"/>
          <p:cNvGrpSpPr/>
          <p:nvPr/>
        </p:nvGrpSpPr>
        <p:grpSpPr>
          <a:xfrm>
            <a:off x="8562708" y="132932"/>
            <a:ext cx="425704" cy="425704"/>
            <a:chOff x="1517331" y="1125257"/>
            <a:chExt cx="2204282" cy="2204282"/>
          </a:xfrm>
        </p:grpSpPr>
        <p:sp>
          <p:nvSpPr>
            <p:cNvPr id="31" name="椭圆 3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2" name="椭圆 3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3" name="组合 32"/>
          <p:cNvGrpSpPr/>
          <p:nvPr/>
        </p:nvGrpSpPr>
        <p:grpSpPr>
          <a:xfrm>
            <a:off x="8032572" y="499660"/>
            <a:ext cx="607348" cy="607348"/>
            <a:chOff x="1517331" y="1125257"/>
            <a:chExt cx="2204282" cy="2204282"/>
          </a:xfrm>
        </p:grpSpPr>
        <p:sp>
          <p:nvSpPr>
            <p:cNvPr id="34" name="椭圆 3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5" name="椭圆 3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6" name="组合 35"/>
          <p:cNvGrpSpPr/>
          <p:nvPr/>
        </p:nvGrpSpPr>
        <p:grpSpPr>
          <a:xfrm>
            <a:off x="7555892" y="834337"/>
            <a:ext cx="293489" cy="293595"/>
            <a:chOff x="1463339" y="1072758"/>
            <a:chExt cx="1546058" cy="1546058"/>
          </a:xfrm>
          <a:effectLst>
            <a:outerShdw blurRad="330200" dist="215900" dir="6900000" sx="71000" sy="71000" algn="t" rotWithShape="0">
              <a:prstClr val="black">
                <a:alpha val="54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14:presetBounceEnd="52000">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14:presetBounceEnd="52000">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14:bounceEnd="52000">
                                          <p:cBhvr additive="base">
                                            <p:cTn id="20" dur="5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14:presetBounceEnd="52000">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14:bounceEnd="52000">
                                          <p:cBhvr additive="base">
                                            <p:cTn id="24" dur="5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14:presetBounceEnd="52000">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52000">
                                          <p:cBhvr additive="base">
                                            <p:cTn id="28"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14:presetBounceEnd="52000">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14:bounceEnd="52000">
                                          <p:cBhvr additive="base">
                                            <p:cTn id="32" dur="5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14:presetBounceEnd="52000">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14:bounceEnd="52000">
                                          <p:cBhvr additive="base">
                                            <p:cTn id="36" dur="50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14:presetBounceEnd="52000">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14:bounceEnd="52000">
                                          <p:cBhvr additive="base">
                                            <p:cTn id="40"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8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8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604364" y="1292680"/>
            <a:ext cx="1940817" cy="1941017"/>
            <a:chOff x="5392760" y="2263092"/>
            <a:chExt cx="2903849" cy="2904148"/>
          </a:xfrm>
        </p:grpSpPr>
        <p:sp>
          <p:nvSpPr>
            <p:cNvPr id="10" name="椭圆 9"/>
            <p:cNvSpPr/>
            <p:nvPr/>
          </p:nvSpPr>
          <p:spPr>
            <a:xfrm>
              <a:off x="5392760"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1" name="椭圆 10"/>
            <p:cNvSpPr/>
            <p:nvPr/>
          </p:nvSpPr>
          <p:spPr>
            <a:xfrm>
              <a:off x="5494066" y="2364410"/>
              <a:ext cx="2701236" cy="2701514"/>
            </a:xfrm>
            <a:prstGeom prst="ellipse">
              <a:avLst/>
            </a:prstGeom>
            <a:solidFill>
              <a:schemeClr val="accent1"/>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grpSp>
        <p:nvGrpSpPr>
          <p:cNvPr id="12" name="组合 11"/>
          <p:cNvGrpSpPr/>
          <p:nvPr/>
        </p:nvGrpSpPr>
        <p:grpSpPr>
          <a:xfrm>
            <a:off x="6114930" y="1292680"/>
            <a:ext cx="1940817" cy="1941017"/>
            <a:chOff x="9149068" y="2263092"/>
            <a:chExt cx="2903849" cy="2904148"/>
          </a:xfrm>
        </p:grpSpPr>
        <p:sp>
          <p:nvSpPr>
            <p:cNvPr id="13" name="椭圆 12"/>
            <p:cNvSpPr/>
            <p:nvPr/>
          </p:nvSpPr>
          <p:spPr>
            <a:xfrm>
              <a:off x="9149068"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4" name="椭圆 13"/>
            <p:cNvSpPr/>
            <p:nvPr/>
          </p:nvSpPr>
          <p:spPr>
            <a:xfrm>
              <a:off x="9250374" y="2364409"/>
              <a:ext cx="2701236" cy="2701514"/>
            </a:xfrm>
            <a:prstGeom prst="ellipse">
              <a:avLst/>
            </a:prstGeom>
            <a:solidFill>
              <a:schemeClr val="accent4"/>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grpSp>
        <p:nvGrpSpPr>
          <p:cNvPr id="15" name="组合 14"/>
          <p:cNvGrpSpPr/>
          <p:nvPr/>
        </p:nvGrpSpPr>
        <p:grpSpPr>
          <a:xfrm>
            <a:off x="1093798" y="1292680"/>
            <a:ext cx="1940817" cy="1941017"/>
            <a:chOff x="1636453" y="2263092"/>
            <a:chExt cx="2903849" cy="2904148"/>
          </a:xfrm>
        </p:grpSpPr>
        <p:sp>
          <p:nvSpPr>
            <p:cNvPr id="16" name="椭圆 15"/>
            <p:cNvSpPr/>
            <p:nvPr/>
          </p:nvSpPr>
          <p:spPr>
            <a:xfrm>
              <a:off x="1636453" y="2263092"/>
              <a:ext cx="2903849" cy="2904148"/>
            </a:xfrm>
            <a:prstGeom prst="ellipse">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61115" tIns="30557" rIns="61115" bIns="30557" numCol="1" anchor="t" anchorCtr="0" compatLnSpc="1"/>
            <a:lstStyle/>
            <a:p>
              <a:endParaRPr lang="zh-CN" altLang="en-US" sz="1605"/>
            </a:p>
          </p:txBody>
        </p:sp>
        <p:sp>
          <p:nvSpPr>
            <p:cNvPr id="17" name="椭圆 16"/>
            <p:cNvSpPr/>
            <p:nvPr/>
          </p:nvSpPr>
          <p:spPr>
            <a:xfrm>
              <a:off x="1737760" y="2364409"/>
              <a:ext cx="2701236" cy="2701514"/>
            </a:xfrm>
            <a:prstGeom prst="ellipse">
              <a:avLst/>
            </a:prstGeom>
            <a:solidFill>
              <a:schemeClr val="accent2"/>
            </a:solidFill>
            <a:ln w="7938" cap="flat">
              <a:noFill/>
              <a:prstDash val="solid"/>
              <a:miter lim="800000"/>
            </a:ln>
            <a:effectLst/>
          </p:spPr>
          <p:txBody>
            <a:bodyPr vert="horz" wrap="square" lIns="61115" tIns="30557" rIns="61115" bIns="30557" numCol="1" anchor="t" anchorCtr="0" compatLnSpc="1"/>
            <a:lstStyle/>
            <a:p>
              <a:endParaRPr lang="zh-CN" altLang="en-US" sz="1605"/>
            </a:p>
          </p:txBody>
        </p:sp>
      </p:grpSp>
      <p:sp>
        <p:nvSpPr>
          <p:cNvPr id="18" name="矩形 30"/>
          <p:cNvSpPr>
            <a:spLocks noChangeArrowheads="1"/>
          </p:cNvSpPr>
          <p:nvPr/>
        </p:nvSpPr>
        <p:spPr bwMode="auto">
          <a:xfrm>
            <a:off x="2894570" y="4033303"/>
            <a:ext cx="3933520" cy="596100"/>
          </a:xfrm>
          <a:prstGeom prst="rect">
            <a:avLst/>
          </a:prstGeom>
          <a:noFill/>
          <a:ln w="9525">
            <a:noFill/>
            <a:miter lim="800000"/>
          </a:ln>
        </p:spPr>
        <p:txBody>
          <a:bodyPr wrap="square" lIns="34646" tIns="17323" rIns="34646" bIns="17323">
            <a:spAutoFit/>
          </a:bodyPr>
          <a:lstStyle/>
          <a:p>
            <a:pPr lvl="0" algn="ctr">
              <a:lnSpc>
                <a:spcPct val="13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丁字箭头 18"/>
          <p:cNvSpPr/>
          <p:nvPr/>
        </p:nvSpPr>
        <p:spPr>
          <a:xfrm flipV="1">
            <a:off x="1879539" y="3756027"/>
            <a:ext cx="5636918" cy="205158"/>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782" tIns="15392" rIns="30782" bIns="15392" rtlCol="0" anchor="ctr"/>
          <a:lstStyle/>
          <a:p>
            <a:pPr algn="ctr"/>
            <a:endParaRPr lang="zh-CN" altLang="en-US" sz="1605"/>
          </a:p>
        </p:txBody>
      </p:sp>
      <p:sp>
        <p:nvSpPr>
          <p:cNvPr id="20" name="椭圆 19"/>
          <p:cNvSpPr/>
          <p:nvPr/>
        </p:nvSpPr>
        <p:spPr>
          <a:xfrm>
            <a:off x="977189" y="1176059"/>
            <a:ext cx="2174036" cy="2174261"/>
          </a:xfrm>
          <a:prstGeom prst="ellipse">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58" tIns="49279" rIns="98558" bIns="49279" rtlCol="0" anchor="ctr"/>
          <a:lstStyle/>
          <a:p>
            <a:pPr algn="ctr"/>
            <a:endParaRPr lang="zh-CN" altLang="en-US" sz="1605">
              <a:solidFill>
                <a:schemeClr val="tx1"/>
              </a:solidFill>
            </a:endParaRPr>
          </a:p>
        </p:txBody>
      </p:sp>
      <p:sp>
        <p:nvSpPr>
          <p:cNvPr id="21" name="矩形 20"/>
          <p:cNvSpPr/>
          <p:nvPr/>
        </p:nvSpPr>
        <p:spPr>
          <a:xfrm>
            <a:off x="1218253" y="1768594"/>
            <a:ext cx="1691905" cy="1058053"/>
          </a:xfrm>
          <a:prstGeom prst="rect">
            <a:avLst/>
          </a:prstGeom>
        </p:spPr>
        <p:txBody>
          <a:bodyPr wrap="square" lIns="98558" tIns="49279" rIns="98558" bIns="49279">
            <a:spAutoFit/>
          </a:bodyPr>
          <a:lstStyle/>
          <a:p>
            <a:pPr lvl="0" algn="ctr"/>
            <a:r>
              <a:rPr lang="zh-CN" altLang="en-US" sz="2605" b="1" dirty="0">
                <a:solidFill>
                  <a:schemeClr val="bg1"/>
                </a:solidFill>
                <a:latin typeface="微软雅黑" panose="020B0503020204020204" pitchFamily="34" charset="-122"/>
                <a:ea typeface="微软雅黑" panose="020B0503020204020204" pitchFamily="34" charset="-122"/>
              </a:rPr>
              <a:t>应用领域</a:t>
            </a:r>
            <a:endParaRPr lang="en-US" altLang="zh-CN" sz="2605"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27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27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487755" y="1176059"/>
            <a:ext cx="2174036" cy="2174261"/>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58" tIns="49279" rIns="98558" bIns="49279" rtlCol="0" anchor="ctr"/>
          <a:lstStyle/>
          <a:p>
            <a:pPr algn="ctr"/>
            <a:endParaRPr lang="zh-CN" altLang="en-US" sz="1605">
              <a:solidFill>
                <a:schemeClr val="tx1"/>
              </a:solidFill>
            </a:endParaRPr>
          </a:p>
        </p:txBody>
      </p:sp>
      <p:sp>
        <p:nvSpPr>
          <p:cNvPr id="23" name="矩形 22"/>
          <p:cNvSpPr/>
          <p:nvPr/>
        </p:nvSpPr>
        <p:spPr>
          <a:xfrm>
            <a:off x="3728818" y="1768594"/>
            <a:ext cx="1691905" cy="1058053"/>
          </a:xfrm>
          <a:prstGeom prst="rect">
            <a:avLst/>
          </a:prstGeom>
        </p:spPr>
        <p:txBody>
          <a:bodyPr wrap="square" lIns="98558" tIns="49279" rIns="98558" bIns="49279">
            <a:spAutoFit/>
          </a:bodyPr>
          <a:lstStyle/>
          <a:p>
            <a:pPr lvl="0" algn="ctr"/>
            <a:r>
              <a:rPr lang="zh-CN" altLang="en-US" sz="2605" b="1" dirty="0">
                <a:solidFill>
                  <a:schemeClr val="bg1"/>
                </a:solidFill>
                <a:latin typeface="微软雅黑" panose="020B0503020204020204" pitchFamily="34" charset="-122"/>
                <a:ea typeface="微软雅黑" panose="020B0503020204020204" pitchFamily="34" charset="-122"/>
              </a:rPr>
              <a:t>商务领域</a:t>
            </a:r>
            <a:endParaRPr lang="en-US" altLang="zh-CN" sz="2605"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27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270"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5998321" y="1176059"/>
            <a:ext cx="2174036" cy="2174261"/>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58" tIns="49279" rIns="98558" bIns="49279" rtlCol="0" anchor="ctr"/>
          <a:lstStyle/>
          <a:p>
            <a:pPr algn="ctr"/>
            <a:endParaRPr lang="zh-CN" altLang="en-US" sz="1605">
              <a:solidFill>
                <a:schemeClr val="tx1"/>
              </a:solidFill>
            </a:endParaRPr>
          </a:p>
        </p:txBody>
      </p:sp>
      <p:sp>
        <p:nvSpPr>
          <p:cNvPr id="25" name="矩形 24"/>
          <p:cNvSpPr/>
          <p:nvPr/>
        </p:nvSpPr>
        <p:spPr>
          <a:xfrm>
            <a:off x="6239384" y="1768594"/>
            <a:ext cx="1691905" cy="1058053"/>
          </a:xfrm>
          <a:prstGeom prst="rect">
            <a:avLst/>
          </a:prstGeom>
        </p:spPr>
        <p:txBody>
          <a:bodyPr wrap="square" lIns="98558" tIns="49279" rIns="98558" bIns="49279">
            <a:spAutoFit/>
          </a:bodyPr>
          <a:lstStyle/>
          <a:p>
            <a:pPr lvl="0" algn="ctr"/>
            <a:r>
              <a:rPr lang="zh-CN" altLang="en-US" sz="2605" b="1" dirty="0">
                <a:solidFill>
                  <a:schemeClr val="bg1"/>
                </a:solidFill>
                <a:latin typeface="微软雅黑" panose="020B0503020204020204" pitchFamily="34" charset="-122"/>
                <a:ea typeface="微软雅黑" panose="020B0503020204020204" pitchFamily="34" charset="-122"/>
              </a:rPr>
              <a:t>服务领域</a:t>
            </a:r>
            <a:endParaRPr lang="en-US" altLang="zh-CN" sz="2605"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27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27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750"/>
                                        <p:tgtEl>
                                          <p:spTgt spid="20"/>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2500"/>
                            </p:stCondLst>
                            <p:childTnLst>
                              <p:par>
                                <p:cTn id="53" presetID="21"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750"/>
                                        <p:tgtEl>
                                          <p:spTgt spid="22"/>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childTnLst>
                          </p:cTn>
                        </p:par>
                        <p:par>
                          <p:cTn id="60" fill="hold">
                            <p:stCondLst>
                              <p:cond delay="4000"/>
                            </p:stCondLst>
                            <p:childTnLst>
                              <p:par>
                                <p:cTn id="61" presetID="21" presetClass="entr" presetSubtype="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heel(1)">
                                      <p:cBhvr>
                                        <p:cTn id="63" dur="750"/>
                                        <p:tgtEl>
                                          <p:spTgt spid="24"/>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8" grpId="0"/>
      <p:bldP spid="19" grpId="0" animBg="1"/>
      <p:bldP spid="20" grpId="0" animBg="1"/>
      <p:bldP spid="21" grpId="0"/>
      <p:bldP spid="22" grpId="0" animBg="1"/>
      <p:bldP spid="23" grpId="0"/>
      <p:bldP spid="24"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1"/>
          <p:cNvGrpSpPr/>
          <p:nvPr/>
        </p:nvGrpSpPr>
        <p:grpSpPr bwMode="auto">
          <a:xfrm>
            <a:off x="6227763" y="2042642"/>
            <a:ext cx="1439862" cy="2160588"/>
            <a:chOff x="0" y="0"/>
            <a:chExt cx="1440160" cy="2160240"/>
          </a:xfrm>
        </p:grpSpPr>
        <p:grpSp>
          <p:nvGrpSpPr>
            <p:cNvPr id="10" name="组合 40"/>
            <p:cNvGrpSpPr/>
            <p:nvPr/>
          </p:nvGrpSpPr>
          <p:grpSpPr bwMode="auto">
            <a:xfrm>
              <a:off x="0" y="0"/>
              <a:ext cx="1440160" cy="2160240"/>
              <a:chOff x="0" y="0"/>
              <a:chExt cx="1440160" cy="2160240"/>
            </a:xfrm>
          </p:grpSpPr>
          <p:sp>
            <p:nvSpPr>
              <p:cNvPr id="12" name="矩形 41"/>
              <p:cNvSpPr>
                <a:spLocks noChangeArrowheads="1"/>
              </p:cNvSpPr>
              <p:nvPr/>
            </p:nvSpPr>
            <p:spPr bwMode="auto">
              <a:xfrm>
                <a:off x="0" y="0"/>
                <a:ext cx="1440160" cy="2160240"/>
              </a:xfrm>
              <a:prstGeom prst="rect">
                <a:avLst/>
              </a:prstGeom>
              <a:solidFill>
                <a:srgbClr val="A5A5A5"/>
              </a:solidFill>
              <a:ln>
                <a:noFill/>
              </a:ln>
              <a:extLst>
                <a:ext uri="{91240B29-F687-4F45-9708-019B960494DF}">
                  <a14:hiddenLine xmlns:a14="http://schemas.microsoft.com/office/drawing/2010/main" w="9525">
                    <a:solidFill>
                      <a:srgbClr val="BABAB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endParaRPr lang="zh-CN" altLang="zh-CN" sz="1800">
                  <a:solidFill>
                    <a:schemeClr val="accent1"/>
                  </a:solidFill>
                  <a:latin typeface="Arial" panose="020B0604020202020204" pitchFamily="34" charset="0"/>
                  <a:ea typeface="宋体" panose="02010600030101010101" pitchFamily="2" charset="-122"/>
                </a:endParaRPr>
              </a:p>
            </p:txBody>
          </p:sp>
          <p:sp>
            <p:nvSpPr>
              <p:cNvPr id="13" name="TextBox 42"/>
              <p:cNvSpPr>
                <a:spLocks noChangeArrowheads="1"/>
              </p:cNvSpPr>
              <p:nvPr/>
            </p:nvSpPr>
            <p:spPr bwMode="auto">
              <a:xfrm>
                <a:off x="144016" y="173736"/>
                <a:ext cx="1152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200" dirty="0">
                    <a:solidFill>
                      <a:srgbClr val="FFFFFF"/>
                    </a:solidFill>
                  </a:rPr>
                  <a:t>服务名称</a:t>
                </a:r>
                <a:endParaRPr lang="zh-CN" altLang="en-US" sz="1200" dirty="0">
                  <a:solidFill>
                    <a:srgbClr val="FFFFFF"/>
                  </a:solidFill>
                </a:endParaRPr>
              </a:p>
            </p:txBody>
          </p:sp>
          <p:sp>
            <p:nvSpPr>
              <p:cNvPr id="14" name="TextBox 43"/>
              <p:cNvSpPr>
                <a:spLocks noChangeArrowheads="1"/>
              </p:cNvSpPr>
              <p:nvPr/>
            </p:nvSpPr>
            <p:spPr bwMode="auto">
              <a:xfrm>
                <a:off x="0" y="1076345"/>
                <a:ext cx="14401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900">
                    <a:solidFill>
                      <a:srgbClr val="FFFFFF"/>
                    </a:solidFill>
                  </a:rPr>
                  <a:t>在此处添加详细描述</a:t>
                </a:r>
                <a:endParaRPr lang="en-US" altLang="zh-CN" sz="900">
                  <a:solidFill>
                    <a:srgbClr val="FFFFFF"/>
                  </a:solidFill>
                </a:endParaRPr>
              </a:p>
              <a:p>
                <a:pPr algn="ctr" eaLnBrk="1" hangingPunct="1">
                  <a:spcBef>
                    <a:spcPct val="0"/>
                  </a:spcBef>
                  <a:buFont typeface="Arial" panose="020B0604020202020204" pitchFamily="34" charset="0"/>
                  <a:buNone/>
                </a:pPr>
                <a:r>
                  <a:rPr lang="zh-CN" altLang="en-US" sz="900">
                    <a:solidFill>
                      <a:srgbClr val="FFFFFF"/>
                    </a:solidFill>
                  </a:rPr>
                  <a:t>文本</a:t>
                </a:r>
                <a:r>
                  <a:rPr lang="en-US" altLang="zh-CN" sz="900">
                    <a:solidFill>
                      <a:srgbClr val="FFFFFF"/>
                    </a:solidFill>
                  </a:rPr>
                  <a:t>,</a:t>
                </a:r>
                <a:r>
                  <a:rPr lang="zh-CN" altLang="en-US" sz="900">
                    <a:solidFill>
                      <a:srgbClr val="FFFFFF"/>
                    </a:solidFill>
                  </a:rPr>
                  <a:t>尽量与标题文本语</a:t>
                </a:r>
                <a:endParaRPr lang="en-US" altLang="zh-CN" sz="900">
                  <a:solidFill>
                    <a:srgbClr val="FFFFFF"/>
                  </a:solidFill>
                </a:endParaRPr>
              </a:p>
              <a:p>
                <a:pPr algn="ctr" eaLnBrk="1" hangingPunct="1">
                  <a:spcBef>
                    <a:spcPct val="0"/>
                  </a:spcBef>
                  <a:buFont typeface="Arial" panose="020B0604020202020204" pitchFamily="34" charset="0"/>
                  <a:buNone/>
                </a:pPr>
                <a:r>
                  <a:rPr lang="zh-CN" altLang="en-US" sz="900">
                    <a:solidFill>
                      <a:srgbClr val="FFFFFF"/>
                    </a:solidFill>
                  </a:rPr>
                  <a:t>言风格相符合</a:t>
                </a:r>
                <a:endParaRPr lang="en-US" altLang="zh-CN" sz="900">
                  <a:solidFill>
                    <a:srgbClr val="FFFFFF"/>
                  </a:solidFill>
                </a:endParaRPr>
              </a:p>
            </p:txBody>
          </p:sp>
          <p:sp>
            <p:nvSpPr>
              <p:cNvPr id="15" name="TextBox 44"/>
              <p:cNvSpPr>
                <a:spLocks noChangeArrowheads="1"/>
              </p:cNvSpPr>
              <p:nvPr/>
            </p:nvSpPr>
            <p:spPr bwMode="auto">
              <a:xfrm>
                <a:off x="288032" y="1728192"/>
                <a:ext cx="864096" cy="261610"/>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000">
                    <a:solidFill>
                      <a:srgbClr val="FFFFFF"/>
                    </a:solidFill>
                  </a:rPr>
                  <a:t>产品名 </a:t>
                </a:r>
                <a:r>
                  <a:rPr lang="en-US" altLang="zh-CN" sz="1000">
                    <a:solidFill>
                      <a:srgbClr val="FFFFFF"/>
                    </a:solidFill>
                    <a:ea typeface="宋体" panose="02010600030101010101" pitchFamily="2" charset="-122"/>
                  </a:rPr>
                  <a:t>4</a:t>
                </a:r>
                <a:endParaRPr lang="zh-CN" altLang="en-US" sz="1000">
                  <a:solidFill>
                    <a:srgbClr val="FFFFFF"/>
                  </a:solidFill>
                </a:endParaRPr>
              </a:p>
            </p:txBody>
          </p:sp>
        </p:grpSp>
        <p:sp useBgFill="1">
          <p:nvSpPr>
            <p:cNvPr id="11" name="圆角矩形 68"/>
            <p:cNvSpPr>
              <a:spLocks noChangeArrowheads="1"/>
            </p:cNvSpPr>
            <p:nvPr/>
          </p:nvSpPr>
          <p:spPr bwMode="auto">
            <a:xfrm flipH="1">
              <a:off x="504876" y="608096"/>
              <a:ext cx="430408" cy="267784"/>
            </a:xfrm>
            <a:custGeom>
              <a:avLst/>
              <a:gdLst>
                <a:gd name="T0" fmla="*/ 1301 w 2534777"/>
                <a:gd name="T1" fmla="*/ 497 h 1577043"/>
                <a:gd name="T2" fmla="*/ 1577 w 2534777"/>
                <a:gd name="T3" fmla="*/ 667 h 1577043"/>
                <a:gd name="T4" fmla="*/ 1696 w 2534777"/>
                <a:gd name="T5" fmla="*/ 620 h 1577043"/>
                <a:gd name="T6" fmla="*/ 1874 w 2534777"/>
                <a:gd name="T7" fmla="*/ 798 h 1577043"/>
                <a:gd name="T8" fmla="*/ 1871 w 2534777"/>
                <a:gd name="T9" fmla="*/ 813 h 1577043"/>
                <a:gd name="T10" fmla="*/ 2014 w 2534777"/>
                <a:gd name="T11" fmla="*/ 1021 h 1577043"/>
                <a:gd name="T12" fmla="*/ 1791 w 2534777"/>
                <a:gd name="T13" fmla="*/ 1243 h 1577043"/>
                <a:gd name="T14" fmla="*/ 1079 w 2534777"/>
                <a:gd name="T15" fmla="*/ 1243 h 1577043"/>
                <a:gd name="T16" fmla="*/ 856 w 2534777"/>
                <a:gd name="T17" fmla="*/ 1021 h 1577043"/>
                <a:gd name="T18" fmla="*/ 990 w 2534777"/>
                <a:gd name="T19" fmla="*/ 816 h 1577043"/>
                <a:gd name="T20" fmla="*/ 990 w 2534777"/>
                <a:gd name="T21" fmla="*/ 809 h 1577043"/>
                <a:gd name="T22" fmla="*/ 1301 w 2534777"/>
                <a:gd name="T23" fmla="*/ 497 h 1577043"/>
                <a:gd name="T24" fmla="*/ 1218 w 2534777"/>
                <a:gd name="T25" fmla="*/ 380 h 1577043"/>
                <a:gd name="T26" fmla="*/ 829 w 2534777"/>
                <a:gd name="T27" fmla="*/ 769 h 1577043"/>
                <a:gd name="T28" fmla="*/ 829 w 2534777"/>
                <a:gd name="T29" fmla="*/ 778 h 1577043"/>
                <a:gd name="T30" fmla="*/ 662 w 2534777"/>
                <a:gd name="T31" fmla="*/ 1033 h 1577043"/>
                <a:gd name="T32" fmla="*/ 940 w 2534777"/>
                <a:gd name="T33" fmla="*/ 1311 h 1577043"/>
                <a:gd name="T34" fmla="*/ 1829 w 2534777"/>
                <a:gd name="T35" fmla="*/ 1311 h 1577043"/>
                <a:gd name="T36" fmla="*/ 2107 w 2534777"/>
                <a:gd name="T37" fmla="*/ 1033 h 1577043"/>
                <a:gd name="T38" fmla="*/ 1929 w 2534777"/>
                <a:gd name="T39" fmla="*/ 774 h 1577043"/>
                <a:gd name="T40" fmla="*/ 1933 w 2534777"/>
                <a:gd name="T41" fmla="*/ 755 h 1577043"/>
                <a:gd name="T42" fmla="*/ 1711 w 2534777"/>
                <a:gd name="T43" fmla="*/ 533 h 1577043"/>
                <a:gd name="T44" fmla="*/ 1563 w 2534777"/>
                <a:gd name="T45" fmla="*/ 592 h 1577043"/>
                <a:gd name="T46" fmla="*/ 1218 w 2534777"/>
                <a:gd name="T47" fmla="*/ 380 h 1577043"/>
                <a:gd name="T48" fmla="*/ 729 w 2534777"/>
                <a:gd name="T49" fmla="*/ 0 h 1577043"/>
                <a:gd name="T50" fmla="*/ 219 w 2534777"/>
                <a:gd name="T51" fmla="*/ 510 h 1577043"/>
                <a:gd name="T52" fmla="*/ 220 w 2534777"/>
                <a:gd name="T53" fmla="*/ 522 h 1577043"/>
                <a:gd name="T54" fmla="*/ 0 w 2534777"/>
                <a:gd name="T55" fmla="*/ 856 h 1577043"/>
                <a:gd name="T56" fmla="*/ 364 w 2534777"/>
                <a:gd name="T57" fmla="*/ 1220 h 1577043"/>
                <a:gd name="T58" fmla="*/ 662 w 2534777"/>
                <a:gd name="T59" fmla="*/ 1220 h 1577043"/>
                <a:gd name="T60" fmla="*/ 595 w 2534777"/>
                <a:gd name="T61" fmla="*/ 1032 h 1577043"/>
                <a:gd name="T62" fmla="*/ 778 w 2534777"/>
                <a:gd name="T63" fmla="*/ 754 h 1577043"/>
                <a:gd name="T64" fmla="*/ 777 w 2534777"/>
                <a:gd name="T65" fmla="*/ 744 h 1577043"/>
                <a:gd name="T66" fmla="*/ 1203 w 2534777"/>
                <a:gd name="T67" fmla="*/ 318 h 1577043"/>
                <a:gd name="T68" fmla="*/ 1579 w 2534777"/>
                <a:gd name="T69" fmla="*/ 550 h 1577043"/>
                <a:gd name="T70" fmla="*/ 1665 w 2534777"/>
                <a:gd name="T71" fmla="*/ 499 h 1577043"/>
                <a:gd name="T72" fmla="*/ 1666 w 2534777"/>
                <a:gd name="T73" fmla="*/ 492 h 1577043"/>
                <a:gd name="T74" fmla="*/ 1375 w 2534777"/>
                <a:gd name="T75" fmla="*/ 200 h 1577043"/>
                <a:gd name="T76" fmla="*/ 1180 w 2534777"/>
                <a:gd name="T77" fmla="*/ 278 h 1577043"/>
                <a:gd name="T78" fmla="*/ 729 w 2534777"/>
                <a:gd name="T79" fmla="*/ 0 h 15770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34777"/>
                <a:gd name="T121" fmla="*/ 0 h 1577043"/>
                <a:gd name="T122" fmla="*/ 2534777 w 2534777"/>
                <a:gd name="T123" fmla="*/ 1577043 h 15770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34777" h="1577043">
                  <a:moveTo>
                    <a:pt x="1565419" y="598265"/>
                  </a:moveTo>
                  <a:cubicBezTo>
                    <a:pt x="1710821" y="598265"/>
                    <a:pt x="1836889" y="681056"/>
                    <a:pt x="1897490" y="802668"/>
                  </a:cubicBezTo>
                  <a:cubicBezTo>
                    <a:pt x="1934401" y="766735"/>
                    <a:pt x="1985008" y="745593"/>
                    <a:pt x="2040550" y="745593"/>
                  </a:cubicBezTo>
                  <a:cubicBezTo>
                    <a:pt x="2158847" y="745593"/>
                    <a:pt x="2254745" y="841491"/>
                    <a:pt x="2254745" y="959788"/>
                  </a:cubicBezTo>
                  <a:lnTo>
                    <a:pt x="2250981" y="978441"/>
                  </a:lnTo>
                  <a:cubicBezTo>
                    <a:pt x="2351267" y="1016605"/>
                    <a:pt x="2422198" y="1113787"/>
                    <a:pt x="2422198" y="1227532"/>
                  </a:cubicBezTo>
                  <a:cubicBezTo>
                    <a:pt x="2422198" y="1375402"/>
                    <a:pt x="2302324" y="1495276"/>
                    <a:pt x="2154454" y="1495276"/>
                  </a:cubicBezTo>
                  <a:lnTo>
                    <a:pt x="1297674" y="1495276"/>
                  </a:lnTo>
                  <a:cubicBezTo>
                    <a:pt x="1149804" y="1495276"/>
                    <a:pt x="1029930" y="1375402"/>
                    <a:pt x="1029930" y="1227532"/>
                  </a:cubicBezTo>
                  <a:cubicBezTo>
                    <a:pt x="1029930" y="1117455"/>
                    <a:pt x="1096357" y="1022896"/>
                    <a:pt x="1191489" y="982156"/>
                  </a:cubicBezTo>
                  <a:cubicBezTo>
                    <a:pt x="1190611" y="979162"/>
                    <a:pt x="1190576" y="976138"/>
                    <a:pt x="1190576" y="973108"/>
                  </a:cubicBezTo>
                  <a:cubicBezTo>
                    <a:pt x="1190576" y="766088"/>
                    <a:pt x="1358400" y="598265"/>
                    <a:pt x="1565419" y="598265"/>
                  </a:cubicBezTo>
                  <a:close/>
                  <a:moveTo>
                    <a:pt x="1464799" y="456822"/>
                  </a:moveTo>
                  <a:cubicBezTo>
                    <a:pt x="1206266" y="456822"/>
                    <a:pt x="996682" y="666406"/>
                    <a:pt x="996682" y="924939"/>
                  </a:cubicBezTo>
                  <a:cubicBezTo>
                    <a:pt x="996682" y="928724"/>
                    <a:pt x="996726" y="932500"/>
                    <a:pt x="997821" y="936240"/>
                  </a:cubicBezTo>
                  <a:cubicBezTo>
                    <a:pt x="879018" y="987117"/>
                    <a:pt x="796061" y="1105208"/>
                    <a:pt x="796061" y="1242675"/>
                  </a:cubicBezTo>
                  <a:cubicBezTo>
                    <a:pt x="796061" y="1427341"/>
                    <a:pt x="945764" y="1577043"/>
                    <a:pt x="1130429" y="1577043"/>
                  </a:cubicBezTo>
                  <a:lnTo>
                    <a:pt x="2200409" y="1577043"/>
                  </a:lnTo>
                  <a:cubicBezTo>
                    <a:pt x="2385075" y="1577043"/>
                    <a:pt x="2534777" y="1427341"/>
                    <a:pt x="2534777" y="1242675"/>
                  </a:cubicBezTo>
                  <a:cubicBezTo>
                    <a:pt x="2534777" y="1100625"/>
                    <a:pt x="2446196" y="979262"/>
                    <a:pt x="2320955" y="931600"/>
                  </a:cubicBezTo>
                  <a:lnTo>
                    <a:pt x="2325656" y="908305"/>
                  </a:lnTo>
                  <a:cubicBezTo>
                    <a:pt x="2325656" y="760573"/>
                    <a:pt x="2205895" y="640810"/>
                    <a:pt x="2058161" y="640810"/>
                  </a:cubicBezTo>
                  <a:cubicBezTo>
                    <a:pt x="1988798" y="640810"/>
                    <a:pt x="1925599" y="667213"/>
                    <a:pt x="1879503" y="712089"/>
                  </a:cubicBezTo>
                  <a:cubicBezTo>
                    <a:pt x="1803820" y="560214"/>
                    <a:pt x="1646384" y="456822"/>
                    <a:pt x="1464799" y="456822"/>
                  </a:cubicBezTo>
                  <a:close/>
                  <a:moveTo>
                    <a:pt x="876386" y="0"/>
                  </a:moveTo>
                  <a:cubicBezTo>
                    <a:pt x="537576" y="0"/>
                    <a:pt x="262915" y="274661"/>
                    <a:pt x="262915" y="613471"/>
                  </a:cubicBezTo>
                  <a:cubicBezTo>
                    <a:pt x="262915" y="618431"/>
                    <a:pt x="262973" y="623380"/>
                    <a:pt x="264408" y="628280"/>
                  </a:cubicBezTo>
                  <a:cubicBezTo>
                    <a:pt x="108715" y="694956"/>
                    <a:pt x="0" y="849713"/>
                    <a:pt x="0" y="1029866"/>
                  </a:cubicBezTo>
                  <a:cubicBezTo>
                    <a:pt x="0" y="1271872"/>
                    <a:pt x="196187" y="1468058"/>
                    <a:pt x="438192" y="1468058"/>
                  </a:cubicBezTo>
                  <a:lnTo>
                    <a:pt x="796429" y="1468058"/>
                  </a:lnTo>
                  <a:cubicBezTo>
                    <a:pt x="745471" y="1406661"/>
                    <a:pt x="715778" y="1327623"/>
                    <a:pt x="715778" y="1241651"/>
                  </a:cubicBezTo>
                  <a:cubicBezTo>
                    <a:pt x="715778" y="1091431"/>
                    <a:pt x="806429" y="962387"/>
                    <a:pt x="936254" y="906790"/>
                  </a:cubicBezTo>
                  <a:cubicBezTo>
                    <a:pt x="935057" y="902704"/>
                    <a:pt x="935009" y="898577"/>
                    <a:pt x="935009" y="894441"/>
                  </a:cubicBezTo>
                  <a:cubicBezTo>
                    <a:pt x="935009" y="611925"/>
                    <a:pt x="1164034" y="382900"/>
                    <a:pt x="1446550" y="382900"/>
                  </a:cubicBezTo>
                  <a:cubicBezTo>
                    <a:pt x="1644979" y="382900"/>
                    <a:pt x="1817019" y="495883"/>
                    <a:pt x="1899722" y="661846"/>
                  </a:cubicBezTo>
                  <a:cubicBezTo>
                    <a:pt x="1928593" y="633739"/>
                    <a:pt x="1963605" y="612264"/>
                    <a:pt x="2002850" y="600068"/>
                  </a:cubicBezTo>
                  <a:lnTo>
                    <a:pt x="2004545" y="591672"/>
                  </a:lnTo>
                  <a:cubicBezTo>
                    <a:pt x="2004545" y="398067"/>
                    <a:pt x="1847598" y="241118"/>
                    <a:pt x="1653991" y="241118"/>
                  </a:cubicBezTo>
                  <a:cubicBezTo>
                    <a:pt x="1563090" y="241118"/>
                    <a:pt x="1480267" y="275719"/>
                    <a:pt x="1419858" y="334529"/>
                  </a:cubicBezTo>
                  <a:cubicBezTo>
                    <a:pt x="1320676" y="135496"/>
                    <a:pt x="1114354" y="0"/>
                    <a:pt x="876386" y="0"/>
                  </a:cubicBezTo>
                  <a:close/>
                </a:path>
              </a:pathLst>
            </a:custGeom>
            <a:ln>
              <a:noFill/>
            </a:ln>
            <a:extLst>
              <a:ext uri="{91240B29-F687-4F45-9708-019B960494DF}">
                <a14:hiddenLine xmlns:a14="http://schemas.microsoft.com/office/drawing/2010/main" w="25400">
                  <a:solidFill>
                    <a:srgbClr val="BABABA"/>
                  </a:solidFill>
                  <a:bevel/>
                </a14:hiddenLine>
              </a:ext>
            </a:extLst>
          </p:spPr>
          <p:txBody>
            <a:bodyPr anchor="ctr"/>
            <a:lstStyle/>
            <a:p>
              <a:endParaRPr lang="zh-CN" altLang="en-US"/>
            </a:p>
          </p:txBody>
        </p:sp>
      </p:grpSp>
      <p:grpSp>
        <p:nvGrpSpPr>
          <p:cNvPr id="16" name="组合 5"/>
          <p:cNvGrpSpPr/>
          <p:nvPr/>
        </p:nvGrpSpPr>
        <p:grpSpPr bwMode="auto">
          <a:xfrm>
            <a:off x="4643438" y="2042642"/>
            <a:ext cx="1439862" cy="2160588"/>
            <a:chOff x="0" y="0"/>
            <a:chExt cx="1440160" cy="2160240"/>
          </a:xfrm>
        </p:grpSpPr>
        <p:grpSp>
          <p:nvGrpSpPr>
            <p:cNvPr id="17" name="组合 35"/>
            <p:cNvGrpSpPr/>
            <p:nvPr/>
          </p:nvGrpSpPr>
          <p:grpSpPr bwMode="auto">
            <a:xfrm>
              <a:off x="0" y="0"/>
              <a:ext cx="1440160" cy="2160240"/>
              <a:chOff x="0" y="0"/>
              <a:chExt cx="1440160" cy="2160240"/>
            </a:xfrm>
          </p:grpSpPr>
          <p:sp>
            <p:nvSpPr>
              <p:cNvPr id="19" name="矩形 36"/>
              <p:cNvSpPr>
                <a:spLocks noChangeArrowheads="1"/>
              </p:cNvSpPr>
              <p:nvPr/>
            </p:nvSpPr>
            <p:spPr bwMode="auto">
              <a:xfrm>
                <a:off x="0" y="0"/>
                <a:ext cx="1440160" cy="2160240"/>
              </a:xfrm>
              <a:prstGeom prst="rect">
                <a:avLst/>
              </a:prstGeom>
              <a:solidFill>
                <a:srgbClr val="ED7D31"/>
              </a:solidFill>
              <a:ln>
                <a:noFill/>
              </a:ln>
              <a:extLst>
                <a:ext uri="{91240B29-F687-4F45-9708-019B960494DF}">
                  <a14:hiddenLine xmlns:a14="http://schemas.microsoft.com/office/drawing/2010/main" w="9525">
                    <a:solidFill>
                      <a:srgbClr val="BABAB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endParaRPr lang="zh-CN" altLang="zh-CN" sz="1800">
                  <a:solidFill>
                    <a:schemeClr val="accent1"/>
                  </a:solidFill>
                  <a:latin typeface="Arial" panose="020B0604020202020204" pitchFamily="34" charset="0"/>
                  <a:ea typeface="宋体" panose="02010600030101010101" pitchFamily="2" charset="-122"/>
                </a:endParaRPr>
              </a:p>
            </p:txBody>
          </p:sp>
          <p:sp>
            <p:nvSpPr>
              <p:cNvPr id="20" name="TextBox 37"/>
              <p:cNvSpPr>
                <a:spLocks noChangeArrowheads="1"/>
              </p:cNvSpPr>
              <p:nvPr/>
            </p:nvSpPr>
            <p:spPr bwMode="auto">
              <a:xfrm>
                <a:off x="144016" y="173736"/>
                <a:ext cx="1152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200" dirty="0">
                    <a:solidFill>
                      <a:srgbClr val="FFFFFF"/>
                    </a:solidFill>
                  </a:rPr>
                  <a:t>服务名称</a:t>
                </a:r>
                <a:endParaRPr lang="zh-CN" altLang="en-US" sz="1200" dirty="0">
                  <a:solidFill>
                    <a:srgbClr val="FFFFFF"/>
                  </a:solidFill>
                </a:endParaRPr>
              </a:p>
            </p:txBody>
          </p:sp>
          <p:sp>
            <p:nvSpPr>
              <p:cNvPr id="21" name="TextBox 38"/>
              <p:cNvSpPr>
                <a:spLocks noChangeArrowheads="1"/>
              </p:cNvSpPr>
              <p:nvPr/>
            </p:nvSpPr>
            <p:spPr bwMode="auto">
              <a:xfrm>
                <a:off x="0" y="1076345"/>
                <a:ext cx="14401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900">
                    <a:solidFill>
                      <a:srgbClr val="FFFFFF"/>
                    </a:solidFill>
                  </a:rPr>
                  <a:t>在此处添加详细描述</a:t>
                </a:r>
                <a:endParaRPr lang="en-US" altLang="zh-CN" sz="900">
                  <a:solidFill>
                    <a:srgbClr val="FFFFFF"/>
                  </a:solidFill>
                </a:endParaRPr>
              </a:p>
              <a:p>
                <a:pPr algn="ctr" eaLnBrk="1" hangingPunct="1">
                  <a:spcBef>
                    <a:spcPct val="0"/>
                  </a:spcBef>
                  <a:buFont typeface="Arial" panose="020B0604020202020204" pitchFamily="34" charset="0"/>
                  <a:buNone/>
                </a:pPr>
                <a:r>
                  <a:rPr lang="zh-CN" altLang="en-US" sz="900">
                    <a:solidFill>
                      <a:srgbClr val="FFFFFF"/>
                    </a:solidFill>
                  </a:rPr>
                  <a:t>文本</a:t>
                </a:r>
                <a:r>
                  <a:rPr lang="en-US" altLang="zh-CN" sz="900">
                    <a:solidFill>
                      <a:srgbClr val="FFFFFF"/>
                    </a:solidFill>
                  </a:rPr>
                  <a:t>,</a:t>
                </a:r>
                <a:r>
                  <a:rPr lang="zh-CN" altLang="en-US" sz="900">
                    <a:solidFill>
                      <a:srgbClr val="FFFFFF"/>
                    </a:solidFill>
                  </a:rPr>
                  <a:t>尽量与标题文本语</a:t>
                </a:r>
                <a:endParaRPr lang="en-US" altLang="zh-CN" sz="900">
                  <a:solidFill>
                    <a:srgbClr val="FFFFFF"/>
                  </a:solidFill>
                </a:endParaRPr>
              </a:p>
              <a:p>
                <a:pPr algn="ctr" eaLnBrk="1" hangingPunct="1">
                  <a:spcBef>
                    <a:spcPct val="0"/>
                  </a:spcBef>
                  <a:buFont typeface="Arial" panose="020B0604020202020204" pitchFamily="34" charset="0"/>
                  <a:buNone/>
                </a:pPr>
                <a:r>
                  <a:rPr lang="zh-CN" altLang="en-US" sz="900">
                    <a:solidFill>
                      <a:srgbClr val="FFFFFF"/>
                    </a:solidFill>
                  </a:rPr>
                  <a:t>言风格相符合</a:t>
                </a:r>
                <a:endParaRPr lang="en-US" altLang="zh-CN" sz="900">
                  <a:solidFill>
                    <a:srgbClr val="FFFFFF"/>
                  </a:solidFill>
                </a:endParaRPr>
              </a:p>
            </p:txBody>
          </p:sp>
          <p:sp>
            <p:nvSpPr>
              <p:cNvPr id="22" name="TextBox 39"/>
              <p:cNvSpPr>
                <a:spLocks noChangeArrowheads="1"/>
              </p:cNvSpPr>
              <p:nvPr/>
            </p:nvSpPr>
            <p:spPr bwMode="auto">
              <a:xfrm>
                <a:off x="288032" y="1728192"/>
                <a:ext cx="864096" cy="261610"/>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000">
                    <a:solidFill>
                      <a:srgbClr val="FFFFFF"/>
                    </a:solidFill>
                  </a:rPr>
                  <a:t>产品名 </a:t>
                </a:r>
                <a:r>
                  <a:rPr lang="en-US" altLang="zh-CN" sz="1000">
                    <a:solidFill>
                      <a:srgbClr val="FFFFFF"/>
                    </a:solidFill>
                    <a:ea typeface="宋体" panose="02010600030101010101" pitchFamily="2" charset="-122"/>
                  </a:rPr>
                  <a:t>3</a:t>
                </a:r>
                <a:endParaRPr lang="zh-CN" altLang="en-US" sz="1000">
                  <a:solidFill>
                    <a:srgbClr val="FFFFFF"/>
                  </a:solidFill>
                </a:endParaRPr>
              </a:p>
            </p:txBody>
          </p:sp>
        </p:grpSp>
        <p:sp useBgFill="1">
          <p:nvSpPr>
            <p:cNvPr id="18" name="图文框 35"/>
            <p:cNvSpPr>
              <a:spLocks noChangeArrowheads="1"/>
            </p:cNvSpPr>
            <p:nvPr/>
          </p:nvSpPr>
          <p:spPr bwMode="auto">
            <a:xfrm>
              <a:off x="545398" y="579853"/>
              <a:ext cx="349364" cy="324270"/>
            </a:xfrm>
            <a:custGeom>
              <a:avLst/>
              <a:gdLst>
                <a:gd name="T0" fmla="*/ 6292 w 790121"/>
                <a:gd name="T1" fmla="*/ 19644 h 733367"/>
                <a:gd name="T2" fmla="*/ 8389 w 790121"/>
                <a:gd name="T3" fmla="*/ 21741 h 733367"/>
                <a:gd name="T4" fmla="*/ 6292 w 790121"/>
                <a:gd name="T5" fmla="*/ 23838 h 733367"/>
                <a:gd name="T6" fmla="*/ 4194 w 790121"/>
                <a:gd name="T7" fmla="*/ 21741 h 733367"/>
                <a:gd name="T8" fmla="*/ 6292 w 790121"/>
                <a:gd name="T9" fmla="*/ 19644 h 733367"/>
                <a:gd name="T10" fmla="*/ 2489 w 790121"/>
                <a:gd name="T11" fmla="*/ 17937 h 733367"/>
                <a:gd name="T12" fmla="*/ 2489 w 790121"/>
                <a:gd name="T13" fmla="*/ 25544 h 733367"/>
                <a:gd name="T14" fmla="*/ 10095 w 790121"/>
                <a:gd name="T15" fmla="*/ 25544 h 733367"/>
                <a:gd name="T16" fmla="*/ 10095 w 790121"/>
                <a:gd name="T17" fmla="*/ 17937 h 733367"/>
                <a:gd name="T18" fmla="*/ 2489 w 790121"/>
                <a:gd name="T19" fmla="*/ 17937 h 733367"/>
                <a:gd name="T20" fmla="*/ 15380 w 790121"/>
                <a:gd name="T21" fmla="*/ 15449 h 733367"/>
                <a:gd name="T22" fmla="*/ 27963 w 790121"/>
                <a:gd name="T23" fmla="*/ 15449 h 733367"/>
                <a:gd name="T24" fmla="*/ 27963 w 790121"/>
                <a:gd name="T25" fmla="*/ 28032 h 733367"/>
                <a:gd name="T26" fmla="*/ 15380 w 790121"/>
                <a:gd name="T27" fmla="*/ 28032 h 733367"/>
                <a:gd name="T28" fmla="*/ 15380 w 790121"/>
                <a:gd name="T29" fmla="*/ 15449 h 733367"/>
                <a:gd name="T30" fmla="*/ 0 w 790121"/>
                <a:gd name="T31" fmla="*/ 15449 h 733367"/>
                <a:gd name="T32" fmla="*/ 12584 w 790121"/>
                <a:gd name="T33" fmla="*/ 15449 h 733367"/>
                <a:gd name="T34" fmla="*/ 12584 w 790121"/>
                <a:gd name="T35" fmla="*/ 28032 h 733367"/>
                <a:gd name="T36" fmla="*/ 0 w 790121"/>
                <a:gd name="T37" fmla="*/ 28032 h 733367"/>
                <a:gd name="T38" fmla="*/ 0 w 790121"/>
                <a:gd name="T39" fmla="*/ 15449 h 733367"/>
                <a:gd name="T40" fmla="*/ 2489 w 790121"/>
                <a:gd name="T41" fmla="*/ 2557 h 733367"/>
                <a:gd name="T42" fmla="*/ 2489 w 790121"/>
                <a:gd name="T43" fmla="*/ 10164 h 733367"/>
                <a:gd name="T44" fmla="*/ 10095 w 790121"/>
                <a:gd name="T45" fmla="*/ 10164 h 733367"/>
                <a:gd name="T46" fmla="*/ 10095 w 790121"/>
                <a:gd name="T47" fmla="*/ 2557 h 733367"/>
                <a:gd name="T48" fmla="*/ 2489 w 790121"/>
                <a:gd name="T49" fmla="*/ 2557 h 733367"/>
                <a:gd name="T50" fmla="*/ 15380 w 790121"/>
                <a:gd name="T51" fmla="*/ 69 h 733367"/>
                <a:gd name="T52" fmla="*/ 27777 w 790121"/>
                <a:gd name="T53" fmla="*/ 69 h 733367"/>
                <a:gd name="T54" fmla="*/ 25431 w 790121"/>
                <a:gd name="T55" fmla="*/ 2557 h 733367"/>
                <a:gd name="T56" fmla="*/ 17868 w 790121"/>
                <a:gd name="T57" fmla="*/ 2557 h 733367"/>
                <a:gd name="T58" fmla="*/ 17868 w 790121"/>
                <a:gd name="T59" fmla="*/ 10164 h 733367"/>
                <a:gd name="T60" fmla="*/ 25475 w 790121"/>
                <a:gd name="T61" fmla="*/ 10164 h 733367"/>
                <a:gd name="T62" fmla="*/ 25475 w 790121"/>
                <a:gd name="T63" fmla="*/ 7200 h 733367"/>
                <a:gd name="T64" fmla="*/ 27963 w 790121"/>
                <a:gd name="T65" fmla="*/ 4561 h 733367"/>
                <a:gd name="T66" fmla="*/ 27963 w 790121"/>
                <a:gd name="T67" fmla="*/ 12653 h 733367"/>
                <a:gd name="T68" fmla="*/ 15380 w 790121"/>
                <a:gd name="T69" fmla="*/ 12653 h 733367"/>
                <a:gd name="T70" fmla="*/ 15380 w 790121"/>
                <a:gd name="T71" fmla="*/ 69 h 733367"/>
                <a:gd name="T72" fmla="*/ 0 w 790121"/>
                <a:gd name="T73" fmla="*/ 69 h 733367"/>
                <a:gd name="T74" fmla="*/ 12584 w 790121"/>
                <a:gd name="T75" fmla="*/ 69 h 733367"/>
                <a:gd name="T76" fmla="*/ 12584 w 790121"/>
                <a:gd name="T77" fmla="*/ 12653 h 733367"/>
                <a:gd name="T78" fmla="*/ 0 w 790121"/>
                <a:gd name="T79" fmla="*/ 12653 h 733367"/>
                <a:gd name="T80" fmla="*/ 0 w 790121"/>
                <a:gd name="T81" fmla="*/ 69 h 733367"/>
                <a:gd name="T82" fmla="*/ 29219 w 790121"/>
                <a:gd name="T83" fmla="*/ 0 h 733367"/>
                <a:gd name="T84" fmla="*/ 30202 w 790121"/>
                <a:gd name="T85" fmla="*/ 982 h 733367"/>
                <a:gd name="T86" fmla="*/ 22936 w 790121"/>
                <a:gd name="T87" fmla="*/ 8248 h 733367"/>
                <a:gd name="T88" fmla="*/ 22948 w 790121"/>
                <a:gd name="T89" fmla="*/ 8259 h 733367"/>
                <a:gd name="T90" fmla="*/ 22029 w 790121"/>
                <a:gd name="T91" fmla="*/ 9178 h 733367"/>
                <a:gd name="T92" fmla="*/ 18393 w 790121"/>
                <a:gd name="T93" fmla="*/ 5541 h 733367"/>
                <a:gd name="T94" fmla="*/ 19311 w 790121"/>
                <a:gd name="T95" fmla="*/ 4622 h 733367"/>
                <a:gd name="T96" fmla="*/ 21954 w 790121"/>
                <a:gd name="T97" fmla="*/ 7265 h 733367"/>
                <a:gd name="T98" fmla="*/ 29219 w 790121"/>
                <a:gd name="T99" fmla="*/ 0 h 7333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0121"/>
                <a:gd name="T151" fmla="*/ 0 h 733367"/>
                <a:gd name="T152" fmla="*/ 790121 w 790121"/>
                <a:gd name="T153" fmla="*/ 733367 h 7333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0121" h="733367">
                  <a:moveTo>
                    <a:pt x="164601" y="513898"/>
                  </a:moveTo>
                  <a:cubicBezTo>
                    <a:pt x="194903" y="513898"/>
                    <a:pt x="219468" y="538463"/>
                    <a:pt x="219468" y="568765"/>
                  </a:cubicBezTo>
                  <a:cubicBezTo>
                    <a:pt x="219468" y="599067"/>
                    <a:pt x="194903" y="623632"/>
                    <a:pt x="164601" y="623632"/>
                  </a:cubicBezTo>
                  <a:cubicBezTo>
                    <a:pt x="134299" y="623632"/>
                    <a:pt x="109734" y="599067"/>
                    <a:pt x="109734" y="568765"/>
                  </a:cubicBezTo>
                  <a:cubicBezTo>
                    <a:pt x="109734" y="538463"/>
                    <a:pt x="134299" y="513898"/>
                    <a:pt x="164601" y="513898"/>
                  </a:cubicBezTo>
                  <a:close/>
                  <a:moveTo>
                    <a:pt x="65100" y="469264"/>
                  </a:moveTo>
                  <a:lnTo>
                    <a:pt x="65100" y="668267"/>
                  </a:lnTo>
                  <a:lnTo>
                    <a:pt x="264103" y="668267"/>
                  </a:lnTo>
                  <a:lnTo>
                    <a:pt x="264103" y="469264"/>
                  </a:lnTo>
                  <a:lnTo>
                    <a:pt x="65100" y="469264"/>
                  </a:lnTo>
                  <a:close/>
                  <a:moveTo>
                    <a:pt x="402359" y="404164"/>
                  </a:moveTo>
                  <a:lnTo>
                    <a:pt x="731562" y="404164"/>
                  </a:lnTo>
                  <a:lnTo>
                    <a:pt x="731562" y="733367"/>
                  </a:lnTo>
                  <a:lnTo>
                    <a:pt x="402359" y="733367"/>
                  </a:lnTo>
                  <a:lnTo>
                    <a:pt x="402359" y="404164"/>
                  </a:lnTo>
                  <a:close/>
                  <a:moveTo>
                    <a:pt x="0" y="404164"/>
                  </a:moveTo>
                  <a:lnTo>
                    <a:pt x="329203" y="404164"/>
                  </a:lnTo>
                  <a:lnTo>
                    <a:pt x="329203" y="733367"/>
                  </a:lnTo>
                  <a:lnTo>
                    <a:pt x="0" y="733367"/>
                  </a:lnTo>
                  <a:lnTo>
                    <a:pt x="0" y="404164"/>
                  </a:lnTo>
                  <a:close/>
                  <a:moveTo>
                    <a:pt x="65100" y="66905"/>
                  </a:moveTo>
                  <a:lnTo>
                    <a:pt x="65100" y="265908"/>
                  </a:lnTo>
                  <a:lnTo>
                    <a:pt x="264103" y="265908"/>
                  </a:lnTo>
                  <a:lnTo>
                    <a:pt x="264103" y="66905"/>
                  </a:lnTo>
                  <a:lnTo>
                    <a:pt x="65100" y="66905"/>
                  </a:lnTo>
                  <a:close/>
                  <a:moveTo>
                    <a:pt x="402359" y="1806"/>
                  </a:moveTo>
                  <a:lnTo>
                    <a:pt x="726682" y="1806"/>
                  </a:lnTo>
                  <a:lnTo>
                    <a:pt x="665305" y="66906"/>
                  </a:lnTo>
                  <a:lnTo>
                    <a:pt x="467459" y="66906"/>
                  </a:lnTo>
                  <a:lnTo>
                    <a:pt x="467459" y="265909"/>
                  </a:lnTo>
                  <a:lnTo>
                    <a:pt x="666462" y="265909"/>
                  </a:lnTo>
                  <a:lnTo>
                    <a:pt x="666462" y="188355"/>
                  </a:lnTo>
                  <a:lnTo>
                    <a:pt x="731562" y="119306"/>
                  </a:lnTo>
                  <a:lnTo>
                    <a:pt x="731562" y="331009"/>
                  </a:lnTo>
                  <a:lnTo>
                    <a:pt x="402359" y="331009"/>
                  </a:lnTo>
                  <a:lnTo>
                    <a:pt x="402359" y="1806"/>
                  </a:lnTo>
                  <a:close/>
                  <a:moveTo>
                    <a:pt x="0" y="1805"/>
                  </a:moveTo>
                  <a:lnTo>
                    <a:pt x="329203" y="1805"/>
                  </a:lnTo>
                  <a:lnTo>
                    <a:pt x="329203" y="331008"/>
                  </a:lnTo>
                  <a:lnTo>
                    <a:pt x="0" y="331008"/>
                  </a:lnTo>
                  <a:lnTo>
                    <a:pt x="0" y="1805"/>
                  </a:lnTo>
                  <a:close/>
                  <a:moveTo>
                    <a:pt x="764419" y="0"/>
                  </a:moveTo>
                  <a:lnTo>
                    <a:pt x="790121" y="25703"/>
                  </a:lnTo>
                  <a:lnTo>
                    <a:pt x="600057" y="215767"/>
                  </a:lnTo>
                  <a:lnTo>
                    <a:pt x="600352" y="216061"/>
                  </a:lnTo>
                  <a:lnTo>
                    <a:pt x="576318" y="240095"/>
                  </a:lnTo>
                  <a:lnTo>
                    <a:pt x="481177" y="144952"/>
                  </a:lnTo>
                  <a:lnTo>
                    <a:pt x="505210" y="120919"/>
                  </a:lnTo>
                  <a:lnTo>
                    <a:pt x="574355" y="190064"/>
                  </a:lnTo>
                  <a:lnTo>
                    <a:pt x="764419" y="0"/>
                  </a:lnTo>
                  <a:close/>
                </a:path>
              </a:pathLst>
            </a:custGeom>
            <a:ln>
              <a:noFill/>
            </a:ln>
            <a:extLst>
              <a:ext uri="{91240B29-F687-4F45-9708-019B960494DF}">
                <a14:hiddenLine xmlns:a14="http://schemas.microsoft.com/office/drawing/2010/main" w="25400">
                  <a:solidFill>
                    <a:srgbClr val="BABABA"/>
                  </a:solidFill>
                  <a:bevel/>
                </a14:hiddenLine>
              </a:ext>
            </a:extLst>
          </p:spPr>
          <p:txBody>
            <a:bodyPr anchor="ctr"/>
            <a:lstStyle/>
            <a:p>
              <a:endParaRPr lang="zh-CN" altLang="en-US"/>
            </a:p>
          </p:txBody>
        </p:sp>
      </p:grpSp>
      <p:grpSp>
        <p:nvGrpSpPr>
          <p:cNvPr id="23" name="组合 8"/>
          <p:cNvGrpSpPr/>
          <p:nvPr/>
        </p:nvGrpSpPr>
        <p:grpSpPr bwMode="auto">
          <a:xfrm>
            <a:off x="1274763" y="2042642"/>
            <a:ext cx="1641475" cy="2160588"/>
            <a:chOff x="0" y="0"/>
            <a:chExt cx="1641244" cy="2160240"/>
          </a:xfrm>
        </p:grpSpPr>
        <p:grpSp>
          <p:nvGrpSpPr>
            <p:cNvPr id="24" name="组合 11"/>
            <p:cNvGrpSpPr/>
            <p:nvPr/>
          </p:nvGrpSpPr>
          <p:grpSpPr bwMode="auto">
            <a:xfrm>
              <a:off x="0" y="0"/>
              <a:ext cx="1641244" cy="2160240"/>
              <a:chOff x="0" y="0"/>
              <a:chExt cx="1641244" cy="2160240"/>
            </a:xfrm>
          </p:grpSpPr>
          <p:grpSp>
            <p:nvGrpSpPr>
              <p:cNvPr id="26" name="组合 4"/>
              <p:cNvGrpSpPr/>
              <p:nvPr/>
            </p:nvGrpSpPr>
            <p:grpSpPr bwMode="auto">
              <a:xfrm>
                <a:off x="201084" y="0"/>
                <a:ext cx="1440160" cy="2160240"/>
                <a:chOff x="0" y="0"/>
                <a:chExt cx="1440160" cy="2160240"/>
              </a:xfrm>
            </p:grpSpPr>
            <p:sp>
              <p:nvSpPr>
                <p:cNvPr id="28" name="矩形 2"/>
                <p:cNvSpPr>
                  <a:spLocks noChangeArrowheads="1"/>
                </p:cNvSpPr>
                <p:nvPr/>
              </p:nvSpPr>
              <p:spPr bwMode="auto">
                <a:xfrm>
                  <a:off x="0" y="0"/>
                  <a:ext cx="1440160" cy="2160240"/>
                </a:xfrm>
                <a:prstGeom prst="rect">
                  <a:avLst/>
                </a:prstGeom>
                <a:solidFill>
                  <a:srgbClr val="FFC000"/>
                </a:solidFill>
                <a:ln>
                  <a:noFill/>
                </a:ln>
                <a:extLst>
                  <a:ext uri="{91240B29-F687-4F45-9708-019B960494DF}">
                    <a14:hiddenLine xmlns:a14="http://schemas.microsoft.com/office/drawing/2010/main" w="9525">
                      <a:solidFill>
                        <a:srgbClr val="000000"/>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endParaRPr lang="zh-CN" altLang="zh-CN" sz="1800">
                    <a:solidFill>
                      <a:schemeClr val="accent1"/>
                    </a:solidFill>
                    <a:latin typeface="Arial" panose="020B0604020202020204" pitchFamily="34" charset="0"/>
                    <a:ea typeface="宋体" panose="02010600030101010101" pitchFamily="2" charset="-122"/>
                  </a:endParaRPr>
                </a:p>
              </p:txBody>
            </p:sp>
            <p:sp>
              <p:nvSpPr>
                <p:cNvPr id="29" name="TextBox 3"/>
                <p:cNvSpPr>
                  <a:spLocks noChangeArrowheads="1"/>
                </p:cNvSpPr>
                <p:nvPr/>
              </p:nvSpPr>
              <p:spPr bwMode="auto">
                <a:xfrm>
                  <a:off x="144016" y="173736"/>
                  <a:ext cx="1152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200" dirty="0">
                      <a:solidFill>
                        <a:schemeClr val="bg1"/>
                      </a:solidFill>
                    </a:rPr>
                    <a:t>服务名称</a:t>
                  </a:r>
                  <a:endParaRPr lang="zh-CN" altLang="en-US" sz="1200" dirty="0">
                    <a:solidFill>
                      <a:schemeClr val="bg1"/>
                    </a:solidFill>
                  </a:endParaRPr>
                </a:p>
              </p:txBody>
            </p:sp>
            <p:sp>
              <p:nvSpPr>
                <p:cNvPr id="30" name="TextBox 27"/>
                <p:cNvSpPr>
                  <a:spLocks noChangeArrowheads="1"/>
                </p:cNvSpPr>
                <p:nvPr/>
              </p:nvSpPr>
              <p:spPr bwMode="auto">
                <a:xfrm>
                  <a:off x="0" y="1076345"/>
                  <a:ext cx="14401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900">
                      <a:solidFill>
                        <a:srgbClr val="FEFEFE"/>
                      </a:solidFill>
                    </a:rPr>
                    <a:t>在此处添加详细描述</a:t>
                  </a:r>
                  <a:endParaRPr lang="en-US" altLang="zh-CN" sz="900">
                    <a:solidFill>
                      <a:srgbClr val="FEFEFE"/>
                    </a:solidFill>
                  </a:endParaRPr>
                </a:p>
                <a:p>
                  <a:pPr algn="ctr" eaLnBrk="1" hangingPunct="1">
                    <a:spcBef>
                      <a:spcPct val="0"/>
                    </a:spcBef>
                    <a:buFont typeface="Arial" panose="020B0604020202020204" pitchFamily="34" charset="0"/>
                    <a:buNone/>
                  </a:pPr>
                  <a:r>
                    <a:rPr lang="zh-CN" altLang="en-US" sz="900">
                      <a:solidFill>
                        <a:srgbClr val="FEFEFE"/>
                      </a:solidFill>
                    </a:rPr>
                    <a:t>文本</a:t>
                  </a:r>
                  <a:r>
                    <a:rPr lang="en-US" altLang="zh-CN" sz="900">
                      <a:solidFill>
                        <a:srgbClr val="FEFEFE"/>
                      </a:solidFill>
                    </a:rPr>
                    <a:t>,</a:t>
                  </a:r>
                  <a:r>
                    <a:rPr lang="zh-CN" altLang="en-US" sz="900">
                      <a:solidFill>
                        <a:srgbClr val="FEFEFE"/>
                      </a:solidFill>
                    </a:rPr>
                    <a:t>尽量与标题文本语</a:t>
                  </a:r>
                  <a:endParaRPr lang="en-US" altLang="zh-CN" sz="900">
                    <a:solidFill>
                      <a:srgbClr val="FEFEFE"/>
                    </a:solidFill>
                  </a:endParaRPr>
                </a:p>
                <a:p>
                  <a:pPr algn="ctr" eaLnBrk="1" hangingPunct="1">
                    <a:spcBef>
                      <a:spcPct val="0"/>
                    </a:spcBef>
                    <a:buFont typeface="Arial" panose="020B0604020202020204" pitchFamily="34" charset="0"/>
                    <a:buNone/>
                  </a:pPr>
                  <a:r>
                    <a:rPr lang="zh-CN" altLang="en-US" sz="900">
                      <a:solidFill>
                        <a:srgbClr val="FEFEFE"/>
                      </a:solidFill>
                    </a:rPr>
                    <a:t>言风格相符合</a:t>
                  </a:r>
                  <a:endParaRPr lang="en-US" altLang="zh-CN" sz="900">
                    <a:solidFill>
                      <a:srgbClr val="FEFEFE"/>
                    </a:solidFill>
                  </a:endParaRPr>
                </a:p>
              </p:txBody>
            </p:sp>
            <p:sp>
              <p:nvSpPr>
                <p:cNvPr id="31" name="TextBox 28"/>
                <p:cNvSpPr>
                  <a:spLocks noChangeArrowheads="1"/>
                </p:cNvSpPr>
                <p:nvPr/>
              </p:nvSpPr>
              <p:spPr bwMode="auto">
                <a:xfrm>
                  <a:off x="288032" y="1728192"/>
                  <a:ext cx="864096" cy="26161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000">
                      <a:solidFill>
                        <a:srgbClr val="FFFFFF"/>
                      </a:solidFill>
                    </a:rPr>
                    <a:t>产品名 </a:t>
                  </a:r>
                  <a:r>
                    <a:rPr lang="en-US" altLang="zh-CN" sz="1000">
                      <a:solidFill>
                        <a:srgbClr val="FFFFFF"/>
                      </a:solidFill>
                      <a:ea typeface="宋体" panose="02010600030101010101" pitchFamily="2" charset="-122"/>
                    </a:rPr>
                    <a:t>1</a:t>
                  </a:r>
                  <a:endParaRPr lang="zh-CN" altLang="en-US" sz="1000">
                    <a:solidFill>
                      <a:srgbClr val="FFFFFF"/>
                    </a:solidFill>
                  </a:endParaRPr>
                </a:p>
              </p:txBody>
            </p:sp>
          </p:grpSp>
          <p:sp>
            <p:nvSpPr>
              <p:cNvPr id="27" name="矩形 6"/>
              <p:cNvSpPr>
                <a:spLocks noChangeArrowheads="1"/>
              </p:cNvSpPr>
              <p:nvPr/>
            </p:nvSpPr>
            <p:spPr bwMode="auto">
              <a:xfrm rot="2714147">
                <a:off x="323119" y="-204222"/>
                <a:ext cx="216024" cy="862262"/>
              </a:xfrm>
              <a:custGeom>
                <a:avLst/>
                <a:gdLst>
                  <a:gd name="T0" fmla="*/ 0 w 216024"/>
                  <a:gd name="T1" fmla="*/ 0 h 862262"/>
                  <a:gd name="T2" fmla="*/ 216024 w 216024"/>
                  <a:gd name="T3" fmla="*/ 862262 h 862262"/>
                </a:gdLst>
                <a:ahLst/>
                <a:cxnLst/>
                <a:rect l="T0" t="T1" r="T2" b="T3"/>
                <a:pathLst>
                  <a:path w="216024" h="862262">
                    <a:moveTo>
                      <a:pt x="0" y="217809"/>
                    </a:moveTo>
                    <a:lnTo>
                      <a:pt x="216024" y="0"/>
                    </a:lnTo>
                    <a:lnTo>
                      <a:pt x="216024" y="862262"/>
                    </a:lnTo>
                    <a:lnTo>
                      <a:pt x="0" y="648009"/>
                    </a:lnTo>
                    <a:lnTo>
                      <a:pt x="0" y="217809"/>
                    </a:lnTo>
                    <a:close/>
                  </a:path>
                </a:pathLst>
              </a:custGeom>
              <a:solidFill>
                <a:srgbClr val="FFFFFF">
                  <a:alpha val="50195"/>
                </a:srgbClr>
              </a:solidFill>
              <a:ln>
                <a:noFill/>
              </a:ln>
              <a:extLst>
                <a:ext uri="{91240B29-F687-4F45-9708-019B960494DF}">
                  <a14:hiddenLine xmlns:a14="http://schemas.microsoft.com/office/drawing/2010/main" w="25400">
                    <a:solidFill>
                      <a:srgbClr val="BABAB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100" dirty="0">
                    <a:solidFill>
                      <a:schemeClr val="bg1"/>
                    </a:solidFill>
                    <a:latin typeface="Arial" panose="020B0604020202020204" pitchFamily="34" charset="0"/>
                    <a:ea typeface="宋体" panose="02010600030101010101" pitchFamily="2" charset="-122"/>
                  </a:rPr>
                  <a:t>新品</a:t>
                </a:r>
                <a:endParaRPr lang="zh-CN" altLang="en-US" sz="1100" dirty="0">
                  <a:solidFill>
                    <a:schemeClr val="bg1"/>
                  </a:solidFill>
                  <a:latin typeface="Arial" panose="020B0604020202020204" pitchFamily="34" charset="0"/>
                  <a:ea typeface="宋体" panose="02010600030101010101" pitchFamily="2" charset="-122"/>
                </a:endParaRPr>
              </a:p>
            </p:txBody>
          </p:sp>
        </p:grpSp>
        <p:sp>
          <p:nvSpPr>
            <p:cNvPr id="25" name="矩形 60"/>
            <p:cNvSpPr>
              <a:spLocks noChangeArrowheads="1"/>
            </p:cNvSpPr>
            <p:nvPr/>
          </p:nvSpPr>
          <p:spPr bwMode="auto">
            <a:xfrm>
              <a:off x="756951" y="597342"/>
              <a:ext cx="324141" cy="289293"/>
            </a:xfrm>
            <a:custGeom>
              <a:avLst/>
              <a:gdLst>
                <a:gd name="T0" fmla="*/ 10128 w 816827"/>
                <a:gd name="T1" fmla="*/ 14587 h 729011"/>
                <a:gd name="T2" fmla="*/ 10128 w 816827"/>
                <a:gd name="T3" fmla="*/ 16638 h 729011"/>
                <a:gd name="T4" fmla="*/ 18680 w 816827"/>
                <a:gd name="T5" fmla="*/ 16638 h 729011"/>
                <a:gd name="T6" fmla="*/ 18680 w 816827"/>
                <a:gd name="T7" fmla="*/ 14587 h 729011"/>
                <a:gd name="T8" fmla="*/ 10128 w 816827"/>
                <a:gd name="T9" fmla="*/ 14587 h 729011"/>
                <a:gd name="T10" fmla="*/ 0 w 816827"/>
                <a:gd name="T11" fmla="*/ 13148 h 729011"/>
                <a:gd name="T12" fmla="*/ 20256 w 816827"/>
                <a:gd name="T13" fmla="*/ 13148 h 729011"/>
                <a:gd name="T14" fmla="*/ 20256 w 816827"/>
                <a:gd name="T15" fmla="*/ 18078 h 729011"/>
                <a:gd name="T16" fmla="*/ 0 w 816827"/>
                <a:gd name="T17" fmla="*/ 18078 h 729011"/>
                <a:gd name="T18" fmla="*/ 0 w 816827"/>
                <a:gd name="T19" fmla="*/ 13148 h 729011"/>
                <a:gd name="T20" fmla="*/ 4163 w 816827"/>
                <a:gd name="T21" fmla="*/ 8013 h 729011"/>
                <a:gd name="T22" fmla="*/ 4163 w 816827"/>
                <a:gd name="T23" fmla="*/ 10065 h 729011"/>
                <a:gd name="T24" fmla="*/ 18680 w 816827"/>
                <a:gd name="T25" fmla="*/ 10065 h 729011"/>
                <a:gd name="T26" fmla="*/ 18680 w 816827"/>
                <a:gd name="T27" fmla="*/ 8013 h 729011"/>
                <a:gd name="T28" fmla="*/ 4163 w 816827"/>
                <a:gd name="T29" fmla="*/ 8013 h 729011"/>
                <a:gd name="T30" fmla="*/ 0 w 816827"/>
                <a:gd name="T31" fmla="*/ 6574 h 729011"/>
                <a:gd name="T32" fmla="*/ 20256 w 816827"/>
                <a:gd name="T33" fmla="*/ 6574 h 729011"/>
                <a:gd name="T34" fmla="*/ 20256 w 816827"/>
                <a:gd name="T35" fmla="*/ 11504 h 729011"/>
                <a:gd name="T36" fmla="*/ 0 w 816827"/>
                <a:gd name="T37" fmla="*/ 11504 h 729011"/>
                <a:gd name="T38" fmla="*/ 0 w 816827"/>
                <a:gd name="T39" fmla="*/ 6574 h 729011"/>
                <a:gd name="T40" fmla="*/ 12378 w 816827"/>
                <a:gd name="T41" fmla="*/ 1440 h 729011"/>
                <a:gd name="T42" fmla="*/ 12378 w 816827"/>
                <a:gd name="T43" fmla="*/ 3491 h 729011"/>
                <a:gd name="T44" fmla="*/ 18680 w 816827"/>
                <a:gd name="T45" fmla="*/ 3491 h 729011"/>
                <a:gd name="T46" fmla="*/ 18680 w 816827"/>
                <a:gd name="T47" fmla="*/ 1440 h 729011"/>
                <a:gd name="T48" fmla="*/ 12378 w 816827"/>
                <a:gd name="T49" fmla="*/ 1440 h 729011"/>
                <a:gd name="T50" fmla="*/ 0 w 816827"/>
                <a:gd name="T51" fmla="*/ 0 h 729011"/>
                <a:gd name="T52" fmla="*/ 20256 w 816827"/>
                <a:gd name="T53" fmla="*/ 0 h 729011"/>
                <a:gd name="T54" fmla="*/ 20256 w 816827"/>
                <a:gd name="T55" fmla="*/ 4930 h 729011"/>
                <a:gd name="T56" fmla="*/ 0 w 816827"/>
                <a:gd name="T57" fmla="*/ 4930 h 729011"/>
                <a:gd name="T58" fmla="*/ 0 w 816827"/>
                <a:gd name="T59" fmla="*/ 0 h 7290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6827"/>
                <a:gd name="T91" fmla="*/ 0 h 729011"/>
                <a:gd name="T92" fmla="*/ 816827 w 816827"/>
                <a:gd name="T93" fmla="*/ 729011 h 7290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6827" h="729011">
                  <a:moveTo>
                    <a:pt x="408414" y="588244"/>
                  </a:moveTo>
                  <a:lnTo>
                    <a:pt x="408414" y="670957"/>
                  </a:lnTo>
                  <a:lnTo>
                    <a:pt x="753307" y="670957"/>
                  </a:lnTo>
                  <a:lnTo>
                    <a:pt x="753307" y="588244"/>
                  </a:lnTo>
                  <a:lnTo>
                    <a:pt x="408414" y="588244"/>
                  </a:lnTo>
                  <a:close/>
                  <a:moveTo>
                    <a:pt x="0" y="530190"/>
                  </a:moveTo>
                  <a:lnTo>
                    <a:pt x="816827" y="530190"/>
                  </a:lnTo>
                  <a:lnTo>
                    <a:pt x="816827" y="729011"/>
                  </a:lnTo>
                  <a:lnTo>
                    <a:pt x="0" y="729011"/>
                  </a:lnTo>
                  <a:lnTo>
                    <a:pt x="0" y="530190"/>
                  </a:lnTo>
                  <a:close/>
                  <a:moveTo>
                    <a:pt x="167873" y="323149"/>
                  </a:moveTo>
                  <a:lnTo>
                    <a:pt x="167873" y="405862"/>
                  </a:lnTo>
                  <a:lnTo>
                    <a:pt x="753306" y="405862"/>
                  </a:lnTo>
                  <a:lnTo>
                    <a:pt x="753306" y="323149"/>
                  </a:lnTo>
                  <a:lnTo>
                    <a:pt x="167873" y="323149"/>
                  </a:lnTo>
                  <a:close/>
                  <a:moveTo>
                    <a:pt x="0" y="265095"/>
                  </a:moveTo>
                  <a:lnTo>
                    <a:pt x="816827" y="265095"/>
                  </a:lnTo>
                  <a:lnTo>
                    <a:pt x="816827" y="463916"/>
                  </a:lnTo>
                  <a:lnTo>
                    <a:pt x="0" y="463916"/>
                  </a:lnTo>
                  <a:lnTo>
                    <a:pt x="0" y="265095"/>
                  </a:lnTo>
                  <a:close/>
                  <a:moveTo>
                    <a:pt x="499162" y="58054"/>
                  </a:moveTo>
                  <a:lnTo>
                    <a:pt x="499162" y="140767"/>
                  </a:lnTo>
                  <a:lnTo>
                    <a:pt x="753306" y="140767"/>
                  </a:lnTo>
                  <a:lnTo>
                    <a:pt x="753306" y="58054"/>
                  </a:lnTo>
                  <a:lnTo>
                    <a:pt x="499162" y="58054"/>
                  </a:lnTo>
                  <a:close/>
                  <a:moveTo>
                    <a:pt x="0" y="0"/>
                  </a:moveTo>
                  <a:lnTo>
                    <a:pt x="816827" y="0"/>
                  </a:lnTo>
                  <a:lnTo>
                    <a:pt x="816827" y="198821"/>
                  </a:lnTo>
                  <a:lnTo>
                    <a:pt x="0" y="198821"/>
                  </a:lnTo>
                  <a:lnTo>
                    <a:pt x="0" y="0"/>
                  </a:lnTo>
                  <a:close/>
                </a:path>
              </a:pathLst>
            </a:custGeom>
            <a:solidFill>
              <a:schemeClr val="bg1"/>
            </a:solidFill>
            <a:ln>
              <a:noFill/>
            </a:ln>
            <a:extLst>
              <a:ext uri="{91240B29-F687-4F45-9708-019B960494DF}">
                <a14:hiddenLine xmlns:a14="http://schemas.microsoft.com/office/drawing/2010/main" w="25400">
                  <a:solidFill>
                    <a:srgbClr val="BABABA"/>
                  </a:solidFill>
                  <a:bevel/>
                </a14:hiddenLine>
              </a:ext>
            </a:extLst>
          </p:spPr>
          <p:txBody>
            <a:bodyPr anchor="ctr"/>
            <a:lstStyle/>
            <a:p>
              <a:endParaRPr lang="zh-CN" altLang="en-US"/>
            </a:p>
          </p:txBody>
        </p:sp>
      </p:grpSp>
      <p:grpSp>
        <p:nvGrpSpPr>
          <p:cNvPr id="32" name="组合 7"/>
          <p:cNvGrpSpPr/>
          <p:nvPr/>
        </p:nvGrpSpPr>
        <p:grpSpPr bwMode="auto">
          <a:xfrm>
            <a:off x="3060700" y="2042642"/>
            <a:ext cx="1439863" cy="2160588"/>
            <a:chOff x="0" y="0"/>
            <a:chExt cx="1440160" cy="2160240"/>
          </a:xfrm>
        </p:grpSpPr>
        <p:grpSp>
          <p:nvGrpSpPr>
            <p:cNvPr id="33" name="组合 30"/>
            <p:cNvGrpSpPr/>
            <p:nvPr/>
          </p:nvGrpSpPr>
          <p:grpSpPr bwMode="auto">
            <a:xfrm>
              <a:off x="0" y="0"/>
              <a:ext cx="1440160" cy="2160240"/>
              <a:chOff x="0" y="0"/>
              <a:chExt cx="1440160" cy="2160240"/>
            </a:xfrm>
          </p:grpSpPr>
          <p:sp>
            <p:nvSpPr>
              <p:cNvPr id="35" name="矩形 31"/>
              <p:cNvSpPr>
                <a:spLocks noChangeArrowheads="1"/>
              </p:cNvSpPr>
              <p:nvPr/>
            </p:nvSpPr>
            <p:spPr bwMode="auto">
              <a:xfrm>
                <a:off x="0" y="0"/>
                <a:ext cx="1440160" cy="2160240"/>
              </a:xfrm>
              <a:prstGeom prst="rect">
                <a:avLst/>
              </a:prstGeom>
              <a:solidFill>
                <a:srgbClr val="00B0F0"/>
              </a:solidFill>
              <a:ln>
                <a:noFill/>
              </a:ln>
              <a:extLst>
                <a:ext uri="{91240B29-F687-4F45-9708-019B960494DF}">
                  <a14:hiddenLine xmlns:a14="http://schemas.microsoft.com/office/drawing/2010/main" w="9525">
                    <a:solidFill>
                      <a:srgbClr val="BABAB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pPr>
                <a:endParaRPr lang="zh-CN" altLang="zh-CN" sz="1800">
                  <a:solidFill>
                    <a:schemeClr val="accent1"/>
                  </a:solidFill>
                  <a:latin typeface="Arial" panose="020B0604020202020204" pitchFamily="34" charset="0"/>
                  <a:ea typeface="宋体" panose="02010600030101010101" pitchFamily="2" charset="-122"/>
                </a:endParaRPr>
              </a:p>
            </p:txBody>
          </p:sp>
          <p:sp>
            <p:nvSpPr>
              <p:cNvPr id="36" name="TextBox 32"/>
              <p:cNvSpPr>
                <a:spLocks noChangeArrowheads="1"/>
              </p:cNvSpPr>
              <p:nvPr/>
            </p:nvSpPr>
            <p:spPr bwMode="auto">
              <a:xfrm>
                <a:off x="144016" y="173736"/>
                <a:ext cx="1152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200" dirty="0">
                    <a:solidFill>
                      <a:srgbClr val="FFFFFF"/>
                    </a:solidFill>
                  </a:rPr>
                  <a:t>服务名称</a:t>
                </a:r>
                <a:endParaRPr lang="zh-CN" altLang="en-US" sz="1200" dirty="0">
                  <a:solidFill>
                    <a:srgbClr val="FFFFFF"/>
                  </a:solidFill>
                </a:endParaRPr>
              </a:p>
            </p:txBody>
          </p:sp>
          <p:sp>
            <p:nvSpPr>
              <p:cNvPr id="37" name="TextBox 33"/>
              <p:cNvSpPr>
                <a:spLocks noChangeArrowheads="1"/>
              </p:cNvSpPr>
              <p:nvPr/>
            </p:nvSpPr>
            <p:spPr bwMode="auto">
              <a:xfrm>
                <a:off x="0" y="1076345"/>
                <a:ext cx="14401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900">
                    <a:solidFill>
                      <a:srgbClr val="FFFFFF"/>
                    </a:solidFill>
                  </a:rPr>
                  <a:t>在此处添加详细描述</a:t>
                </a:r>
                <a:endParaRPr lang="en-US" altLang="zh-CN" sz="900">
                  <a:solidFill>
                    <a:srgbClr val="FFFFFF"/>
                  </a:solidFill>
                </a:endParaRPr>
              </a:p>
              <a:p>
                <a:pPr algn="ctr" eaLnBrk="1" hangingPunct="1">
                  <a:spcBef>
                    <a:spcPct val="0"/>
                  </a:spcBef>
                  <a:buFont typeface="Arial" panose="020B0604020202020204" pitchFamily="34" charset="0"/>
                  <a:buNone/>
                </a:pPr>
                <a:r>
                  <a:rPr lang="zh-CN" altLang="en-US" sz="900">
                    <a:solidFill>
                      <a:srgbClr val="FFFFFF"/>
                    </a:solidFill>
                  </a:rPr>
                  <a:t>文本</a:t>
                </a:r>
                <a:r>
                  <a:rPr lang="en-US" altLang="zh-CN" sz="900">
                    <a:solidFill>
                      <a:srgbClr val="FFFFFF"/>
                    </a:solidFill>
                  </a:rPr>
                  <a:t>,</a:t>
                </a:r>
                <a:r>
                  <a:rPr lang="zh-CN" altLang="en-US" sz="900">
                    <a:solidFill>
                      <a:srgbClr val="FFFFFF"/>
                    </a:solidFill>
                  </a:rPr>
                  <a:t>尽量与标题文本语</a:t>
                </a:r>
                <a:endParaRPr lang="en-US" altLang="zh-CN" sz="900">
                  <a:solidFill>
                    <a:srgbClr val="FFFFFF"/>
                  </a:solidFill>
                </a:endParaRPr>
              </a:p>
              <a:p>
                <a:pPr algn="ctr" eaLnBrk="1" hangingPunct="1">
                  <a:spcBef>
                    <a:spcPct val="0"/>
                  </a:spcBef>
                  <a:buFont typeface="Arial" panose="020B0604020202020204" pitchFamily="34" charset="0"/>
                  <a:buNone/>
                </a:pPr>
                <a:r>
                  <a:rPr lang="zh-CN" altLang="en-US" sz="900">
                    <a:solidFill>
                      <a:srgbClr val="FFFFFF"/>
                    </a:solidFill>
                  </a:rPr>
                  <a:t>言风格相符合</a:t>
                </a:r>
                <a:endParaRPr lang="en-US" altLang="zh-CN" sz="900">
                  <a:solidFill>
                    <a:srgbClr val="FFFFFF"/>
                  </a:solidFill>
                </a:endParaRPr>
              </a:p>
            </p:txBody>
          </p:sp>
          <p:sp>
            <p:nvSpPr>
              <p:cNvPr id="38" name="TextBox 34"/>
              <p:cNvSpPr>
                <a:spLocks noChangeArrowheads="1"/>
              </p:cNvSpPr>
              <p:nvPr/>
            </p:nvSpPr>
            <p:spPr bwMode="auto">
              <a:xfrm>
                <a:off x="288032" y="1728192"/>
                <a:ext cx="864096" cy="261610"/>
              </a:xfrm>
              <a:prstGeom prst="rect">
                <a:avLst/>
              </a:prstGeom>
              <a:solidFill>
                <a:srgbClr val="FFFFFF">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pPr>
                <a:r>
                  <a:rPr lang="zh-CN" altLang="en-US" sz="1000">
                    <a:solidFill>
                      <a:srgbClr val="FFFFFF"/>
                    </a:solidFill>
                  </a:rPr>
                  <a:t>产品名 </a:t>
                </a:r>
                <a:r>
                  <a:rPr lang="en-US" altLang="zh-CN" sz="1000">
                    <a:solidFill>
                      <a:srgbClr val="FFFFFF"/>
                    </a:solidFill>
                    <a:ea typeface="宋体" panose="02010600030101010101" pitchFamily="2" charset="-122"/>
                  </a:rPr>
                  <a:t>2</a:t>
                </a:r>
                <a:endParaRPr lang="zh-CN" altLang="en-US" sz="1000">
                  <a:solidFill>
                    <a:srgbClr val="FFFFFF"/>
                  </a:solidFill>
                </a:endParaRPr>
              </a:p>
            </p:txBody>
          </p:sp>
        </p:grpSp>
        <p:sp useBgFill="1">
          <p:nvSpPr>
            <p:cNvPr id="34" name="矩形 9"/>
            <p:cNvSpPr>
              <a:spLocks noChangeArrowheads="1"/>
            </p:cNvSpPr>
            <p:nvPr/>
          </p:nvSpPr>
          <p:spPr bwMode="auto">
            <a:xfrm>
              <a:off x="556672" y="582077"/>
              <a:ext cx="326816" cy="319822"/>
            </a:xfrm>
            <a:custGeom>
              <a:avLst/>
              <a:gdLst>
                <a:gd name="T0" fmla="*/ 49 w 2765956"/>
                <a:gd name="T1" fmla="*/ 360 h 2766288"/>
                <a:gd name="T2" fmla="*/ 49 w 2765956"/>
                <a:gd name="T3" fmla="*/ 399 h 2766288"/>
                <a:gd name="T4" fmla="*/ 203 w 2765956"/>
                <a:gd name="T5" fmla="*/ 399 h 2766288"/>
                <a:gd name="T6" fmla="*/ 203 w 2765956"/>
                <a:gd name="T7" fmla="*/ 360 h 2766288"/>
                <a:gd name="T8" fmla="*/ 49 w 2765956"/>
                <a:gd name="T9" fmla="*/ 360 h 2766288"/>
                <a:gd name="T10" fmla="*/ 337 w 2765956"/>
                <a:gd name="T11" fmla="*/ 268 h 2766288"/>
                <a:gd name="T12" fmla="*/ 337 w 2765956"/>
                <a:gd name="T13" fmla="*/ 306 h 2766288"/>
                <a:gd name="T14" fmla="*/ 491 w 2765956"/>
                <a:gd name="T15" fmla="*/ 306 h 2766288"/>
                <a:gd name="T16" fmla="*/ 491 w 2765956"/>
                <a:gd name="T17" fmla="*/ 268 h 2766288"/>
                <a:gd name="T18" fmla="*/ 337 w 2765956"/>
                <a:gd name="T19" fmla="*/ 268 h 2766288"/>
                <a:gd name="T20" fmla="*/ 0 w 2765956"/>
                <a:gd name="T21" fmla="*/ 263 h 2766288"/>
                <a:gd name="T22" fmla="*/ 252 w 2765956"/>
                <a:gd name="T23" fmla="*/ 263 h 2766288"/>
                <a:gd name="T24" fmla="*/ 252 w 2765956"/>
                <a:gd name="T25" fmla="*/ 494 h 2766288"/>
                <a:gd name="T26" fmla="*/ 0 w 2765956"/>
                <a:gd name="T27" fmla="*/ 494 h 2766288"/>
                <a:gd name="T28" fmla="*/ 0 w 2765956"/>
                <a:gd name="T29" fmla="*/ 263 h 2766288"/>
                <a:gd name="T30" fmla="*/ 337 w 2765956"/>
                <a:gd name="T31" fmla="*/ 188 h 2766288"/>
                <a:gd name="T32" fmla="*/ 337 w 2765956"/>
                <a:gd name="T33" fmla="*/ 226 h 2766288"/>
                <a:gd name="T34" fmla="*/ 491 w 2765956"/>
                <a:gd name="T35" fmla="*/ 226 h 2766288"/>
                <a:gd name="T36" fmla="*/ 491 w 2765956"/>
                <a:gd name="T37" fmla="*/ 188 h 2766288"/>
                <a:gd name="T38" fmla="*/ 337 w 2765956"/>
                <a:gd name="T39" fmla="*/ 188 h 2766288"/>
                <a:gd name="T40" fmla="*/ 105 w 2765956"/>
                <a:gd name="T41" fmla="*/ 45 h 2766288"/>
                <a:gd name="T42" fmla="*/ 105 w 2765956"/>
                <a:gd name="T43" fmla="*/ 97 h 2766288"/>
                <a:gd name="T44" fmla="*/ 49 w 2765956"/>
                <a:gd name="T45" fmla="*/ 97 h 2766288"/>
                <a:gd name="T46" fmla="*/ 49 w 2765956"/>
                <a:gd name="T47" fmla="*/ 135 h 2766288"/>
                <a:gd name="T48" fmla="*/ 105 w 2765956"/>
                <a:gd name="T49" fmla="*/ 135 h 2766288"/>
                <a:gd name="T50" fmla="*/ 105 w 2765956"/>
                <a:gd name="T51" fmla="*/ 187 h 2766288"/>
                <a:gd name="T52" fmla="*/ 147 w 2765956"/>
                <a:gd name="T53" fmla="*/ 187 h 2766288"/>
                <a:gd name="T54" fmla="*/ 147 w 2765956"/>
                <a:gd name="T55" fmla="*/ 135 h 2766288"/>
                <a:gd name="T56" fmla="*/ 203 w 2765956"/>
                <a:gd name="T57" fmla="*/ 135 h 2766288"/>
                <a:gd name="T58" fmla="*/ 203 w 2765956"/>
                <a:gd name="T59" fmla="*/ 97 h 2766288"/>
                <a:gd name="T60" fmla="*/ 147 w 2765956"/>
                <a:gd name="T61" fmla="*/ 97 h 2766288"/>
                <a:gd name="T62" fmla="*/ 147 w 2765956"/>
                <a:gd name="T63" fmla="*/ 45 h 2766288"/>
                <a:gd name="T64" fmla="*/ 105 w 2765956"/>
                <a:gd name="T65" fmla="*/ 45 h 2766288"/>
                <a:gd name="T66" fmla="*/ 287 w 2765956"/>
                <a:gd name="T67" fmla="*/ 0 h 2766288"/>
                <a:gd name="T68" fmla="*/ 539 w 2765956"/>
                <a:gd name="T69" fmla="*/ 0 h 2766288"/>
                <a:gd name="T70" fmla="*/ 539 w 2765956"/>
                <a:gd name="T71" fmla="*/ 0 h 2766288"/>
                <a:gd name="T72" fmla="*/ 539 w 2765956"/>
                <a:gd name="T73" fmla="*/ 231 h 2766288"/>
                <a:gd name="T74" fmla="*/ 539 w 2765956"/>
                <a:gd name="T75" fmla="*/ 263 h 2766288"/>
                <a:gd name="T76" fmla="*/ 539 w 2765956"/>
                <a:gd name="T77" fmla="*/ 307 h 2766288"/>
                <a:gd name="T78" fmla="*/ 539 w 2765956"/>
                <a:gd name="T79" fmla="*/ 394 h 2766288"/>
                <a:gd name="T80" fmla="*/ 539 w 2765956"/>
                <a:gd name="T81" fmla="*/ 394 h 2766288"/>
                <a:gd name="T82" fmla="*/ 539 w 2765956"/>
                <a:gd name="T83" fmla="*/ 430 h 2766288"/>
                <a:gd name="T84" fmla="*/ 539 w 2765956"/>
                <a:gd name="T85" fmla="*/ 487 h 2766288"/>
                <a:gd name="T86" fmla="*/ 539 w 2765956"/>
                <a:gd name="T87" fmla="*/ 494 h 2766288"/>
                <a:gd name="T88" fmla="*/ 285 w 2765956"/>
                <a:gd name="T89" fmla="*/ 494 h 2766288"/>
                <a:gd name="T90" fmla="*/ 285 w 2765956"/>
                <a:gd name="T91" fmla="*/ 0 h 2766288"/>
                <a:gd name="T92" fmla="*/ 287 w 2765956"/>
                <a:gd name="T93" fmla="*/ 0 h 2766288"/>
                <a:gd name="T94" fmla="*/ 287 w 2765956"/>
                <a:gd name="T95" fmla="*/ 0 h 2766288"/>
                <a:gd name="T96" fmla="*/ 0 w 2765956"/>
                <a:gd name="T97" fmla="*/ 0 h 2766288"/>
                <a:gd name="T98" fmla="*/ 252 w 2765956"/>
                <a:gd name="T99" fmla="*/ 0 h 2766288"/>
                <a:gd name="T100" fmla="*/ 252 w 2765956"/>
                <a:gd name="T101" fmla="*/ 231 h 2766288"/>
                <a:gd name="T102" fmla="*/ 0 w 2765956"/>
                <a:gd name="T103" fmla="*/ 231 h 2766288"/>
                <a:gd name="T104" fmla="*/ 0 w 2765956"/>
                <a:gd name="T105" fmla="*/ 0 h 2766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5956"/>
                <a:gd name="T160" fmla="*/ 0 h 2766288"/>
                <a:gd name="T161" fmla="*/ 2765956 w 2765956"/>
                <a:gd name="T162" fmla="*/ 2766288 h 27662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5956" h="2766288">
                  <a:moveTo>
                    <a:pt x="250031" y="2016492"/>
                  </a:moveTo>
                  <a:lnTo>
                    <a:pt x="250031" y="2232516"/>
                  </a:lnTo>
                  <a:lnTo>
                    <a:pt x="1042119" y="2232516"/>
                  </a:lnTo>
                  <a:lnTo>
                    <a:pt x="1042119" y="2016492"/>
                  </a:lnTo>
                  <a:lnTo>
                    <a:pt x="250031" y="2016492"/>
                  </a:lnTo>
                  <a:close/>
                  <a:moveTo>
                    <a:pt x="1728291" y="1498706"/>
                  </a:moveTo>
                  <a:lnTo>
                    <a:pt x="1728291" y="1714730"/>
                  </a:lnTo>
                  <a:lnTo>
                    <a:pt x="2520379" y="1714730"/>
                  </a:lnTo>
                  <a:lnTo>
                    <a:pt x="2520379" y="1498706"/>
                  </a:lnTo>
                  <a:lnTo>
                    <a:pt x="1728291" y="1498706"/>
                  </a:lnTo>
                  <a:close/>
                  <a:moveTo>
                    <a:pt x="0" y="1471866"/>
                  </a:moveTo>
                  <a:lnTo>
                    <a:pt x="1294427" y="1471866"/>
                  </a:lnTo>
                  <a:lnTo>
                    <a:pt x="1294427" y="2766288"/>
                  </a:lnTo>
                  <a:lnTo>
                    <a:pt x="0" y="2766288"/>
                  </a:lnTo>
                  <a:lnTo>
                    <a:pt x="0" y="1471866"/>
                  </a:lnTo>
                  <a:close/>
                  <a:moveTo>
                    <a:pt x="1728291" y="1051558"/>
                  </a:moveTo>
                  <a:lnTo>
                    <a:pt x="1728291" y="1267582"/>
                  </a:lnTo>
                  <a:lnTo>
                    <a:pt x="2520379" y="1267582"/>
                  </a:lnTo>
                  <a:lnTo>
                    <a:pt x="2520379" y="1051558"/>
                  </a:lnTo>
                  <a:lnTo>
                    <a:pt x="1728291" y="1051558"/>
                  </a:lnTo>
                  <a:close/>
                  <a:moveTo>
                    <a:pt x="538063" y="254392"/>
                  </a:moveTo>
                  <a:lnTo>
                    <a:pt x="538063" y="542424"/>
                  </a:lnTo>
                  <a:lnTo>
                    <a:pt x="250031" y="542424"/>
                  </a:lnTo>
                  <a:lnTo>
                    <a:pt x="250031" y="758448"/>
                  </a:lnTo>
                  <a:lnTo>
                    <a:pt x="538063" y="758448"/>
                  </a:lnTo>
                  <a:lnTo>
                    <a:pt x="538063" y="1046480"/>
                  </a:lnTo>
                  <a:lnTo>
                    <a:pt x="754087" y="1046480"/>
                  </a:lnTo>
                  <a:lnTo>
                    <a:pt x="754087" y="758448"/>
                  </a:lnTo>
                  <a:lnTo>
                    <a:pt x="1042119" y="758448"/>
                  </a:lnTo>
                  <a:lnTo>
                    <a:pt x="1042119" y="542424"/>
                  </a:lnTo>
                  <a:lnTo>
                    <a:pt x="754087" y="542424"/>
                  </a:lnTo>
                  <a:lnTo>
                    <a:pt x="754087" y="254392"/>
                  </a:lnTo>
                  <a:lnTo>
                    <a:pt x="538063" y="254392"/>
                  </a:lnTo>
                  <a:close/>
                  <a:moveTo>
                    <a:pt x="1471529" y="0"/>
                  </a:moveTo>
                  <a:lnTo>
                    <a:pt x="2765956" y="0"/>
                  </a:lnTo>
                  <a:lnTo>
                    <a:pt x="2765956" y="4"/>
                  </a:lnTo>
                  <a:lnTo>
                    <a:pt x="2765956" y="1294422"/>
                  </a:lnTo>
                  <a:lnTo>
                    <a:pt x="2765956" y="1471870"/>
                  </a:lnTo>
                  <a:lnTo>
                    <a:pt x="2765956" y="1715898"/>
                  </a:lnTo>
                  <a:lnTo>
                    <a:pt x="2765956" y="2203960"/>
                  </a:lnTo>
                  <a:lnTo>
                    <a:pt x="2765956" y="2203965"/>
                  </a:lnTo>
                  <a:lnTo>
                    <a:pt x="2765956" y="2404395"/>
                  </a:lnTo>
                  <a:lnTo>
                    <a:pt x="2765956" y="2722691"/>
                  </a:lnTo>
                  <a:lnTo>
                    <a:pt x="2765956" y="2766288"/>
                  </a:lnTo>
                  <a:lnTo>
                    <a:pt x="1461466" y="2766288"/>
                  </a:lnTo>
                  <a:lnTo>
                    <a:pt x="1461466" y="4"/>
                  </a:lnTo>
                  <a:lnTo>
                    <a:pt x="1471529" y="4"/>
                  </a:lnTo>
                  <a:lnTo>
                    <a:pt x="1471529" y="0"/>
                  </a:lnTo>
                  <a:close/>
                  <a:moveTo>
                    <a:pt x="0" y="0"/>
                  </a:moveTo>
                  <a:lnTo>
                    <a:pt x="1294427" y="0"/>
                  </a:lnTo>
                  <a:lnTo>
                    <a:pt x="1294427" y="1294422"/>
                  </a:lnTo>
                  <a:lnTo>
                    <a:pt x="0" y="1294422"/>
                  </a:lnTo>
                  <a:lnTo>
                    <a:pt x="0" y="0"/>
                  </a:lnTo>
                  <a:close/>
                </a:path>
              </a:pathLst>
            </a:custGeom>
            <a:ln>
              <a:noFill/>
            </a:ln>
            <a:extLst>
              <a:ext uri="{91240B29-F687-4F45-9708-019B960494DF}">
                <a14:hiddenLine xmlns:a14="http://schemas.microsoft.com/office/drawing/2010/main" w="25400">
                  <a:solidFill>
                    <a:srgbClr val="BABABA"/>
                  </a:solidFill>
                  <a:bevel/>
                </a14:hiddenLine>
              </a:ext>
            </a:extLst>
          </p:spPr>
          <p:txBody>
            <a:bodyPr anchor="ctr"/>
            <a:lstStyle/>
            <a:p>
              <a:endParaRPr lang="zh-CN" altLang="en-US"/>
            </a:p>
          </p:txBody>
        </p:sp>
      </p:grpSp>
      <p:sp>
        <p:nvSpPr>
          <p:cNvPr id="39" name="TextBox 46"/>
          <p:cNvSpPr>
            <a:spLocks noChangeArrowheads="1"/>
          </p:cNvSpPr>
          <p:nvPr/>
        </p:nvSpPr>
        <p:spPr bwMode="auto">
          <a:xfrm>
            <a:off x="1116013" y="1363192"/>
            <a:ext cx="6911975"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lnSpc>
                <a:spcPct val="150000"/>
              </a:lnSpc>
              <a:spcBef>
                <a:spcPct val="0"/>
              </a:spcBef>
              <a:buFont typeface="Arial" panose="020B0604020202020204" pitchFamily="34" charset="0"/>
              <a:buNone/>
            </a:pPr>
            <a:r>
              <a:rPr lang="zh-CN" altLang="en-US" sz="900" dirty="0">
                <a:solidFill>
                  <a:schemeClr val="tx1">
                    <a:lumMod val="85000"/>
                    <a:lumOff val="15000"/>
                  </a:schemeClr>
                </a:solidFill>
              </a:rPr>
              <a:t>在此处添加详细描述文本</a:t>
            </a:r>
            <a:r>
              <a:rPr lang="en-US" altLang="zh-CN" sz="900" dirty="0">
                <a:solidFill>
                  <a:schemeClr val="tx1">
                    <a:lumMod val="85000"/>
                    <a:lumOff val="15000"/>
                  </a:schemeClr>
                </a:solidFill>
              </a:rPr>
              <a:t>,</a:t>
            </a:r>
            <a:r>
              <a:rPr lang="zh-CN" altLang="en-US" sz="900" dirty="0">
                <a:solidFill>
                  <a:schemeClr val="tx1">
                    <a:lumMod val="85000"/>
                    <a:lumOff val="15000"/>
                  </a:schemeClr>
                </a:solidFill>
              </a:rPr>
              <a:t>尽量与标题文本语言风格相符合，语言描述尽量简洁生动，尽可能概括出段落内容，尽量将每页幻灯片文字内容控制在</a:t>
            </a:r>
            <a:r>
              <a:rPr lang="en-US" altLang="zh-CN" sz="900" dirty="0">
                <a:solidFill>
                  <a:schemeClr val="tx1">
                    <a:lumMod val="85000"/>
                    <a:lumOff val="15000"/>
                  </a:schemeClr>
                </a:solidFill>
              </a:rPr>
              <a:t>200</a:t>
            </a:r>
            <a:r>
              <a:rPr lang="zh-CN" altLang="en-US" sz="900" dirty="0">
                <a:solidFill>
                  <a:schemeClr val="tx1">
                    <a:lumMod val="85000"/>
                    <a:lumOff val="15000"/>
                  </a:schemeClr>
                </a:solidFill>
              </a:rPr>
              <a:t>字以内，将每页幻灯片动态演示时间长度尽量控制在</a:t>
            </a:r>
            <a:r>
              <a:rPr lang="en-US" altLang="zh-CN" sz="900" dirty="0">
                <a:solidFill>
                  <a:schemeClr val="tx1">
                    <a:lumMod val="85000"/>
                    <a:lumOff val="15000"/>
                  </a:schemeClr>
                </a:solidFill>
              </a:rPr>
              <a:t>5</a:t>
            </a:r>
            <a:r>
              <a:rPr lang="zh-CN" altLang="en-US" sz="900" dirty="0">
                <a:solidFill>
                  <a:schemeClr val="tx1">
                    <a:lumMod val="85000"/>
                    <a:lumOff val="15000"/>
                  </a:schemeClr>
                </a:solidFill>
              </a:rPr>
              <a:t>分钟以内。</a:t>
            </a:r>
            <a:endParaRPr lang="en-US" altLang="zh-CN" sz="9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ppt_x</p:attrName>
                                        </p:attrNameLst>
                                      </p:cBhvr>
                                      <p:tavLst>
                                        <p:tav tm="0">
                                          <p:val>
                                            <p:strVal val="#ppt_x"/>
                                          </p:val>
                                        </p:tav>
                                        <p:tav tm="100000">
                                          <p:val>
                                            <p:strVal val="#ppt_x"/>
                                          </p:val>
                                        </p:tav>
                                      </p:tavLst>
                                    </p:anim>
                                    <p:anim calcmode="lin" valueType="num">
                                      <p:cBhvr>
                                        <p:cTn id="41" dur="500" fill="hold"/>
                                        <p:tgtEl>
                                          <p:spTgt spid="32"/>
                                        </p:tgtEl>
                                        <p:attrNameLst>
                                          <p:attrName>ppt_y</p:attrName>
                                        </p:attrNameLst>
                                      </p:cBhvr>
                                      <p:tavLst>
                                        <p:tav tm="0">
                                          <p:val>
                                            <p:strVal val="0-#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0-#ppt_h/2"/>
                                          </p:val>
                                        </p:tav>
                                        <p:tav tm="100000">
                                          <p:val>
                                            <p:strVal val="#ppt_y"/>
                                          </p:val>
                                        </p:tav>
                                      </p:tavLst>
                                    </p:anim>
                                  </p:childTnLst>
                                </p:cTn>
                              </p:par>
                            </p:childTnLst>
                          </p:cTn>
                        </p:par>
                        <p:par>
                          <p:cTn id="50" fill="hold">
                            <p:stCondLst>
                              <p:cond delay="1500"/>
                            </p:stCondLst>
                            <p:childTnLst>
                              <p:par>
                                <p:cTn id="51" presetID="26" presetClass="emph" presetSubtype="0" fill="hold" nodeType="afterEffect">
                                  <p:stCondLst>
                                    <p:cond delay="0"/>
                                  </p:stCondLst>
                                  <p:childTnLst>
                                    <p:animEffect>
                                      <p:cBhvr>
                                        <p:cTn id="52" dur="500" tmFilter="0, 0; .2, .5; .8, .5; 1, 0"/>
                                        <p:tgtEl>
                                          <p:spTgt spid="23"/>
                                        </p:tgtEl>
                                      </p:cBhvr>
                                    </p:animEffect>
                                    <p:animScale>
                                      <p:cBhvr>
                                        <p:cTn id="53" dur="250" autoRev="1" fill="hold"/>
                                        <p:tgtEl>
                                          <p:spTgt spid="23"/>
                                        </p:tgtEl>
                                      </p:cBhvr>
                                      <p:by x="105000" y="105000"/>
                                    </p:animScale>
                                  </p:childTnLst>
                                </p:cTn>
                              </p:par>
                            </p:childTnLst>
                          </p:cTn>
                        </p:par>
                        <p:par>
                          <p:cTn id="54" fill="hold">
                            <p:stCondLst>
                              <p:cond delay="2000"/>
                            </p:stCondLst>
                            <p:childTnLst>
                              <p:par>
                                <p:cTn id="55" presetID="26" presetClass="emph" presetSubtype="0" fill="hold" nodeType="afterEffect">
                                  <p:stCondLst>
                                    <p:cond delay="0"/>
                                  </p:stCondLst>
                                  <p:childTnLst>
                                    <p:animEffect>
                                      <p:cBhvr>
                                        <p:cTn id="56" dur="500" tmFilter="0, 0; .2, .5; .8, .5; 1, 0"/>
                                        <p:tgtEl>
                                          <p:spTgt spid="32"/>
                                        </p:tgtEl>
                                      </p:cBhvr>
                                    </p:animEffect>
                                    <p:animScale>
                                      <p:cBhvr>
                                        <p:cTn id="57" dur="250" autoRev="1" fill="hold"/>
                                        <p:tgtEl>
                                          <p:spTgt spid="32"/>
                                        </p:tgtEl>
                                      </p:cBhvr>
                                      <p:by x="105000" y="105000"/>
                                    </p:animScale>
                                  </p:childTnLst>
                                </p:cTn>
                              </p:par>
                            </p:childTnLst>
                          </p:cTn>
                        </p:par>
                        <p:par>
                          <p:cTn id="58" fill="hold">
                            <p:stCondLst>
                              <p:cond delay="2500"/>
                            </p:stCondLst>
                            <p:childTnLst>
                              <p:par>
                                <p:cTn id="59" presetID="26" presetClass="emph" presetSubtype="0" fill="hold" nodeType="afterEffect">
                                  <p:stCondLst>
                                    <p:cond delay="0"/>
                                  </p:stCondLst>
                                  <p:childTnLst>
                                    <p:animEffect>
                                      <p:cBhvr>
                                        <p:cTn id="60" dur="500" tmFilter="0, 0; .2, .5; .8, .5; 1, 0"/>
                                        <p:tgtEl>
                                          <p:spTgt spid="16"/>
                                        </p:tgtEl>
                                      </p:cBhvr>
                                    </p:animEffect>
                                    <p:animScale>
                                      <p:cBhvr>
                                        <p:cTn id="61" dur="250" autoRev="1" fill="hold"/>
                                        <p:tgtEl>
                                          <p:spTgt spid="16"/>
                                        </p:tgtEl>
                                      </p:cBhvr>
                                      <p:by x="105000" y="105000"/>
                                    </p:animScale>
                                  </p:childTnLst>
                                </p:cTn>
                              </p:par>
                            </p:childTnLst>
                          </p:cTn>
                        </p:par>
                        <p:par>
                          <p:cTn id="62" fill="hold">
                            <p:stCondLst>
                              <p:cond delay="3000"/>
                            </p:stCondLst>
                            <p:childTnLst>
                              <p:par>
                                <p:cTn id="63" presetID="26" presetClass="emph" presetSubtype="0" fill="hold" nodeType="afterEffect">
                                  <p:stCondLst>
                                    <p:cond delay="0"/>
                                  </p:stCondLst>
                                  <p:childTnLst>
                                    <p:animEffect>
                                      <p:cBhvr>
                                        <p:cTn id="64" dur="500" tmFilter="0, 0; .2, .5; .8, .5; 1, 0"/>
                                        <p:tgtEl>
                                          <p:spTgt spid="9"/>
                                        </p:tgtEl>
                                      </p:cBhvr>
                                    </p:animEffect>
                                    <p:animScale>
                                      <p:cBhvr>
                                        <p:cTn id="6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3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300588" y="1031677"/>
            <a:ext cx="1490703" cy="1491243"/>
            <a:chOff x="1947738" y="2074082"/>
            <a:chExt cx="2230389" cy="2231196"/>
          </a:xfrm>
        </p:grpSpPr>
        <p:grpSp>
          <p:nvGrpSpPr>
            <p:cNvPr id="10" name="组合 9"/>
            <p:cNvGrpSpPr/>
            <p:nvPr/>
          </p:nvGrpSpPr>
          <p:grpSpPr>
            <a:xfrm>
              <a:off x="1947738" y="2074082"/>
              <a:ext cx="2230389" cy="2231196"/>
              <a:chOff x="1463339" y="1072758"/>
              <a:chExt cx="1546058" cy="1546058"/>
            </a:xfrm>
            <a:effectLst>
              <a:outerShdw blurRad="330200" dist="215900" dir="5340000" sx="91000" sy="91000" algn="t" rotWithShape="0">
                <a:prstClr val="black">
                  <a:alpha val="58000"/>
                </a:prstClr>
              </a:outerShdw>
            </a:effectLst>
          </p:grpSpPr>
          <p:sp>
            <p:nvSpPr>
              <p:cNvPr id="12" name="同心圆 1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3" name="椭圆 1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11" name="椭圆 10"/>
            <p:cNvSpPr/>
            <p:nvPr/>
          </p:nvSpPr>
          <p:spPr>
            <a:xfrm>
              <a:off x="2110797" y="2237198"/>
              <a:ext cx="1904272" cy="190495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4" name="组合 13"/>
          <p:cNvGrpSpPr/>
          <p:nvPr/>
        </p:nvGrpSpPr>
        <p:grpSpPr>
          <a:xfrm>
            <a:off x="3081298" y="1050230"/>
            <a:ext cx="1490703" cy="1491243"/>
            <a:chOff x="4595338" y="2130462"/>
            <a:chExt cx="2230389" cy="2231196"/>
          </a:xfrm>
        </p:grpSpPr>
        <p:grpSp>
          <p:nvGrpSpPr>
            <p:cNvPr id="15" name="组合 14"/>
            <p:cNvGrpSpPr/>
            <p:nvPr/>
          </p:nvGrpSpPr>
          <p:grpSpPr>
            <a:xfrm>
              <a:off x="4595338" y="2130462"/>
              <a:ext cx="2230389" cy="2231196"/>
              <a:chOff x="1463339" y="1072758"/>
              <a:chExt cx="1546058" cy="1546058"/>
            </a:xfrm>
            <a:effectLst>
              <a:outerShdw blurRad="330200" dist="215900" dir="5340000" sx="91000" sy="91000" algn="t" rotWithShape="0">
                <a:prstClr val="black">
                  <a:alpha val="58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16" name="椭圆 15"/>
            <p:cNvSpPr/>
            <p:nvPr/>
          </p:nvSpPr>
          <p:spPr>
            <a:xfrm>
              <a:off x="4758397" y="2293578"/>
              <a:ext cx="1904272" cy="190495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9" name="组合 18"/>
          <p:cNvGrpSpPr/>
          <p:nvPr/>
        </p:nvGrpSpPr>
        <p:grpSpPr>
          <a:xfrm>
            <a:off x="4840950" y="1031677"/>
            <a:ext cx="1490703" cy="1491243"/>
            <a:chOff x="7242938" y="2074082"/>
            <a:chExt cx="2230389" cy="2231196"/>
          </a:xfrm>
        </p:grpSpPr>
        <p:grpSp>
          <p:nvGrpSpPr>
            <p:cNvPr id="20" name="组合 19"/>
            <p:cNvGrpSpPr/>
            <p:nvPr/>
          </p:nvGrpSpPr>
          <p:grpSpPr>
            <a:xfrm>
              <a:off x="7242938" y="2074082"/>
              <a:ext cx="2230389" cy="2231196"/>
              <a:chOff x="1463339" y="1072758"/>
              <a:chExt cx="1546058" cy="1546058"/>
            </a:xfrm>
            <a:effectLst>
              <a:outerShdw blurRad="330200" dist="215900" dir="5340000" sx="91000" sy="91000" algn="t" rotWithShape="0">
                <a:prstClr val="black">
                  <a:alpha val="58000"/>
                </a:prstClr>
              </a:outerShdw>
            </a:effectLst>
          </p:grpSpPr>
          <p:sp>
            <p:nvSpPr>
              <p:cNvPr id="22" name="同心圆 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3" name="椭圆 2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1" name="椭圆 20"/>
            <p:cNvSpPr/>
            <p:nvPr/>
          </p:nvSpPr>
          <p:spPr>
            <a:xfrm>
              <a:off x="7405997" y="2237198"/>
              <a:ext cx="1904272" cy="190495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4" name="组合 23"/>
          <p:cNvGrpSpPr/>
          <p:nvPr/>
        </p:nvGrpSpPr>
        <p:grpSpPr>
          <a:xfrm>
            <a:off x="6610501" y="1031677"/>
            <a:ext cx="1490703" cy="1491243"/>
            <a:chOff x="9890539" y="2074082"/>
            <a:chExt cx="2230389" cy="2231196"/>
          </a:xfrm>
        </p:grpSpPr>
        <p:grpSp>
          <p:nvGrpSpPr>
            <p:cNvPr id="25" name="组合 24"/>
            <p:cNvGrpSpPr/>
            <p:nvPr/>
          </p:nvGrpSpPr>
          <p:grpSpPr>
            <a:xfrm>
              <a:off x="9890539" y="2074082"/>
              <a:ext cx="2230389" cy="2231196"/>
              <a:chOff x="1463339" y="1072758"/>
              <a:chExt cx="1546058" cy="1546058"/>
            </a:xfrm>
            <a:effectLst>
              <a:outerShdw blurRad="330200" dist="215900" dir="5340000" sx="91000" sy="91000" algn="t" rotWithShape="0">
                <a:prstClr val="black">
                  <a:alpha val="58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8" name="椭圆 2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6" name="椭圆 25"/>
            <p:cNvSpPr/>
            <p:nvPr/>
          </p:nvSpPr>
          <p:spPr>
            <a:xfrm>
              <a:off x="10053598" y="2237198"/>
              <a:ext cx="1904272" cy="1904957"/>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9" name="组合 28"/>
          <p:cNvGrpSpPr/>
          <p:nvPr/>
        </p:nvGrpSpPr>
        <p:grpSpPr>
          <a:xfrm>
            <a:off x="1489081" y="2773963"/>
            <a:ext cx="960654" cy="246672"/>
            <a:chOff x="3477359" y="8032286"/>
            <a:chExt cx="2534423" cy="637404"/>
          </a:xfrm>
        </p:grpSpPr>
        <p:sp>
          <p:nvSpPr>
            <p:cNvPr id="30" name="流程图: 可选过程 29"/>
            <p:cNvSpPr/>
            <p:nvPr/>
          </p:nvSpPr>
          <p:spPr>
            <a:xfrm>
              <a:off x="3477359" y="8032286"/>
              <a:ext cx="2534423" cy="584775"/>
            </a:xfrm>
            <a:prstGeom prst="flowChartAlternateProcess">
              <a:avLst/>
            </a:prstGeom>
            <a:solidFill>
              <a:schemeClr val="accent1"/>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mj-ea"/>
                <a:ea typeface="+mj-ea"/>
              </a:endParaRPr>
            </a:p>
          </p:txBody>
        </p:sp>
        <p:sp>
          <p:nvSpPr>
            <p:cNvPr id="31" name="TextBox 77"/>
            <p:cNvSpPr txBox="1"/>
            <p:nvPr/>
          </p:nvSpPr>
          <p:spPr>
            <a:xfrm>
              <a:off x="3993488" y="8032289"/>
              <a:ext cx="1502175" cy="637401"/>
            </a:xfrm>
            <a:prstGeom prst="rect">
              <a:avLst/>
            </a:prstGeom>
            <a:noFill/>
          </p:spPr>
          <p:txBody>
            <a:bodyPr wrap="none" rtlCol="0">
              <a:spAutoFit/>
            </a:bodyPr>
            <a:lstStyle/>
            <a:p>
              <a:pPr lvl="0" algn="ctr"/>
              <a:r>
                <a:rPr lang="zh-CN" altLang="en-US" sz="1005" dirty="0">
                  <a:solidFill>
                    <a:schemeClr val="bg1"/>
                  </a:solidFill>
                  <a:latin typeface="+mj-ea"/>
                  <a:ea typeface="+mj-ea"/>
                </a:rPr>
                <a:t>代用名</a:t>
              </a:r>
              <a:endParaRPr lang="zh-CN" altLang="en-US" sz="670" dirty="0">
                <a:solidFill>
                  <a:schemeClr val="bg1"/>
                </a:solidFill>
                <a:latin typeface="+mj-ea"/>
                <a:ea typeface="+mj-ea"/>
              </a:endParaRPr>
            </a:p>
          </p:txBody>
        </p:sp>
      </p:grpSp>
      <p:grpSp>
        <p:nvGrpSpPr>
          <p:cNvPr id="32" name="组合 31"/>
          <p:cNvGrpSpPr/>
          <p:nvPr/>
        </p:nvGrpSpPr>
        <p:grpSpPr>
          <a:xfrm>
            <a:off x="3398655" y="2773963"/>
            <a:ext cx="960654" cy="246672"/>
            <a:chOff x="8515249" y="8032286"/>
            <a:chExt cx="2534423" cy="637404"/>
          </a:xfrm>
        </p:grpSpPr>
        <p:sp>
          <p:nvSpPr>
            <p:cNvPr id="33" name="流程图: 可选过程 32"/>
            <p:cNvSpPr/>
            <p:nvPr/>
          </p:nvSpPr>
          <p:spPr>
            <a:xfrm>
              <a:off x="8515249" y="8032286"/>
              <a:ext cx="2534423" cy="584775"/>
            </a:xfrm>
            <a:prstGeom prst="flowChartAlternateProcess">
              <a:avLst/>
            </a:prstGeom>
            <a:solidFill>
              <a:schemeClr val="accent2"/>
            </a:soli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mj-ea"/>
                <a:ea typeface="+mj-ea"/>
              </a:endParaRPr>
            </a:p>
          </p:txBody>
        </p:sp>
        <p:sp>
          <p:nvSpPr>
            <p:cNvPr id="34" name="TextBox 80"/>
            <p:cNvSpPr txBox="1"/>
            <p:nvPr/>
          </p:nvSpPr>
          <p:spPr>
            <a:xfrm>
              <a:off x="9031378" y="8032289"/>
              <a:ext cx="1502175" cy="637401"/>
            </a:xfrm>
            <a:prstGeom prst="rect">
              <a:avLst/>
            </a:prstGeom>
            <a:noFill/>
          </p:spPr>
          <p:txBody>
            <a:bodyPr wrap="none" rtlCol="0">
              <a:spAutoFit/>
            </a:bodyPr>
            <a:lstStyle/>
            <a:p>
              <a:pPr lvl="0" algn="ctr"/>
              <a:r>
                <a:rPr lang="zh-CN" altLang="en-US" sz="1005" dirty="0">
                  <a:solidFill>
                    <a:schemeClr val="bg1"/>
                  </a:solidFill>
                  <a:latin typeface="+mj-ea"/>
                  <a:ea typeface="+mj-ea"/>
                </a:rPr>
                <a:t>代用名</a:t>
              </a:r>
              <a:endParaRPr lang="zh-CN" altLang="en-US" sz="670" dirty="0">
                <a:solidFill>
                  <a:schemeClr val="bg1"/>
                </a:solidFill>
                <a:latin typeface="+mj-ea"/>
                <a:ea typeface="+mj-ea"/>
              </a:endParaRPr>
            </a:p>
          </p:txBody>
        </p:sp>
      </p:grpSp>
      <p:grpSp>
        <p:nvGrpSpPr>
          <p:cNvPr id="35" name="组合 34"/>
          <p:cNvGrpSpPr/>
          <p:nvPr/>
        </p:nvGrpSpPr>
        <p:grpSpPr>
          <a:xfrm>
            <a:off x="5124973" y="2773963"/>
            <a:ext cx="960654" cy="246672"/>
            <a:chOff x="13486526" y="8032286"/>
            <a:chExt cx="2534423" cy="637404"/>
          </a:xfrm>
        </p:grpSpPr>
        <p:sp>
          <p:nvSpPr>
            <p:cNvPr id="36" name="流程图: 可选过程 35"/>
            <p:cNvSpPr/>
            <p:nvPr/>
          </p:nvSpPr>
          <p:spPr>
            <a:xfrm>
              <a:off x="13486526" y="8032286"/>
              <a:ext cx="2534423" cy="584775"/>
            </a:xfrm>
            <a:prstGeom prst="flowChartAlternateProcess">
              <a:avLst/>
            </a:prstGeom>
            <a:solidFill>
              <a:schemeClr val="accent3"/>
            </a:solidFill>
            <a:ln>
              <a:noFill/>
            </a:ln>
            <a:effectLst>
              <a:outerShdw blurRad="177800" dist="1524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mj-ea"/>
                <a:ea typeface="+mj-ea"/>
              </a:endParaRPr>
            </a:p>
          </p:txBody>
        </p:sp>
        <p:sp>
          <p:nvSpPr>
            <p:cNvPr id="37" name="TextBox 83"/>
            <p:cNvSpPr txBox="1"/>
            <p:nvPr/>
          </p:nvSpPr>
          <p:spPr>
            <a:xfrm>
              <a:off x="14002655" y="8032289"/>
              <a:ext cx="1502175" cy="637401"/>
            </a:xfrm>
            <a:prstGeom prst="rect">
              <a:avLst/>
            </a:prstGeom>
            <a:noFill/>
          </p:spPr>
          <p:txBody>
            <a:bodyPr wrap="none" rtlCol="0">
              <a:spAutoFit/>
            </a:bodyPr>
            <a:lstStyle/>
            <a:p>
              <a:pPr lvl="0" algn="ctr"/>
              <a:r>
                <a:rPr lang="zh-CN" altLang="en-US" sz="1005" dirty="0">
                  <a:solidFill>
                    <a:schemeClr val="bg1"/>
                  </a:solidFill>
                  <a:latin typeface="+mj-ea"/>
                  <a:ea typeface="+mj-ea"/>
                </a:rPr>
                <a:t>代用名</a:t>
              </a:r>
              <a:endParaRPr lang="zh-CN" altLang="en-US" sz="670" dirty="0">
                <a:solidFill>
                  <a:schemeClr val="bg1"/>
                </a:solidFill>
                <a:latin typeface="+mj-ea"/>
                <a:ea typeface="+mj-ea"/>
              </a:endParaRPr>
            </a:p>
          </p:txBody>
        </p:sp>
      </p:grpSp>
      <p:grpSp>
        <p:nvGrpSpPr>
          <p:cNvPr id="38" name="组合 37"/>
          <p:cNvGrpSpPr/>
          <p:nvPr/>
        </p:nvGrpSpPr>
        <p:grpSpPr>
          <a:xfrm>
            <a:off x="6930237" y="2773963"/>
            <a:ext cx="960654" cy="246672"/>
            <a:chOff x="18741300" y="8032286"/>
            <a:chExt cx="2534423" cy="637404"/>
          </a:xfrm>
        </p:grpSpPr>
        <p:sp>
          <p:nvSpPr>
            <p:cNvPr id="39" name="流程图: 可选过程 38"/>
            <p:cNvSpPr/>
            <p:nvPr/>
          </p:nvSpPr>
          <p:spPr>
            <a:xfrm>
              <a:off x="18741300" y="8032286"/>
              <a:ext cx="2534423" cy="584775"/>
            </a:xfrm>
            <a:prstGeom prst="flowChartAlternateProcess">
              <a:avLst/>
            </a:prstGeom>
            <a:solidFill>
              <a:schemeClr val="accent4"/>
            </a:solidFill>
            <a:ln>
              <a:noFill/>
            </a:ln>
            <a:effectLst>
              <a:outerShdw blurRad="177800" dist="1524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mj-ea"/>
                <a:ea typeface="+mj-ea"/>
              </a:endParaRPr>
            </a:p>
          </p:txBody>
        </p:sp>
        <p:sp>
          <p:nvSpPr>
            <p:cNvPr id="40" name="TextBox 86"/>
            <p:cNvSpPr txBox="1"/>
            <p:nvPr/>
          </p:nvSpPr>
          <p:spPr>
            <a:xfrm>
              <a:off x="19257429" y="8032289"/>
              <a:ext cx="1502175" cy="637401"/>
            </a:xfrm>
            <a:prstGeom prst="rect">
              <a:avLst/>
            </a:prstGeom>
            <a:noFill/>
          </p:spPr>
          <p:txBody>
            <a:bodyPr wrap="none" rtlCol="0">
              <a:spAutoFit/>
            </a:bodyPr>
            <a:lstStyle/>
            <a:p>
              <a:pPr lvl="0" algn="ctr"/>
              <a:r>
                <a:rPr lang="zh-CN" altLang="en-US" sz="1005" dirty="0">
                  <a:solidFill>
                    <a:schemeClr val="bg1"/>
                  </a:solidFill>
                  <a:latin typeface="+mj-ea"/>
                  <a:ea typeface="+mj-ea"/>
                </a:rPr>
                <a:t>代用名</a:t>
              </a:r>
              <a:endParaRPr lang="zh-CN" altLang="en-US" sz="670" dirty="0">
                <a:solidFill>
                  <a:schemeClr val="bg1"/>
                </a:solidFill>
                <a:latin typeface="+mj-ea"/>
                <a:ea typeface="+mj-ea"/>
              </a:endParaRPr>
            </a:p>
          </p:txBody>
        </p:sp>
      </p:grpSp>
      <p:sp>
        <p:nvSpPr>
          <p:cNvPr id="41" name="矩形 40"/>
          <p:cNvSpPr/>
          <p:nvPr/>
        </p:nvSpPr>
        <p:spPr>
          <a:xfrm>
            <a:off x="3158082" y="3131141"/>
            <a:ext cx="1392818" cy="1603131"/>
          </a:xfrm>
          <a:prstGeom prst="rect">
            <a:avLst/>
          </a:prstGeom>
        </p:spPr>
        <p:txBody>
          <a:bodyPr wrap="square">
            <a:spAutoFit/>
          </a:bodyPr>
          <a:lstStyle/>
          <a:p>
            <a:pPr algn="ctr">
              <a:lnSpc>
                <a:spcPct val="15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935" dirty="0">
              <a:solidFill>
                <a:schemeClr val="tx1">
                  <a:lumMod val="65000"/>
                  <a:lumOff val="35000"/>
                </a:schemeClr>
              </a:solidFill>
              <a:latin typeface="Lato" pitchFamily="34" charset="0"/>
            </a:endParaRPr>
          </a:p>
          <a:p>
            <a:pPr algn="ctr">
              <a:lnSpc>
                <a:spcPct val="150000"/>
              </a:lnSpc>
            </a:pPr>
            <a:endParaRPr lang="id-ID" altLang="zh-CN" sz="935" dirty="0">
              <a:solidFill>
                <a:schemeClr val="tx1">
                  <a:lumMod val="65000"/>
                  <a:lumOff val="35000"/>
                </a:schemeClr>
              </a:solidFill>
              <a:latin typeface="Lato" pitchFamily="34" charset="0"/>
            </a:endParaRPr>
          </a:p>
        </p:txBody>
      </p:sp>
      <p:sp>
        <p:nvSpPr>
          <p:cNvPr id="42" name="矩形 41"/>
          <p:cNvSpPr/>
          <p:nvPr/>
        </p:nvSpPr>
        <p:spPr>
          <a:xfrm>
            <a:off x="1311404" y="3131141"/>
            <a:ext cx="1392818" cy="1603131"/>
          </a:xfrm>
          <a:prstGeom prst="rect">
            <a:avLst/>
          </a:prstGeom>
        </p:spPr>
        <p:txBody>
          <a:bodyPr wrap="square">
            <a:spAutoFit/>
          </a:bodyPr>
          <a:lstStyle/>
          <a:p>
            <a:pPr algn="ctr">
              <a:lnSpc>
                <a:spcPct val="15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935" dirty="0">
              <a:solidFill>
                <a:schemeClr val="tx1">
                  <a:lumMod val="65000"/>
                  <a:lumOff val="35000"/>
                </a:schemeClr>
              </a:solidFill>
              <a:latin typeface="Lato" pitchFamily="34" charset="0"/>
            </a:endParaRPr>
          </a:p>
          <a:p>
            <a:pPr algn="ctr">
              <a:lnSpc>
                <a:spcPct val="150000"/>
              </a:lnSpc>
            </a:pPr>
            <a:endParaRPr lang="id-ID" altLang="zh-CN" sz="935" dirty="0">
              <a:solidFill>
                <a:schemeClr val="tx1">
                  <a:lumMod val="65000"/>
                  <a:lumOff val="35000"/>
                </a:schemeClr>
              </a:solidFill>
              <a:latin typeface="Lato" pitchFamily="34" charset="0"/>
            </a:endParaRPr>
          </a:p>
        </p:txBody>
      </p:sp>
      <p:sp>
        <p:nvSpPr>
          <p:cNvPr id="43" name="矩形 42"/>
          <p:cNvSpPr/>
          <p:nvPr/>
        </p:nvSpPr>
        <p:spPr>
          <a:xfrm>
            <a:off x="4908891" y="3131141"/>
            <a:ext cx="1392818" cy="1603131"/>
          </a:xfrm>
          <a:prstGeom prst="rect">
            <a:avLst/>
          </a:prstGeom>
        </p:spPr>
        <p:txBody>
          <a:bodyPr wrap="square">
            <a:spAutoFit/>
          </a:bodyPr>
          <a:lstStyle/>
          <a:p>
            <a:pPr algn="ctr">
              <a:lnSpc>
                <a:spcPct val="15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935" dirty="0">
              <a:solidFill>
                <a:schemeClr val="tx1">
                  <a:lumMod val="65000"/>
                  <a:lumOff val="35000"/>
                </a:schemeClr>
              </a:solidFill>
              <a:latin typeface="Lato" pitchFamily="34" charset="0"/>
            </a:endParaRPr>
          </a:p>
          <a:p>
            <a:pPr algn="ctr">
              <a:lnSpc>
                <a:spcPct val="150000"/>
              </a:lnSpc>
            </a:pPr>
            <a:endParaRPr lang="id-ID" altLang="zh-CN" sz="935" dirty="0">
              <a:solidFill>
                <a:schemeClr val="tx1">
                  <a:lumMod val="65000"/>
                  <a:lumOff val="35000"/>
                </a:schemeClr>
              </a:solidFill>
              <a:latin typeface="Lato" pitchFamily="34" charset="0"/>
            </a:endParaRPr>
          </a:p>
        </p:txBody>
      </p:sp>
      <p:sp>
        <p:nvSpPr>
          <p:cNvPr id="44" name="矩形 43"/>
          <p:cNvSpPr/>
          <p:nvPr/>
        </p:nvSpPr>
        <p:spPr>
          <a:xfrm>
            <a:off x="6737728" y="3131141"/>
            <a:ext cx="1392818" cy="1603131"/>
          </a:xfrm>
          <a:prstGeom prst="rect">
            <a:avLst/>
          </a:prstGeom>
        </p:spPr>
        <p:txBody>
          <a:bodyPr wrap="square">
            <a:spAutoFit/>
          </a:bodyPr>
          <a:lstStyle/>
          <a:p>
            <a:pPr algn="ctr">
              <a:lnSpc>
                <a:spcPct val="15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您的内容打在这里，或者通过复您的文本后，在此框中选择粘贴并选择只保留文字，您的内容打在这里，或者通过复制您的文本后在此</a:t>
            </a:r>
            <a:endParaRPr lang="id-ID" altLang="zh-CN" sz="935" dirty="0">
              <a:solidFill>
                <a:schemeClr val="tx1">
                  <a:lumMod val="65000"/>
                  <a:lumOff val="35000"/>
                </a:schemeClr>
              </a:solidFill>
              <a:latin typeface="Lato" pitchFamily="34" charset="0"/>
            </a:endParaRPr>
          </a:p>
          <a:p>
            <a:pPr algn="ctr">
              <a:lnSpc>
                <a:spcPct val="150000"/>
              </a:lnSpc>
            </a:pPr>
            <a:endParaRPr lang="id-ID" altLang="zh-CN" sz="935" dirty="0">
              <a:solidFill>
                <a:schemeClr val="tx1">
                  <a:lumMod val="65000"/>
                  <a:lumOff val="35000"/>
                </a:schemeClr>
              </a:solidFill>
              <a:latin typeface="Lato" pitchFamily="34" charset="0"/>
            </a:endParaRPr>
          </a:p>
        </p:txBody>
      </p:sp>
      <p:pic>
        <p:nvPicPr>
          <p:cNvPr id="45" name="03_Our Portfolio Round.psd"/>
          <p:cNvPicPr/>
          <p:nvPr/>
        </p:nvPicPr>
        <p:blipFill>
          <a:blip r:embed="rId1" cstate="print">
            <a:extLst>
              <a:ext uri="{28A0092B-C50C-407E-A947-70E740481C1C}">
                <a14:useLocalDpi xmlns:a14="http://schemas.microsoft.com/office/drawing/2010/main" val="0"/>
              </a:ext>
            </a:extLst>
          </a:blip>
          <a:stretch>
            <a:fillRect/>
          </a:stretch>
        </p:blipFill>
        <p:spPr>
          <a:xfrm>
            <a:off x="1380527" y="1124584"/>
            <a:ext cx="1340205" cy="1305429"/>
          </a:xfrm>
          <a:prstGeom prst="rect">
            <a:avLst/>
          </a:prstGeom>
          <a:ln w="12700">
            <a:miter lim="400000"/>
            <a:headEnd/>
            <a:tailEnd/>
          </a:ln>
        </p:spPr>
      </p:pic>
      <p:pic>
        <p:nvPicPr>
          <p:cNvPr id="46" name="03_Our Portfolio Round.psd"/>
          <p:cNvPicPr/>
          <p:nvPr/>
        </p:nvPicPr>
        <p:blipFill>
          <a:blip r:embed="rId2" cstate="print">
            <a:extLst>
              <a:ext uri="{28A0092B-C50C-407E-A947-70E740481C1C}">
                <a14:useLocalDpi xmlns:a14="http://schemas.microsoft.com/office/drawing/2010/main" val="0"/>
              </a:ext>
            </a:extLst>
          </a:blip>
          <a:stretch>
            <a:fillRect/>
          </a:stretch>
        </p:blipFill>
        <p:spPr>
          <a:xfrm>
            <a:off x="3167156" y="1152460"/>
            <a:ext cx="1318984" cy="1279988"/>
          </a:xfrm>
          <a:prstGeom prst="rect">
            <a:avLst/>
          </a:prstGeom>
          <a:ln w="12700">
            <a:miter lim="400000"/>
            <a:headEnd/>
            <a:tailEnd/>
          </a:ln>
        </p:spPr>
      </p:pic>
      <p:pic>
        <p:nvPicPr>
          <p:cNvPr id="47" name="03_Our Portfolio Round.psd"/>
          <p:cNvPicPr/>
          <p:nvPr/>
        </p:nvPicPr>
        <p:blipFill>
          <a:blip r:embed="rId3" cstate="print">
            <a:extLst>
              <a:ext uri="{28A0092B-C50C-407E-A947-70E740481C1C}">
                <a14:useLocalDpi xmlns:a14="http://schemas.microsoft.com/office/drawing/2010/main" val="0"/>
              </a:ext>
            </a:extLst>
          </a:blip>
          <a:stretch>
            <a:fillRect/>
          </a:stretch>
        </p:blipFill>
        <p:spPr>
          <a:xfrm>
            <a:off x="4943141" y="1131067"/>
            <a:ext cx="1280301" cy="1309193"/>
          </a:xfrm>
          <a:prstGeom prst="rect">
            <a:avLst/>
          </a:prstGeom>
          <a:ln w="12700">
            <a:miter lim="400000"/>
            <a:headEnd/>
            <a:tailEnd/>
          </a:ln>
        </p:spPr>
      </p:pic>
      <p:pic>
        <p:nvPicPr>
          <p:cNvPr id="48" name="03_Our Portfolio Round.psd"/>
          <p:cNvPicPr/>
          <p:nvPr/>
        </p:nvPicPr>
        <p:blipFill>
          <a:blip r:embed="rId4" cstate="print">
            <a:extLst>
              <a:ext uri="{28A0092B-C50C-407E-A947-70E740481C1C}">
                <a14:useLocalDpi xmlns:a14="http://schemas.microsoft.com/office/drawing/2010/main" val="0"/>
              </a:ext>
            </a:extLst>
          </a:blip>
          <a:stretch>
            <a:fillRect/>
          </a:stretch>
        </p:blipFill>
        <p:spPr>
          <a:xfrm>
            <a:off x="6698626" y="1129244"/>
            <a:ext cx="1314453" cy="1318518"/>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par>
                                <p:cTn id="49" presetID="22" presetClass="entr" presetSubtype="2"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right)">
                                      <p:cBhvr>
                                        <p:cTn id="51" dur="500"/>
                                        <p:tgtEl>
                                          <p:spTgt spid="46"/>
                                        </p:tgtEl>
                                      </p:cBhvr>
                                    </p:animEffect>
                                  </p:childTnLst>
                                </p:cTn>
                              </p:par>
                              <p:par>
                                <p:cTn id="52" presetID="22" presetClass="entr" presetSubtype="2"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right)">
                                      <p:cBhvr>
                                        <p:cTn id="54" dur="500"/>
                                        <p:tgtEl>
                                          <p:spTgt spid="47"/>
                                        </p:tgtEl>
                                      </p:cBhvr>
                                    </p:animEffect>
                                  </p:childTnLst>
                                </p:cTn>
                              </p:par>
                              <p:par>
                                <p:cTn id="55" presetID="22" presetClass="entr" presetSubtype="2"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right)">
                                      <p:cBhvr>
                                        <p:cTn id="57" dur="500"/>
                                        <p:tgtEl>
                                          <p:spTgt spid="48"/>
                                        </p:tgtEl>
                                      </p:cBhvr>
                                    </p:animEffect>
                                  </p:childTnLst>
                                </p:cTn>
                              </p:par>
                            </p:childTnLst>
                          </p:cTn>
                        </p:par>
                        <p:par>
                          <p:cTn id="58" fill="hold">
                            <p:stCondLst>
                              <p:cond delay="1500"/>
                            </p:stCondLst>
                            <p:childTnLst>
                              <p:par>
                                <p:cTn id="59" presetID="47" presetClass="entr" presetSubtype="0"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anim calcmode="lin" valueType="num">
                                      <p:cBhvr>
                                        <p:cTn id="62" dur="500" fill="hold"/>
                                        <p:tgtEl>
                                          <p:spTgt spid="29"/>
                                        </p:tgtEl>
                                        <p:attrNameLst>
                                          <p:attrName>ppt_x</p:attrName>
                                        </p:attrNameLst>
                                      </p:cBhvr>
                                      <p:tavLst>
                                        <p:tav tm="0">
                                          <p:val>
                                            <p:strVal val="#ppt_x"/>
                                          </p:val>
                                        </p:tav>
                                        <p:tav tm="100000">
                                          <p:val>
                                            <p:strVal val="#ppt_x"/>
                                          </p:val>
                                        </p:tav>
                                      </p:tavLst>
                                    </p:anim>
                                    <p:anim calcmode="lin" valueType="num">
                                      <p:cBhvr>
                                        <p:cTn id="63" dur="500" fill="hold"/>
                                        <p:tgtEl>
                                          <p:spTgt spid="29"/>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strVal val="#ppt_x"/>
                                          </p:val>
                                        </p:tav>
                                        <p:tav tm="100000">
                                          <p:val>
                                            <p:strVal val="#ppt_x"/>
                                          </p:val>
                                        </p:tav>
                                      </p:tavLst>
                                    </p:anim>
                                    <p:anim calcmode="lin" valueType="num">
                                      <p:cBhvr>
                                        <p:cTn id="68" dur="500" fill="hold"/>
                                        <p:tgtEl>
                                          <p:spTgt spid="32"/>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anim calcmode="lin" valueType="num">
                                      <p:cBhvr>
                                        <p:cTn id="72" dur="500" fill="hold"/>
                                        <p:tgtEl>
                                          <p:spTgt spid="35"/>
                                        </p:tgtEl>
                                        <p:attrNameLst>
                                          <p:attrName>ppt_x</p:attrName>
                                        </p:attrNameLst>
                                      </p:cBhvr>
                                      <p:tavLst>
                                        <p:tav tm="0">
                                          <p:val>
                                            <p:strVal val="#ppt_x"/>
                                          </p:val>
                                        </p:tav>
                                        <p:tav tm="100000">
                                          <p:val>
                                            <p:strVal val="#ppt_x"/>
                                          </p:val>
                                        </p:tav>
                                      </p:tavLst>
                                    </p:anim>
                                    <p:anim calcmode="lin" valueType="num">
                                      <p:cBhvr>
                                        <p:cTn id="73" dur="500" fill="hold"/>
                                        <p:tgtEl>
                                          <p:spTgt spid="35"/>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strVal val="#ppt_x"/>
                                          </p:val>
                                        </p:tav>
                                        <p:tav tm="100000">
                                          <p:val>
                                            <p:strVal val="#ppt_x"/>
                                          </p:val>
                                        </p:tav>
                                      </p:tavLst>
                                    </p:anim>
                                    <p:anim calcmode="lin" valueType="num">
                                      <p:cBhvr>
                                        <p:cTn id="78" dur="500" fill="hold"/>
                                        <p:tgtEl>
                                          <p:spTgt spid="38"/>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randombar(horizontal)">
                                      <p:cBhvr>
                                        <p:cTn id="85" dur="500"/>
                                        <p:tgtEl>
                                          <p:spTgt spid="41"/>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randombar(horizontal)">
                                      <p:cBhvr>
                                        <p:cTn id="88" dur="500"/>
                                        <p:tgtEl>
                                          <p:spTgt spid="43"/>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randombar(horizontal)">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五边形 8"/>
          <p:cNvSpPr/>
          <p:nvPr/>
        </p:nvSpPr>
        <p:spPr>
          <a:xfrm rot="16200000">
            <a:off x="1003095" y="3466110"/>
            <a:ext cx="665988" cy="567067"/>
          </a:xfrm>
          <a:prstGeom prst="homePlate">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0" name="五边形 9"/>
          <p:cNvSpPr/>
          <p:nvPr/>
        </p:nvSpPr>
        <p:spPr>
          <a:xfrm rot="16200000">
            <a:off x="1570217" y="3391988"/>
            <a:ext cx="814233" cy="567067"/>
          </a:xfrm>
          <a:prstGeom prst="homePlate">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1" name="五边形 10"/>
          <p:cNvSpPr/>
          <p:nvPr/>
        </p:nvSpPr>
        <p:spPr>
          <a:xfrm rot="16200000">
            <a:off x="2128649" y="3311344"/>
            <a:ext cx="975519" cy="567067"/>
          </a:xfrm>
          <a:prstGeom prst="homePlate">
            <a:avLst/>
          </a:prstGeom>
          <a:solidFill>
            <a:schemeClr val="accent3"/>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2" name="五边形 11"/>
          <p:cNvSpPr/>
          <p:nvPr/>
        </p:nvSpPr>
        <p:spPr>
          <a:xfrm rot="16200000">
            <a:off x="2535748" y="3079369"/>
            <a:ext cx="1439472"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3" name="五边形 12"/>
          <p:cNvSpPr/>
          <p:nvPr/>
        </p:nvSpPr>
        <p:spPr>
          <a:xfrm rot="16200000">
            <a:off x="3327650" y="3220348"/>
            <a:ext cx="1157516" cy="567067"/>
          </a:xfrm>
          <a:prstGeom prst="homePlate">
            <a:avLst/>
          </a:prstGeom>
          <a:solidFill>
            <a:schemeClr val="accent5"/>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4" name="五边形 13"/>
          <p:cNvSpPr/>
          <p:nvPr/>
        </p:nvSpPr>
        <p:spPr>
          <a:xfrm rot="16200000">
            <a:off x="3819521" y="3079369"/>
            <a:ext cx="1439471" cy="567067"/>
          </a:xfrm>
          <a:prstGeom prst="homePlate">
            <a:avLst/>
          </a:prstGeom>
          <a:solidFill>
            <a:schemeClr val="accent6"/>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5" name="五边形 14"/>
          <p:cNvSpPr/>
          <p:nvPr/>
        </p:nvSpPr>
        <p:spPr>
          <a:xfrm rot="16200000">
            <a:off x="4147573" y="2761952"/>
            <a:ext cx="2074307" cy="567067"/>
          </a:xfrm>
          <a:prstGeom prst="homePlate">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spcCol="0" rtlCol="0" anchor="ctr"/>
          <a:lstStyle/>
          <a:p>
            <a:pPr algn="ctr"/>
            <a:endParaRPr lang="zh-CN" altLang="en-US" sz="1605"/>
          </a:p>
        </p:txBody>
      </p:sp>
      <p:sp>
        <p:nvSpPr>
          <p:cNvPr id="16" name="TextBox 5"/>
          <p:cNvSpPr txBox="1"/>
          <p:nvPr/>
        </p:nvSpPr>
        <p:spPr>
          <a:xfrm>
            <a:off x="1071730" y="3186249"/>
            <a:ext cx="601142"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18"/>
          <p:cNvSpPr txBox="1"/>
          <p:nvPr/>
        </p:nvSpPr>
        <p:spPr>
          <a:xfrm>
            <a:off x="1722698" y="2902100"/>
            <a:ext cx="601142"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19"/>
          <p:cNvSpPr txBox="1"/>
          <p:nvPr/>
        </p:nvSpPr>
        <p:spPr>
          <a:xfrm>
            <a:off x="2332874" y="2611671"/>
            <a:ext cx="601142"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25"/>
          <p:cNvSpPr txBox="1"/>
          <p:nvPr/>
        </p:nvSpPr>
        <p:spPr>
          <a:xfrm>
            <a:off x="2993317" y="2262387"/>
            <a:ext cx="601142"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26"/>
          <p:cNvSpPr txBox="1"/>
          <p:nvPr/>
        </p:nvSpPr>
        <p:spPr>
          <a:xfrm>
            <a:off x="3622874" y="2573859"/>
            <a:ext cx="715758"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127"/>
          <p:cNvSpPr txBox="1"/>
          <p:nvPr/>
        </p:nvSpPr>
        <p:spPr>
          <a:xfrm>
            <a:off x="4238684" y="2225365"/>
            <a:ext cx="657647"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128"/>
          <p:cNvSpPr txBox="1"/>
          <p:nvPr/>
        </p:nvSpPr>
        <p:spPr>
          <a:xfrm>
            <a:off x="4896328" y="1690700"/>
            <a:ext cx="702447" cy="319608"/>
          </a:xfrm>
          <a:prstGeom prst="rect">
            <a:avLst/>
          </a:prstGeom>
          <a:noFill/>
        </p:spPr>
        <p:txBody>
          <a:bodyPr wrap="square" lIns="92362" tIns="46181" rIns="92362" bIns="46181" rtlCol="0">
            <a:spAutoFit/>
          </a:bodyPr>
          <a:lstStyle/>
          <a:p>
            <a:r>
              <a:rPr lang="en-US" altLang="zh-CN" sz="147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4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30"/>
          <p:cNvSpPr>
            <a:spLocks noChangeArrowheads="1"/>
          </p:cNvSpPr>
          <p:nvPr/>
        </p:nvSpPr>
        <p:spPr bwMode="auto">
          <a:xfrm>
            <a:off x="5994795" y="2232008"/>
            <a:ext cx="2283006" cy="1975355"/>
          </a:xfrm>
          <a:prstGeom prst="rect">
            <a:avLst/>
          </a:prstGeom>
          <a:noFill/>
          <a:ln w="9525">
            <a:noFill/>
            <a:miter lim="800000"/>
          </a:ln>
        </p:spPr>
        <p:txBody>
          <a:bodyPr wrap="square" lIns="103955" tIns="51978" rIns="103955" bIns="51978">
            <a:spAutoFit/>
          </a:bodyPr>
          <a:lstStyle/>
          <a:p>
            <a:pPr>
              <a:lnSpc>
                <a:spcPct val="130000"/>
              </a:lnSpc>
            </a:pPr>
            <a:r>
              <a:rPr lang="zh-CN" altLang="en-US" sz="9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您的内容打在这里，或者通过复制您的文本后在此框中选择粘贴。您的内容打在这里或者通过复制您的文本后，在此框中选择粘贴。</a:t>
            </a:r>
            <a:endParaRPr lang="en-US" altLang="zh-CN" sz="9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063856" y="1753586"/>
            <a:ext cx="2213945" cy="374747"/>
            <a:chOff x="1190045" y="1445954"/>
            <a:chExt cx="2213972" cy="364058"/>
          </a:xfrm>
        </p:grpSpPr>
        <p:cxnSp>
          <p:nvCxnSpPr>
            <p:cNvPr id="25" name="Straight Connector 38"/>
            <p:cNvCxnSpPr/>
            <p:nvPr/>
          </p:nvCxnSpPr>
          <p:spPr bwMode="auto">
            <a:xfrm flipV="1">
              <a:off x="1190045" y="1810010"/>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244794" y="1445954"/>
              <a:ext cx="2159223" cy="289717"/>
              <a:chOff x="1244794" y="1445954"/>
              <a:chExt cx="2159223" cy="289717"/>
            </a:xfrm>
          </p:grpSpPr>
          <p:sp>
            <p:nvSpPr>
              <p:cNvPr id="27" name="Rounded Rectangle 43"/>
              <p:cNvSpPr/>
              <p:nvPr/>
            </p:nvSpPr>
            <p:spPr>
              <a:xfrm>
                <a:off x="1244794" y="1463818"/>
                <a:ext cx="720000" cy="243888"/>
              </a:xfrm>
              <a:prstGeom prst="roundRect">
                <a:avLst>
                  <a:gd name="adj" fmla="val 46832"/>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p>
            </p:txBody>
          </p:sp>
          <p:sp>
            <p:nvSpPr>
              <p:cNvPr id="28" name="TextBox 134"/>
              <p:cNvSpPr txBox="1"/>
              <p:nvPr/>
            </p:nvSpPr>
            <p:spPr>
              <a:xfrm>
                <a:off x="1255976" y="1467534"/>
                <a:ext cx="697636" cy="239635"/>
              </a:xfrm>
              <a:prstGeom prst="rect">
                <a:avLst/>
              </a:prstGeom>
              <a:noFill/>
            </p:spPr>
            <p:txBody>
              <a:bodyPr wrap="none" rtlCol="0">
                <a:spAutoFit/>
              </a:bodyPr>
              <a:lstStyle/>
              <a:p>
                <a:pPr algn="ctr"/>
                <a:r>
                  <a:rPr lang="zh-CN" altLang="en-US" sz="1005" dirty="0">
                    <a:solidFill>
                      <a:schemeClr val="bg1"/>
                    </a:solidFill>
                    <a:latin typeface="微软雅黑" panose="020B0503020204020204" pitchFamily="34" charset="-122"/>
                    <a:ea typeface="微软雅黑" panose="020B0503020204020204" pitchFamily="34" charset="-122"/>
                  </a:rPr>
                  <a:t>添加内容</a:t>
                </a:r>
                <a:endParaRPr lang="id-ID" sz="1005" dirty="0">
                  <a:solidFill>
                    <a:schemeClr val="bg1"/>
                  </a:solidFill>
                  <a:latin typeface="微软雅黑" panose="020B0503020204020204" pitchFamily="34" charset="-122"/>
                  <a:ea typeface="微软雅黑" panose="020B0503020204020204" pitchFamily="34" charset="-122"/>
                </a:endParaRPr>
              </a:p>
            </p:txBody>
          </p:sp>
          <p:sp>
            <p:nvSpPr>
              <p:cNvPr id="29" name="TextBox 135"/>
              <p:cNvSpPr txBox="1"/>
              <p:nvPr/>
            </p:nvSpPr>
            <p:spPr>
              <a:xfrm>
                <a:off x="1953945" y="1445954"/>
                <a:ext cx="1450072" cy="289717"/>
              </a:xfrm>
              <a:prstGeom prst="rect">
                <a:avLst/>
              </a:prstGeom>
              <a:noFill/>
            </p:spPr>
            <p:txBody>
              <a:bodyPr wrap="square" rtlCol="0">
                <a:spAutoFit/>
              </a:bodyPr>
              <a:lstStyle/>
              <a:p>
                <a:r>
                  <a:rPr lang="en-US" altLang="zh-CN" sz="1340"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340"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grpSp>
      <p:sp>
        <p:nvSpPr>
          <p:cNvPr id="30" name="TextBox 6"/>
          <p:cNvSpPr txBox="1"/>
          <p:nvPr/>
        </p:nvSpPr>
        <p:spPr>
          <a:xfrm>
            <a:off x="1052561"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20%</a:t>
            </a:r>
            <a:endParaRPr lang="zh-CN" altLang="en-US" sz="1605" dirty="0">
              <a:solidFill>
                <a:schemeClr val="bg1"/>
              </a:solidFill>
            </a:endParaRPr>
          </a:p>
        </p:txBody>
      </p:sp>
      <p:sp>
        <p:nvSpPr>
          <p:cNvPr id="31" name="TextBox 136"/>
          <p:cNvSpPr txBox="1"/>
          <p:nvPr/>
        </p:nvSpPr>
        <p:spPr>
          <a:xfrm>
            <a:off x="1700210"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30%</a:t>
            </a:r>
            <a:endParaRPr lang="zh-CN" altLang="en-US" sz="1605" dirty="0">
              <a:solidFill>
                <a:schemeClr val="bg1"/>
              </a:solidFill>
            </a:endParaRPr>
          </a:p>
        </p:txBody>
      </p:sp>
      <p:sp>
        <p:nvSpPr>
          <p:cNvPr id="32" name="TextBox 137"/>
          <p:cNvSpPr txBox="1"/>
          <p:nvPr/>
        </p:nvSpPr>
        <p:spPr>
          <a:xfrm>
            <a:off x="2350493"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40%</a:t>
            </a:r>
            <a:endParaRPr lang="zh-CN" altLang="en-US" sz="1605" dirty="0">
              <a:solidFill>
                <a:schemeClr val="bg1"/>
              </a:solidFill>
            </a:endParaRPr>
          </a:p>
        </p:txBody>
      </p:sp>
      <p:sp>
        <p:nvSpPr>
          <p:cNvPr id="33" name="TextBox 138"/>
          <p:cNvSpPr txBox="1"/>
          <p:nvPr/>
        </p:nvSpPr>
        <p:spPr>
          <a:xfrm>
            <a:off x="3008526"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65%</a:t>
            </a:r>
            <a:endParaRPr lang="zh-CN" altLang="en-US" sz="1605" dirty="0">
              <a:solidFill>
                <a:schemeClr val="bg1"/>
              </a:solidFill>
            </a:endParaRPr>
          </a:p>
        </p:txBody>
      </p:sp>
      <p:sp>
        <p:nvSpPr>
          <p:cNvPr id="34" name="TextBox 139"/>
          <p:cNvSpPr txBox="1"/>
          <p:nvPr/>
        </p:nvSpPr>
        <p:spPr>
          <a:xfrm>
            <a:off x="3658889"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50%</a:t>
            </a:r>
            <a:endParaRPr lang="zh-CN" altLang="en-US" sz="1605" dirty="0">
              <a:solidFill>
                <a:schemeClr val="bg1"/>
              </a:solidFill>
            </a:endParaRPr>
          </a:p>
        </p:txBody>
      </p:sp>
      <p:sp>
        <p:nvSpPr>
          <p:cNvPr id="35" name="TextBox 140"/>
          <p:cNvSpPr txBox="1"/>
          <p:nvPr/>
        </p:nvSpPr>
        <p:spPr>
          <a:xfrm>
            <a:off x="4284555"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63%</a:t>
            </a:r>
            <a:endParaRPr lang="zh-CN" altLang="en-US" sz="1605" dirty="0">
              <a:solidFill>
                <a:schemeClr val="bg1"/>
              </a:solidFill>
            </a:endParaRPr>
          </a:p>
        </p:txBody>
      </p:sp>
      <p:sp>
        <p:nvSpPr>
          <p:cNvPr id="36" name="TextBox 141"/>
          <p:cNvSpPr txBox="1"/>
          <p:nvPr/>
        </p:nvSpPr>
        <p:spPr>
          <a:xfrm>
            <a:off x="4922545" y="3680193"/>
            <a:ext cx="565899" cy="340126"/>
          </a:xfrm>
          <a:prstGeom prst="rect">
            <a:avLst/>
          </a:prstGeom>
          <a:noFill/>
        </p:spPr>
        <p:txBody>
          <a:bodyPr wrap="square" lIns="92362" tIns="46181" rIns="92362" bIns="46181" rtlCol="0">
            <a:spAutoFit/>
          </a:bodyPr>
          <a:lstStyle/>
          <a:p>
            <a:r>
              <a:rPr lang="en-US" altLang="zh-CN" sz="1605" dirty="0">
                <a:solidFill>
                  <a:schemeClr val="bg1"/>
                </a:solidFill>
              </a:rPr>
              <a:t>80%</a:t>
            </a:r>
            <a:endParaRPr lang="zh-CN" altLang="en-US" sz="1605"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300"/>
                                        <p:tgtEl>
                                          <p:spTgt spid="9"/>
                                        </p:tgtEl>
                                        <p:attrNameLst>
                                          <p:attrName>ppt_y</p:attrName>
                                        </p:attrNameLst>
                                      </p:cBhvr>
                                      <p:tavLst>
                                        <p:tav tm="0">
                                          <p:val>
                                            <p:strVal val="#ppt_y+#ppt_h*1.125000"/>
                                          </p:val>
                                        </p:tav>
                                        <p:tav tm="100000">
                                          <p:val>
                                            <p:strVal val="#ppt_y"/>
                                          </p:val>
                                        </p:tav>
                                      </p:tavLst>
                                    </p:anim>
                                    <p:animEffect transition="in" filter="wipe(up)">
                                      <p:cBhvr>
                                        <p:cTn id="32" dur="3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1000"/>
                            </p:stCondLst>
                            <p:childTnLst>
                              <p:par>
                                <p:cTn id="37" presetID="1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300"/>
                                        <p:tgtEl>
                                          <p:spTgt spid="10"/>
                                        </p:tgtEl>
                                        <p:attrNameLst>
                                          <p:attrName>ppt_y</p:attrName>
                                        </p:attrNameLst>
                                      </p:cBhvr>
                                      <p:tavLst>
                                        <p:tav tm="0">
                                          <p:val>
                                            <p:strVal val="#ppt_y+#ppt_h*1.125000"/>
                                          </p:val>
                                        </p:tav>
                                        <p:tav tm="100000">
                                          <p:val>
                                            <p:strVal val="#ppt_y"/>
                                          </p:val>
                                        </p:tav>
                                      </p:tavLst>
                                    </p:anim>
                                    <p:animEffect transition="in" filter="wipe(up)">
                                      <p:cBhvr>
                                        <p:cTn id="40" dur="3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1500"/>
                            </p:stCondLst>
                            <p:childTnLst>
                              <p:par>
                                <p:cTn id="45" presetID="1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300"/>
                                        <p:tgtEl>
                                          <p:spTgt spid="11"/>
                                        </p:tgtEl>
                                        <p:attrNameLst>
                                          <p:attrName>ppt_y</p:attrName>
                                        </p:attrNameLst>
                                      </p:cBhvr>
                                      <p:tavLst>
                                        <p:tav tm="0">
                                          <p:val>
                                            <p:strVal val="#ppt_y+#ppt_h*1.125000"/>
                                          </p:val>
                                        </p:tav>
                                        <p:tav tm="100000">
                                          <p:val>
                                            <p:strVal val="#ppt_y"/>
                                          </p:val>
                                        </p:tav>
                                      </p:tavLst>
                                    </p:anim>
                                    <p:animEffect transition="in" filter="wipe(up)">
                                      <p:cBhvr>
                                        <p:cTn id="48" dur="3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2000"/>
                            </p:stCondLst>
                            <p:childTnLst>
                              <p:par>
                                <p:cTn id="53" presetID="1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300"/>
                                        <p:tgtEl>
                                          <p:spTgt spid="12"/>
                                        </p:tgtEl>
                                        <p:attrNameLst>
                                          <p:attrName>ppt_y</p:attrName>
                                        </p:attrNameLst>
                                      </p:cBhvr>
                                      <p:tavLst>
                                        <p:tav tm="0">
                                          <p:val>
                                            <p:strVal val="#ppt_y+#ppt_h*1.125000"/>
                                          </p:val>
                                        </p:tav>
                                        <p:tav tm="100000">
                                          <p:val>
                                            <p:strVal val="#ppt_y"/>
                                          </p:val>
                                        </p:tav>
                                      </p:tavLst>
                                    </p:anim>
                                    <p:animEffect transition="in" filter="wipe(up)">
                                      <p:cBhvr>
                                        <p:cTn id="56" dur="3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2500"/>
                            </p:stCondLst>
                            <p:childTnLst>
                              <p:par>
                                <p:cTn id="61" presetID="12" presetClass="entr" presetSubtype="4"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300"/>
                                        <p:tgtEl>
                                          <p:spTgt spid="13"/>
                                        </p:tgtEl>
                                        <p:attrNameLst>
                                          <p:attrName>ppt_y</p:attrName>
                                        </p:attrNameLst>
                                      </p:cBhvr>
                                      <p:tavLst>
                                        <p:tav tm="0">
                                          <p:val>
                                            <p:strVal val="#ppt_y+#ppt_h*1.125000"/>
                                          </p:val>
                                        </p:tav>
                                        <p:tav tm="100000">
                                          <p:val>
                                            <p:strVal val="#ppt_y"/>
                                          </p:val>
                                        </p:tav>
                                      </p:tavLst>
                                    </p:anim>
                                    <p:animEffect transition="in" filter="wipe(up)">
                                      <p:cBhvr>
                                        <p:cTn id="64" dur="3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3000"/>
                            </p:stCondLst>
                            <p:childTnLst>
                              <p:par>
                                <p:cTn id="69" presetID="12" presetClass="entr" presetSubtype="4"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300"/>
                                        <p:tgtEl>
                                          <p:spTgt spid="14"/>
                                        </p:tgtEl>
                                        <p:attrNameLst>
                                          <p:attrName>ppt_y</p:attrName>
                                        </p:attrNameLst>
                                      </p:cBhvr>
                                      <p:tavLst>
                                        <p:tav tm="0">
                                          <p:val>
                                            <p:strVal val="#ppt_y+#ppt_h*1.125000"/>
                                          </p:val>
                                        </p:tav>
                                        <p:tav tm="100000">
                                          <p:val>
                                            <p:strVal val="#ppt_y"/>
                                          </p:val>
                                        </p:tav>
                                      </p:tavLst>
                                    </p:anim>
                                    <p:animEffect transition="in" filter="wipe(up)">
                                      <p:cBhvr>
                                        <p:cTn id="72" dur="3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3500"/>
                            </p:stCondLst>
                            <p:childTnLst>
                              <p:par>
                                <p:cTn id="77" presetID="12" presetClass="entr" presetSubtype="4"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300"/>
                                        <p:tgtEl>
                                          <p:spTgt spid="15"/>
                                        </p:tgtEl>
                                        <p:attrNameLst>
                                          <p:attrName>ppt_y</p:attrName>
                                        </p:attrNameLst>
                                      </p:cBhvr>
                                      <p:tavLst>
                                        <p:tav tm="0">
                                          <p:val>
                                            <p:strVal val="#ppt_y+#ppt_h*1.125000"/>
                                          </p:val>
                                        </p:tav>
                                        <p:tav tm="100000">
                                          <p:val>
                                            <p:strVal val="#ppt_y"/>
                                          </p:val>
                                        </p:tav>
                                      </p:tavLst>
                                    </p:anim>
                                    <p:animEffect transition="in" filter="wipe(up)">
                                      <p:cBhvr>
                                        <p:cTn id="80" dur="300"/>
                                        <p:tgtEl>
                                          <p:spTgt spid="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par>
                          <p:cTn id="106" fill="hold">
                            <p:stCondLst>
                              <p:cond delay="4500"/>
                            </p:stCondLst>
                            <p:childTnLst>
                              <p:par>
                                <p:cTn id="107" presetID="14" presetClass="entr" presetSubtype="10"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randombar(horizontal)">
                                      <p:cBhvr>
                                        <p:cTn id="109" dur="500"/>
                                        <p:tgtEl>
                                          <p:spTgt spid="24"/>
                                        </p:tgtEl>
                                      </p:cBhvr>
                                    </p:animEffect>
                                  </p:childTnLst>
                                </p:cTn>
                              </p:par>
                            </p:childTnLst>
                          </p:cTn>
                        </p:par>
                        <p:par>
                          <p:cTn id="110" fill="hold">
                            <p:stCondLst>
                              <p:cond delay="5000"/>
                            </p:stCondLst>
                            <p:childTnLst>
                              <p:par>
                                <p:cTn id="111" presetID="12" presetClass="entr" presetSubtype="1"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additive="base">
                                        <p:cTn id="113" dur="1000"/>
                                        <p:tgtEl>
                                          <p:spTgt spid="23"/>
                                        </p:tgtEl>
                                        <p:attrNameLst>
                                          <p:attrName>ppt_y</p:attrName>
                                        </p:attrNameLst>
                                      </p:cBhvr>
                                      <p:tavLst>
                                        <p:tav tm="0">
                                          <p:val>
                                            <p:strVal val="#ppt_y-#ppt_h*1.125000"/>
                                          </p:val>
                                        </p:tav>
                                        <p:tav tm="100000">
                                          <p:val>
                                            <p:strVal val="#ppt_y"/>
                                          </p:val>
                                        </p:tav>
                                      </p:tavLst>
                                    </p:anim>
                                    <p:animEffect transition="in" filter="wipe(down)">
                                      <p:cBhvr>
                                        <p:cTn id="1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 y="1584045"/>
            <a:ext cx="9143886" cy="968995"/>
          </a:xfrm>
          <a:prstGeom prst="rect">
            <a:avLst/>
          </a:prstGeom>
          <a:solidFill>
            <a:schemeClr val="bg1">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 name="TextBox 36"/>
          <p:cNvSpPr txBox="1"/>
          <p:nvPr/>
        </p:nvSpPr>
        <p:spPr>
          <a:xfrm>
            <a:off x="4408219" y="2721664"/>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完成概述</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40"/>
          <p:cNvSpPr txBox="1"/>
          <p:nvPr/>
        </p:nvSpPr>
        <p:spPr>
          <a:xfrm>
            <a:off x="5486537" y="2721664"/>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完成阶段</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1"/>
          <p:cNvSpPr txBox="1"/>
          <p:nvPr/>
        </p:nvSpPr>
        <p:spPr>
          <a:xfrm>
            <a:off x="4408219" y="3135409"/>
            <a:ext cx="1027869"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团队完成</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2"/>
          <p:cNvSpPr txBox="1"/>
          <p:nvPr/>
        </p:nvSpPr>
        <p:spPr>
          <a:xfrm>
            <a:off x="5486537" y="3135409"/>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完成比例</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43"/>
          <p:cNvSpPr txBox="1"/>
          <p:nvPr/>
        </p:nvSpPr>
        <p:spPr>
          <a:xfrm>
            <a:off x="4429541" y="3539828"/>
            <a:ext cx="985224"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a:t>
            </a:r>
            <a:r>
              <a:rPr lang="zh-CN" altLang="en-US" sz="1205" dirty="0">
                <a:solidFill>
                  <a:srgbClr val="D00000"/>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季度完成</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44"/>
          <p:cNvSpPr txBox="1"/>
          <p:nvPr/>
        </p:nvSpPr>
        <p:spPr>
          <a:xfrm>
            <a:off x="5486537" y="3524132"/>
            <a:ext cx="1154937" cy="277640"/>
          </a:xfrm>
          <a:prstGeom prst="rect">
            <a:avLst/>
          </a:prstGeom>
          <a:noFill/>
        </p:spPr>
        <p:txBody>
          <a:bodyPr wrap="square" rtlCol="0">
            <a:spAutoFit/>
          </a:bodyPr>
          <a:lstStyle/>
          <a:p>
            <a:r>
              <a:rPr lang="zh-CN" altLang="en-US" sz="1205" dirty="0">
                <a:solidFill>
                  <a:schemeClr val="accent1"/>
                </a:solidFill>
                <a:latin typeface="微软雅黑" panose="020B0503020204020204" pitchFamily="34" charset="-122"/>
                <a:ea typeface="微软雅黑" panose="020B0503020204020204" pitchFamily="34" charset="-122"/>
              </a:rPr>
              <a:t>√ </a:t>
            </a:r>
            <a:r>
              <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rPr>
              <a:t>月计划完成</a:t>
            </a:r>
            <a:endParaRPr lang="zh-CN" altLang="en-US" sz="12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51084" y="4043353"/>
            <a:ext cx="293489" cy="293595"/>
            <a:chOff x="1463339" y="1072758"/>
            <a:chExt cx="1546058" cy="1546058"/>
          </a:xfrm>
          <a:effectLst>
            <a:outerShdw blurRad="330200" dist="215900" dir="6900000" sx="71000" sy="71000" algn="t" rotWithShape="0">
              <a:prstClr val="black">
                <a:alpha val="54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p:nvGrpSpPr>
        <p:grpSpPr>
          <a:xfrm>
            <a:off x="2746986" y="1248410"/>
            <a:ext cx="1473254" cy="1473254"/>
            <a:chOff x="4508674" y="2118116"/>
            <a:chExt cx="2204282" cy="2204282"/>
          </a:xfrm>
        </p:grpSpPr>
        <p:grpSp>
          <p:nvGrpSpPr>
            <p:cNvPr id="13" name="组合 12"/>
            <p:cNvGrpSpPr/>
            <p:nvPr/>
          </p:nvGrpSpPr>
          <p:grpSpPr>
            <a:xfrm>
              <a:off x="4508674" y="2118116"/>
              <a:ext cx="2204282" cy="2204282"/>
              <a:chOff x="1517331" y="1125257"/>
              <a:chExt cx="2204282" cy="2204282"/>
            </a:xfrm>
          </p:grpSpPr>
          <p:sp>
            <p:nvSpPr>
              <p:cNvPr id="15" name="椭圆 1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6" name="椭圆 15"/>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14" name="TextBox 63"/>
            <p:cNvSpPr txBox="1"/>
            <p:nvPr/>
          </p:nvSpPr>
          <p:spPr>
            <a:xfrm>
              <a:off x="4877397" y="2670098"/>
              <a:ext cx="1466834" cy="1154020"/>
            </a:xfrm>
            <a:prstGeom prst="rect">
              <a:avLst/>
            </a:prstGeom>
            <a:noFill/>
          </p:spPr>
          <p:txBody>
            <a:bodyPr wrap="square" rtlCol="0">
              <a:spAutoFit/>
            </a:bodyPr>
            <a:lstStyle/>
            <a:p>
              <a:r>
                <a:rPr lang="en-US" altLang="zh-CN" sz="4410" dirty="0">
                  <a:solidFill>
                    <a:schemeClr val="bg1"/>
                  </a:solidFill>
                  <a:latin typeface="DFGothic-EB" panose="02010609010101010101" pitchFamily="1" charset="-128"/>
                  <a:ea typeface="DFGothic-EB" panose="02010609010101010101" pitchFamily="1" charset="-128"/>
                </a:rPr>
                <a:t>02</a:t>
              </a:r>
              <a:endParaRPr lang="zh-CN" altLang="en-US" sz="4410" dirty="0">
                <a:solidFill>
                  <a:schemeClr val="bg1"/>
                </a:solidFill>
                <a:latin typeface="DFGothic-EB" panose="02010609010101010101" pitchFamily="1" charset="-128"/>
                <a:ea typeface="DFGothic-EB" panose="02010609010101010101" pitchFamily="1" charset="-128"/>
              </a:endParaRPr>
            </a:p>
          </p:txBody>
        </p:sp>
      </p:grpSp>
      <p:grpSp>
        <p:nvGrpSpPr>
          <p:cNvPr id="17" name="组合 16"/>
          <p:cNvGrpSpPr/>
          <p:nvPr/>
        </p:nvGrpSpPr>
        <p:grpSpPr>
          <a:xfrm>
            <a:off x="417791" y="3486802"/>
            <a:ext cx="425704" cy="425704"/>
            <a:chOff x="1517331" y="1125257"/>
            <a:chExt cx="2204282" cy="2204282"/>
          </a:xfrm>
        </p:grpSpPr>
        <p:sp>
          <p:nvSpPr>
            <p:cNvPr id="18" name="椭圆 1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9" name="椭圆 1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0" name="组合 19"/>
          <p:cNvGrpSpPr/>
          <p:nvPr/>
        </p:nvGrpSpPr>
        <p:grpSpPr>
          <a:xfrm>
            <a:off x="204939" y="4190151"/>
            <a:ext cx="425704" cy="425704"/>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2" name="椭圆 2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23" name="组合 22"/>
          <p:cNvGrpSpPr/>
          <p:nvPr/>
        </p:nvGrpSpPr>
        <p:grpSpPr>
          <a:xfrm>
            <a:off x="893835" y="3912507"/>
            <a:ext cx="347666" cy="347666"/>
            <a:chOff x="1517331" y="1125257"/>
            <a:chExt cx="2204282" cy="2204282"/>
          </a:xfrm>
        </p:grpSpPr>
        <p:sp>
          <p:nvSpPr>
            <p:cNvPr id="24" name="椭圆 2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5" name="椭圆 2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sp>
        <p:nvSpPr>
          <p:cNvPr id="26" name="TextBox 75"/>
          <p:cNvSpPr txBox="1"/>
          <p:nvPr/>
        </p:nvSpPr>
        <p:spPr>
          <a:xfrm>
            <a:off x="4457423" y="1862968"/>
            <a:ext cx="1957328" cy="462563"/>
          </a:xfrm>
          <a:prstGeom prst="rect">
            <a:avLst/>
          </a:prstGeom>
          <a:noFill/>
        </p:spPr>
        <p:txBody>
          <a:bodyPr wrap="square" rtlCol="0">
            <a:spAutoFit/>
          </a:bodyPr>
          <a:lstStyle/>
          <a:p>
            <a:r>
              <a:rPr lang="zh-CN" altLang="en-US" sz="2405" b="1" spc="-100" dirty="0">
                <a:solidFill>
                  <a:schemeClr val="accent2"/>
                </a:solidFill>
                <a:latin typeface="思源黑体 CN Bold" pitchFamily="34" charset="-122"/>
                <a:ea typeface="思源黑体 CN Bold" pitchFamily="34" charset="-122"/>
              </a:rPr>
              <a:t>工作完成情况</a:t>
            </a:r>
            <a:endParaRPr lang="zh-CN" altLang="en-US" sz="2405" b="1" spc="-100" dirty="0">
              <a:solidFill>
                <a:schemeClr val="accent2"/>
              </a:solidFill>
              <a:latin typeface="思源黑体 CN Bold" pitchFamily="34" charset="-122"/>
              <a:ea typeface="思源黑体 CN Bold" pitchFamily="34" charset="-122"/>
            </a:endParaRPr>
          </a:p>
        </p:txBody>
      </p:sp>
      <p:grpSp>
        <p:nvGrpSpPr>
          <p:cNvPr id="27" name="组合 26"/>
          <p:cNvGrpSpPr/>
          <p:nvPr/>
        </p:nvGrpSpPr>
        <p:grpSpPr>
          <a:xfrm>
            <a:off x="7810361" y="78187"/>
            <a:ext cx="425704" cy="425704"/>
            <a:chOff x="1517331" y="1125257"/>
            <a:chExt cx="2204282" cy="2204282"/>
          </a:xfrm>
        </p:grpSpPr>
        <p:sp>
          <p:nvSpPr>
            <p:cNvPr id="28" name="椭圆 2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9" name="椭圆 28"/>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0" name="组合 29"/>
          <p:cNvGrpSpPr/>
          <p:nvPr/>
        </p:nvGrpSpPr>
        <p:grpSpPr>
          <a:xfrm>
            <a:off x="8562708" y="132932"/>
            <a:ext cx="425704" cy="425704"/>
            <a:chOff x="1517331" y="1125257"/>
            <a:chExt cx="2204282" cy="2204282"/>
          </a:xfrm>
        </p:grpSpPr>
        <p:sp>
          <p:nvSpPr>
            <p:cNvPr id="31" name="椭圆 3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2" name="椭圆 31"/>
            <p:cNvSpPr/>
            <p:nvPr/>
          </p:nvSpPr>
          <p:spPr>
            <a:xfrm>
              <a:off x="1719372" y="1327298"/>
              <a:ext cx="1800200" cy="1800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3" name="组合 32"/>
          <p:cNvGrpSpPr/>
          <p:nvPr/>
        </p:nvGrpSpPr>
        <p:grpSpPr>
          <a:xfrm>
            <a:off x="8032572" y="499660"/>
            <a:ext cx="607348" cy="607348"/>
            <a:chOff x="1517331" y="1125257"/>
            <a:chExt cx="2204282" cy="2204282"/>
          </a:xfrm>
        </p:grpSpPr>
        <p:sp>
          <p:nvSpPr>
            <p:cNvPr id="34" name="椭圆 3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5" name="椭圆 34"/>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36" name="组合 35"/>
          <p:cNvGrpSpPr/>
          <p:nvPr/>
        </p:nvGrpSpPr>
        <p:grpSpPr>
          <a:xfrm>
            <a:off x="7555892" y="834337"/>
            <a:ext cx="293489" cy="293595"/>
            <a:chOff x="1463339" y="1072758"/>
            <a:chExt cx="1546058" cy="1546058"/>
          </a:xfrm>
          <a:effectLst>
            <a:outerShdw blurRad="330200" dist="215900" dir="6900000" sx="71000" sy="71000" algn="t" rotWithShape="0">
              <a:prstClr val="black">
                <a:alpha val="54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14:presetBounceEnd="52000">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14:bounceEnd="52000">
                                          <p:cBhvr additive="base">
                                            <p:cTn id="16" dur="500" fill="hold"/>
                                            <p:tgtEl>
                                              <p:spTgt spid="23"/>
                                            </p:tgtEl>
                                            <p:attrNameLst>
                                              <p:attrName>ppt_x</p:attrName>
                                            </p:attrNameLst>
                                          </p:cBhvr>
                                          <p:tavLst>
                                            <p:tav tm="0">
                                              <p:val>
                                                <p:strVal val="0-#ppt_w/2"/>
                                              </p:val>
                                            </p:tav>
                                            <p:tav tm="100000">
                                              <p:val>
                                                <p:strVal val="#ppt_x"/>
                                              </p:val>
                                            </p:tav>
                                          </p:tavLst>
                                        </p:anim>
                                        <p:anim calcmode="lin" valueType="num" p14:bounceEnd="52000">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14:presetBounceEnd="52000">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14:bounceEnd="52000">
                                          <p:cBhvr additive="base">
                                            <p:cTn id="20" dur="500" fill="hold"/>
                                            <p:tgtEl>
                                              <p:spTgt spid="17"/>
                                            </p:tgtEl>
                                            <p:attrNameLst>
                                              <p:attrName>ppt_x</p:attrName>
                                            </p:attrNameLst>
                                          </p:cBhvr>
                                          <p:tavLst>
                                            <p:tav tm="0">
                                              <p:val>
                                                <p:strVal val="0-#ppt_w/2"/>
                                              </p:val>
                                            </p:tav>
                                            <p:tav tm="100000">
                                              <p:val>
                                                <p:strVal val="#ppt_x"/>
                                              </p:val>
                                            </p:tav>
                                          </p:tavLst>
                                        </p:anim>
                                        <p:anim calcmode="lin" valueType="num" p14:bounceEnd="52000">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14:presetBounceEnd="52000">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14:bounceEnd="52000">
                                          <p:cBhvr additive="base">
                                            <p:cTn id="24" dur="5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14:presetBounceEnd="52000">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52000">
                                          <p:cBhvr additive="base">
                                            <p:cTn id="28"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14:presetBounceEnd="52000">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14:bounceEnd="52000">
                                          <p:cBhvr additive="base">
                                            <p:cTn id="32" dur="5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14:presetBounceEnd="52000">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14:bounceEnd="52000">
                                          <p:cBhvr additive="base">
                                            <p:cTn id="36" dur="50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14:presetBounceEnd="52000">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14:bounceEnd="52000">
                                          <p:cBhvr additive="base">
                                            <p:cTn id="40"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8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2" accel="90000" fill="hold" nodeType="withEffect">
                                      <p:stCondLst>
                                        <p:cond delay="3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12" accel="90000"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12" accel="90000" fill="hold" nodeType="withEffect">
                                      <p:stCondLst>
                                        <p:cond delay="9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3" accel="9000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1+#ppt_w/2"/>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3" accel="90000"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par>
                                    <p:cTn id="34" presetID="2" presetClass="entr" presetSubtype="3" accel="90000" fill="hold"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0-#ppt_h/2"/>
                                              </p:val>
                                            </p:tav>
                                            <p:tav tm="100000">
                                              <p:val>
                                                <p:strVal val="#ppt_y"/>
                                              </p:val>
                                            </p:tav>
                                          </p:tavLst>
                                        </p:anim>
                                      </p:childTnLst>
                                    </p:cTn>
                                  </p:par>
                                  <p:par>
                                    <p:cTn id="38" presetID="2" presetClass="entr" presetSubtype="3" accel="90000" fill="hold" nodeType="withEffect">
                                      <p:stCondLst>
                                        <p:cond delay="9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0-#ppt_h/2"/>
                                              </p:val>
                                            </p:tav>
                                            <p:tav tm="100000">
                                              <p:val>
                                                <p:strVal val="#ppt_y"/>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40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80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00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2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7531084"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3" name="燕尾形 2"/>
          <p:cNvSpPr/>
          <p:nvPr/>
        </p:nvSpPr>
        <p:spPr>
          <a:xfrm>
            <a:off x="7833825" y="310933"/>
            <a:ext cx="161462" cy="156855"/>
          </a:xfrm>
          <a:prstGeom prst="chevron">
            <a:avLst/>
          </a:prstGeom>
          <a:solidFill>
            <a:schemeClr val="accent3"/>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4" name="燕尾形 3"/>
          <p:cNvSpPr/>
          <p:nvPr/>
        </p:nvSpPr>
        <p:spPr>
          <a:xfrm>
            <a:off x="8136566" y="310933"/>
            <a:ext cx="161462" cy="156855"/>
          </a:xfrm>
          <a:prstGeom prst="chevron">
            <a:avLst/>
          </a:prstGeom>
          <a:solidFill>
            <a:schemeClr val="accent4"/>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5" name="燕尾形 4"/>
          <p:cNvSpPr/>
          <p:nvPr/>
        </p:nvSpPr>
        <p:spPr>
          <a:xfrm>
            <a:off x="8439306" y="310933"/>
            <a:ext cx="161462" cy="156855"/>
          </a:xfrm>
          <a:prstGeom prst="chevron">
            <a:avLst/>
          </a:prstGeom>
          <a:solidFill>
            <a:schemeClr val="accent1"/>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sp>
        <p:nvSpPr>
          <p:cNvPr id="6" name="燕尾形 5"/>
          <p:cNvSpPr/>
          <p:nvPr/>
        </p:nvSpPr>
        <p:spPr>
          <a:xfrm>
            <a:off x="8742047" y="310933"/>
            <a:ext cx="161462" cy="156855"/>
          </a:xfrm>
          <a:prstGeom prst="chevron">
            <a:avLst/>
          </a:prstGeom>
          <a:solidFill>
            <a:schemeClr val="accent2"/>
          </a:solidFill>
          <a:ln w="12700">
            <a:noFill/>
          </a:ln>
          <a:effectLst>
            <a:outerShdw blurRad="457200" dist="3048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05"/>
          </a:p>
        </p:txBody>
      </p:sp>
      <p:cxnSp>
        <p:nvCxnSpPr>
          <p:cNvPr id="7" name="直接连接符 6"/>
          <p:cNvCxnSpPr/>
          <p:nvPr/>
        </p:nvCxnSpPr>
        <p:spPr>
          <a:xfrm>
            <a:off x="576943" y="646531"/>
            <a:ext cx="8567058"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936078" y="-292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dirty="0" smtClean="0">
                <a:solidFill>
                  <a:srgbClr val="00B0F0"/>
                </a:solidFill>
                <a:latin typeface="微软雅黑" panose="020B0503020204020204" pitchFamily="34" charset="-122"/>
                <a:ea typeface="微软雅黑" panose="020B0503020204020204" pitchFamily="34" charset="-122"/>
              </a:rPr>
              <a:t>添加标题内容</a:t>
            </a:r>
            <a:endParaRPr lang="zh-CN" altLang="en-US" sz="2400" dirty="0">
              <a:solidFill>
                <a:srgbClr val="00B0F0"/>
              </a:solidFill>
              <a:latin typeface="微软雅黑" panose="020B0503020204020204" pitchFamily="34" charset="-122"/>
              <a:ea typeface="微软雅黑" panose="020B0503020204020204" pitchFamily="34" charset="-122"/>
            </a:endParaRPr>
          </a:p>
        </p:txBody>
      </p:sp>
      <p:grpSp>
        <p:nvGrpSpPr>
          <p:cNvPr id="9" name="组合 8"/>
          <p:cNvGrpSpPr>
            <a:grpSpLocks noChangeAspect="1"/>
          </p:cNvGrpSpPr>
          <p:nvPr/>
        </p:nvGrpSpPr>
        <p:grpSpPr>
          <a:xfrm>
            <a:off x="1255310" y="1389238"/>
            <a:ext cx="1570540" cy="701240"/>
            <a:chOff x="465719" y="1295954"/>
            <a:chExt cx="1658494" cy="740511"/>
          </a:xfrm>
        </p:grpSpPr>
        <p:sp>
          <p:nvSpPr>
            <p:cNvPr id="10"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1605">
                <a:latin typeface="+mn-ea"/>
              </a:endParaRPr>
            </a:p>
          </p:txBody>
        </p:sp>
        <p:sp>
          <p:nvSpPr>
            <p:cNvPr id="11"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1605"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2" name="TextBox 6"/>
          <p:cNvSpPr txBox="1">
            <a:spLocks noChangeAspect="1"/>
          </p:cNvSpPr>
          <p:nvPr/>
        </p:nvSpPr>
        <p:spPr>
          <a:xfrm>
            <a:off x="3016885" y="1713865"/>
            <a:ext cx="5354955" cy="522605"/>
          </a:xfrm>
          <a:prstGeom prst="rect">
            <a:avLst/>
          </a:prstGeom>
          <a:noFill/>
        </p:spPr>
        <p:txBody>
          <a:bodyPr wrap="square" lIns="57727" tIns="28864" rIns="57727" bIns="28864" rtlCol="0">
            <a:spAutoFit/>
          </a:bodyPr>
          <a:lstStyle/>
          <a:p>
            <a:pPr>
              <a:lnSpc>
                <a:spcPct val="150000"/>
              </a:lnSpc>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7"/>
          <p:cNvSpPr txBox="1">
            <a:spLocks noChangeAspect="1"/>
          </p:cNvSpPr>
          <p:nvPr/>
        </p:nvSpPr>
        <p:spPr>
          <a:xfrm>
            <a:off x="3016763" y="1349825"/>
            <a:ext cx="3181786" cy="285431"/>
          </a:xfrm>
          <a:prstGeom prst="rect">
            <a:avLst/>
          </a:prstGeom>
          <a:noFill/>
        </p:spPr>
        <p:txBody>
          <a:bodyPr wrap="square" lIns="38197" tIns="19098" rIns="38197" bIns="19098" rtlCol="0">
            <a:spAutoFit/>
          </a:bodyPr>
          <a:lstStyle/>
          <a:p>
            <a:r>
              <a:rPr lang="zh-CN" altLang="zh-CN" sz="1605" b="1" dirty="0">
                <a:solidFill>
                  <a:schemeClr val="accent3"/>
                </a:solidFill>
              </a:rPr>
              <a:t>（一）</a:t>
            </a:r>
            <a:r>
              <a:rPr lang="zh-CN" altLang="en-US" sz="1605" b="1" dirty="0">
                <a:solidFill>
                  <a:schemeClr val="accent3"/>
                </a:solidFill>
              </a:rPr>
              <a:t>单击填加标题</a:t>
            </a:r>
            <a:endParaRPr lang="zh-CN" altLang="en-US" sz="1605" b="1" dirty="0">
              <a:solidFill>
                <a:schemeClr val="accent3"/>
              </a:solidFill>
            </a:endParaRPr>
          </a:p>
        </p:txBody>
      </p:sp>
      <p:grpSp>
        <p:nvGrpSpPr>
          <p:cNvPr id="14" name="组合 13"/>
          <p:cNvGrpSpPr>
            <a:grpSpLocks noChangeAspect="1"/>
          </p:cNvGrpSpPr>
          <p:nvPr/>
        </p:nvGrpSpPr>
        <p:grpSpPr>
          <a:xfrm>
            <a:off x="1255310" y="3569554"/>
            <a:ext cx="1570540" cy="734779"/>
            <a:chOff x="465719" y="3291830"/>
            <a:chExt cx="1658494" cy="740511"/>
          </a:xfrm>
        </p:grpSpPr>
        <p:sp>
          <p:nvSpPr>
            <p:cNvPr id="15"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1605">
                <a:latin typeface="+mn-ea"/>
              </a:endParaRPr>
            </a:p>
          </p:txBody>
        </p:sp>
        <p:pic>
          <p:nvPicPr>
            <p:cNvPr id="1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1"/>
          <p:cNvSpPr txBox="1">
            <a:spLocks noChangeAspect="1"/>
          </p:cNvSpPr>
          <p:nvPr/>
        </p:nvSpPr>
        <p:spPr>
          <a:xfrm>
            <a:off x="3006725" y="2740660"/>
            <a:ext cx="5483860" cy="522605"/>
          </a:xfrm>
          <a:prstGeom prst="rect">
            <a:avLst/>
          </a:prstGeom>
          <a:noFill/>
        </p:spPr>
        <p:txBody>
          <a:bodyPr wrap="square" lIns="57727" tIns="28864" rIns="57727" bIns="28864" rtlCol="0">
            <a:spAutoFit/>
          </a:bodyPr>
          <a:lstStyle/>
          <a:p>
            <a:pPr>
              <a:lnSpc>
                <a:spcPct val="150000"/>
              </a:lnSpc>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2"/>
          <p:cNvSpPr txBox="1">
            <a:spLocks noChangeAspect="1"/>
          </p:cNvSpPr>
          <p:nvPr/>
        </p:nvSpPr>
        <p:spPr>
          <a:xfrm>
            <a:off x="3016763" y="2449569"/>
            <a:ext cx="3181786" cy="285431"/>
          </a:xfrm>
          <a:prstGeom prst="rect">
            <a:avLst/>
          </a:prstGeom>
          <a:noFill/>
        </p:spPr>
        <p:txBody>
          <a:bodyPr wrap="square" lIns="38197" tIns="19098" rIns="38197" bIns="19098" rtlCol="0">
            <a:spAutoFit/>
          </a:bodyPr>
          <a:lstStyle/>
          <a:p>
            <a:r>
              <a:rPr lang="zh-CN" altLang="zh-CN" sz="1605" b="1" dirty="0">
                <a:solidFill>
                  <a:srgbClr val="00B0F0"/>
                </a:solidFill>
              </a:rPr>
              <a:t>（</a:t>
            </a:r>
            <a:r>
              <a:rPr lang="zh-CN" altLang="en-US" sz="1605" b="1" dirty="0">
                <a:solidFill>
                  <a:srgbClr val="00B0F0"/>
                </a:solidFill>
              </a:rPr>
              <a:t>二</a:t>
            </a:r>
            <a:r>
              <a:rPr lang="zh-CN" altLang="zh-CN" sz="1605" b="1" dirty="0">
                <a:solidFill>
                  <a:srgbClr val="00B0F0"/>
                </a:solidFill>
              </a:rPr>
              <a:t>）</a:t>
            </a:r>
            <a:r>
              <a:rPr lang="zh-CN" altLang="en-US" sz="1605" b="1" dirty="0">
                <a:solidFill>
                  <a:srgbClr val="00B0F0"/>
                </a:solidFill>
              </a:rPr>
              <a:t>单击填加标题</a:t>
            </a:r>
            <a:endParaRPr lang="zh-CN" altLang="en-US" sz="1605" b="1" dirty="0">
              <a:solidFill>
                <a:srgbClr val="00B0F0"/>
              </a:solidFill>
            </a:endParaRPr>
          </a:p>
        </p:txBody>
      </p:sp>
      <p:sp>
        <p:nvSpPr>
          <p:cNvPr id="19" name="TextBox 13"/>
          <p:cNvSpPr txBox="1">
            <a:spLocks noChangeAspect="1"/>
          </p:cNvSpPr>
          <p:nvPr/>
        </p:nvSpPr>
        <p:spPr>
          <a:xfrm>
            <a:off x="3016885" y="3856990"/>
            <a:ext cx="5473700" cy="522605"/>
          </a:xfrm>
          <a:prstGeom prst="rect">
            <a:avLst/>
          </a:prstGeom>
          <a:noFill/>
        </p:spPr>
        <p:txBody>
          <a:bodyPr wrap="square" lIns="57727" tIns="28864" rIns="57727" bIns="28864" rtlCol="0">
            <a:spAutoFit/>
          </a:bodyPr>
          <a:lstStyle/>
          <a:p>
            <a:pPr>
              <a:lnSpc>
                <a:spcPct val="150000"/>
              </a:lnSpc>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4"/>
          <p:cNvSpPr txBox="1">
            <a:spLocks noChangeAspect="1"/>
          </p:cNvSpPr>
          <p:nvPr/>
        </p:nvSpPr>
        <p:spPr>
          <a:xfrm>
            <a:off x="2983800" y="3486169"/>
            <a:ext cx="3181786" cy="285431"/>
          </a:xfrm>
          <a:prstGeom prst="rect">
            <a:avLst/>
          </a:prstGeom>
          <a:noFill/>
        </p:spPr>
        <p:txBody>
          <a:bodyPr wrap="square" lIns="38197" tIns="19098" rIns="38197" bIns="19098" rtlCol="0">
            <a:spAutoFit/>
          </a:bodyPr>
          <a:lstStyle/>
          <a:p>
            <a:r>
              <a:rPr lang="zh-CN" altLang="zh-CN" sz="1605" b="1" dirty="0">
                <a:solidFill>
                  <a:schemeClr val="accent2"/>
                </a:solidFill>
              </a:rPr>
              <a:t>（</a:t>
            </a:r>
            <a:r>
              <a:rPr lang="zh-CN" altLang="en-US" sz="1605" b="1" dirty="0">
                <a:solidFill>
                  <a:schemeClr val="accent2"/>
                </a:solidFill>
              </a:rPr>
              <a:t>三</a:t>
            </a:r>
            <a:r>
              <a:rPr lang="zh-CN" altLang="zh-CN" sz="1605" b="1" dirty="0">
                <a:solidFill>
                  <a:schemeClr val="accent2"/>
                </a:solidFill>
              </a:rPr>
              <a:t>）</a:t>
            </a:r>
            <a:r>
              <a:rPr lang="zh-CN" altLang="en-US" sz="1605" b="1" dirty="0">
                <a:solidFill>
                  <a:schemeClr val="accent2"/>
                </a:solidFill>
              </a:rPr>
              <a:t>单击填加标题</a:t>
            </a:r>
            <a:endParaRPr lang="zh-CN" altLang="en-US" sz="1605" b="1" dirty="0">
              <a:solidFill>
                <a:schemeClr val="accent2"/>
              </a:solidFill>
            </a:endParaRPr>
          </a:p>
        </p:txBody>
      </p:sp>
      <p:grpSp>
        <p:nvGrpSpPr>
          <p:cNvPr id="21" name="Group 4"/>
          <p:cNvGrpSpPr>
            <a:grpSpLocks noChangeAspect="1"/>
          </p:cNvGrpSpPr>
          <p:nvPr/>
        </p:nvGrpSpPr>
        <p:grpSpPr>
          <a:xfrm>
            <a:off x="1255310" y="2464163"/>
            <a:ext cx="1570540" cy="734076"/>
            <a:chOff x="1372486" y="3793072"/>
            <a:chExt cx="6146978" cy="2804667"/>
          </a:xfrm>
        </p:grpSpPr>
        <p:sp>
          <p:nvSpPr>
            <p:cNvPr id="22"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B0F0"/>
            </a:solidFill>
            <a:ln>
              <a:noFill/>
            </a:ln>
            <a:effectLst/>
          </p:spPr>
          <p:txBody>
            <a:bodyPr wrap="none" anchor="ctr"/>
            <a:lstStyle/>
            <a:p>
              <a:endParaRPr lang="en-US" sz="1605">
                <a:latin typeface="+mn-ea"/>
              </a:endParaRPr>
            </a:p>
          </p:txBody>
        </p:sp>
        <p:grpSp>
          <p:nvGrpSpPr>
            <p:cNvPr id="23" name="Group 2"/>
            <p:cNvGrpSpPr/>
            <p:nvPr/>
          </p:nvGrpSpPr>
          <p:grpSpPr bwMode="auto">
            <a:xfrm>
              <a:off x="3531959" y="4060393"/>
              <a:ext cx="1906518" cy="1888205"/>
              <a:chOff x="1569458" y="688424"/>
              <a:chExt cx="334962" cy="331788"/>
            </a:xfrm>
            <a:solidFill>
              <a:schemeClr val="bg1"/>
            </a:solidFill>
          </p:grpSpPr>
          <p:sp>
            <p:nvSpPr>
              <p:cNvPr id="24"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mn-ea"/>
                </a:endParaRPr>
              </a:p>
            </p:txBody>
          </p:sp>
          <p:sp>
            <p:nvSpPr>
              <p:cNvPr id="25"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mn-ea"/>
                </a:endParaRPr>
              </a:p>
            </p:txBody>
          </p:sp>
          <p:sp>
            <p:nvSpPr>
              <p:cNvPr id="26"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mn-ea"/>
                </a:endParaRPr>
              </a:p>
            </p:txBody>
          </p:sp>
          <p:sp>
            <p:nvSpPr>
              <p:cNvPr id="27"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mn-ea"/>
                </a:endParaRPr>
              </a:p>
            </p:txBody>
          </p:sp>
          <p:sp>
            <p:nvSpPr>
              <p:cNvPr id="28"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mn-ea"/>
                </a:endParaRPr>
              </a:p>
            </p:txBody>
          </p:sp>
          <p:sp>
            <p:nvSpPr>
              <p:cNvPr id="29"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605">
                  <a:latin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90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0-#ppt_w/2"/>
                                          </p:val>
                                        </p:tav>
                                        <p:tav tm="100000">
                                          <p:val>
                                            <p:strVal val="#ppt_x"/>
                                          </p:val>
                                        </p:tav>
                                      </p:tavLst>
                                    </p:anim>
                                    <p:anim calcmode="lin" valueType="num">
                                      <p:cBhvr additive="base">
                                        <p:cTn id="27" dur="10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decel="10000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750"/>
                                        <p:tgtEl>
                                          <p:spTgt spid="12"/>
                                        </p:tgtEl>
                                      </p:cBhvr>
                                    </p:animEffect>
                                  </p:childTnLst>
                                </p:cTn>
                              </p:par>
                            </p:childTnLst>
                          </p:cTn>
                        </p:par>
                        <p:par>
                          <p:cTn id="41" fill="hold">
                            <p:stCondLst>
                              <p:cond delay="2500"/>
                            </p:stCondLst>
                            <p:childTnLst>
                              <p:par>
                                <p:cTn id="42" presetID="2" presetClass="entr" presetSubtype="8" decel="10000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4500"/>
                            </p:stCondLst>
                            <p:childTnLst>
                              <p:par>
                                <p:cTn id="55" presetID="2" presetClass="entr" presetSubtype="8" decel="10000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7" grpId="0"/>
      <p:bldP spid="18" grpId="0"/>
      <p:bldP spid="19" grpId="0"/>
      <p:bldP spid="20" grpId="0"/>
    </p:bldLst>
  </p:timing>
</p:sld>
</file>

<file path=ppt/tags/tag1.xml><?xml version="1.0" encoding="utf-8"?>
<p:tagLst xmlns:p="http://schemas.openxmlformats.org/presentationml/2006/main">
  <p:tag name="MH" val="20151007230828"/>
  <p:tag name="MH_LIBRARY" val="GRAPHIC"/>
  <p:tag name="MH_TYPE" val="Other"/>
  <p:tag name="MH_ORDER" val="4"/>
</p:tagLst>
</file>

<file path=ppt/tags/tag2.xml><?xml version="1.0" encoding="utf-8"?>
<p:tagLst xmlns:p="http://schemas.openxmlformats.org/presentationml/2006/main">
  <p:tag name="MH" val="20151007230828"/>
  <p:tag name="MH_LIBRARY" val="GRAPHIC"/>
  <p:tag name="MH_TYPE" val="Other"/>
  <p:tag name="MH_ORDER" val="5"/>
</p:tagLst>
</file>

<file path=ppt/tags/tag3.xml><?xml version="1.0" encoding="utf-8"?>
<p:tagLst xmlns:p="http://schemas.openxmlformats.org/presentationml/2006/main">
  <p:tag name="MH" val="20151007230436"/>
  <p:tag name="MH_LIBRARY" val="GRAPHIC"/>
  <p:tag name="MH_TYPE" val="Other"/>
  <p:tag name="MH_ORDER" val="2"/>
</p:tagLst>
</file>

<file path=ppt/tags/tag4.xml><?xml version="1.0" encoding="utf-8"?>
<p:tagLst xmlns:p="http://schemas.openxmlformats.org/presentationml/2006/main">
  <p:tag name="MH" val="20151007230828"/>
  <p:tag name="MH_LIBRARY" val="GRAPHIC"/>
  <p:tag name="MH_TYPE" val="Other"/>
  <p:tag name="MH_ORDER" val="7"/>
</p:tagLst>
</file>

<file path=ppt/tags/tag5.xml><?xml version="1.0" encoding="utf-8"?>
<p:tagLst xmlns:p="http://schemas.openxmlformats.org/presentationml/2006/main">
  <p:tag name="MH" val="20151007230828"/>
  <p:tag name="MH_LIBRARY" val="GRAPHIC"/>
  <p:tag name="MH_TYPE" val="Other"/>
  <p:tag name="MH_ORDER" val="8"/>
</p:tagLst>
</file>

<file path=ppt/tags/tag6.xml><?xml version="1.0" encoding="utf-8"?>
<p:tagLst xmlns:p="http://schemas.openxmlformats.org/presentationml/2006/main">
  <p:tag name="MH" val="20151007230436"/>
  <p:tag name="MH_LIBRARY" val="GRAPHIC"/>
  <p:tag name="MH_TYPE" val="Other"/>
  <p:tag name="MH_ORDER" val="4"/>
</p:tagLst>
</file>

<file path=ppt/tags/tag7.xml><?xml version="1.0" encoding="utf-8"?>
<p:tagLst xmlns:p="http://schemas.openxmlformats.org/presentationml/2006/main">
  <p:tag name="MH" val="20151007230828"/>
  <p:tag name="MH_LIBRARY" val="GRAPHIC"/>
  <p:tag name="MH_TYPE" val="Other"/>
  <p:tag name="MH_ORDER" val="1"/>
</p:tagLst>
</file>

<file path=ppt/tags/tag8.xml><?xml version="1.0" encoding="utf-8"?>
<p:tagLst xmlns:p="http://schemas.openxmlformats.org/presentationml/2006/main">
  <p:tag name="MH" val="20151007230828"/>
  <p:tag name="MH_LIBRARY" val="GRAPHIC"/>
  <p:tag name="MH_TYPE" val="Other"/>
  <p:tag name="MH_ORDER" val="2"/>
</p:tagLst>
</file>

<file path=ppt/tags/tag9.xml><?xml version="1.0" encoding="utf-8"?>
<p:tagLst xmlns:p="http://schemas.openxmlformats.org/presentationml/2006/main">
  <p:tag name="MH" val="20151007230436"/>
  <p:tag name="MH_LIBRARY" val="GRAPHIC"/>
  <p:tag name="MH_TYPE" val="Other"/>
  <p:tag name="MH_ORDER" val="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4493</Words>
  <Application>WPS 演示</Application>
  <PresentationFormat>全屏显示(16:9)</PresentationFormat>
  <Paragraphs>586</Paragraphs>
  <Slides>28</Slides>
  <Notes>0</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28</vt:i4>
      </vt:variant>
    </vt:vector>
  </HeadingPairs>
  <TitlesOfParts>
    <vt:vector size="57" baseType="lpstr">
      <vt:lpstr>Arial</vt:lpstr>
      <vt:lpstr>宋体</vt:lpstr>
      <vt:lpstr>Wingdings</vt:lpstr>
      <vt:lpstr>黑体</vt:lpstr>
      <vt:lpstr>方正宋黑简体</vt:lpstr>
      <vt:lpstr>微软雅黑</vt:lpstr>
      <vt:lpstr>Agency FB</vt:lpstr>
      <vt:lpstr>Arial</vt:lpstr>
      <vt:lpstr>DFGothic-EB</vt:lpstr>
      <vt:lpstr>MS UI Gothic</vt:lpstr>
      <vt:lpstr>思源黑体 CN Bold</vt:lpstr>
      <vt:lpstr>Lato</vt:lpstr>
      <vt:lpstr>Segoe Print</vt:lpstr>
      <vt:lpstr>方正兰亭纤黑_GBK</vt:lpstr>
      <vt:lpstr>Calibri</vt:lpstr>
      <vt:lpstr>Trebuchet MS</vt:lpstr>
      <vt:lpstr>Arial Unicode MS</vt:lpstr>
      <vt:lpstr>Calibri Light</vt:lpstr>
      <vt:lpstr>Gill Sans</vt:lpstr>
      <vt:lpstr>Lato Light</vt:lpstr>
      <vt:lpstr>Lao UI</vt:lpstr>
      <vt:lpstr>Segoe UI Symbol</vt:lpstr>
      <vt:lpstr>华文黑体</vt:lpstr>
      <vt:lpstr>Open Sans Light</vt:lpstr>
      <vt:lpstr>Open Sans</vt:lpstr>
      <vt:lpstr>Franklin Gothic Medium</vt:lpstr>
      <vt:lpstr>方正正中黑简体</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一颗苹果</cp:lastModifiedBy>
  <cp:revision>9</cp:revision>
  <dcterms:created xsi:type="dcterms:W3CDTF">2017-01-06T08:57:00Z</dcterms:created>
  <dcterms:modified xsi:type="dcterms:W3CDTF">2021-09-22T01:16:02Z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EDD054F4CD8945D5AAF1BED0B11D5F53</vt:lpwstr>
  </property>
</Properties>
</file>