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49" r:id="rId6"/>
    <p:sldId id="350" r:id="rId7"/>
    <p:sldId id="286" r:id="rId8"/>
    <p:sldId id="281" r:id="rId9"/>
    <p:sldId id="275" r:id="rId10"/>
    <p:sldId id="347" r:id="rId11"/>
    <p:sldId id="348" r:id="rId12"/>
    <p:sldId id="268" r:id="rId13"/>
    <p:sldId id="258" r:id="rId14"/>
    <p:sldId id="341" r:id="rId15"/>
    <p:sldId id="315" r:id="rId16"/>
    <p:sldId id="319" r:id="rId17"/>
    <p:sldId id="308" r:id="rId18"/>
    <p:sldId id="259" r:id="rId19"/>
    <p:sldId id="311" r:id="rId20"/>
    <p:sldId id="266" r:id="rId21"/>
    <p:sldId id="346" r:id="rId22"/>
    <p:sldId id="337" r:id="rId23"/>
    <p:sldId id="260" r:id="rId24"/>
    <p:sldId id="336" r:id="rId25"/>
    <p:sldId id="329" r:id="rId26"/>
    <p:sldId id="318" r:id="rId27"/>
    <p:sldId id="26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75E"/>
    <a:srgbClr val="EB6EB2"/>
    <a:srgbClr val="413068"/>
    <a:srgbClr val="241B3D"/>
    <a:srgbClr val="FEB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>
        <p:scale>
          <a:sx n="70" d="100"/>
          <a:sy n="70" d="100"/>
        </p:scale>
        <p:origin x="-432" y="-48"/>
      </p:cViewPr>
      <p:guideLst>
        <p:guide orient="horz" pos="219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161909448819"/>
          <c:y val="0.101273431270089"/>
          <c:w val="0.539051181102362"/>
          <c:h val="0.8085767219133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 w="19050">
              <a:noFill/>
            </a:ln>
          </c:spPr>
          <c:explosion val="0"/>
          <c:dPt>
            <c:idx val="0"/>
            <c:bubble3D val="0"/>
            <c:spPr>
              <a:gradFill>
                <a:gsLst>
                  <a:gs pos="100000">
                    <a:srgbClr val="F5BF2E"/>
                  </a:gs>
                  <a:gs pos="0">
                    <a:srgbClr val="EB6EB2"/>
                  </a:gs>
                </a:gsLst>
                <a:lin ang="8100000" scaled="1"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161909448819"/>
          <c:y val="0.101273431270089"/>
          <c:w val="0.539051181102362"/>
          <c:h val="0.8085767219133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9050">
              <a:noFill/>
            </a:ln>
          </c:spPr>
          <c:explosion val="0"/>
          <c:dPt>
            <c:idx val="0"/>
            <c:bubble3D val="0"/>
            <c:spPr>
              <a:gradFill>
                <a:gsLst>
                  <a:gs pos="0">
                    <a:srgbClr val="EB6EB2"/>
                  </a:gs>
                  <a:gs pos="100000">
                    <a:srgbClr val="FCB75E"/>
                  </a:gs>
                </a:gsLst>
                <a:lin ang="5400000" scaled="1"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161909448819"/>
          <c:y val="0.101273431270089"/>
          <c:w val="0.539051181102362"/>
          <c:h val="0.8085767219133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19050">
              <a:noFill/>
            </a:ln>
          </c:spPr>
          <c:explosion val="0"/>
          <c:dPt>
            <c:idx val="0"/>
            <c:bubble3D val="0"/>
            <c:spPr>
              <a:gradFill>
                <a:gsLst>
                  <a:gs pos="0">
                    <a:srgbClr val="EB6EB2"/>
                  </a:gs>
                  <a:gs pos="100000">
                    <a:srgbClr val="FCB75E"/>
                  </a:gs>
                </a:gsLst>
                <a:lin ang="5400000" scaled="1"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B6EB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CB75E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102593868953855"/>
                  <c:y val="-0.1316764683509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81276781241542"/>
                  <c:y val="0.1421719021034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807127730426314"/>
                  <c:y val="-0.1083752570984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820944052001472"/>
                  <c:y val="0.1206778002663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5594282797183"/>
                  <c:y val="-0.0075819247296271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944377145165"/>
          <c:y val="0.78376943266707"/>
          <c:w val="0.68555279505296"/>
          <c:h val="0.0756768408659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50" b="0" i="0" u="none" strike="noStrike" kern="1200" baseline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rgbClr val="EB6EB2"/>
                </a:gs>
                <a:gs pos="100000">
                  <a:srgbClr val="F5BF2E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0" i="0" u="none" strike="noStrike" kern="1200" baseline="0">
                    <a:solidFill>
                      <a:srgbClr val="B3B1B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Oct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1.4</c:v>
                </c:pt>
                <c:pt idx="2">
                  <c:v>1.2</c:v>
                </c:pt>
                <c:pt idx="3">
                  <c:v>2</c:v>
                </c:pt>
                <c:pt idx="4">
                  <c:v>3.2</c:v>
                </c:pt>
                <c:pt idx="5">
                  <c:v>4</c:v>
                </c:pt>
                <c:pt idx="6">
                  <c:v>4.2</c:v>
                </c:pt>
                <c:pt idx="7">
                  <c:v>5.3</c:v>
                </c:pt>
                <c:pt idx="8">
                  <c:v>6</c:v>
                </c:pt>
                <c:pt idx="9">
                  <c:v>7.8</c:v>
                </c:pt>
                <c:pt idx="10">
                  <c:v>9.9</c:v>
                </c:pt>
                <c:pt idx="1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9"/>
        <c:overlap val="-27"/>
        <c:axId val="190408576"/>
        <c:axId val="190410112"/>
      </c:barChart>
      <c:catAx>
        <c:axId val="1904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defRPr>
            </a:pPr>
          </a:p>
        </c:txPr>
        <c:crossAx val="190410112"/>
        <c:crosses val="autoZero"/>
        <c:auto val="1"/>
        <c:lblAlgn val="ctr"/>
        <c:lblOffset val="100"/>
        <c:noMultiLvlLbl val="0"/>
      </c:catAx>
      <c:valAx>
        <c:axId val="190410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040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0">
                  <a:srgbClr val="EB6EB2"/>
                </a:gs>
                <a:gs pos="100000">
                  <a:srgbClr val="F5BF2E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rgbClr val="A2A0A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  <c:pt idx="4">
                  <c:v>3.5</c:v>
                </c:pt>
                <c:pt idx="5">
                  <c:v>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2356608"/>
        <c:axId val="372358144"/>
      </c:barChart>
      <c:catAx>
        <c:axId val="37235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defRPr>
            </a:pPr>
          </a:p>
        </c:txPr>
        <c:crossAx val="372358144"/>
        <c:crosses val="autoZero"/>
        <c:auto val="1"/>
        <c:lblAlgn val="ctr"/>
        <c:lblOffset val="100"/>
        <c:noMultiLvlLbl val="0"/>
      </c:catAx>
      <c:valAx>
        <c:axId val="372358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7235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  <c:pt idx="4">
                  <c:v>3.4</c:v>
                </c:pt>
                <c:pt idx="5">
                  <c:v>2.3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190476288"/>
        <c:axId val="190477824"/>
      </c:lineChart>
      <c:catAx>
        <c:axId val="19047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A2A0A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defRPr>
            </a:pPr>
          </a:p>
        </c:txPr>
        <c:crossAx val="190477824"/>
        <c:crosses val="autoZero"/>
        <c:auto val="1"/>
        <c:lblAlgn val="ctr"/>
        <c:lblOffset val="100"/>
        <c:noMultiLvlLbl val="0"/>
      </c:catAx>
      <c:valAx>
        <c:axId val="190477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047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F7274-6861-44B7-B845-5E8F327A8C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A4308-7EE8-4BE3-B83F-BE68BCF616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C4AD-EA83-48D2-BF91-268E40B3A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C4AD-EA83-48D2-BF91-268E40B3A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A194-EEE5-4EF2-A525-4F738FAE6C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2BF4-2312-4613-84DE-ECEF47A3E5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2BF4-2312-4613-84DE-ECEF47A3E5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2BF4-2312-4613-84DE-ECEF47A3E5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2BF4-2312-4613-84DE-ECEF47A3E5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2BF4-2312-4613-84DE-ECEF47A3E5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2BF4-2312-4613-84DE-ECEF47A3E5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C4AD-EA83-48D2-BF91-268E40B3A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C4AD-EA83-48D2-BF91-268E40B3A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53815" y="1790667"/>
            <a:ext cx="5464628" cy="3603238"/>
          </a:xfrm>
          <a:custGeom>
            <a:avLst/>
            <a:gdLst>
              <a:gd name="connsiteX0" fmla="*/ 0 w 5464628"/>
              <a:gd name="connsiteY0" fmla="*/ 0 h 3603238"/>
              <a:gd name="connsiteX1" fmla="*/ 5464628 w 5464628"/>
              <a:gd name="connsiteY1" fmla="*/ 0 h 3603238"/>
              <a:gd name="connsiteX2" fmla="*/ 5464628 w 5464628"/>
              <a:gd name="connsiteY2" fmla="*/ 3603238 h 3603238"/>
              <a:gd name="connsiteX3" fmla="*/ 0 w 5464628"/>
              <a:gd name="connsiteY3" fmla="*/ 3603238 h 360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4628" h="3603238">
                <a:moveTo>
                  <a:pt x="0" y="0"/>
                </a:moveTo>
                <a:lnTo>
                  <a:pt x="5464628" y="0"/>
                </a:lnTo>
                <a:lnTo>
                  <a:pt x="5464628" y="3603238"/>
                </a:lnTo>
                <a:lnTo>
                  <a:pt x="0" y="3603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792F-74E9-4470-847C-A710E5B55D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90CF-856F-46F1-BC60-B2F4FE7925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674869" y="1575245"/>
            <a:ext cx="2838451" cy="1646868"/>
          </a:xfrm>
          <a:custGeom>
            <a:avLst/>
            <a:gdLst>
              <a:gd name="connsiteX0" fmla="*/ 0 w 2927765"/>
              <a:gd name="connsiteY0" fmla="*/ 0 h 1646868"/>
              <a:gd name="connsiteX1" fmla="*/ 2927765 w 2927765"/>
              <a:gd name="connsiteY1" fmla="*/ 0 h 1646868"/>
              <a:gd name="connsiteX2" fmla="*/ 2927765 w 2927765"/>
              <a:gd name="connsiteY2" fmla="*/ 1646868 h 1646868"/>
              <a:gd name="connsiteX3" fmla="*/ 0 w 2927765"/>
              <a:gd name="connsiteY3" fmla="*/ 1646868 h 164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7765" h="1646868">
                <a:moveTo>
                  <a:pt x="0" y="0"/>
                </a:moveTo>
                <a:lnTo>
                  <a:pt x="2927765" y="0"/>
                </a:lnTo>
                <a:lnTo>
                  <a:pt x="2927765" y="1646868"/>
                </a:lnTo>
                <a:lnTo>
                  <a:pt x="0" y="1646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792F-74E9-4470-847C-A710E5B55D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90CF-856F-46F1-BC60-B2F4FE7925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-94211" y="0"/>
            <a:ext cx="12435840" cy="4770120"/>
          </a:xfrm>
          <a:custGeom>
            <a:avLst/>
            <a:gdLst>
              <a:gd name="connsiteX0" fmla="*/ 0 w 12435840"/>
              <a:gd name="connsiteY0" fmla="*/ 0 h 4770120"/>
              <a:gd name="connsiteX1" fmla="*/ 12435840 w 12435840"/>
              <a:gd name="connsiteY1" fmla="*/ 0 h 4770120"/>
              <a:gd name="connsiteX2" fmla="*/ 12435840 w 12435840"/>
              <a:gd name="connsiteY2" fmla="*/ 4770120 h 4770120"/>
              <a:gd name="connsiteX3" fmla="*/ 0 w 12435840"/>
              <a:gd name="connsiteY3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5840" h="4770120">
                <a:moveTo>
                  <a:pt x="0" y="0"/>
                </a:moveTo>
                <a:lnTo>
                  <a:pt x="12435840" y="0"/>
                </a:lnTo>
                <a:lnTo>
                  <a:pt x="12435840" y="4770120"/>
                </a:lnTo>
                <a:lnTo>
                  <a:pt x="0" y="4770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792F-74E9-4470-847C-A710E5B55D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90CF-856F-46F1-BC60-B2F4FE7925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7926070" y="4715550"/>
            <a:ext cx="4265930" cy="2142451"/>
          </a:xfrm>
          <a:custGeom>
            <a:avLst/>
            <a:gdLst>
              <a:gd name="connsiteX0" fmla="*/ 4223936 w 4223936"/>
              <a:gd name="connsiteY0" fmla="*/ 0 h 2142451"/>
              <a:gd name="connsiteX1" fmla="*/ 4223936 w 4223936"/>
              <a:gd name="connsiteY1" fmla="*/ 2142451 h 2142451"/>
              <a:gd name="connsiteX2" fmla="*/ 0 w 4223936"/>
              <a:gd name="connsiteY2" fmla="*/ 2142451 h 2142451"/>
              <a:gd name="connsiteX3" fmla="*/ 52722 w 4223936"/>
              <a:gd name="connsiteY3" fmla="*/ 2050196 h 2142451"/>
              <a:gd name="connsiteX4" fmla="*/ 952460 w 4223936"/>
              <a:gd name="connsiteY4" fmla="*/ 771954 h 2142451"/>
              <a:gd name="connsiteX5" fmla="*/ 3400692 w 4223936"/>
              <a:gd name="connsiteY5" fmla="*/ 919438 h 2142451"/>
              <a:gd name="connsiteX6" fmla="*/ 4102429 w 4223936"/>
              <a:gd name="connsiteY6" fmla="*/ 177536 h 214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3936" h="2142451">
                <a:moveTo>
                  <a:pt x="4223936" y="0"/>
                </a:moveTo>
                <a:lnTo>
                  <a:pt x="4223936" y="2142451"/>
                </a:lnTo>
                <a:lnTo>
                  <a:pt x="0" y="2142451"/>
                </a:lnTo>
                <a:lnTo>
                  <a:pt x="52722" y="2050196"/>
                </a:lnTo>
                <a:cubicBezTo>
                  <a:pt x="319509" y="1561224"/>
                  <a:pt x="543807" y="956309"/>
                  <a:pt x="952460" y="771954"/>
                </a:cubicBezTo>
                <a:cubicBezTo>
                  <a:pt x="1606305" y="476986"/>
                  <a:pt x="2673105" y="1356973"/>
                  <a:pt x="3400692" y="919438"/>
                </a:cubicBezTo>
                <a:cubicBezTo>
                  <a:pt x="3628063" y="782709"/>
                  <a:pt x="3868876" y="506753"/>
                  <a:pt x="4102429" y="177536"/>
                </a:cubicBezTo>
                <a:close/>
              </a:path>
            </a:pathLst>
          </a:custGeom>
          <a:gradFill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0" y="2"/>
            <a:ext cx="12150006" cy="3963771"/>
          </a:xfrm>
          <a:custGeom>
            <a:avLst/>
            <a:gdLst>
              <a:gd name="connsiteX0" fmla="*/ 0 w 12150006"/>
              <a:gd name="connsiteY0" fmla="*/ 0 h 3963771"/>
              <a:gd name="connsiteX1" fmla="*/ 12150006 w 12150006"/>
              <a:gd name="connsiteY1" fmla="*/ 0 h 3963771"/>
              <a:gd name="connsiteX2" fmla="*/ 12046092 w 12150006"/>
              <a:gd name="connsiteY2" fmla="*/ 163002 h 3963771"/>
              <a:gd name="connsiteX3" fmla="*/ 10742745 w 12150006"/>
              <a:gd name="connsiteY3" fmla="*/ 1637132 h 3963771"/>
              <a:gd name="connsiteX4" fmla="*/ 7927897 w 12150006"/>
              <a:gd name="connsiteY4" fmla="*/ 1472524 h 3963771"/>
              <a:gd name="connsiteX5" fmla="*/ 5833680 w 12150006"/>
              <a:gd name="connsiteY5" fmla="*/ 3094662 h 3963771"/>
              <a:gd name="connsiteX6" fmla="*/ 3272851 w 12150006"/>
              <a:gd name="connsiteY6" fmla="*/ 2369390 h 3963771"/>
              <a:gd name="connsiteX7" fmla="*/ 837788 w 12150006"/>
              <a:gd name="connsiteY7" fmla="*/ 3938076 h 3963771"/>
              <a:gd name="connsiteX8" fmla="*/ 93098 w 12150006"/>
              <a:gd name="connsiteY8" fmla="*/ 3926964 h 3963771"/>
              <a:gd name="connsiteX9" fmla="*/ 0 w 12150006"/>
              <a:gd name="connsiteY9" fmla="*/ 3910459 h 3963771"/>
              <a:gd name="connsiteX0-1" fmla="*/ 0 w 12150006"/>
              <a:gd name="connsiteY0-2" fmla="*/ 0 h 3963771"/>
              <a:gd name="connsiteX1-3" fmla="*/ 12150006 w 12150006"/>
              <a:gd name="connsiteY1-4" fmla="*/ 0 h 3963771"/>
              <a:gd name="connsiteX2-5" fmla="*/ 12046092 w 12150006"/>
              <a:gd name="connsiteY2-6" fmla="*/ 163002 h 3963771"/>
              <a:gd name="connsiteX3-7" fmla="*/ 10742745 w 12150006"/>
              <a:gd name="connsiteY3-8" fmla="*/ 1637132 h 3963771"/>
              <a:gd name="connsiteX4-9" fmla="*/ 7927897 w 12150006"/>
              <a:gd name="connsiteY4-10" fmla="*/ 1472524 h 3963771"/>
              <a:gd name="connsiteX5-11" fmla="*/ 5819165 w 12150006"/>
              <a:gd name="connsiteY5-12" fmla="*/ 2760834 h 3963771"/>
              <a:gd name="connsiteX6-13" fmla="*/ 3272851 w 12150006"/>
              <a:gd name="connsiteY6-14" fmla="*/ 2369390 h 3963771"/>
              <a:gd name="connsiteX7-15" fmla="*/ 837788 w 12150006"/>
              <a:gd name="connsiteY7-16" fmla="*/ 3938076 h 3963771"/>
              <a:gd name="connsiteX8-17" fmla="*/ 93098 w 12150006"/>
              <a:gd name="connsiteY8-18" fmla="*/ 3926964 h 3963771"/>
              <a:gd name="connsiteX9-19" fmla="*/ 0 w 12150006"/>
              <a:gd name="connsiteY9-20" fmla="*/ 3910459 h 3963771"/>
              <a:gd name="connsiteX10" fmla="*/ 0 w 12150006"/>
              <a:gd name="connsiteY10" fmla="*/ 0 h 3963771"/>
              <a:gd name="connsiteX0-21" fmla="*/ 0 w 12150006"/>
              <a:gd name="connsiteY0-22" fmla="*/ 0 h 3963771"/>
              <a:gd name="connsiteX1-23" fmla="*/ 12150006 w 12150006"/>
              <a:gd name="connsiteY1-24" fmla="*/ 0 h 3963771"/>
              <a:gd name="connsiteX2-25" fmla="*/ 12046092 w 12150006"/>
              <a:gd name="connsiteY2-26" fmla="*/ 163002 h 3963771"/>
              <a:gd name="connsiteX3-27" fmla="*/ 10742745 w 12150006"/>
              <a:gd name="connsiteY3-28" fmla="*/ 1390390 h 3963771"/>
              <a:gd name="connsiteX4-29" fmla="*/ 7927897 w 12150006"/>
              <a:gd name="connsiteY4-30" fmla="*/ 1472524 h 3963771"/>
              <a:gd name="connsiteX5-31" fmla="*/ 5819165 w 12150006"/>
              <a:gd name="connsiteY5-32" fmla="*/ 2760834 h 3963771"/>
              <a:gd name="connsiteX6-33" fmla="*/ 3272851 w 12150006"/>
              <a:gd name="connsiteY6-34" fmla="*/ 2369390 h 3963771"/>
              <a:gd name="connsiteX7-35" fmla="*/ 837788 w 12150006"/>
              <a:gd name="connsiteY7-36" fmla="*/ 3938076 h 3963771"/>
              <a:gd name="connsiteX8-37" fmla="*/ 93098 w 12150006"/>
              <a:gd name="connsiteY8-38" fmla="*/ 3926964 h 3963771"/>
              <a:gd name="connsiteX9-39" fmla="*/ 0 w 12150006"/>
              <a:gd name="connsiteY9-40" fmla="*/ 3910459 h 3963771"/>
              <a:gd name="connsiteX10-41" fmla="*/ 0 w 12150006"/>
              <a:gd name="connsiteY10-42" fmla="*/ 0 h 3963771"/>
              <a:gd name="connsiteX0-43" fmla="*/ 0 w 12150006"/>
              <a:gd name="connsiteY0-44" fmla="*/ 0 h 3963771"/>
              <a:gd name="connsiteX1-45" fmla="*/ 12150006 w 12150006"/>
              <a:gd name="connsiteY1-46" fmla="*/ 0 h 3963771"/>
              <a:gd name="connsiteX2-47" fmla="*/ 10742745 w 12150006"/>
              <a:gd name="connsiteY2-48" fmla="*/ 1390390 h 3963771"/>
              <a:gd name="connsiteX3-49" fmla="*/ 7927897 w 12150006"/>
              <a:gd name="connsiteY3-50" fmla="*/ 1472524 h 3963771"/>
              <a:gd name="connsiteX4-51" fmla="*/ 5819165 w 12150006"/>
              <a:gd name="connsiteY4-52" fmla="*/ 2760834 h 3963771"/>
              <a:gd name="connsiteX5-53" fmla="*/ 3272851 w 12150006"/>
              <a:gd name="connsiteY5-54" fmla="*/ 2369390 h 3963771"/>
              <a:gd name="connsiteX6-55" fmla="*/ 837788 w 12150006"/>
              <a:gd name="connsiteY6-56" fmla="*/ 3938076 h 3963771"/>
              <a:gd name="connsiteX7-57" fmla="*/ 93098 w 12150006"/>
              <a:gd name="connsiteY7-58" fmla="*/ 3926964 h 3963771"/>
              <a:gd name="connsiteX8-59" fmla="*/ 0 w 12150006"/>
              <a:gd name="connsiteY8-60" fmla="*/ 3910459 h 3963771"/>
              <a:gd name="connsiteX9-61" fmla="*/ 0 w 12150006"/>
              <a:gd name="connsiteY9-62" fmla="*/ 0 h 3963771"/>
              <a:gd name="connsiteX0-63" fmla="*/ 0 w 12150006"/>
              <a:gd name="connsiteY0-64" fmla="*/ 0 h 3963771"/>
              <a:gd name="connsiteX1-65" fmla="*/ 12150006 w 12150006"/>
              <a:gd name="connsiteY1-66" fmla="*/ 0 h 3963771"/>
              <a:gd name="connsiteX2-67" fmla="*/ 10742745 w 12150006"/>
              <a:gd name="connsiteY2-68" fmla="*/ 1390390 h 3963771"/>
              <a:gd name="connsiteX3-69" fmla="*/ 7927897 w 12150006"/>
              <a:gd name="connsiteY3-70" fmla="*/ 1472524 h 3963771"/>
              <a:gd name="connsiteX4-71" fmla="*/ 5819165 w 12150006"/>
              <a:gd name="connsiteY4-72" fmla="*/ 2760834 h 3963771"/>
              <a:gd name="connsiteX5-73" fmla="*/ 3272851 w 12150006"/>
              <a:gd name="connsiteY5-74" fmla="*/ 2369390 h 3963771"/>
              <a:gd name="connsiteX6-75" fmla="*/ 837788 w 12150006"/>
              <a:gd name="connsiteY6-76" fmla="*/ 3938076 h 3963771"/>
              <a:gd name="connsiteX7-77" fmla="*/ 93098 w 12150006"/>
              <a:gd name="connsiteY7-78" fmla="*/ 3926964 h 3963771"/>
              <a:gd name="connsiteX8-79" fmla="*/ 0 w 12150006"/>
              <a:gd name="connsiteY8-80" fmla="*/ 3910459 h 3963771"/>
              <a:gd name="connsiteX9-81" fmla="*/ 0 w 12150006"/>
              <a:gd name="connsiteY9-82" fmla="*/ 0 h 3963771"/>
              <a:gd name="connsiteX0-83" fmla="*/ 0 w 12150006"/>
              <a:gd name="connsiteY0-84" fmla="*/ 0 h 3963771"/>
              <a:gd name="connsiteX1-85" fmla="*/ 12150006 w 12150006"/>
              <a:gd name="connsiteY1-86" fmla="*/ 0 h 3963771"/>
              <a:gd name="connsiteX2-87" fmla="*/ 10742745 w 12150006"/>
              <a:gd name="connsiteY2-88" fmla="*/ 1390390 h 3963771"/>
              <a:gd name="connsiteX3-89" fmla="*/ 7927897 w 12150006"/>
              <a:gd name="connsiteY3-90" fmla="*/ 1472524 h 3963771"/>
              <a:gd name="connsiteX4-91" fmla="*/ 5819165 w 12150006"/>
              <a:gd name="connsiteY4-92" fmla="*/ 2760834 h 3963771"/>
              <a:gd name="connsiteX5-93" fmla="*/ 3272851 w 12150006"/>
              <a:gd name="connsiteY5-94" fmla="*/ 2369390 h 3963771"/>
              <a:gd name="connsiteX6-95" fmla="*/ 837788 w 12150006"/>
              <a:gd name="connsiteY6-96" fmla="*/ 3938076 h 3963771"/>
              <a:gd name="connsiteX7-97" fmla="*/ 93098 w 12150006"/>
              <a:gd name="connsiteY7-98" fmla="*/ 3926964 h 3963771"/>
              <a:gd name="connsiteX8-99" fmla="*/ 0 w 12150006"/>
              <a:gd name="connsiteY8-100" fmla="*/ 3910459 h 3963771"/>
              <a:gd name="connsiteX9-101" fmla="*/ 0 w 12150006"/>
              <a:gd name="connsiteY9-102" fmla="*/ 0 h 3963771"/>
              <a:gd name="connsiteX0-103" fmla="*/ 0 w 12150006"/>
              <a:gd name="connsiteY0-104" fmla="*/ 0 h 3963771"/>
              <a:gd name="connsiteX1-105" fmla="*/ 12150006 w 12150006"/>
              <a:gd name="connsiteY1-106" fmla="*/ 0 h 3963771"/>
              <a:gd name="connsiteX2-107" fmla="*/ 10713716 w 12150006"/>
              <a:gd name="connsiteY2-108" fmla="*/ 1056561 h 3963771"/>
              <a:gd name="connsiteX3-109" fmla="*/ 7927897 w 12150006"/>
              <a:gd name="connsiteY3-110" fmla="*/ 1472524 h 3963771"/>
              <a:gd name="connsiteX4-111" fmla="*/ 5819165 w 12150006"/>
              <a:gd name="connsiteY4-112" fmla="*/ 2760834 h 3963771"/>
              <a:gd name="connsiteX5-113" fmla="*/ 3272851 w 12150006"/>
              <a:gd name="connsiteY5-114" fmla="*/ 2369390 h 3963771"/>
              <a:gd name="connsiteX6-115" fmla="*/ 837788 w 12150006"/>
              <a:gd name="connsiteY6-116" fmla="*/ 3938076 h 3963771"/>
              <a:gd name="connsiteX7-117" fmla="*/ 93098 w 12150006"/>
              <a:gd name="connsiteY7-118" fmla="*/ 3926964 h 3963771"/>
              <a:gd name="connsiteX8-119" fmla="*/ 0 w 12150006"/>
              <a:gd name="connsiteY8-120" fmla="*/ 3910459 h 3963771"/>
              <a:gd name="connsiteX9-121" fmla="*/ 0 w 12150006"/>
              <a:gd name="connsiteY9-122" fmla="*/ 0 h 3963771"/>
              <a:gd name="connsiteX0-123" fmla="*/ 0 w 12150006"/>
              <a:gd name="connsiteY0-124" fmla="*/ 0 h 3963771"/>
              <a:gd name="connsiteX1-125" fmla="*/ 12150006 w 12150006"/>
              <a:gd name="connsiteY1-126" fmla="*/ 0 h 3963771"/>
              <a:gd name="connsiteX2-127" fmla="*/ 10713716 w 12150006"/>
              <a:gd name="connsiteY2-128" fmla="*/ 1056561 h 3963771"/>
              <a:gd name="connsiteX3-129" fmla="*/ 7927897 w 12150006"/>
              <a:gd name="connsiteY3-130" fmla="*/ 1472524 h 3963771"/>
              <a:gd name="connsiteX4-131" fmla="*/ 5819165 w 12150006"/>
              <a:gd name="connsiteY4-132" fmla="*/ 2760834 h 3963771"/>
              <a:gd name="connsiteX5-133" fmla="*/ 3272851 w 12150006"/>
              <a:gd name="connsiteY5-134" fmla="*/ 2369390 h 3963771"/>
              <a:gd name="connsiteX6-135" fmla="*/ 837788 w 12150006"/>
              <a:gd name="connsiteY6-136" fmla="*/ 3938076 h 3963771"/>
              <a:gd name="connsiteX7-137" fmla="*/ 93098 w 12150006"/>
              <a:gd name="connsiteY7-138" fmla="*/ 3926964 h 3963771"/>
              <a:gd name="connsiteX8-139" fmla="*/ 0 w 12150006"/>
              <a:gd name="connsiteY8-140" fmla="*/ 3910459 h 3963771"/>
              <a:gd name="connsiteX9-141" fmla="*/ 0 w 12150006"/>
              <a:gd name="connsiteY9-142" fmla="*/ 0 h 3963771"/>
              <a:gd name="connsiteX0-143" fmla="*/ 0 w 12150006"/>
              <a:gd name="connsiteY0-144" fmla="*/ 0 h 3963771"/>
              <a:gd name="connsiteX1-145" fmla="*/ 12150006 w 12150006"/>
              <a:gd name="connsiteY1-146" fmla="*/ 0 h 3963771"/>
              <a:gd name="connsiteX2-147" fmla="*/ 10713716 w 12150006"/>
              <a:gd name="connsiteY2-148" fmla="*/ 1056561 h 3963771"/>
              <a:gd name="connsiteX3-149" fmla="*/ 7927897 w 12150006"/>
              <a:gd name="connsiteY3-150" fmla="*/ 1472524 h 3963771"/>
              <a:gd name="connsiteX4-151" fmla="*/ 5819165 w 12150006"/>
              <a:gd name="connsiteY4-152" fmla="*/ 2760834 h 3963771"/>
              <a:gd name="connsiteX5-153" fmla="*/ 3272851 w 12150006"/>
              <a:gd name="connsiteY5-154" fmla="*/ 2369390 h 3963771"/>
              <a:gd name="connsiteX6-155" fmla="*/ 837788 w 12150006"/>
              <a:gd name="connsiteY6-156" fmla="*/ 3938076 h 3963771"/>
              <a:gd name="connsiteX7-157" fmla="*/ 93098 w 12150006"/>
              <a:gd name="connsiteY7-158" fmla="*/ 3926964 h 3963771"/>
              <a:gd name="connsiteX8-159" fmla="*/ 0 w 12150006"/>
              <a:gd name="connsiteY8-160" fmla="*/ 3910459 h 3963771"/>
              <a:gd name="connsiteX9-161" fmla="*/ 0 w 12150006"/>
              <a:gd name="connsiteY9-162" fmla="*/ 0 h 39637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50006" h="3963771">
                <a:moveTo>
                  <a:pt x="0" y="0"/>
                </a:moveTo>
                <a:lnTo>
                  <a:pt x="12150006" y="0"/>
                </a:lnTo>
                <a:cubicBezTo>
                  <a:pt x="11680919" y="463463"/>
                  <a:pt x="11168289" y="868869"/>
                  <a:pt x="10713716" y="1056561"/>
                </a:cubicBezTo>
                <a:cubicBezTo>
                  <a:pt x="9803492" y="1432390"/>
                  <a:pt x="8743655" y="1188479"/>
                  <a:pt x="7927897" y="1472524"/>
                </a:cubicBezTo>
                <a:cubicBezTo>
                  <a:pt x="7112139" y="1756569"/>
                  <a:pt x="6595004" y="2611356"/>
                  <a:pt x="5819165" y="2760834"/>
                </a:cubicBezTo>
                <a:cubicBezTo>
                  <a:pt x="5043323" y="2910311"/>
                  <a:pt x="4103081" y="2173183"/>
                  <a:pt x="3272851" y="2369390"/>
                </a:cubicBezTo>
                <a:cubicBezTo>
                  <a:pt x="2442622" y="2565597"/>
                  <a:pt x="1722325" y="3774412"/>
                  <a:pt x="837788" y="3938076"/>
                </a:cubicBezTo>
                <a:cubicBezTo>
                  <a:pt x="616653" y="3978992"/>
                  <a:pt x="360909" y="3967898"/>
                  <a:pt x="93098" y="3926964"/>
                </a:cubicBezTo>
                <a:lnTo>
                  <a:pt x="0" y="39104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130711" y="1224117"/>
            <a:ext cx="4119717" cy="4409769"/>
          </a:xfrm>
          <a:custGeom>
            <a:avLst/>
            <a:gdLst>
              <a:gd name="connsiteX0" fmla="*/ 3490454 w 4119717"/>
              <a:gd name="connsiteY0" fmla="*/ 707922 h 4409769"/>
              <a:gd name="connsiteX1" fmla="*/ 4119717 w 4119717"/>
              <a:gd name="connsiteY1" fmla="*/ 1337185 h 4409769"/>
              <a:gd name="connsiteX2" fmla="*/ 4119717 w 4119717"/>
              <a:gd name="connsiteY2" fmla="*/ 3072583 h 4409769"/>
              <a:gd name="connsiteX3" fmla="*/ 3490454 w 4119717"/>
              <a:gd name="connsiteY3" fmla="*/ 3701846 h 4409769"/>
              <a:gd name="connsiteX4" fmla="*/ 2861191 w 4119717"/>
              <a:gd name="connsiteY4" fmla="*/ 3072583 h 4409769"/>
              <a:gd name="connsiteX5" fmla="*/ 2861191 w 4119717"/>
              <a:gd name="connsiteY5" fmla="*/ 1337185 h 4409769"/>
              <a:gd name="connsiteX6" fmla="*/ 3490454 w 4119717"/>
              <a:gd name="connsiteY6" fmla="*/ 707922 h 4409769"/>
              <a:gd name="connsiteX7" fmla="*/ 629263 w 4119717"/>
              <a:gd name="connsiteY7" fmla="*/ 707922 h 4409769"/>
              <a:gd name="connsiteX8" fmla="*/ 1258526 w 4119717"/>
              <a:gd name="connsiteY8" fmla="*/ 1337185 h 4409769"/>
              <a:gd name="connsiteX9" fmla="*/ 1258526 w 4119717"/>
              <a:gd name="connsiteY9" fmla="*/ 3072583 h 4409769"/>
              <a:gd name="connsiteX10" fmla="*/ 629263 w 4119717"/>
              <a:gd name="connsiteY10" fmla="*/ 3701846 h 4409769"/>
              <a:gd name="connsiteX11" fmla="*/ 0 w 4119717"/>
              <a:gd name="connsiteY11" fmla="*/ 3072583 h 4409769"/>
              <a:gd name="connsiteX12" fmla="*/ 0 w 4119717"/>
              <a:gd name="connsiteY12" fmla="*/ 1337185 h 4409769"/>
              <a:gd name="connsiteX13" fmla="*/ 629263 w 4119717"/>
              <a:gd name="connsiteY13" fmla="*/ 707922 h 4409769"/>
              <a:gd name="connsiteX14" fmla="*/ 2059859 w 4119717"/>
              <a:gd name="connsiteY14" fmla="*/ 0 h 4409769"/>
              <a:gd name="connsiteX15" fmla="*/ 2767782 w 4119717"/>
              <a:gd name="connsiteY15" fmla="*/ 707923 h 4409769"/>
              <a:gd name="connsiteX16" fmla="*/ 2767781 w 4119717"/>
              <a:gd name="connsiteY16" fmla="*/ 3701846 h 4409769"/>
              <a:gd name="connsiteX17" fmla="*/ 2059858 w 4119717"/>
              <a:gd name="connsiteY17" fmla="*/ 4409769 h 4409769"/>
              <a:gd name="connsiteX18" fmla="*/ 2059859 w 4119717"/>
              <a:gd name="connsiteY18" fmla="*/ 4409768 h 4409769"/>
              <a:gd name="connsiteX19" fmla="*/ 1351936 w 4119717"/>
              <a:gd name="connsiteY19" fmla="*/ 3701845 h 4409769"/>
              <a:gd name="connsiteX20" fmla="*/ 1351936 w 4119717"/>
              <a:gd name="connsiteY20" fmla="*/ 707923 h 4409769"/>
              <a:gd name="connsiteX21" fmla="*/ 2059859 w 4119717"/>
              <a:gd name="connsiteY21" fmla="*/ 0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19717" h="4409769">
                <a:moveTo>
                  <a:pt x="3490454" y="707922"/>
                </a:moveTo>
                <a:cubicBezTo>
                  <a:pt x="3837986" y="707922"/>
                  <a:pt x="4119717" y="989653"/>
                  <a:pt x="4119717" y="1337185"/>
                </a:cubicBezTo>
                <a:lnTo>
                  <a:pt x="4119717" y="3072583"/>
                </a:lnTo>
                <a:cubicBezTo>
                  <a:pt x="4119717" y="3420115"/>
                  <a:pt x="3837986" y="3701846"/>
                  <a:pt x="3490454" y="3701846"/>
                </a:cubicBezTo>
                <a:cubicBezTo>
                  <a:pt x="3142922" y="3701846"/>
                  <a:pt x="2861191" y="3420115"/>
                  <a:pt x="2861191" y="3072583"/>
                </a:cubicBezTo>
                <a:lnTo>
                  <a:pt x="2861191" y="1337185"/>
                </a:lnTo>
                <a:cubicBezTo>
                  <a:pt x="2861191" y="989653"/>
                  <a:pt x="3142922" y="707922"/>
                  <a:pt x="3490454" y="707922"/>
                </a:cubicBezTo>
                <a:close/>
                <a:moveTo>
                  <a:pt x="629263" y="707922"/>
                </a:moveTo>
                <a:cubicBezTo>
                  <a:pt x="976795" y="707922"/>
                  <a:pt x="1258526" y="989653"/>
                  <a:pt x="1258526" y="1337185"/>
                </a:cubicBezTo>
                <a:lnTo>
                  <a:pt x="1258526" y="3072583"/>
                </a:lnTo>
                <a:cubicBezTo>
                  <a:pt x="1258526" y="3420115"/>
                  <a:pt x="976795" y="3701846"/>
                  <a:pt x="629263" y="3701846"/>
                </a:cubicBezTo>
                <a:cubicBezTo>
                  <a:pt x="281731" y="3701846"/>
                  <a:pt x="0" y="3420115"/>
                  <a:pt x="0" y="3072583"/>
                </a:cubicBezTo>
                <a:lnTo>
                  <a:pt x="0" y="1337185"/>
                </a:lnTo>
                <a:cubicBezTo>
                  <a:pt x="0" y="989653"/>
                  <a:pt x="281731" y="707922"/>
                  <a:pt x="629263" y="707922"/>
                </a:cubicBezTo>
                <a:close/>
                <a:moveTo>
                  <a:pt x="2059859" y="0"/>
                </a:moveTo>
                <a:cubicBezTo>
                  <a:pt x="2450834" y="0"/>
                  <a:pt x="2767782" y="316948"/>
                  <a:pt x="2767782" y="707923"/>
                </a:cubicBezTo>
                <a:cubicBezTo>
                  <a:pt x="2767782" y="1705897"/>
                  <a:pt x="2767781" y="2703872"/>
                  <a:pt x="2767781" y="3701846"/>
                </a:cubicBezTo>
                <a:cubicBezTo>
                  <a:pt x="2767781" y="4092821"/>
                  <a:pt x="2450833" y="4409769"/>
                  <a:pt x="2059858" y="4409769"/>
                </a:cubicBezTo>
                <a:lnTo>
                  <a:pt x="2059859" y="4409768"/>
                </a:lnTo>
                <a:cubicBezTo>
                  <a:pt x="1668884" y="4409768"/>
                  <a:pt x="1351936" y="4092820"/>
                  <a:pt x="1351936" y="3701845"/>
                </a:cubicBezTo>
                <a:lnTo>
                  <a:pt x="1351936" y="707923"/>
                </a:lnTo>
                <a:cubicBezTo>
                  <a:pt x="1351936" y="316948"/>
                  <a:pt x="1668884" y="0"/>
                  <a:pt x="2059859" y="0"/>
                </a:cubicBezTo>
                <a:close/>
              </a:path>
            </a:pathLst>
          </a:custGeom>
          <a:effectLst>
            <a:outerShdw blurRad="317500" dist="88900" dir="2700000" algn="tl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 userDrawn="1"/>
        </p:nvSpPr>
        <p:spPr>
          <a:xfrm rot="17291874">
            <a:off x="5142639" y="301402"/>
            <a:ext cx="7189915" cy="4766281"/>
          </a:xfrm>
          <a:custGeom>
            <a:avLst/>
            <a:gdLst>
              <a:gd name="connsiteX0" fmla="*/ 4737084 w 6038720"/>
              <a:gd name="connsiteY0" fmla="*/ 0 h 4003140"/>
              <a:gd name="connsiteX1" fmla="*/ 6038720 w 6038720"/>
              <a:gd name="connsiteY1" fmla="*/ 3959438 h 4003140"/>
              <a:gd name="connsiteX2" fmla="*/ 6026911 w 6038720"/>
              <a:gd name="connsiteY2" fmla="*/ 3962475 h 4003140"/>
              <a:gd name="connsiteX3" fmla="*/ 5623525 w 6038720"/>
              <a:gd name="connsiteY3" fmla="*/ 4003140 h 4003140"/>
              <a:gd name="connsiteX4" fmla="*/ 2001570 w 6038720"/>
              <a:gd name="connsiteY4" fmla="*/ 4003140 h 4003140"/>
              <a:gd name="connsiteX5" fmla="*/ 0 w 6038720"/>
              <a:gd name="connsiteY5" fmla="*/ 2001570 h 4003140"/>
              <a:gd name="connsiteX6" fmla="*/ 2001570 w 6038720"/>
              <a:gd name="connsiteY6" fmla="*/ 0 h 400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8720" h="4003140">
                <a:moveTo>
                  <a:pt x="4737084" y="0"/>
                </a:moveTo>
                <a:lnTo>
                  <a:pt x="6038720" y="3959438"/>
                </a:lnTo>
                <a:lnTo>
                  <a:pt x="6026911" y="3962475"/>
                </a:lnTo>
                <a:cubicBezTo>
                  <a:pt x="5896614" y="3989138"/>
                  <a:pt x="5761705" y="4003140"/>
                  <a:pt x="5623525" y="4003140"/>
                </a:cubicBezTo>
                <a:lnTo>
                  <a:pt x="2001570" y="4003140"/>
                </a:lnTo>
                <a:cubicBezTo>
                  <a:pt x="896133" y="4003140"/>
                  <a:pt x="0" y="3107007"/>
                  <a:pt x="0" y="2001570"/>
                </a:cubicBezTo>
                <a:cubicBezTo>
                  <a:pt x="0" y="896133"/>
                  <a:pt x="896133" y="0"/>
                  <a:pt x="2001570" y="0"/>
                </a:cubicBezTo>
                <a:close/>
              </a:path>
            </a:pathLst>
          </a:custGeom>
          <a:gradFill flip="none" rotWithShape="1">
            <a:gsLst>
              <a:gs pos="0">
                <a:srgbClr val="EB6EB2"/>
              </a:gs>
              <a:gs pos="100000">
                <a:srgbClr val="FCB75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 rot="1161436">
            <a:off x="-455914" y="604912"/>
            <a:ext cx="925630" cy="2676376"/>
          </a:xfrm>
          <a:custGeom>
            <a:avLst/>
            <a:gdLst>
              <a:gd name="connsiteX0" fmla="*/ 0 w 925630"/>
              <a:gd name="connsiteY0" fmla="*/ 41638 h 2676376"/>
              <a:gd name="connsiteX1" fmla="*/ 88538 w 925630"/>
              <a:gd name="connsiteY1" fmla="*/ 14154 h 2676376"/>
              <a:gd name="connsiteX2" fmla="*/ 228944 w 925630"/>
              <a:gd name="connsiteY2" fmla="*/ 0 h 2676376"/>
              <a:gd name="connsiteX3" fmla="*/ 925630 w 925630"/>
              <a:gd name="connsiteY3" fmla="*/ 696686 h 2676376"/>
              <a:gd name="connsiteX4" fmla="*/ 925630 w 925630"/>
              <a:gd name="connsiteY4" fmla="*/ 2676376 h 267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630" h="2676376">
                <a:moveTo>
                  <a:pt x="0" y="41638"/>
                </a:moveTo>
                <a:lnTo>
                  <a:pt x="88538" y="14154"/>
                </a:lnTo>
                <a:cubicBezTo>
                  <a:pt x="133890" y="4874"/>
                  <a:pt x="180848" y="0"/>
                  <a:pt x="228944" y="0"/>
                </a:cubicBezTo>
                <a:cubicBezTo>
                  <a:pt x="613713" y="0"/>
                  <a:pt x="925630" y="311917"/>
                  <a:pt x="925630" y="696686"/>
                </a:cubicBezTo>
                <a:lnTo>
                  <a:pt x="925630" y="2676376"/>
                </a:lnTo>
                <a:close/>
              </a:path>
            </a:pathLst>
          </a:custGeom>
          <a:gradFill>
            <a:gsLst>
              <a:gs pos="0">
                <a:srgbClr val="EB6EB2"/>
              </a:gs>
              <a:gs pos="100000">
                <a:srgbClr val="FCB75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6821683" y="1463594"/>
            <a:ext cx="3234813" cy="4011562"/>
          </a:xfrm>
          <a:custGeom>
            <a:avLst/>
            <a:gdLst>
              <a:gd name="connsiteX0" fmla="*/ 83393 w 3234813"/>
              <a:gd name="connsiteY0" fmla="*/ 0 h 4011562"/>
              <a:gd name="connsiteX1" fmla="*/ 3151420 w 3234813"/>
              <a:gd name="connsiteY1" fmla="*/ 0 h 4011562"/>
              <a:gd name="connsiteX2" fmla="*/ 3234813 w 3234813"/>
              <a:gd name="connsiteY2" fmla="*/ 83393 h 4011562"/>
              <a:gd name="connsiteX3" fmla="*/ 3234813 w 3234813"/>
              <a:gd name="connsiteY3" fmla="*/ 3928169 h 4011562"/>
              <a:gd name="connsiteX4" fmla="*/ 3151420 w 3234813"/>
              <a:gd name="connsiteY4" fmla="*/ 4011562 h 4011562"/>
              <a:gd name="connsiteX5" fmla="*/ 83393 w 3234813"/>
              <a:gd name="connsiteY5" fmla="*/ 4011562 h 4011562"/>
              <a:gd name="connsiteX6" fmla="*/ 0 w 3234813"/>
              <a:gd name="connsiteY6" fmla="*/ 3928169 h 4011562"/>
              <a:gd name="connsiteX7" fmla="*/ 0 w 3234813"/>
              <a:gd name="connsiteY7" fmla="*/ 83393 h 4011562"/>
              <a:gd name="connsiteX8" fmla="*/ 83393 w 3234813"/>
              <a:gd name="connsiteY8" fmla="*/ 0 h 401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4813" h="4011562">
                <a:moveTo>
                  <a:pt x="83393" y="0"/>
                </a:moveTo>
                <a:lnTo>
                  <a:pt x="3151420" y="0"/>
                </a:lnTo>
                <a:cubicBezTo>
                  <a:pt x="3197477" y="0"/>
                  <a:pt x="3234813" y="37336"/>
                  <a:pt x="3234813" y="83393"/>
                </a:cubicBezTo>
                <a:lnTo>
                  <a:pt x="3234813" y="3928169"/>
                </a:lnTo>
                <a:cubicBezTo>
                  <a:pt x="3234813" y="3974226"/>
                  <a:pt x="3197477" y="4011562"/>
                  <a:pt x="3151420" y="4011562"/>
                </a:cubicBezTo>
                <a:lnTo>
                  <a:pt x="83393" y="4011562"/>
                </a:lnTo>
                <a:cubicBezTo>
                  <a:pt x="37336" y="4011562"/>
                  <a:pt x="0" y="3974226"/>
                  <a:pt x="0" y="3928169"/>
                </a:cubicBezTo>
                <a:lnTo>
                  <a:pt x="0" y="83393"/>
                </a:lnTo>
                <a:cubicBezTo>
                  <a:pt x="0" y="37336"/>
                  <a:pt x="37336" y="0"/>
                  <a:pt x="83393" y="0"/>
                </a:cubicBezTo>
                <a:close/>
              </a:path>
            </a:pathLst>
          </a:custGeom>
          <a:effectLst>
            <a:outerShdw blurRad="508000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rgbClr val="FCB75E"/>
              </a:gs>
              <a:gs pos="100000">
                <a:srgbClr val="EB6EB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4005943" y="667657"/>
            <a:ext cx="4180114" cy="6190343"/>
          </a:xfrm>
          <a:prstGeom prst="rect">
            <a:avLst/>
          </a:prstGeom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3492498" y="3533998"/>
            <a:ext cx="1084942" cy="1084942"/>
          </a:xfrm>
          <a:custGeom>
            <a:avLst/>
            <a:gdLst>
              <a:gd name="connsiteX0" fmla="*/ 542471 w 1084942"/>
              <a:gd name="connsiteY0" fmla="*/ 0 h 1084942"/>
              <a:gd name="connsiteX1" fmla="*/ 1084942 w 1084942"/>
              <a:gd name="connsiteY1" fmla="*/ 542471 h 1084942"/>
              <a:gd name="connsiteX2" fmla="*/ 542471 w 1084942"/>
              <a:gd name="connsiteY2" fmla="*/ 1084942 h 1084942"/>
              <a:gd name="connsiteX3" fmla="*/ 0 w 1084942"/>
              <a:gd name="connsiteY3" fmla="*/ 542471 h 1084942"/>
              <a:gd name="connsiteX4" fmla="*/ 542471 w 1084942"/>
              <a:gd name="connsiteY4" fmla="*/ 0 h 108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942" h="1084942">
                <a:moveTo>
                  <a:pt x="542471" y="0"/>
                </a:moveTo>
                <a:cubicBezTo>
                  <a:pt x="842069" y="0"/>
                  <a:pt x="1084942" y="242873"/>
                  <a:pt x="1084942" y="542471"/>
                </a:cubicBezTo>
                <a:cubicBezTo>
                  <a:pt x="1084942" y="842069"/>
                  <a:pt x="842069" y="1084942"/>
                  <a:pt x="542471" y="1084942"/>
                </a:cubicBezTo>
                <a:cubicBezTo>
                  <a:pt x="242873" y="1084942"/>
                  <a:pt x="0" y="842069"/>
                  <a:pt x="0" y="542471"/>
                </a:cubicBezTo>
                <a:cubicBezTo>
                  <a:pt x="0" y="242873"/>
                  <a:pt x="242873" y="0"/>
                  <a:pt x="5424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3" hasCustomPrompt="1"/>
          </p:nvPr>
        </p:nvSpPr>
        <p:spPr>
          <a:xfrm>
            <a:off x="2126340" y="4601028"/>
            <a:ext cx="2002972" cy="2002972"/>
          </a:xfrm>
          <a:custGeom>
            <a:avLst/>
            <a:gdLst>
              <a:gd name="connsiteX0" fmla="*/ 1001486 w 2002972"/>
              <a:gd name="connsiteY0" fmla="*/ 0 h 2002972"/>
              <a:gd name="connsiteX1" fmla="*/ 2002972 w 2002972"/>
              <a:gd name="connsiteY1" fmla="*/ 1001486 h 2002972"/>
              <a:gd name="connsiteX2" fmla="*/ 1001486 w 2002972"/>
              <a:gd name="connsiteY2" fmla="*/ 2002972 h 2002972"/>
              <a:gd name="connsiteX3" fmla="*/ 0 w 2002972"/>
              <a:gd name="connsiteY3" fmla="*/ 1001486 h 2002972"/>
              <a:gd name="connsiteX4" fmla="*/ 1001486 w 2002972"/>
              <a:gd name="connsiteY4" fmla="*/ 0 h 200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972" h="2002972">
                <a:moveTo>
                  <a:pt x="1001486" y="0"/>
                </a:moveTo>
                <a:cubicBezTo>
                  <a:pt x="1554591" y="0"/>
                  <a:pt x="2002972" y="448381"/>
                  <a:pt x="2002972" y="1001486"/>
                </a:cubicBezTo>
                <a:cubicBezTo>
                  <a:pt x="2002972" y="1554591"/>
                  <a:pt x="1554591" y="2002972"/>
                  <a:pt x="1001486" y="2002972"/>
                </a:cubicBezTo>
                <a:cubicBezTo>
                  <a:pt x="448381" y="2002972"/>
                  <a:pt x="0" y="1554591"/>
                  <a:pt x="0" y="1001486"/>
                </a:cubicBezTo>
                <a:cubicBezTo>
                  <a:pt x="0" y="448381"/>
                  <a:pt x="448381" y="0"/>
                  <a:pt x="10014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 hasCustomPrompt="1"/>
          </p:nvPr>
        </p:nvSpPr>
        <p:spPr>
          <a:xfrm>
            <a:off x="4677226" y="3389087"/>
            <a:ext cx="1810660" cy="1810660"/>
          </a:xfrm>
          <a:custGeom>
            <a:avLst/>
            <a:gdLst>
              <a:gd name="connsiteX0" fmla="*/ 905330 w 1810660"/>
              <a:gd name="connsiteY0" fmla="*/ 0 h 1810660"/>
              <a:gd name="connsiteX1" fmla="*/ 1810660 w 1810660"/>
              <a:gd name="connsiteY1" fmla="*/ 905330 h 1810660"/>
              <a:gd name="connsiteX2" fmla="*/ 905330 w 1810660"/>
              <a:gd name="connsiteY2" fmla="*/ 1810660 h 1810660"/>
              <a:gd name="connsiteX3" fmla="*/ 0 w 1810660"/>
              <a:gd name="connsiteY3" fmla="*/ 905330 h 1810660"/>
              <a:gd name="connsiteX4" fmla="*/ 905330 w 1810660"/>
              <a:gd name="connsiteY4" fmla="*/ 0 h 181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660" h="1810660">
                <a:moveTo>
                  <a:pt x="905330" y="0"/>
                </a:moveTo>
                <a:cubicBezTo>
                  <a:pt x="1405330" y="0"/>
                  <a:pt x="1810660" y="405330"/>
                  <a:pt x="1810660" y="905330"/>
                </a:cubicBezTo>
                <a:cubicBezTo>
                  <a:pt x="1810660" y="1405330"/>
                  <a:pt x="1405330" y="1810660"/>
                  <a:pt x="905330" y="1810660"/>
                </a:cubicBezTo>
                <a:cubicBezTo>
                  <a:pt x="405330" y="1810660"/>
                  <a:pt x="0" y="1405330"/>
                  <a:pt x="0" y="905330"/>
                </a:cubicBezTo>
                <a:cubicBezTo>
                  <a:pt x="0" y="405330"/>
                  <a:pt x="405330" y="0"/>
                  <a:pt x="905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30514" y="2119086"/>
            <a:ext cx="2481942" cy="2481942"/>
          </a:xfrm>
          <a:custGeom>
            <a:avLst/>
            <a:gdLst>
              <a:gd name="connsiteX0" fmla="*/ 1240971 w 2481942"/>
              <a:gd name="connsiteY0" fmla="*/ 0 h 2481942"/>
              <a:gd name="connsiteX1" fmla="*/ 2481942 w 2481942"/>
              <a:gd name="connsiteY1" fmla="*/ 1240971 h 2481942"/>
              <a:gd name="connsiteX2" fmla="*/ 1240971 w 2481942"/>
              <a:gd name="connsiteY2" fmla="*/ 2481942 h 2481942"/>
              <a:gd name="connsiteX3" fmla="*/ 0 w 2481942"/>
              <a:gd name="connsiteY3" fmla="*/ 1240971 h 2481942"/>
              <a:gd name="connsiteX4" fmla="*/ 1240971 w 2481942"/>
              <a:gd name="connsiteY4" fmla="*/ 0 h 248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942" h="2481942">
                <a:moveTo>
                  <a:pt x="1240971" y="0"/>
                </a:moveTo>
                <a:cubicBezTo>
                  <a:pt x="1926340" y="0"/>
                  <a:pt x="2481942" y="555602"/>
                  <a:pt x="2481942" y="1240971"/>
                </a:cubicBezTo>
                <a:cubicBezTo>
                  <a:pt x="2481942" y="1926340"/>
                  <a:pt x="1926340" y="2481942"/>
                  <a:pt x="1240971" y="2481942"/>
                </a:cubicBezTo>
                <a:cubicBezTo>
                  <a:pt x="555602" y="2481942"/>
                  <a:pt x="0" y="1926340"/>
                  <a:pt x="0" y="1240971"/>
                </a:cubicBezTo>
                <a:cubicBezTo>
                  <a:pt x="0" y="555602"/>
                  <a:pt x="555602" y="0"/>
                  <a:pt x="12409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3330570" y="645425"/>
            <a:ext cx="2776768" cy="2776768"/>
          </a:xfrm>
          <a:custGeom>
            <a:avLst/>
            <a:gdLst>
              <a:gd name="connsiteX0" fmla="*/ 1388384 w 2776768"/>
              <a:gd name="connsiteY0" fmla="*/ 0 h 2776768"/>
              <a:gd name="connsiteX1" fmla="*/ 2776768 w 2776768"/>
              <a:gd name="connsiteY1" fmla="*/ 1388384 h 2776768"/>
              <a:gd name="connsiteX2" fmla="*/ 1388384 w 2776768"/>
              <a:gd name="connsiteY2" fmla="*/ 2776768 h 2776768"/>
              <a:gd name="connsiteX3" fmla="*/ 0 w 2776768"/>
              <a:gd name="connsiteY3" fmla="*/ 1388384 h 2776768"/>
              <a:gd name="connsiteX4" fmla="*/ 1388384 w 2776768"/>
              <a:gd name="connsiteY4" fmla="*/ 0 h 277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768" h="2776768">
                <a:moveTo>
                  <a:pt x="1388384" y="0"/>
                </a:moveTo>
                <a:cubicBezTo>
                  <a:pt x="2155167" y="0"/>
                  <a:pt x="2776768" y="621601"/>
                  <a:pt x="2776768" y="1388384"/>
                </a:cubicBezTo>
                <a:cubicBezTo>
                  <a:pt x="2776768" y="2155167"/>
                  <a:pt x="2155167" y="2776768"/>
                  <a:pt x="1388384" y="2776768"/>
                </a:cubicBezTo>
                <a:cubicBezTo>
                  <a:pt x="621601" y="2776768"/>
                  <a:pt x="0" y="2155167"/>
                  <a:pt x="0" y="1388384"/>
                </a:cubicBezTo>
                <a:cubicBezTo>
                  <a:pt x="0" y="621601"/>
                  <a:pt x="621601" y="0"/>
                  <a:pt x="13883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8" grpId="0"/>
      <p:bldP spid="35" grpId="0"/>
      <p:bldP spid="30" grpId="0"/>
      <p:bldP spid="3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3764280" y="396240"/>
            <a:ext cx="8427720" cy="6461760"/>
          </a:xfrm>
          <a:custGeom>
            <a:avLst/>
            <a:gdLst>
              <a:gd name="connsiteX0" fmla="*/ 3896101 w 8427720"/>
              <a:gd name="connsiteY0" fmla="*/ 0 h 6461760"/>
              <a:gd name="connsiteX1" fmla="*/ 4035886 w 8427720"/>
              <a:gd name="connsiteY1" fmla="*/ 0 h 6461760"/>
              <a:gd name="connsiteX2" fmla="*/ 4170794 w 8427720"/>
              <a:gd name="connsiteY2" fmla="*/ 5064 h 6461760"/>
              <a:gd name="connsiteX3" fmla="*/ 4304078 w 8427720"/>
              <a:gd name="connsiteY3" fmla="*/ 16878 h 6461760"/>
              <a:gd name="connsiteX4" fmla="*/ 4430859 w 8427720"/>
              <a:gd name="connsiteY4" fmla="*/ 28694 h 6461760"/>
              <a:gd name="connsiteX5" fmla="*/ 4556016 w 8427720"/>
              <a:gd name="connsiteY5" fmla="*/ 50635 h 6461760"/>
              <a:gd name="connsiteX6" fmla="*/ 4674670 w 8427720"/>
              <a:gd name="connsiteY6" fmla="*/ 74265 h 6461760"/>
              <a:gd name="connsiteX7" fmla="*/ 4791700 w 8427720"/>
              <a:gd name="connsiteY7" fmla="*/ 102958 h 6461760"/>
              <a:gd name="connsiteX8" fmla="*/ 4907103 w 8427720"/>
              <a:gd name="connsiteY8" fmla="*/ 135027 h 6461760"/>
              <a:gd name="connsiteX9" fmla="*/ 5016006 w 8427720"/>
              <a:gd name="connsiteY9" fmla="*/ 172159 h 6461760"/>
              <a:gd name="connsiteX10" fmla="*/ 5123282 w 8427720"/>
              <a:gd name="connsiteY10" fmla="*/ 212667 h 6461760"/>
              <a:gd name="connsiteX11" fmla="*/ 5225682 w 8427720"/>
              <a:gd name="connsiteY11" fmla="*/ 254863 h 6461760"/>
              <a:gd name="connsiteX12" fmla="*/ 5326458 w 8427720"/>
              <a:gd name="connsiteY12" fmla="*/ 302123 h 6461760"/>
              <a:gd name="connsiteX13" fmla="*/ 5423983 w 8427720"/>
              <a:gd name="connsiteY13" fmla="*/ 352758 h 6461760"/>
              <a:gd name="connsiteX14" fmla="*/ 5515006 w 8427720"/>
              <a:gd name="connsiteY14" fmla="*/ 401704 h 6461760"/>
              <a:gd name="connsiteX15" fmla="*/ 5607654 w 8427720"/>
              <a:gd name="connsiteY15" fmla="*/ 457403 h 6461760"/>
              <a:gd name="connsiteX16" fmla="*/ 5693800 w 8427720"/>
              <a:gd name="connsiteY16" fmla="*/ 516477 h 6461760"/>
              <a:gd name="connsiteX17" fmla="*/ 5776696 w 8427720"/>
              <a:gd name="connsiteY17" fmla="*/ 577239 h 6461760"/>
              <a:gd name="connsiteX18" fmla="*/ 5859592 w 8427720"/>
              <a:gd name="connsiteY18" fmla="*/ 638001 h 6461760"/>
              <a:gd name="connsiteX19" fmla="*/ 5935986 w 8427720"/>
              <a:gd name="connsiteY19" fmla="*/ 702139 h 6461760"/>
              <a:gd name="connsiteX20" fmla="*/ 6012380 w 8427720"/>
              <a:gd name="connsiteY20" fmla="*/ 767965 h 6461760"/>
              <a:gd name="connsiteX21" fmla="*/ 6082272 w 8427720"/>
              <a:gd name="connsiteY21" fmla="*/ 833789 h 6461760"/>
              <a:gd name="connsiteX22" fmla="*/ 6153790 w 8427720"/>
              <a:gd name="connsiteY22" fmla="*/ 902991 h 6461760"/>
              <a:gd name="connsiteX23" fmla="*/ 6220432 w 8427720"/>
              <a:gd name="connsiteY23" fmla="*/ 972192 h 6461760"/>
              <a:gd name="connsiteX24" fmla="*/ 6283823 w 8427720"/>
              <a:gd name="connsiteY24" fmla="*/ 1039705 h 6461760"/>
              <a:gd name="connsiteX25" fmla="*/ 6347214 w 8427720"/>
              <a:gd name="connsiteY25" fmla="*/ 1112282 h 6461760"/>
              <a:gd name="connsiteX26" fmla="*/ 6405729 w 8427720"/>
              <a:gd name="connsiteY26" fmla="*/ 1183171 h 6461760"/>
              <a:gd name="connsiteX27" fmla="*/ 6462618 w 8427720"/>
              <a:gd name="connsiteY27" fmla="*/ 1254060 h 6461760"/>
              <a:gd name="connsiteX28" fmla="*/ 6571520 w 8427720"/>
              <a:gd name="connsiteY28" fmla="*/ 1389087 h 6461760"/>
              <a:gd name="connsiteX29" fmla="*/ 6670670 w 8427720"/>
              <a:gd name="connsiteY29" fmla="*/ 1510611 h 6461760"/>
              <a:gd name="connsiteX30" fmla="*/ 6768194 w 8427720"/>
              <a:gd name="connsiteY30" fmla="*/ 1622008 h 6461760"/>
              <a:gd name="connsiteX31" fmla="*/ 6859217 w 8427720"/>
              <a:gd name="connsiteY31" fmla="*/ 1723278 h 6461760"/>
              <a:gd name="connsiteX32" fmla="*/ 6948614 w 8427720"/>
              <a:gd name="connsiteY32" fmla="*/ 1811045 h 6461760"/>
              <a:gd name="connsiteX33" fmla="*/ 6989250 w 8427720"/>
              <a:gd name="connsiteY33" fmla="*/ 1849865 h 6461760"/>
              <a:gd name="connsiteX34" fmla="*/ 7033135 w 8427720"/>
              <a:gd name="connsiteY34" fmla="*/ 1890373 h 6461760"/>
              <a:gd name="connsiteX35" fmla="*/ 7075396 w 8427720"/>
              <a:gd name="connsiteY35" fmla="*/ 1924130 h 6461760"/>
              <a:gd name="connsiteX36" fmla="*/ 7116031 w 8427720"/>
              <a:gd name="connsiteY36" fmla="*/ 1956199 h 6461760"/>
              <a:gd name="connsiteX37" fmla="*/ 7159918 w 8427720"/>
              <a:gd name="connsiteY37" fmla="*/ 1988267 h 6461760"/>
              <a:gd name="connsiteX38" fmla="*/ 7200552 w 8427720"/>
              <a:gd name="connsiteY38" fmla="*/ 2013585 h 6461760"/>
              <a:gd name="connsiteX39" fmla="*/ 7244439 w 8427720"/>
              <a:gd name="connsiteY39" fmla="*/ 2040590 h 6461760"/>
              <a:gd name="connsiteX40" fmla="*/ 7286698 w 8427720"/>
              <a:gd name="connsiteY40" fmla="*/ 2064220 h 6461760"/>
              <a:gd name="connsiteX41" fmla="*/ 7330585 w 8427720"/>
              <a:gd name="connsiteY41" fmla="*/ 2086161 h 6461760"/>
              <a:gd name="connsiteX42" fmla="*/ 7374472 w 8427720"/>
              <a:gd name="connsiteY42" fmla="*/ 2104728 h 6461760"/>
              <a:gd name="connsiteX43" fmla="*/ 7416731 w 8427720"/>
              <a:gd name="connsiteY43" fmla="*/ 2123294 h 6461760"/>
              <a:gd name="connsiteX44" fmla="*/ 7462242 w 8427720"/>
              <a:gd name="connsiteY44" fmla="*/ 2138485 h 6461760"/>
              <a:gd name="connsiteX45" fmla="*/ 7509380 w 8427720"/>
              <a:gd name="connsiteY45" fmla="*/ 2151988 h 6461760"/>
              <a:gd name="connsiteX46" fmla="*/ 7556517 w 8427720"/>
              <a:gd name="connsiteY46" fmla="*/ 2165490 h 6461760"/>
              <a:gd name="connsiteX47" fmla="*/ 7605278 w 8427720"/>
              <a:gd name="connsiteY47" fmla="*/ 2175617 h 6461760"/>
              <a:gd name="connsiteX48" fmla="*/ 7654042 w 8427720"/>
              <a:gd name="connsiteY48" fmla="*/ 2184056 h 6461760"/>
              <a:gd name="connsiteX49" fmla="*/ 7707680 w 8427720"/>
              <a:gd name="connsiteY49" fmla="*/ 2190807 h 6461760"/>
              <a:gd name="connsiteX50" fmla="*/ 7758068 w 8427720"/>
              <a:gd name="connsiteY50" fmla="*/ 2197558 h 6461760"/>
              <a:gd name="connsiteX51" fmla="*/ 7870220 w 8427720"/>
              <a:gd name="connsiteY51" fmla="*/ 2204310 h 6461760"/>
              <a:gd name="connsiteX52" fmla="*/ 7990500 w 8427720"/>
              <a:gd name="connsiteY52" fmla="*/ 2207685 h 6461760"/>
              <a:gd name="connsiteX53" fmla="*/ 8076647 w 8427720"/>
              <a:gd name="connsiteY53" fmla="*/ 2207685 h 6461760"/>
              <a:gd name="connsiteX54" fmla="*/ 8156292 w 8427720"/>
              <a:gd name="connsiteY54" fmla="*/ 2212749 h 6461760"/>
              <a:gd name="connsiteX55" fmla="*/ 8232686 w 8427720"/>
              <a:gd name="connsiteY55" fmla="*/ 2221188 h 6461760"/>
              <a:gd name="connsiteX56" fmla="*/ 8302578 w 8427720"/>
              <a:gd name="connsiteY56" fmla="*/ 2231315 h 6461760"/>
              <a:gd name="connsiteX57" fmla="*/ 8372470 w 8427720"/>
              <a:gd name="connsiteY57" fmla="*/ 2244818 h 6461760"/>
              <a:gd name="connsiteX58" fmla="*/ 8427720 w 8427720"/>
              <a:gd name="connsiteY58" fmla="*/ 2258058 h 6461760"/>
              <a:gd name="connsiteX59" fmla="*/ 8427720 w 8427720"/>
              <a:gd name="connsiteY59" fmla="*/ 6461760 h 6461760"/>
              <a:gd name="connsiteX60" fmla="*/ 192433 w 8427720"/>
              <a:gd name="connsiteY60" fmla="*/ 6461760 h 6461760"/>
              <a:gd name="connsiteX61" fmla="*/ 188548 w 8427720"/>
              <a:gd name="connsiteY61" fmla="*/ 6455961 h 6461760"/>
              <a:gd name="connsiteX62" fmla="*/ 162541 w 8427720"/>
              <a:gd name="connsiteY62" fmla="*/ 6415453 h 6461760"/>
              <a:gd name="connsiteX63" fmla="*/ 139785 w 8427720"/>
              <a:gd name="connsiteY63" fmla="*/ 6376632 h 6461760"/>
              <a:gd name="connsiteX64" fmla="*/ 117030 w 8427720"/>
              <a:gd name="connsiteY64" fmla="*/ 6336124 h 6461760"/>
              <a:gd name="connsiteX65" fmla="*/ 99151 w 8427720"/>
              <a:gd name="connsiteY65" fmla="*/ 6297304 h 6461760"/>
              <a:gd name="connsiteX66" fmla="*/ 79646 w 8427720"/>
              <a:gd name="connsiteY66" fmla="*/ 6256796 h 6461760"/>
              <a:gd name="connsiteX67" fmla="*/ 63392 w 8427720"/>
              <a:gd name="connsiteY67" fmla="*/ 6214600 h 6461760"/>
              <a:gd name="connsiteX68" fmla="*/ 48763 w 8427720"/>
              <a:gd name="connsiteY68" fmla="*/ 6172405 h 6461760"/>
              <a:gd name="connsiteX69" fmla="*/ 35759 w 8427720"/>
              <a:gd name="connsiteY69" fmla="*/ 6130208 h 6461760"/>
              <a:gd name="connsiteX70" fmla="*/ 26007 w 8427720"/>
              <a:gd name="connsiteY70" fmla="*/ 6088013 h 6461760"/>
              <a:gd name="connsiteX71" fmla="*/ 17880 w 8427720"/>
              <a:gd name="connsiteY71" fmla="*/ 6045817 h 6461760"/>
              <a:gd name="connsiteX72" fmla="*/ 9753 w 8427720"/>
              <a:gd name="connsiteY72" fmla="*/ 6000246 h 6461760"/>
              <a:gd name="connsiteX73" fmla="*/ 4877 w 8427720"/>
              <a:gd name="connsiteY73" fmla="*/ 5954674 h 6461760"/>
              <a:gd name="connsiteX74" fmla="*/ 0 w 8427720"/>
              <a:gd name="connsiteY74" fmla="*/ 5912479 h 6461760"/>
              <a:gd name="connsiteX75" fmla="*/ 0 w 8427720"/>
              <a:gd name="connsiteY75" fmla="*/ 5868595 h 6461760"/>
              <a:gd name="connsiteX76" fmla="*/ 0 w 8427720"/>
              <a:gd name="connsiteY76" fmla="*/ 5819647 h 6461760"/>
              <a:gd name="connsiteX77" fmla="*/ 4877 w 8427720"/>
              <a:gd name="connsiteY77" fmla="*/ 5775764 h 6461760"/>
              <a:gd name="connsiteX78" fmla="*/ 9753 w 8427720"/>
              <a:gd name="connsiteY78" fmla="*/ 5726817 h 6461760"/>
              <a:gd name="connsiteX79" fmla="*/ 16254 w 8427720"/>
              <a:gd name="connsiteY79" fmla="*/ 5682933 h 6461760"/>
              <a:gd name="connsiteX80" fmla="*/ 26007 w 8427720"/>
              <a:gd name="connsiteY80" fmla="*/ 5635674 h 6461760"/>
              <a:gd name="connsiteX81" fmla="*/ 39010 w 8427720"/>
              <a:gd name="connsiteY81" fmla="*/ 5586726 h 6461760"/>
              <a:gd name="connsiteX82" fmla="*/ 52013 w 8427720"/>
              <a:gd name="connsiteY82" fmla="*/ 5537780 h 6461760"/>
              <a:gd name="connsiteX83" fmla="*/ 66642 w 8427720"/>
              <a:gd name="connsiteY83" fmla="*/ 5488832 h 6461760"/>
              <a:gd name="connsiteX84" fmla="*/ 84521 w 8427720"/>
              <a:gd name="connsiteY84" fmla="*/ 5438197 h 6461760"/>
              <a:gd name="connsiteX85" fmla="*/ 107277 w 8427720"/>
              <a:gd name="connsiteY85" fmla="*/ 5390938 h 6461760"/>
              <a:gd name="connsiteX86" fmla="*/ 130033 w 8427720"/>
              <a:gd name="connsiteY86" fmla="*/ 5340303 h 6461760"/>
              <a:gd name="connsiteX87" fmla="*/ 156039 w 8427720"/>
              <a:gd name="connsiteY87" fmla="*/ 5291356 h 6461760"/>
              <a:gd name="connsiteX88" fmla="*/ 183672 w 8427720"/>
              <a:gd name="connsiteY88" fmla="*/ 5237345 h 6461760"/>
              <a:gd name="connsiteX89" fmla="*/ 211303 w 8427720"/>
              <a:gd name="connsiteY89" fmla="*/ 5188398 h 6461760"/>
              <a:gd name="connsiteX90" fmla="*/ 245437 w 8427720"/>
              <a:gd name="connsiteY90" fmla="*/ 5134387 h 6461760"/>
              <a:gd name="connsiteX91" fmla="*/ 281196 w 8427720"/>
              <a:gd name="connsiteY91" fmla="*/ 5082065 h 6461760"/>
              <a:gd name="connsiteX92" fmla="*/ 318580 w 8427720"/>
              <a:gd name="connsiteY92" fmla="*/ 5028054 h 6461760"/>
              <a:gd name="connsiteX93" fmla="*/ 398225 w 8427720"/>
              <a:gd name="connsiteY93" fmla="*/ 4918345 h 6461760"/>
              <a:gd name="connsiteX94" fmla="*/ 471368 w 8427720"/>
              <a:gd name="connsiteY94" fmla="*/ 4803572 h 6461760"/>
              <a:gd name="connsiteX95" fmla="*/ 539635 w 8427720"/>
              <a:gd name="connsiteY95" fmla="*/ 4687112 h 6461760"/>
              <a:gd name="connsiteX96" fmla="*/ 603027 w 8427720"/>
              <a:gd name="connsiteY96" fmla="*/ 4570651 h 6461760"/>
              <a:gd name="connsiteX97" fmla="*/ 661541 w 8427720"/>
              <a:gd name="connsiteY97" fmla="*/ 4452503 h 6461760"/>
              <a:gd name="connsiteX98" fmla="*/ 715179 w 8427720"/>
              <a:gd name="connsiteY98" fmla="*/ 4329292 h 6461760"/>
              <a:gd name="connsiteX99" fmla="*/ 767192 w 8427720"/>
              <a:gd name="connsiteY99" fmla="*/ 4206079 h 6461760"/>
              <a:gd name="connsiteX100" fmla="*/ 812704 w 8427720"/>
              <a:gd name="connsiteY100" fmla="*/ 4076116 h 6461760"/>
              <a:gd name="connsiteX101" fmla="*/ 856590 w 8427720"/>
              <a:gd name="connsiteY101" fmla="*/ 3944466 h 6461760"/>
              <a:gd name="connsiteX102" fmla="*/ 898851 w 8427720"/>
              <a:gd name="connsiteY102" fmla="*/ 3806063 h 6461760"/>
              <a:gd name="connsiteX103" fmla="*/ 937860 w 8427720"/>
              <a:gd name="connsiteY103" fmla="*/ 3662597 h 6461760"/>
              <a:gd name="connsiteX104" fmla="*/ 975244 w 8427720"/>
              <a:gd name="connsiteY104" fmla="*/ 3515756 h 6461760"/>
              <a:gd name="connsiteX105" fmla="*/ 1011003 w 8427720"/>
              <a:gd name="connsiteY105" fmla="*/ 3362163 h 6461760"/>
              <a:gd name="connsiteX106" fmla="*/ 1046762 w 8427720"/>
              <a:gd name="connsiteY106" fmla="*/ 3201819 h 6461760"/>
              <a:gd name="connsiteX107" fmla="*/ 1082521 w 8427720"/>
              <a:gd name="connsiteY107" fmla="*/ 3033036 h 6461760"/>
              <a:gd name="connsiteX108" fmla="*/ 1115029 w 8427720"/>
              <a:gd name="connsiteY108" fmla="*/ 2859189 h 6461760"/>
              <a:gd name="connsiteX109" fmla="*/ 1150788 w 8427720"/>
              <a:gd name="connsiteY109" fmla="*/ 2675215 h 6461760"/>
              <a:gd name="connsiteX110" fmla="*/ 1186547 w 8427720"/>
              <a:gd name="connsiteY110" fmla="*/ 2479427 h 6461760"/>
              <a:gd name="connsiteX111" fmla="*/ 1225557 w 8427720"/>
              <a:gd name="connsiteY111" fmla="*/ 2278574 h 6461760"/>
              <a:gd name="connsiteX112" fmla="*/ 1245062 w 8427720"/>
              <a:gd name="connsiteY112" fmla="*/ 2178993 h 6461760"/>
              <a:gd name="connsiteX113" fmla="*/ 1267818 w 8427720"/>
              <a:gd name="connsiteY113" fmla="*/ 2074347 h 6461760"/>
              <a:gd name="connsiteX114" fmla="*/ 1290573 w 8427720"/>
              <a:gd name="connsiteY114" fmla="*/ 1969701 h 6461760"/>
              <a:gd name="connsiteX115" fmla="*/ 1319831 w 8427720"/>
              <a:gd name="connsiteY115" fmla="*/ 1866743 h 6461760"/>
              <a:gd name="connsiteX116" fmla="*/ 1347463 w 8427720"/>
              <a:gd name="connsiteY116" fmla="*/ 1760410 h 6461760"/>
              <a:gd name="connsiteX117" fmla="*/ 1379971 w 8427720"/>
              <a:gd name="connsiteY117" fmla="*/ 1657452 h 6461760"/>
              <a:gd name="connsiteX118" fmla="*/ 1415730 w 8427720"/>
              <a:gd name="connsiteY118" fmla="*/ 1554495 h 6461760"/>
              <a:gd name="connsiteX119" fmla="*/ 1456365 w 8427720"/>
              <a:gd name="connsiteY119" fmla="*/ 1449849 h 6461760"/>
              <a:gd name="connsiteX120" fmla="*/ 1500251 w 8427720"/>
              <a:gd name="connsiteY120" fmla="*/ 1350266 h 6461760"/>
              <a:gd name="connsiteX121" fmla="*/ 1549013 w 8427720"/>
              <a:gd name="connsiteY121" fmla="*/ 1248996 h 6461760"/>
              <a:gd name="connsiteX122" fmla="*/ 1599401 w 8427720"/>
              <a:gd name="connsiteY122" fmla="*/ 1151102 h 6461760"/>
              <a:gd name="connsiteX123" fmla="*/ 1654664 w 8427720"/>
              <a:gd name="connsiteY123" fmla="*/ 1053208 h 6461760"/>
              <a:gd name="connsiteX124" fmla="*/ 1719681 w 8427720"/>
              <a:gd name="connsiteY124" fmla="*/ 960377 h 6461760"/>
              <a:gd name="connsiteX125" fmla="*/ 1752189 w 8427720"/>
              <a:gd name="connsiteY125" fmla="*/ 916494 h 6461760"/>
              <a:gd name="connsiteX126" fmla="*/ 1784697 w 8427720"/>
              <a:gd name="connsiteY126" fmla="*/ 870922 h 6461760"/>
              <a:gd name="connsiteX127" fmla="*/ 1820456 w 8427720"/>
              <a:gd name="connsiteY127" fmla="*/ 825351 h 6461760"/>
              <a:gd name="connsiteX128" fmla="*/ 1859466 w 8427720"/>
              <a:gd name="connsiteY128" fmla="*/ 781467 h 6461760"/>
              <a:gd name="connsiteX129" fmla="*/ 1896850 w 8427720"/>
              <a:gd name="connsiteY129" fmla="*/ 739271 h 6461760"/>
              <a:gd name="connsiteX130" fmla="*/ 1937485 w 8427720"/>
              <a:gd name="connsiteY130" fmla="*/ 697076 h 6461760"/>
              <a:gd name="connsiteX131" fmla="*/ 1981372 w 8427720"/>
              <a:gd name="connsiteY131" fmla="*/ 653192 h 6461760"/>
              <a:gd name="connsiteX132" fmla="*/ 2025257 w 8427720"/>
              <a:gd name="connsiteY132" fmla="*/ 614371 h 6461760"/>
              <a:gd name="connsiteX133" fmla="*/ 2070769 w 8427720"/>
              <a:gd name="connsiteY133" fmla="*/ 573863 h 6461760"/>
              <a:gd name="connsiteX134" fmla="*/ 2116280 w 8427720"/>
              <a:gd name="connsiteY134" fmla="*/ 536731 h 6461760"/>
              <a:gd name="connsiteX135" fmla="*/ 2165042 w 8427720"/>
              <a:gd name="connsiteY135" fmla="*/ 499599 h 6461760"/>
              <a:gd name="connsiteX136" fmla="*/ 2215430 w 8427720"/>
              <a:gd name="connsiteY136" fmla="*/ 464155 h 6461760"/>
              <a:gd name="connsiteX137" fmla="*/ 2269068 w 8427720"/>
              <a:gd name="connsiteY137" fmla="*/ 428710 h 6461760"/>
              <a:gd name="connsiteX138" fmla="*/ 2322707 w 8427720"/>
              <a:gd name="connsiteY138" fmla="*/ 394953 h 6461760"/>
              <a:gd name="connsiteX139" fmla="*/ 2377971 w 8427720"/>
              <a:gd name="connsiteY139" fmla="*/ 362885 h 6461760"/>
              <a:gd name="connsiteX140" fmla="*/ 2436485 w 8427720"/>
              <a:gd name="connsiteY140" fmla="*/ 330815 h 6461760"/>
              <a:gd name="connsiteX141" fmla="*/ 2498251 w 8427720"/>
              <a:gd name="connsiteY141" fmla="*/ 298747 h 6461760"/>
              <a:gd name="connsiteX142" fmla="*/ 2558390 w 8427720"/>
              <a:gd name="connsiteY142" fmla="*/ 270053 h 6461760"/>
              <a:gd name="connsiteX143" fmla="*/ 2625033 w 8427720"/>
              <a:gd name="connsiteY143" fmla="*/ 243048 h 6461760"/>
              <a:gd name="connsiteX144" fmla="*/ 2691674 w 8427720"/>
              <a:gd name="connsiteY144" fmla="*/ 217731 h 6461760"/>
              <a:gd name="connsiteX145" fmla="*/ 2759941 w 8427720"/>
              <a:gd name="connsiteY145" fmla="*/ 190726 h 6461760"/>
              <a:gd name="connsiteX146" fmla="*/ 2831459 w 8427720"/>
              <a:gd name="connsiteY146" fmla="*/ 167096 h 6461760"/>
              <a:gd name="connsiteX147" fmla="*/ 2902977 w 8427720"/>
              <a:gd name="connsiteY147" fmla="*/ 145154 h 6461760"/>
              <a:gd name="connsiteX148" fmla="*/ 2979371 w 8427720"/>
              <a:gd name="connsiteY148" fmla="*/ 124900 h 6461760"/>
              <a:gd name="connsiteX149" fmla="*/ 3055765 w 8427720"/>
              <a:gd name="connsiteY149" fmla="*/ 106334 h 6461760"/>
              <a:gd name="connsiteX150" fmla="*/ 3137035 w 8427720"/>
              <a:gd name="connsiteY150" fmla="*/ 89456 h 6461760"/>
              <a:gd name="connsiteX151" fmla="*/ 3297951 w 8427720"/>
              <a:gd name="connsiteY151" fmla="*/ 59075 h 6461760"/>
              <a:gd name="connsiteX152" fmla="*/ 3452364 w 8427720"/>
              <a:gd name="connsiteY152" fmla="*/ 35445 h 6461760"/>
              <a:gd name="connsiteX153" fmla="*/ 3603528 w 8427720"/>
              <a:gd name="connsiteY153" fmla="*/ 18567 h 6461760"/>
              <a:gd name="connsiteX154" fmla="*/ 3751439 w 8427720"/>
              <a:gd name="connsiteY154" fmla="*/ 8440 h 646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8427720" h="6461760">
                <a:moveTo>
                  <a:pt x="3896101" y="0"/>
                </a:moveTo>
                <a:lnTo>
                  <a:pt x="4035886" y="0"/>
                </a:lnTo>
                <a:lnTo>
                  <a:pt x="4170794" y="5064"/>
                </a:lnTo>
                <a:lnTo>
                  <a:pt x="4304078" y="16878"/>
                </a:lnTo>
                <a:lnTo>
                  <a:pt x="4430859" y="28694"/>
                </a:lnTo>
                <a:lnTo>
                  <a:pt x="4556016" y="50635"/>
                </a:lnTo>
                <a:lnTo>
                  <a:pt x="4674670" y="74265"/>
                </a:lnTo>
                <a:lnTo>
                  <a:pt x="4791700" y="102958"/>
                </a:lnTo>
                <a:lnTo>
                  <a:pt x="4907103" y="135027"/>
                </a:lnTo>
                <a:lnTo>
                  <a:pt x="5016006" y="172159"/>
                </a:lnTo>
                <a:lnTo>
                  <a:pt x="5123282" y="212667"/>
                </a:lnTo>
                <a:lnTo>
                  <a:pt x="5225682" y="254863"/>
                </a:lnTo>
                <a:lnTo>
                  <a:pt x="5326458" y="302123"/>
                </a:lnTo>
                <a:lnTo>
                  <a:pt x="5423983" y="352758"/>
                </a:lnTo>
                <a:lnTo>
                  <a:pt x="5515006" y="401704"/>
                </a:lnTo>
                <a:lnTo>
                  <a:pt x="5607654" y="457403"/>
                </a:lnTo>
                <a:lnTo>
                  <a:pt x="5693800" y="516477"/>
                </a:lnTo>
                <a:lnTo>
                  <a:pt x="5776696" y="577239"/>
                </a:lnTo>
                <a:lnTo>
                  <a:pt x="5859592" y="638001"/>
                </a:lnTo>
                <a:lnTo>
                  <a:pt x="5935986" y="702139"/>
                </a:lnTo>
                <a:lnTo>
                  <a:pt x="6012380" y="767965"/>
                </a:lnTo>
                <a:lnTo>
                  <a:pt x="6082272" y="833789"/>
                </a:lnTo>
                <a:lnTo>
                  <a:pt x="6153790" y="902991"/>
                </a:lnTo>
                <a:lnTo>
                  <a:pt x="6220432" y="972192"/>
                </a:lnTo>
                <a:lnTo>
                  <a:pt x="6283823" y="1039705"/>
                </a:lnTo>
                <a:lnTo>
                  <a:pt x="6347214" y="1112282"/>
                </a:lnTo>
                <a:lnTo>
                  <a:pt x="6405729" y="1183171"/>
                </a:lnTo>
                <a:lnTo>
                  <a:pt x="6462618" y="1254060"/>
                </a:lnTo>
                <a:lnTo>
                  <a:pt x="6571520" y="1389087"/>
                </a:lnTo>
                <a:lnTo>
                  <a:pt x="6670670" y="1510611"/>
                </a:lnTo>
                <a:lnTo>
                  <a:pt x="6768194" y="1622008"/>
                </a:lnTo>
                <a:lnTo>
                  <a:pt x="6859217" y="1723278"/>
                </a:lnTo>
                <a:lnTo>
                  <a:pt x="6948614" y="1811045"/>
                </a:lnTo>
                <a:lnTo>
                  <a:pt x="6989250" y="1849865"/>
                </a:lnTo>
                <a:lnTo>
                  <a:pt x="7033135" y="1890373"/>
                </a:lnTo>
                <a:lnTo>
                  <a:pt x="7075396" y="1924130"/>
                </a:lnTo>
                <a:lnTo>
                  <a:pt x="7116031" y="1956199"/>
                </a:lnTo>
                <a:lnTo>
                  <a:pt x="7159918" y="1988267"/>
                </a:lnTo>
                <a:lnTo>
                  <a:pt x="7200552" y="2013585"/>
                </a:lnTo>
                <a:lnTo>
                  <a:pt x="7244439" y="2040590"/>
                </a:lnTo>
                <a:lnTo>
                  <a:pt x="7286698" y="2064220"/>
                </a:lnTo>
                <a:lnTo>
                  <a:pt x="7330585" y="2086161"/>
                </a:lnTo>
                <a:lnTo>
                  <a:pt x="7374472" y="2104728"/>
                </a:lnTo>
                <a:lnTo>
                  <a:pt x="7416731" y="2123294"/>
                </a:lnTo>
                <a:lnTo>
                  <a:pt x="7462242" y="2138485"/>
                </a:lnTo>
                <a:lnTo>
                  <a:pt x="7509380" y="2151988"/>
                </a:lnTo>
                <a:lnTo>
                  <a:pt x="7556517" y="2165490"/>
                </a:lnTo>
                <a:lnTo>
                  <a:pt x="7605278" y="2175617"/>
                </a:lnTo>
                <a:lnTo>
                  <a:pt x="7654042" y="2184056"/>
                </a:lnTo>
                <a:lnTo>
                  <a:pt x="7707680" y="2190807"/>
                </a:lnTo>
                <a:lnTo>
                  <a:pt x="7758068" y="2197558"/>
                </a:lnTo>
                <a:lnTo>
                  <a:pt x="7870220" y="2204310"/>
                </a:lnTo>
                <a:lnTo>
                  <a:pt x="7990500" y="2207685"/>
                </a:lnTo>
                <a:lnTo>
                  <a:pt x="8076647" y="2207685"/>
                </a:lnTo>
                <a:lnTo>
                  <a:pt x="8156292" y="2212749"/>
                </a:lnTo>
                <a:lnTo>
                  <a:pt x="8232686" y="2221188"/>
                </a:lnTo>
                <a:lnTo>
                  <a:pt x="8302578" y="2231315"/>
                </a:lnTo>
                <a:lnTo>
                  <a:pt x="8372470" y="2244818"/>
                </a:lnTo>
                <a:lnTo>
                  <a:pt x="8427720" y="2258058"/>
                </a:lnTo>
                <a:lnTo>
                  <a:pt x="8427720" y="6461760"/>
                </a:lnTo>
                <a:lnTo>
                  <a:pt x="192433" y="6461760"/>
                </a:lnTo>
                <a:lnTo>
                  <a:pt x="188548" y="6455961"/>
                </a:lnTo>
                <a:lnTo>
                  <a:pt x="162541" y="6415453"/>
                </a:lnTo>
                <a:lnTo>
                  <a:pt x="139785" y="6376632"/>
                </a:lnTo>
                <a:lnTo>
                  <a:pt x="117030" y="6336124"/>
                </a:lnTo>
                <a:lnTo>
                  <a:pt x="99151" y="6297304"/>
                </a:lnTo>
                <a:lnTo>
                  <a:pt x="79646" y="6256796"/>
                </a:lnTo>
                <a:lnTo>
                  <a:pt x="63392" y="6214600"/>
                </a:lnTo>
                <a:lnTo>
                  <a:pt x="48763" y="6172405"/>
                </a:lnTo>
                <a:lnTo>
                  <a:pt x="35759" y="6130208"/>
                </a:lnTo>
                <a:lnTo>
                  <a:pt x="26007" y="6088013"/>
                </a:lnTo>
                <a:lnTo>
                  <a:pt x="17880" y="6045817"/>
                </a:lnTo>
                <a:lnTo>
                  <a:pt x="9753" y="6000246"/>
                </a:lnTo>
                <a:lnTo>
                  <a:pt x="4877" y="5954674"/>
                </a:lnTo>
                <a:lnTo>
                  <a:pt x="0" y="5912479"/>
                </a:lnTo>
                <a:lnTo>
                  <a:pt x="0" y="5868595"/>
                </a:lnTo>
                <a:lnTo>
                  <a:pt x="0" y="5819647"/>
                </a:lnTo>
                <a:lnTo>
                  <a:pt x="4877" y="5775764"/>
                </a:lnTo>
                <a:lnTo>
                  <a:pt x="9753" y="5726817"/>
                </a:lnTo>
                <a:lnTo>
                  <a:pt x="16254" y="5682933"/>
                </a:lnTo>
                <a:lnTo>
                  <a:pt x="26007" y="5635674"/>
                </a:lnTo>
                <a:lnTo>
                  <a:pt x="39010" y="5586726"/>
                </a:lnTo>
                <a:lnTo>
                  <a:pt x="52013" y="5537780"/>
                </a:lnTo>
                <a:lnTo>
                  <a:pt x="66642" y="5488832"/>
                </a:lnTo>
                <a:lnTo>
                  <a:pt x="84521" y="5438197"/>
                </a:lnTo>
                <a:lnTo>
                  <a:pt x="107277" y="5390938"/>
                </a:lnTo>
                <a:lnTo>
                  <a:pt x="130033" y="5340303"/>
                </a:lnTo>
                <a:lnTo>
                  <a:pt x="156039" y="5291356"/>
                </a:lnTo>
                <a:lnTo>
                  <a:pt x="183672" y="5237345"/>
                </a:lnTo>
                <a:lnTo>
                  <a:pt x="211303" y="5188398"/>
                </a:lnTo>
                <a:lnTo>
                  <a:pt x="245437" y="5134387"/>
                </a:lnTo>
                <a:lnTo>
                  <a:pt x="281196" y="5082065"/>
                </a:lnTo>
                <a:lnTo>
                  <a:pt x="318580" y="5028054"/>
                </a:lnTo>
                <a:lnTo>
                  <a:pt x="398225" y="4918345"/>
                </a:lnTo>
                <a:lnTo>
                  <a:pt x="471368" y="4803572"/>
                </a:lnTo>
                <a:lnTo>
                  <a:pt x="539635" y="4687112"/>
                </a:lnTo>
                <a:lnTo>
                  <a:pt x="603027" y="4570651"/>
                </a:lnTo>
                <a:lnTo>
                  <a:pt x="661541" y="4452503"/>
                </a:lnTo>
                <a:lnTo>
                  <a:pt x="715179" y="4329292"/>
                </a:lnTo>
                <a:lnTo>
                  <a:pt x="767192" y="4206079"/>
                </a:lnTo>
                <a:lnTo>
                  <a:pt x="812704" y="4076116"/>
                </a:lnTo>
                <a:lnTo>
                  <a:pt x="856590" y="3944466"/>
                </a:lnTo>
                <a:lnTo>
                  <a:pt x="898851" y="3806063"/>
                </a:lnTo>
                <a:lnTo>
                  <a:pt x="937860" y="3662597"/>
                </a:lnTo>
                <a:lnTo>
                  <a:pt x="975244" y="3515756"/>
                </a:lnTo>
                <a:lnTo>
                  <a:pt x="1011003" y="3362163"/>
                </a:lnTo>
                <a:lnTo>
                  <a:pt x="1046762" y="3201819"/>
                </a:lnTo>
                <a:lnTo>
                  <a:pt x="1082521" y="3033036"/>
                </a:lnTo>
                <a:lnTo>
                  <a:pt x="1115029" y="2859189"/>
                </a:lnTo>
                <a:lnTo>
                  <a:pt x="1150788" y="2675215"/>
                </a:lnTo>
                <a:lnTo>
                  <a:pt x="1186547" y="2479427"/>
                </a:lnTo>
                <a:lnTo>
                  <a:pt x="1225557" y="2278574"/>
                </a:lnTo>
                <a:lnTo>
                  <a:pt x="1245062" y="2178993"/>
                </a:lnTo>
                <a:lnTo>
                  <a:pt x="1267818" y="2074347"/>
                </a:lnTo>
                <a:lnTo>
                  <a:pt x="1290573" y="1969701"/>
                </a:lnTo>
                <a:lnTo>
                  <a:pt x="1319831" y="1866743"/>
                </a:lnTo>
                <a:lnTo>
                  <a:pt x="1347463" y="1760410"/>
                </a:lnTo>
                <a:lnTo>
                  <a:pt x="1379971" y="1657452"/>
                </a:lnTo>
                <a:lnTo>
                  <a:pt x="1415730" y="1554495"/>
                </a:lnTo>
                <a:lnTo>
                  <a:pt x="1456365" y="1449849"/>
                </a:lnTo>
                <a:lnTo>
                  <a:pt x="1500251" y="1350266"/>
                </a:lnTo>
                <a:lnTo>
                  <a:pt x="1549013" y="1248996"/>
                </a:lnTo>
                <a:lnTo>
                  <a:pt x="1599401" y="1151102"/>
                </a:lnTo>
                <a:lnTo>
                  <a:pt x="1654664" y="1053208"/>
                </a:lnTo>
                <a:lnTo>
                  <a:pt x="1719681" y="960377"/>
                </a:lnTo>
                <a:lnTo>
                  <a:pt x="1752189" y="916494"/>
                </a:lnTo>
                <a:lnTo>
                  <a:pt x="1784697" y="870922"/>
                </a:lnTo>
                <a:lnTo>
                  <a:pt x="1820456" y="825351"/>
                </a:lnTo>
                <a:lnTo>
                  <a:pt x="1859466" y="781467"/>
                </a:lnTo>
                <a:lnTo>
                  <a:pt x="1896850" y="739271"/>
                </a:lnTo>
                <a:lnTo>
                  <a:pt x="1937485" y="697076"/>
                </a:lnTo>
                <a:lnTo>
                  <a:pt x="1981372" y="653192"/>
                </a:lnTo>
                <a:lnTo>
                  <a:pt x="2025257" y="614371"/>
                </a:lnTo>
                <a:lnTo>
                  <a:pt x="2070769" y="573863"/>
                </a:lnTo>
                <a:lnTo>
                  <a:pt x="2116280" y="536731"/>
                </a:lnTo>
                <a:lnTo>
                  <a:pt x="2165042" y="499599"/>
                </a:lnTo>
                <a:lnTo>
                  <a:pt x="2215430" y="464155"/>
                </a:lnTo>
                <a:lnTo>
                  <a:pt x="2269068" y="428710"/>
                </a:lnTo>
                <a:lnTo>
                  <a:pt x="2322707" y="394953"/>
                </a:lnTo>
                <a:lnTo>
                  <a:pt x="2377971" y="362885"/>
                </a:lnTo>
                <a:lnTo>
                  <a:pt x="2436485" y="330815"/>
                </a:lnTo>
                <a:lnTo>
                  <a:pt x="2498251" y="298747"/>
                </a:lnTo>
                <a:lnTo>
                  <a:pt x="2558390" y="270053"/>
                </a:lnTo>
                <a:lnTo>
                  <a:pt x="2625033" y="243048"/>
                </a:lnTo>
                <a:lnTo>
                  <a:pt x="2691674" y="217731"/>
                </a:lnTo>
                <a:lnTo>
                  <a:pt x="2759941" y="190726"/>
                </a:lnTo>
                <a:lnTo>
                  <a:pt x="2831459" y="167096"/>
                </a:lnTo>
                <a:lnTo>
                  <a:pt x="2902977" y="145154"/>
                </a:lnTo>
                <a:lnTo>
                  <a:pt x="2979371" y="124900"/>
                </a:lnTo>
                <a:lnTo>
                  <a:pt x="3055765" y="106334"/>
                </a:lnTo>
                <a:lnTo>
                  <a:pt x="3137035" y="89456"/>
                </a:lnTo>
                <a:lnTo>
                  <a:pt x="3297951" y="59075"/>
                </a:lnTo>
                <a:lnTo>
                  <a:pt x="3452364" y="35445"/>
                </a:lnTo>
                <a:lnTo>
                  <a:pt x="3603528" y="18567"/>
                </a:lnTo>
                <a:lnTo>
                  <a:pt x="3751439" y="8440"/>
                </a:lnTo>
                <a:close/>
              </a:path>
            </a:pathLst>
          </a:custGeom>
          <a:gradFill>
            <a:gsLst>
              <a:gs pos="0">
                <a:srgbClr val="EB6EB2"/>
              </a:gs>
              <a:gs pos="100000">
                <a:srgbClr val="FCB75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3841750" y="749300"/>
            <a:ext cx="8350250" cy="6108700"/>
          </a:xfrm>
          <a:custGeom>
            <a:avLst/>
            <a:gdLst>
              <a:gd name="connsiteX0" fmla="*/ 3805238 w 8350250"/>
              <a:gd name="connsiteY0" fmla="*/ 0 h 6108700"/>
              <a:gd name="connsiteX1" fmla="*/ 3941763 w 8350250"/>
              <a:gd name="connsiteY1" fmla="*/ 0 h 6108700"/>
              <a:gd name="connsiteX2" fmla="*/ 4073525 w 8350250"/>
              <a:gd name="connsiteY2" fmla="*/ 4763 h 6108700"/>
              <a:gd name="connsiteX3" fmla="*/ 4203700 w 8350250"/>
              <a:gd name="connsiteY3" fmla="*/ 15875 h 6108700"/>
              <a:gd name="connsiteX4" fmla="*/ 4327525 w 8350250"/>
              <a:gd name="connsiteY4" fmla="*/ 26988 h 6108700"/>
              <a:gd name="connsiteX5" fmla="*/ 4449763 w 8350250"/>
              <a:gd name="connsiteY5" fmla="*/ 47625 h 6108700"/>
              <a:gd name="connsiteX6" fmla="*/ 4565650 w 8350250"/>
              <a:gd name="connsiteY6" fmla="*/ 69850 h 6108700"/>
              <a:gd name="connsiteX7" fmla="*/ 4679950 w 8350250"/>
              <a:gd name="connsiteY7" fmla="*/ 96838 h 6108700"/>
              <a:gd name="connsiteX8" fmla="*/ 4792662 w 8350250"/>
              <a:gd name="connsiteY8" fmla="*/ 127000 h 6108700"/>
              <a:gd name="connsiteX9" fmla="*/ 4899025 w 8350250"/>
              <a:gd name="connsiteY9" fmla="*/ 161925 h 6108700"/>
              <a:gd name="connsiteX10" fmla="*/ 5003800 w 8350250"/>
              <a:gd name="connsiteY10" fmla="*/ 200025 h 6108700"/>
              <a:gd name="connsiteX11" fmla="*/ 5103812 w 8350250"/>
              <a:gd name="connsiteY11" fmla="*/ 239713 h 6108700"/>
              <a:gd name="connsiteX12" fmla="*/ 5202238 w 8350250"/>
              <a:gd name="connsiteY12" fmla="*/ 284163 h 6108700"/>
              <a:gd name="connsiteX13" fmla="*/ 5297488 w 8350250"/>
              <a:gd name="connsiteY13" fmla="*/ 331788 h 6108700"/>
              <a:gd name="connsiteX14" fmla="*/ 5386388 w 8350250"/>
              <a:gd name="connsiteY14" fmla="*/ 377825 h 6108700"/>
              <a:gd name="connsiteX15" fmla="*/ 5476875 w 8350250"/>
              <a:gd name="connsiteY15" fmla="*/ 430213 h 6108700"/>
              <a:gd name="connsiteX16" fmla="*/ 5561012 w 8350250"/>
              <a:gd name="connsiteY16" fmla="*/ 485775 h 6108700"/>
              <a:gd name="connsiteX17" fmla="*/ 5641975 w 8350250"/>
              <a:gd name="connsiteY17" fmla="*/ 542925 h 6108700"/>
              <a:gd name="connsiteX18" fmla="*/ 5722938 w 8350250"/>
              <a:gd name="connsiteY18" fmla="*/ 600075 h 6108700"/>
              <a:gd name="connsiteX19" fmla="*/ 5797550 w 8350250"/>
              <a:gd name="connsiteY19" fmla="*/ 660400 h 6108700"/>
              <a:gd name="connsiteX20" fmla="*/ 5872162 w 8350250"/>
              <a:gd name="connsiteY20" fmla="*/ 722313 h 6108700"/>
              <a:gd name="connsiteX21" fmla="*/ 5940425 w 8350250"/>
              <a:gd name="connsiteY21" fmla="*/ 784225 h 6108700"/>
              <a:gd name="connsiteX22" fmla="*/ 6010275 w 8350250"/>
              <a:gd name="connsiteY22" fmla="*/ 849313 h 6108700"/>
              <a:gd name="connsiteX23" fmla="*/ 6075362 w 8350250"/>
              <a:gd name="connsiteY23" fmla="*/ 914400 h 6108700"/>
              <a:gd name="connsiteX24" fmla="*/ 6137275 w 8350250"/>
              <a:gd name="connsiteY24" fmla="*/ 977900 h 6108700"/>
              <a:gd name="connsiteX25" fmla="*/ 6199188 w 8350250"/>
              <a:gd name="connsiteY25" fmla="*/ 1046163 h 6108700"/>
              <a:gd name="connsiteX26" fmla="*/ 6256338 w 8350250"/>
              <a:gd name="connsiteY26" fmla="*/ 1112838 h 6108700"/>
              <a:gd name="connsiteX27" fmla="*/ 6311900 w 8350250"/>
              <a:gd name="connsiteY27" fmla="*/ 1179513 h 6108700"/>
              <a:gd name="connsiteX28" fmla="*/ 6418262 w 8350250"/>
              <a:gd name="connsiteY28" fmla="*/ 1306513 h 6108700"/>
              <a:gd name="connsiteX29" fmla="*/ 6515100 w 8350250"/>
              <a:gd name="connsiteY29" fmla="*/ 1420813 h 6108700"/>
              <a:gd name="connsiteX30" fmla="*/ 6610350 w 8350250"/>
              <a:gd name="connsiteY30" fmla="*/ 1525588 h 6108700"/>
              <a:gd name="connsiteX31" fmla="*/ 6699250 w 8350250"/>
              <a:gd name="connsiteY31" fmla="*/ 1620838 h 6108700"/>
              <a:gd name="connsiteX32" fmla="*/ 6786562 w 8350250"/>
              <a:gd name="connsiteY32" fmla="*/ 1703388 h 6108700"/>
              <a:gd name="connsiteX33" fmla="*/ 6826250 w 8350250"/>
              <a:gd name="connsiteY33" fmla="*/ 1739900 h 6108700"/>
              <a:gd name="connsiteX34" fmla="*/ 6869112 w 8350250"/>
              <a:gd name="connsiteY34" fmla="*/ 1778000 h 6108700"/>
              <a:gd name="connsiteX35" fmla="*/ 6910388 w 8350250"/>
              <a:gd name="connsiteY35" fmla="*/ 1809750 h 6108700"/>
              <a:gd name="connsiteX36" fmla="*/ 6950075 w 8350250"/>
              <a:gd name="connsiteY36" fmla="*/ 1839913 h 6108700"/>
              <a:gd name="connsiteX37" fmla="*/ 6992938 w 8350250"/>
              <a:gd name="connsiteY37" fmla="*/ 1870075 h 6108700"/>
              <a:gd name="connsiteX38" fmla="*/ 7032625 w 8350250"/>
              <a:gd name="connsiteY38" fmla="*/ 1893888 h 6108700"/>
              <a:gd name="connsiteX39" fmla="*/ 7075488 w 8350250"/>
              <a:gd name="connsiteY39" fmla="*/ 1919288 h 6108700"/>
              <a:gd name="connsiteX40" fmla="*/ 7116762 w 8350250"/>
              <a:gd name="connsiteY40" fmla="*/ 1941513 h 6108700"/>
              <a:gd name="connsiteX41" fmla="*/ 7159625 w 8350250"/>
              <a:gd name="connsiteY41" fmla="*/ 1962150 h 6108700"/>
              <a:gd name="connsiteX42" fmla="*/ 7202488 w 8350250"/>
              <a:gd name="connsiteY42" fmla="*/ 1979613 h 6108700"/>
              <a:gd name="connsiteX43" fmla="*/ 7243762 w 8350250"/>
              <a:gd name="connsiteY43" fmla="*/ 1997075 h 6108700"/>
              <a:gd name="connsiteX44" fmla="*/ 7288212 w 8350250"/>
              <a:gd name="connsiteY44" fmla="*/ 2011363 h 6108700"/>
              <a:gd name="connsiteX45" fmla="*/ 7334250 w 8350250"/>
              <a:gd name="connsiteY45" fmla="*/ 2024063 h 6108700"/>
              <a:gd name="connsiteX46" fmla="*/ 7380288 w 8350250"/>
              <a:gd name="connsiteY46" fmla="*/ 2036763 h 6108700"/>
              <a:gd name="connsiteX47" fmla="*/ 7427912 w 8350250"/>
              <a:gd name="connsiteY47" fmla="*/ 2046288 h 6108700"/>
              <a:gd name="connsiteX48" fmla="*/ 7475538 w 8350250"/>
              <a:gd name="connsiteY48" fmla="*/ 2054225 h 6108700"/>
              <a:gd name="connsiteX49" fmla="*/ 7527925 w 8350250"/>
              <a:gd name="connsiteY49" fmla="*/ 2060575 h 6108700"/>
              <a:gd name="connsiteX50" fmla="*/ 7577138 w 8350250"/>
              <a:gd name="connsiteY50" fmla="*/ 2066925 h 6108700"/>
              <a:gd name="connsiteX51" fmla="*/ 7686675 w 8350250"/>
              <a:gd name="connsiteY51" fmla="*/ 2073275 h 6108700"/>
              <a:gd name="connsiteX52" fmla="*/ 7804150 w 8350250"/>
              <a:gd name="connsiteY52" fmla="*/ 2076450 h 6108700"/>
              <a:gd name="connsiteX53" fmla="*/ 7888288 w 8350250"/>
              <a:gd name="connsiteY53" fmla="*/ 2076450 h 6108700"/>
              <a:gd name="connsiteX54" fmla="*/ 7966075 w 8350250"/>
              <a:gd name="connsiteY54" fmla="*/ 2081213 h 6108700"/>
              <a:gd name="connsiteX55" fmla="*/ 8040688 w 8350250"/>
              <a:gd name="connsiteY55" fmla="*/ 2089150 h 6108700"/>
              <a:gd name="connsiteX56" fmla="*/ 8108950 w 8350250"/>
              <a:gd name="connsiteY56" fmla="*/ 2098675 h 6108700"/>
              <a:gd name="connsiteX57" fmla="*/ 8177212 w 8350250"/>
              <a:gd name="connsiteY57" fmla="*/ 2111375 h 6108700"/>
              <a:gd name="connsiteX58" fmla="*/ 8239125 w 8350250"/>
              <a:gd name="connsiteY58" fmla="*/ 2125663 h 6108700"/>
              <a:gd name="connsiteX59" fmla="*/ 8296275 w 8350250"/>
              <a:gd name="connsiteY59" fmla="*/ 2141538 h 6108700"/>
              <a:gd name="connsiteX60" fmla="*/ 8350250 w 8350250"/>
              <a:gd name="connsiteY60" fmla="*/ 2159000 h 6108700"/>
              <a:gd name="connsiteX61" fmla="*/ 8350250 w 8350250"/>
              <a:gd name="connsiteY61" fmla="*/ 6108700 h 6108700"/>
              <a:gd name="connsiteX62" fmla="*/ 209550 w 8350250"/>
              <a:gd name="connsiteY62" fmla="*/ 6108700 h 6108700"/>
              <a:gd name="connsiteX63" fmla="*/ 184150 w 8350250"/>
              <a:gd name="connsiteY63" fmla="*/ 6072188 h 6108700"/>
              <a:gd name="connsiteX64" fmla="*/ 158750 w 8350250"/>
              <a:gd name="connsiteY64" fmla="*/ 6034088 h 6108700"/>
              <a:gd name="connsiteX65" fmla="*/ 136525 w 8350250"/>
              <a:gd name="connsiteY65" fmla="*/ 5997575 h 6108700"/>
              <a:gd name="connsiteX66" fmla="*/ 114300 w 8350250"/>
              <a:gd name="connsiteY66" fmla="*/ 5959475 h 6108700"/>
              <a:gd name="connsiteX67" fmla="*/ 96838 w 8350250"/>
              <a:gd name="connsiteY67" fmla="*/ 5922963 h 6108700"/>
              <a:gd name="connsiteX68" fmla="*/ 77788 w 8350250"/>
              <a:gd name="connsiteY68" fmla="*/ 5884863 h 6108700"/>
              <a:gd name="connsiteX69" fmla="*/ 61913 w 8350250"/>
              <a:gd name="connsiteY69" fmla="*/ 5845175 h 6108700"/>
              <a:gd name="connsiteX70" fmla="*/ 47625 w 8350250"/>
              <a:gd name="connsiteY70" fmla="*/ 5805488 h 6108700"/>
              <a:gd name="connsiteX71" fmla="*/ 34925 w 8350250"/>
              <a:gd name="connsiteY71" fmla="*/ 5765800 h 6108700"/>
              <a:gd name="connsiteX72" fmla="*/ 25400 w 8350250"/>
              <a:gd name="connsiteY72" fmla="*/ 5726113 h 6108700"/>
              <a:gd name="connsiteX73" fmla="*/ 17463 w 8350250"/>
              <a:gd name="connsiteY73" fmla="*/ 5686425 h 6108700"/>
              <a:gd name="connsiteX74" fmla="*/ 9525 w 8350250"/>
              <a:gd name="connsiteY74" fmla="*/ 5643563 h 6108700"/>
              <a:gd name="connsiteX75" fmla="*/ 4763 w 8350250"/>
              <a:gd name="connsiteY75" fmla="*/ 5600700 h 6108700"/>
              <a:gd name="connsiteX76" fmla="*/ 0 w 8350250"/>
              <a:gd name="connsiteY76" fmla="*/ 5561013 h 6108700"/>
              <a:gd name="connsiteX77" fmla="*/ 0 w 8350250"/>
              <a:gd name="connsiteY77" fmla="*/ 5519738 h 6108700"/>
              <a:gd name="connsiteX78" fmla="*/ 0 w 8350250"/>
              <a:gd name="connsiteY78" fmla="*/ 5473700 h 6108700"/>
              <a:gd name="connsiteX79" fmla="*/ 4763 w 8350250"/>
              <a:gd name="connsiteY79" fmla="*/ 5432425 h 6108700"/>
              <a:gd name="connsiteX80" fmla="*/ 9525 w 8350250"/>
              <a:gd name="connsiteY80" fmla="*/ 5386388 h 6108700"/>
              <a:gd name="connsiteX81" fmla="*/ 15875 w 8350250"/>
              <a:gd name="connsiteY81" fmla="*/ 5345113 h 6108700"/>
              <a:gd name="connsiteX82" fmla="*/ 25400 w 8350250"/>
              <a:gd name="connsiteY82" fmla="*/ 5300663 h 6108700"/>
              <a:gd name="connsiteX83" fmla="*/ 38100 w 8350250"/>
              <a:gd name="connsiteY83" fmla="*/ 5254625 h 6108700"/>
              <a:gd name="connsiteX84" fmla="*/ 50800 w 8350250"/>
              <a:gd name="connsiteY84" fmla="*/ 5208588 h 6108700"/>
              <a:gd name="connsiteX85" fmla="*/ 65088 w 8350250"/>
              <a:gd name="connsiteY85" fmla="*/ 5162550 h 6108700"/>
              <a:gd name="connsiteX86" fmla="*/ 82550 w 8350250"/>
              <a:gd name="connsiteY86" fmla="*/ 5114925 h 6108700"/>
              <a:gd name="connsiteX87" fmla="*/ 104775 w 8350250"/>
              <a:gd name="connsiteY87" fmla="*/ 5070475 h 6108700"/>
              <a:gd name="connsiteX88" fmla="*/ 127000 w 8350250"/>
              <a:gd name="connsiteY88" fmla="*/ 5022850 h 6108700"/>
              <a:gd name="connsiteX89" fmla="*/ 152400 w 8350250"/>
              <a:gd name="connsiteY89" fmla="*/ 4976813 h 6108700"/>
              <a:gd name="connsiteX90" fmla="*/ 179388 w 8350250"/>
              <a:gd name="connsiteY90" fmla="*/ 4926013 h 6108700"/>
              <a:gd name="connsiteX91" fmla="*/ 206375 w 8350250"/>
              <a:gd name="connsiteY91" fmla="*/ 4879975 h 6108700"/>
              <a:gd name="connsiteX92" fmla="*/ 239713 w 8350250"/>
              <a:gd name="connsiteY92" fmla="*/ 4829175 h 6108700"/>
              <a:gd name="connsiteX93" fmla="*/ 274638 w 8350250"/>
              <a:gd name="connsiteY93" fmla="*/ 4779963 h 6108700"/>
              <a:gd name="connsiteX94" fmla="*/ 311150 w 8350250"/>
              <a:gd name="connsiteY94" fmla="*/ 4729163 h 6108700"/>
              <a:gd name="connsiteX95" fmla="*/ 388938 w 8350250"/>
              <a:gd name="connsiteY95" fmla="*/ 4625975 h 6108700"/>
              <a:gd name="connsiteX96" fmla="*/ 460375 w 8350250"/>
              <a:gd name="connsiteY96" fmla="*/ 4518025 h 6108700"/>
              <a:gd name="connsiteX97" fmla="*/ 527050 w 8350250"/>
              <a:gd name="connsiteY97" fmla="*/ 4408488 h 6108700"/>
              <a:gd name="connsiteX98" fmla="*/ 588963 w 8350250"/>
              <a:gd name="connsiteY98" fmla="*/ 4298950 h 6108700"/>
              <a:gd name="connsiteX99" fmla="*/ 646113 w 8350250"/>
              <a:gd name="connsiteY99" fmla="*/ 4187825 h 6108700"/>
              <a:gd name="connsiteX100" fmla="*/ 698500 w 8350250"/>
              <a:gd name="connsiteY100" fmla="*/ 4071938 h 6108700"/>
              <a:gd name="connsiteX101" fmla="*/ 749300 w 8350250"/>
              <a:gd name="connsiteY101" fmla="*/ 3956050 h 6108700"/>
              <a:gd name="connsiteX102" fmla="*/ 793750 w 8350250"/>
              <a:gd name="connsiteY102" fmla="*/ 3833813 h 6108700"/>
              <a:gd name="connsiteX103" fmla="*/ 836613 w 8350250"/>
              <a:gd name="connsiteY103" fmla="*/ 3709988 h 6108700"/>
              <a:gd name="connsiteX104" fmla="*/ 877888 w 8350250"/>
              <a:gd name="connsiteY104" fmla="*/ 3579813 h 6108700"/>
              <a:gd name="connsiteX105" fmla="*/ 915988 w 8350250"/>
              <a:gd name="connsiteY105" fmla="*/ 3444875 h 6108700"/>
              <a:gd name="connsiteX106" fmla="*/ 952500 w 8350250"/>
              <a:gd name="connsiteY106" fmla="*/ 3306763 h 6108700"/>
              <a:gd name="connsiteX107" fmla="*/ 987425 w 8350250"/>
              <a:gd name="connsiteY107" fmla="*/ 3162300 h 6108700"/>
              <a:gd name="connsiteX108" fmla="*/ 1022350 w 8350250"/>
              <a:gd name="connsiteY108" fmla="*/ 3011488 h 6108700"/>
              <a:gd name="connsiteX109" fmla="*/ 1057275 w 8350250"/>
              <a:gd name="connsiteY109" fmla="*/ 2852738 h 6108700"/>
              <a:gd name="connsiteX110" fmla="*/ 1089025 w 8350250"/>
              <a:gd name="connsiteY110" fmla="*/ 2689225 h 6108700"/>
              <a:gd name="connsiteX111" fmla="*/ 1123950 w 8350250"/>
              <a:gd name="connsiteY111" fmla="*/ 2516188 h 6108700"/>
              <a:gd name="connsiteX112" fmla="*/ 1158875 w 8350250"/>
              <a:gd name="connsiteY112" fmla="*/ 2332038 h 6108700"/>
              <a:gd name="connsiteX113" fmla="*/ 1196975 w 8350250"/>
              <a:gd name="connsiteY113" fmla="*/ 2143125 h 6108700"/>
              <a:gd name="connsiteX114" fmla="*/ 1216025 w 8350250"/>
              <a:gd name="connsiteY114" fmla="*/ 2049463 h 6108700"/>
              <a:gd name="connsiteX115" fmla="*/ 1238250 w 8350250"/>
              <a:gd name="connsiteY115" fmla="*/ 1951038 h 6108700"/>
              <a:gd name="connsiteX116" fmla="*/ 1260475 w 8350250"/>
              <a:gd name="connsiteY116" fmla="*/ 1852613 h 6108700"/>
              <a:gd name="connsiteX117" fmla="*/ 1289050 w 8350250"/>
              <a:gd name="connsiteY117" fmla="*/ 1755775 h 6108700"/>
              <a:gd name="connsiteX118" fmla="*/ 1316038 w 8350250"/>
              <a:gd name="connsiteY118" fmla="*/ 1655763 h 6108700"/>
              <a:gd name="connsiteX119" fmla="*/ 1347788 w 8350250"/>
              <a:gd name="connsiteY119" fmla="*/ 1558925 h 6108700"/>
              <a:gd name="connsiteX120" fmla="*/ 1382713 w 8350250"/>
              <a:gd name="connsiteY120" fmla="*/ 1462088 h 6108700"/>
              <a:gd name="connsiteX121" fmla="*/ 1422400 w 8350250"/>
              <a:gd name="connsiteY121" fmla="*/ 1363663 h 6108700"/>
              <a:gd name="connsiteX122" fmla="*/ 1465263 w 8350250"/>
              <a:gd name="connsiteY122" fmla="*/ 1270000 h 6108700"/>
              <a:gd name="connsiteX123" fmla="*/ 1512888 w 8350250"/>
              <a:gd name="connsiteY123" fmla="*/ 1174750 h 6108700"/>
              <a:gd name="connsiteX124" fmla="*/ 1562100 w 8350250"/>
              <a:gd name="connsiteY124" fmla="*/ 1082675 h 6108700"/>
              <a:gd name="connsiteX125" fmla="*/ 1616075 w 8350250"/>
              <a:gd name="connsiteY125" fmla="*/ 990600 h 6108700"/>
              <a:gd name="connsiteX126" fmla="*/ 1679575 w 8350250"/>
              <a:gd name="connsiteY126" fmla="*/ 903288 h 6108700"/>
              <a:gd name="connsiteX127" fmla="*/ 1711325 w 8350250"/>
              <a:gd name="connsiteY127" fmla="*/ 862013 h 6108700"/>
              <a:gd name="connsiteX128" fmla="*/ 1743075 w 8350250"/>
              <a:gd name="connsiteY128" fmla="*/ 819150 h 6108700"/>
              <a:gd name="connsiteX129" fmla="*/ 1778000 w 8350250"/>
              <a:gd name="connsiteY129" fmla="*/ 776288 h 6108700"/>
              <a:gd name="connsiteX130" fmla="*/ 1816100 w 8350250"/>
              <a:gd name="connsiteY130" fmla="*/ 735013 h 6108700"/>
              <a:gd name="connsiteX131" fmla="*/ 1852613 w 8350250"/>
              <a:gd name="connsiteY131" fmla="*/ 695325 h 6108700"/>
              <a:gd name="connsiteX132" fmla="*/ 1892300 w 8350250"/>
              <a:gd name="connsiteY132" fmla="*/ 655638 h 6108700"/>
              <a:gd name="connsiteX133" fmla="*/ 1935163 w 8350250"/>
              <a:gd name="connsiteY133" fmla="*/ 614363 h 6108700"/>
              <a:gd name="connsiteX134" fmla="*/ 1978025 w 8350250"/>
              <a:gd name="connsiteY134" fmla="*/ 577850 h 6108700"/>
              <a:gd name="connsiteX135" fmla="*/ 2022475 w 8350250"/>
              <a:gd name="connsiteY135" fmla="*/ 539750 h 6108700"/>
              <a:gd name="connsiteX136" fmla="*/ 2066925 w 8350250"/>
              <a:gd name="connsiteY136" fmla="*/ 504825 h 6108700"/>
              <a:gd name="connsiteX137" fmla="*/ 2114550 w 8350250"/>
              <a:gd name="connsiteY137" fmla="*/ 469900 h 6108700"/>
              <a:gd name="connsiteX138" fmla="*/ 2163763 w 8350250"/>
              <a:gd name="connsiteY138" fmla="*/ 436563 h 6108700"/>
              <a:gd name="connsiteX139" fmla="*/ 2216150 w 8350250"/>
              <a:gd name="connsiteY139" fmla="*/ 403225 h 6108700"/>
              <a:gd name="connsiteX140" fmla="*/ 2268538 w 8350250"/>
              <a:gd name="connsiteY140" fmla="*/ 371475 h 6108700"/>
              <a:gd name="connsiteX141" fmla="*/ 2322513 w 8350250"/>
              <a:gd name="connsiteY141" fmla="*/ 341313 h 6108700"/>
              <a:gd name="connsiteX142" fmla="*/ 2379663 w 8350250"/>
              <a:gd name="connsiteY142" fmla="*/ 311150 h 6108700"/>
              <a:gd name="connsiteX143" fmla="*/ 2439988 w 8350250"/>
              <a:gd name="connsiteY143" fmla="*/ 280988 h 6108700"/>
              <a:gd name="connsiteX144" fmla="*/ 2498725 w 8350250"/>
              <a:gd name="connsiteY144" fmla="*/ 254000 h 6108700"/>
              <a:gd name="connsiteX145" fmla="*/ 2563813 w 8350250"/>
              <a:gd name="connsiteY145" fmla="*/ 228600 h 6108700"/>
              <a:gd name="connsiteX146" fmla="*/ 2628900 w 8350250"/>
              <a:gd name="connsiteY146" fmla="*/ 204788 h 6108700"/>
              <a:gd name="connsiteX147" fmla="*/ 2695575 w 8350250"/>
              <a:gd name="connsiteY147" fmla="*/ 179388 h 6108700"/>
              <a:gd name="connsiteX148" fmla="*/ 2765425 w 8350250"/>
              <a:gd name="connsiteY148" fmla="*/ 157163 h 6108700"/>
              <a:gd name="connsiteX149" fmla="*/ 2835275 w 8350250"/>
              <a:gd name="connsiteY149" fmla="*/ 136525 h 6108700"/>
              <a:gd name="connsiteX150" fmla="*/ 2909888 w 8350250"/>
              <a:gd name="connsiteY150" fmla="*/ 117475 h 6108700"/>
              <a:gd name="connsiteX151" fmla="*/ 2984500 w 8350250"/>
              <a:gd name="connsiteY151" fmla="*/ 100013 h 6108700"/>
              <a:gd name="connsiteX152" fmla="*/ 3063875 w 8350250"/>
              <a:gd name="connsiteY152" fmla="*/ 84138 h 6108700"/>
              <a:gd name="connsiteX153" fmla="*/ 3221038 w 8350250"/>
              <a:gd name="connsiteY153" fmla="*/ 55563 h 6108700"/>
              <a:gd name="connsiteX154" fmla="*/ 3371850 w 8350250"/>
              <a:gd name="connsiteY154" fmla="*/ 33338 h 6108700"/>
              <a:gd name="connsiteX155" fmla="*/ 3519488 w 8350250"/>
              <a:gd name="connsiteY155" fmla="*/ 17463 h 6108700"/>
              <a:gd name="connsiteX156" fmla="*/ 3663950 w 8350250"/>
              <a:gd name="connsiteY156" fmla="*/ 7938 h 61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8350250" h="6108700">
                <a:moveTo>
                  <a:pt x="3805238" y="0"/>
                </a:moveTo>
                <a:lnTo>
                  <a:pt x="3941763" y="0"/>
                </a:lnTo>
                <a:lnTo>
                  <a:pt x="4073525" y="4763"/>
                </a:lnTo>
                <a:lnTo>
                  <a:pt x="4203700" y="15875"/>
                </a:lnTo>
                <a:lnTo>
                  <a:pt x="4327525" y="26988"/>
                </a:lnTo>
                <a:lnTo>
                  <a:pt x="4449763" y="47625"/>
                </a:lnTo>
                <a:lnTo>
                  <a:pt x="4565650" y="69850"/>
                </a:lnTo>
                <a:lnTo>
                  <a:pt x="4679950" y="96838"/>
                </a:lnTo>
                <a:lnTo>
                  <a:pt x="4792662" y="127000"/>
                </a:lnTo>
                <a:lnTo>
                  <a:pt x="4899025" y="161925"/>
                </a:lnTo>
                <a:lnTo>
                  <a:pt x="5003800" y="200025"/>
                </a:lnTo>
                <a:lnTo>
                  <a:pt x="5103812" y="239713"/>
                </a:lnTo>
                <a:lnTo>
                  <a:pt x="5202238" y="284163"/>
                </a:lnTo>
                <a:lnTo>
                  <a:pt x="5297488" y="331788"/>
                </a:lnTo>
                <a:lnTo>
                  <a:pt x="5386388" y="377825"/>
                </a:lnTo>
                <a:lnTo>
                  <a:pt x="5476875" y="430213"/>
                </a:lnTo>
                <a:lnTo>
                  <a:pt x="5561012" y="485775"/>
                </a:lnTo>
                <a:lnTo>
                  <a:pt x="5641975" y="542925"/>
                </a:lnTo>
                <a:lnTo>
                  <a:pt x="5722938" y="600075"/>
                </a:lnTo>
                <a:lnTo>
                  <a:pt x="5797550" y="660400"/>
                </a:lnTo>
                <a:lnTo>
                  <a:pt x="5872162" y="722313"/>
                </a:lnTo>
                <a:lnTo>
                  <a:pt x="5940425" y="784225"/>
                </a:lnTo>
                <a:lnTo>
                  <a:pt x="6010275" y="849313"/>
                </a:lnTo>
                <a:lnTo>
                  <a:pt x="6075362" y="914400"/>
                </a:lnTo>
                <a:lnTo>
                  <a:pt x="6137275" y="977900"/>
                </a:lnTo>
                <a:lnTo>
                  <a:pt x="6199188" y="1046163"/>
                </a:lnTo>
                <a:lnTo>
                  <a:pt x="6256338" y="1112838"/>
                </a:lnTo>
                <a:lnTo>
                  <a:pt x="6311900" y="1179513"/>
                </a:lnTo>
                <a:lnTo>
                  <a:pt x="6418262" y="1306513"/>
                </a:lnTo>
                <a:lnTo>
                  <a:pt x="6515100" y="1420813"/>
                </a:lnTo>
                <a:lnTo>
                  <a:pt x="6610350" y="1525588"/>
                </a:lnTo>
                <a:lnTo>
                  <a:pt x="6699250" y="1620838"/>
                </a:lnTo>
                <a:lnTo>
                  <a:pt x="6786562" y="1703388"/>
                </a:lnTo>
                <a:lnTo>
                  <a:pt x="6826250" y="1739900"/>
                </a:lnTo>
                <a:lnTo>
                  <a:pt x="6869112" y="1778000"/>
                </a:lnTo>
                <a:lnTo>
                  <a:pt x="6910388" y="1809750"/>
                </a:lnTo>
                <a:lnTo>
                  <a:pt x="6950075" y="1839913"/>
                </a:lnTo>
                <a:lnTo>
                  <a:pt x="6992938" y="1870075"/>
                </a:lnTo>
                <a:lnTo>
                  <a:pt x="7032625" y="1893888"/>
                </a:lnTo>
                <a:lnTo>
                  <a:pt x="7075488" y="1919288"/>
                </a:lnTo>
                <a:lnTo>
                  <a:pt x="7116762" y="1941513"/>
                </a:lnTo>
                <a:lnTo>
                  <a:pt x="7159625" y="1962150"/>
                </a:lnTo>
                <a:lnTo>
                  <a:pt x="7202488" y="1979613"/>
                </a:lnTo>
                <a:lnTo>
                  <a:pt x="7243762" y="1997075"/>
                </a:lnTo>
                <a:lnTo>
                  <a:pt x="7288212" y="2011363"/>
                </a:lnTo>
                <a:lnTo>
                  <a:pt x="7334250" y="2024063"/>
                </a:lnTo>
                <a:lnTo>
                  <a:pt x="7380288" y="2036763"/>
                </a:lnTo>
                <a:lnTo>
                  <a:pt x="7427912" y="2046288"/>
                </a:lnTo>
                <a:lnTo>
                  <a:pt x="7475538" y="2054225"/>
                </a:lnTo>
                <a:lnTo>
                  <a:pt x="7527925" y="2060575"/>
                </a:lnTo>
                <a:lnTo>
                  <a:pt x="7577138" y="2066925"/>
                </a:lnTo>
                <a:lnTo>
                  <a:pt x="7686675" y="2073275"/>
                </a:lnTo>
                <a:lnTo>
                  <a:pt x="7804150" y="2076450"/>
                </a:lnTo>
                <a:lnTo>
                  <a:pt x="7888288" y="2076450"/>
                </a:lnTo>
                <a:lnTo>
                  <a:pt x="7966075" y="2081213"/>
                </a:lnTo>
                <a:lnTo>
                  <a:pt x="8040688" y="2089150"/>
                </a:lnTo>
                <a:lnTo>
                  <a:pt x="8108950" y="2098675"/>
                </a:lnTo>
                <a:lnTo>
                  <a:pt x="8177212" y="2111375"/>
                </a:lnTo>
                <a:lnTo>
                  <a:pt x="8239125" y="2125663"/>
                </a:lnTo>
                <a:lnTo>
                  <a:pt x="8296275" y="2141538"/>
                </a:lnTo>
                <a:lnTo>
                  <a:pt x="8350250" y="2159000"/>
                </a:lnTo>
                <a:lnTo>
                  <a:pt x="8350250" y="6108700"/>
                </a:lnTo>
                <a:lnTo>
                  <a:pt x="209550" y="6108700"/>
                </a:lnTo>
                <a:lnTo>
                  <a:pt x="184150" y="6072188"/>
                </a:lnTo>
                <a:lnTo>
                  <a:pt x="158750" y="6034088"/>
                </a:lnTo>
                <a:lnTo>
                  <a:pt x="136525" y="5997575"/>
                </a:lnTo>
                <a:lnTo>
                  <a:pt x="114300" y="5959475"/>
                </a:lnTo>
                <a:lnTo>
                  <a:pt x="96838" y="5922963"/>
                </a:lnTo>
                <a:lnTo>
                  <a:pt x="77788" y="5884863"/>
                </a:lnTo>
                <a:lnTo>
                  <a:pt x="61913" y="5845175"/>
                </a:lnTo>
                <a:lnTo>
                  <a:pt x="47625" y="5805488"/>
                </a:lnTo>
                <a:lnTo>
                  <a:pt x="34925" y="5765800"/>
                </a:lnTo>
                <a:lnTo>
                  <a:pt x="25400" y="5726113"/>
                </a:lnTo>
                <a:lnTo>
                  <a:pt x="17463" y="5686425"/>
                </a:lnTo>
                <a:lnTo>
                  <a:pt x="9525" y="5643563"/>
                </a:lnTo>
                <a:lnTo>
                  <a:pt x="4763" y="5600700"/>
                </a:lnTo>
                <a:lnTo>
                  <a:pt x="0" y="5561013"/>
                </a:lnTo>
                <a:lnTo>
                  <a:pt x="0" y="5519738"/>
                </a:lnTo>
                <a:lnTo>
                  <a:pt x="0" y="5473700"/>
                </a:lnTo>
                <a:lnTo>
                  <a:pt x="4763" y="5432425"/>
                </a:lnTo>
                <a:lnTo>
                  <a:pt x="9525" y="5386388"/>
                </a:lnTo>
                <a:lnTo>
                  <a:pt x="15875" y="5345113"/>
                </a:lnTo>
                <a:lnTo>
                  <a:pt x="25400" y="5300663"/>
                </a:lnTo>
                <a:lnTo>
                  <a:pt x="38100" y="5254625"/>
                </a:lnTo>
                <a:lnTo>
                  <a:pt x="50800" y="5208588"/>
                </a:lnTo>
                <a:lnTo>
                  <a:pt x="65088" y="5162550"/>
                </a:lnTo>
                <a:lnTo>
                  <a:pt x="82550" y="5114925"/>
                </a:lnTo>
                <a:lnTo>
                  <a:pt x="104775" y="5070475"/>
                </a:lnTo>
                <a:lnTo>
                  <a:pt x="127000" y="5022850"/>
                </a:lnTo>
                <a:lnTo>
                  <a:pt x="152400" y="4976813"/>
                </a:lnTo>
                <a:lnTo>
                  <a:pt x="179388" y="4926013"/>
                </a:lnTo>
                <a:lnTo>
                  <a:pt x="206375" y="4879975"/>
                </a:lnTo>
                <a:lnTo>
                  <a:pt x="239713" y="4829175"/>
                </a:lnTo>
                <a:lnTo>
                  <a:pt x="274638" y="4779963"/>
                </a:lnTo>
                <a:lnTo>
                  <a:pt x="311150" y="4729163"/>
                </a:lnTo>
                <a:lnTo>
                  <a:pt x="388938" y="4625975"/>
                </a:lnTo>
                <a:lnTo>
                  <a:pt x="460375" y="4518025"/>
                </a:lnTo>
                <a:lnTo>
                  <a:pt x="527050" y="4408488"/>
                </a:lnTo>
                <a:lnTo>
                  <a:pt x="588963" y="4298950"/>
                </a:lnTo>
                <a:lnTo>
                  <a:pt x="646113" y="4187825"/>
                </a:lnTo>
                <a:lnTo>
                  <a:pt x="698500" y="4071938"/>
                </a:lnTo>
                <a:lnTo>
                  <a:pt x="749300" y="3956050"/>
                </a:lnTo>
                <a:lnTo>
                  <a:pt x="793750" y="3833813"/>
                </a:lnTo>
                <a:lnTo>
                  <a:pt x="836613" y="3709988"/>
                </a:lnTo>
                <a:lnTo>
                  <a:pt x="877888" y="3579813"/>
                </a:lnTo>
                <a:lnTo>
                  <a:pt x="915988" y="3444875"/>
                </a:lnTo>
                <a:lnTo>
                  <a:pt x="952500" y="3306763"/>
                </a:lnTo>
                <a:lnTo>
                  <a:pt x="987425" y="3162300"/>
                </a:lnTo>
                <a:lnTo>
                  <a:pt x="1022350" y="3011488"/>
                </a:lnTo>
                <a:lnTo>
                  <a:pt x="1057275" y="2852738"/>
                </a:lnTo>
                <a:lnTo>
                  <a:pt x="1089025" y="2689225"/>
                </a:lnTo>
                <a:lnTo>
                  <a:pt x="1123950" y="2516188"/>
                </a:lnTo>
                <a:lnTo>
                  <a:pt x="1158875" y="2332038"/>
                </a:lnTo>
                <a:lnTo>
                  <a:pt x="1196975" y="2143125"/>
                </a:lnTo>
                <a:lnTo>
                  <a:pt x="1216025" y="2049463"/>
                </a:lnTo>
                <a:lnTo>
                  <a:pt x="1238250" y="1951038"/>
                </a:lnTo>
                <a:lnTo>
                  <a:pt x="1260475" y="1852613"/>
                </a:lnTo>
                <a:lnTo>
                  <a:pt x="1289050" y="1755775"/>
                </a:lnTo>
                <a:lnTo>
                  <a:pt x="1316038" y="1655763"/>
                </a:lnTo>
                <a:lnTo>
                  <a:pt x="1347788" y="1558925"/>
                </a:lnTo>
                <a:lnTo>
                  <a:pt x="1382713" y="1462088"/>
                </a:lnTo>
                <a:lnTo>
                  <a:pt x="1422400" y="1363663"/>
                </a:lnTo>
                <a:lnTo>
                  <a:pt x="1465263" y="1270000"/>
                </a:lnTo>
                <a:lnTo>
                  <a:pt x="1512888" y="1174750"/>
                </a:lnTo>
                <a:lnTo>
                  <a:pt x="1562100" y="1082675"/>
                </a:lnTo>
                <a:lnTo>
                  <a:pt x="1616075" y="990600"/>
                </a:lnTo>
                <a:lnTo>
                  <a:pt x="1679575" y="903288"/>
                </a:lnTo>
                <a:lnTo>
                  <a:pt x="1711325" y="862013"/>
                </a:lnTo>
                <a:lnTo>
                  <a:pt x="1743075" y="819150"/>
                </a:lnTo>
                <a:lnTo>
                  <a:pt x="1778000" y="776288"/>
                </a:lnTo>
                <a:lnTo>
                  <a:pt x="1816100" y="735013"/>
                </a:lnTo>
                <a:lnTo>
                  <a:pt x="1852613" y="695325"/>
                </a:lnTo>
                <a:lnTo>
                  <a:pt x="1892300" y="655638"/>
                </a:lnTo>
                <a:lnTo>
                  <a:pt x="1935163" y="614363"/>
                </a:lnTo>
                <a:lnTo>
                  <a:pt x="1978025" y="577850"/>
                </a:lnTo>
                <a:lnTo>
                  <a:pt x="2022475" y="539750"/>
                </a:lnTo>
                <a:lnTo>
                  <a:pt x="2066925" y="504825"/>
                </a:lnTo>
                <a:lnTo>
                  <a:pt x="2114550" y="469900"/>
                </a:lnTo>
                <a:lnTo>
                  <a:pt x="2163763" y="436563"/>
                </a:lnTo>
                <a:lnTo>
                  <a:pt x="2216150" y="403225"/>
                </a:lnTo>
                <a:lnTo>
                  <a:pt x="2268538" y="371475"/>
                </a:lnTo>
                <a:lnTo>
                  <a:pt x="2322513" y="341313"/>
                </a:lnTo>
                <a:lnTo>
                  <a:pt x="2379663" y="311150"/>
                </a:lnTo>
                <a:lnTo>
                  <a:pt x="2439988" y="280988"/>
                </a:lnTo>
                <a:lnTo>
                  <a:pt x="2498725" y="254000"/>
                </a:lnTo>
                <a:lnTo>
                  <a:pt x="2563813" y="228600"/>
                </a:lnTo>
                <a:lnTo>
                  <a:pt x="2628900" y="204788"/>
                </a:lnTo>
                <a:lnTo>
                  <a:pt x="2695575" y="179388"/>
                </a:lnTo>
                <a:lnTo>
                  <a:pt x="2765425" y="157163"/>
                </a:lnTo>
                <a:lnTo>
                  <a:pt x="2835275" y="136525"/>
                </a:lnTo>
                <a:lnTo>
                  <a:pt x="2909888" y="117475"/>
                </a:lnTo>
                <a:lnTo>
                  <a:pt x="2984500" y="100013"/>
                </a:lnTo>
                <a:lnTo>
                  <a:pt x="3063875" y="84138"/>
                </a:lnTo>
                <a:lnTo>
                  <a:pt x="3221038" y="55563"/>
                </a:lnTo>
                <a:lnTo>
                  <a:pt x="3371850" y="33338"/>
                </a:lnTo>
                <a:lnTo>
                  <a:pt x="3519488" y="17463"/>
                </a:lnTo>
                <a:lnTo>
                  <a:pt x="3663950" y="79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609108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 rot="549907">
            <a:off x="4623703" y="1858449"/>
            <a:ext cx="1367468" cy="2393272"/>
          </a:xfrm>
          <a:custGeom>
            <a:avLst/>
            <a:gdLst>
              <a:gd name="connsiteX0" fmla="*/ 0 w 1235810"/>
              <a:gd name="connsiteY0" fmla="*/ 0 h 2171712"/>
              <a:gd name="connsiteX1" fmla="*/ 1235810 w 1235810"/>
              <a:gd name="connsiteY1" fmla="*/ 0 h 2171712"/>
              <a:gd name="connsiteX2" fmla="*/ 1235810 w 1235810"/>
              <a:gd name="connsiteY2" fmla="*/ 2171712 h 2171712"/>
              <a:gd name="connsiteX3" fmla="*/ 0 w 1235810"/>
              <a:gd name="connsiteY3" fmla="*/ 2171712 h 2171712"/>
              <a:gd name="connsiteX4" fmla="*/ 0 w 1235810"/>
              <a:gd name="connsiteY4" fmla="*/ 0 h 2171712"/>
              <a:gd name="connsiteX0-1" fmla="*/ 0 w 1253859"/>
              <a:gd name="connsiteY0-2" fmla="*/ 7736 h 2179448"/>
              <a:gd name="connsiteX1-3" fmla="*/ 1253859 w 1253859"/>
              <a:gd name="connsiteY1-4" fmla="*/ 0 h 2179448"/>
              <a:gd name="connsiteX2-5" fmla="*/ 1235810 w 1253859"/>
              <a:gd name="connsiteY2-6" fmla="*/ 2179448 h 2179448"/>
              <a:gd name="connsiteX3-7" fmla="*/ 0 w 1253859"/>
              <a:gd name="connsiteY3-8" fmla="*/ 2179448 h 2179448"/>
              <a:gd name="connsiteX4-9" fmla="*/ 0 w 1253859"/>
              <a:gd name="connsiteY4-10" fmla="*/ 7736 h 2179448"/>
              <a:gd name="connsiteX0-11" fmla="*/ 0 w 1263262"/>
              <a:gd name="connsiteY0-12" fmla="*/ 9253 h 2180965"/>
              <a:gd name="connsiteX1-13" fmla="*/ 1263262 w 1263262"/>
              <a:gd name="connsiteY1-14" fmla="*/ 0 h 2180965"/>
              <a:gd name="connsiteX2-15" fmla="*/ 1235810 w 1263262"/>
              <a:gd name="connsiteY2-16" fmla="*/ 2180965 h 2180965"/>
              <a:gd name="connsiteX3-17" fmla="*/ 0 w 1263262"/>
              <a:gd name="connsiteY3-18" fmla="*/ 2180965 h 2180965"/>
              <a:gd name="connsiteX4-19" fmla="*/ 0 w 1263262"/>
              <a:gd name="connsiteY4-20" fmla="*/ 9253 h 2180965"/>
              <a:gd name="connsiteX0-21" fmla="*/ 0 w 1277368"/>
              <a:gd name="connsiteY0-22" fmla="*/ 11528 h 2183240"/>
              <a:gd name="connsiteX1-23" fmla="*/ 1277368 w 1277368"/>
              <a:gd name="connsiteY1-24" fmla="*/ 0 h 2183240"/>
              <a:gd name="connsiteX2-25" fmla="*/ 1235810 w 1277368"/>
              <a:gd name="connsiteY2-26" fmla="*/ 2183240 h 2183240"/>
              <a:gd name="connsiteX3-27" fmla="*/ 0 w 1277368"/>
              <a:gd name="connsiteY3-28" fmla="*/ 2183240 h 2183240"/>
              <a:gd name="connsiteX4-29" fmla="*/ 0 w 1277368"/>
              <a:gd name="connsiteY4-30" fmla="*/ 11528 h 2183240"/>
              <a:gd name="connsiteX0-31" fmla="*/ 0 w 1298150"/>
              <a:gd name="connsiteY0-32" fmla="*/ 11528 h 2240720"/>
              <a:gd name="connsiteX1-33" fmla="*/ 1277368 w 1298150"/>
              <a:gd name="connsiteY1-34" fmla="*/ 0 h 2240720"/>
              <a:gd name="connsiteX2-35" fmla="*/ 1298150 w 1298150"/>
              <a:gd name="connsiteY2-36" fmla="*/ 2240720 h 2240720"/>
              <a:gd name="connsiteX3-37" fmla="*/ 0 w 1298150"/>
              <a:gd name="connsiteY3-38" fmla="*/ 2183240 h 2240720"/>
              <a:gd name="connsiteX4-39" fmla="*/ 0 w 1298150"/>
              <a:gd name="connsiteY4-40" fmla="*/ 11528 h 2240720"/>
              <a:gd name="connsiteX0-41" fmla="*/ 0 w 1306495"/>
              <a:gd name="connsiteY0-42" fmla="*/ 11528 h 2292439"/>
              <a:gd name="connsiteX1-43" fmla="*/ 1277368 w 1306495"/>
              <a:gd name="connsiteY1-44" fmla="*/ 0 h 2292439"/>
              <a:gd name="connsiteX2-45" fmla="*/ 1306495 w 1306495"/>
              <a:gd name="connsiteY2-46" fmla="*/ 2292439 h 2292439"/>
              <a:gd name="connsiteX3-47" fmla="*/ 0 w 1306495"/>
              <a:gd name="connsiteY3-48" fmla="*/ 2183240 h 2292439"/>
              <a:gd name="connsiteX4-49" fmla="*/ 0 w 1306495"/>
              <a:gd name="connsiteY4-50" fmla="*/ 11528 h 2292439"/>
              <a:gd name="connsiteX0-51" fmla="*/ 12438 w 1318933"/>
              <a:gd name="connsiteY0-52" fmla="*/ 11528 h 2292439"/>
              <a:gd name="connsiteX1-53" fmla="*/ 1289806 w 1318933"/>
              <a:gd name="connsiteY1-54" fmla="*/ 0 h 2292439"/>
              <a:gd name="connsiteX2-55" fmla="*/ 1318933 w 1318933"/>
              <a:gd name="connsiteY2-56" fmla="*/ 2292439 h 2292439"/>
              <a:gd name="connsiteX3-57" fmla="*/ 0 w 1318933"/>
              <a:gd name="connsiteY3-58" fmla="*/ 2165951 h 2292439"/>
              <a:gd name="connsiteX4-59" fmla="*/ 12438 w 1318933"/>
              <a:gd name="connsiteY4-60" fmla="*/ 11528 h 2292439"/>
              <a:gd name="connsiteX0-61" fmla="*/ 24426 w 1318933"/>
              <a:gd name="connsiteY0-62" fmla="*/ 115724 h 2292439"/>
              <a:gd name="connsiteX1-63" fmla="*/ 1289806 w 1318933"/>
              <a:gd name="connsiteY1-64" fmla="*/ 0 h 2292439"/>
              <a:gd name="connsiteX2-65" fmla="*/ 1318933 w 1318933"/>
              <a:gd name="connsiteY2-66" fmla="*/ 2292439 h 2292439"/>
              <a:gd name="connsiteX3-67" fmla="*/ 0 w 1318933"/>
              <a:gd name="connsiteY3-68" fmla="*/ 2165951 h 2292439"/>
              <a:gd name="connsiteX4-69" fmla="*/ 24426 w 1318933"/>
              <a:gd name="connsiteY4-70" fmla="*/ 115724 h 2292439"/>
              <a:gd name="connsiteX0-71" fmla="*/ 27911 w 1318933"/>
              <a:gd name="connsiteY0-72" fmla="*/ 47624 h 2292439"/>
              <a:gd name="connsiteX1-73" fmla="*/ 1289806 w 1318933"/>
              <a:gd name="connsiteY1-74" fmla="*/ 0 h 2292439"/>
              <a:gd name="connsiteX2-75" fmla="*/ 1318933 w 1318933"/>
              <a:gd name="connsiteY2-76" fmla="*/ 2292439 h 2292439"/>
              <a:gd name="connsiteX3-77" fmla="*/ 0 w 1318933"/>
              <a:gd name="connsiteY3-78" fmla="*/ 2165951 h 2292439"/>
              <a:gd name="connsiteX4-79" fmla="*/ 27911 w 1318933"/>
              <a:gd name="connsiteY4-80" fmla="*/ 47624 h 2292439"/>
              <a:gd name="connsiteX0-81" fmla="*/ 24877 w 1318933"/>
              <a:gd name="connsiteY0-82" fmla="*/ 28817 h 2292439"/>
              <a:gd name="connsiteX1-83" fmla="*/ 1289806 w 1318933"/>
              <a:gd name="connsiteY1-84" fmla="*/ 0 h 2292439"/>
              <a:gd name="connsiteX2-85" fmla="*/ 1318933 w 1318933"/>
              <a:gd name="connsiteY2-86" fmla="*/ 2292439 h 2292439"/>
              <a:gd name="connsiteX3-87" fmla="*/ 0 w 1318933"/>
              <a:gd name="connsiteY3-88" fmla="*/ 2165951 h 2292439"/>
              <a:gd name="connsiteX4-89" fmla="*/ 24877 w 1318933"/>
              <a:gd name="connsiteY4-90" fmla="*/ 28817 h 2292439"/>
              <a:gd name="connsiteX0-91" fmla="*/ 0 w 1321208"/>
              <a:gd name="connsiteY0-92" fmla="*/ 0 h 2312307"/>
              <a:gd name="connsiteX1-93" fmla="*/ 1292081 w 1321208"/>
              <a:gd name="connsiteY1-94" fmla="*/ 19868 h 2312307"/>
              <a:gd name="connsiteX2-95" fmla="*/ 1321208 w 1321208"/>
              <a:gd name="connsiteY2-96" fmla="*/ 2312307 h 2312307"/>
              <a:gd name="connsiteX3-97" fmla="*/ 2275 w 1321208"/>
              <a:gd name="connsiteY3-98" fmla="*/ 2185819 h 2312307"/>
              <a:gd name="connsiteX4-99" fmla="*/ 0 w 1321208"/>
              <a:gd name="connsiteY4-100" fmla="*/ 0 h 23123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21208" h="2312307">
                <a:moveTo>
                  <a:pt x="0" y="0"/>
                </a:moveTo>
                <a:lnTo>
                  <a:pt x="1292081" y="19868"/>
                </a:lnTo>
                <a:lnTo>
                  <a:pt x="1321208" y="2312307"/>
                </a:lnTo>
                <a:lnTo>
                  <a:pt x="2275" y="2185819"/>
                </a:lnTo>
                <a:cubicBezTo>
                  <a:pt x="1517" y="1457213"/>
                  <a:pt x="758" y="728606"/>
                  <a:pt x="0" y="0"/>
                </a:cubicBezTo>
                <a:close/>
              </a:path>
            </a:pathLst>
          </a:custGeom>
          <a:noFill/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9853-695C-41C9-920A-471B440F57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4C151-1B1D-43EB-A02D-89C78BA8E9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4" Type="http://schemas.openxmlformats.org/officeDocument/2006/relationships/image" Target="../media/image17.png"/><Relationship Id="rId3" Type="http://schemas.openxmlformats.org/officeDocument/2006/relationships/tags" Target="../tags/tag1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7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0.jpeg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4" Type="http://schemas.openxmlformats.org/officeDocument/2006/relationships/image" Target="../media/image5.png"/><Relationship Id="rId3" Type="http://schemas.openxmlformats.org/officeDocument/2006/relationships/tags" Target="../tags/tag4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image" Target="../media/image4.png"/><Relationship Id="rId3" Type="http://schemas.openxmlformats.org/officeDocument/2006/relationships/tags" Target="../tags/tag10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.xml"/><Relationship Id="rId4" Type="http://schemas.openxmlformats.org/officeDocument/2006/relationships/image" Target="../media/image27.png"/><Relationship Id="rId3" Type="http://schemas.openxmlformats.org/officeDocument/2006/relationships/tags" Target="../tags/tag4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chart" Target="../charts/chart7.xml"/><Relationship Id="rId1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6.jpe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6" b="77189"/>
          <a:stretch>
            <a:fillRect/>
          </a:stretch>
        </p:blipFill>
        <p:spPr>
          <a:xfrm>
            <a:off x="-1" y="0"/>
            <a:ext cx="9462977" cy="157361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50194"/>
          <a:stretch>
            <a:fillRect/>
          </a:stretch>
        </p:blipFill>
        <p:spPr>
          <a:xfrm>
            <a:off x="7946066" y="3462670"/>
            <a:ext cx="4256567" cy="3435840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13" y="107132"/>
            <a:ext cx="9311007" cy="6880495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/>
          <a:stretch>
            <a:fillRect/>
          </a:stretch>
        </p:blipFill>
        <p:spPr>
          <a:xfrm>
            <a:off x="10115550" y="-426268"/>
            <a:ext cx="1848281" cy="6880495"/>
          </a:xfrm>
          <a:prstGeom prst="rect">
            <a:avLst/>
          </a:prstGeom>
        </p:spPr>
      </p:pic>
      <p:sp>
        <p:nvSpPr>
          <p:cNvPr id="16" name="PA_圆角矩形 15"/>
          <p:cNvSpPr/>
          <p:nvPr>
            <p:custDataLst>
              <p:tags r:id="rId7"/>
            </p:custDataLst>
          </p:nvPr>
        </p:nvSpPr>
        <p:spPr>
          <a:xfrm>
            <a:off x="809625" y="852820"/>
            <a:ext cx="10572749" cy="5219700"/>
          </a:xfrm>
          <a:prstGeom prst="roundRect">
            <a:avLst>
              <a:gd name="adj" fmla="val 3163"/>
            </a:avLst>
          </a:prstGeom>
          <a:solidFill>
            <a:srgbClr val="241B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文本框 16"/>
          <p:cNvSpPr txBox="1"/>
          <p:nvPr>
            <p:custDataLst>
              <p:tags r:id="rId8"/>
            </p:custDataLst>
          </p:nvPr>
        </p:nvSpPr>
        <p:spPr>
          <a:xfrm>
            <a:off x="1055283" y="1062370"/>
            <a:ext cx="11766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好</a:t>
            </a:r>
            <a:r>
              <a:rPr lang="en-US" altLang="zh-CN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客</a:t>
            </a:r>
            <a:r>
              <a:rPr lang="en-US" altLang="zh-CN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模</a:t>
            </a:r>
            <a:r>
              <a:rPr lang="en-US" altLang="zh-CN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solidFill>
                  <a:srgbClr val="FEBF54"/>
                </a:solidFill>
                <a:latin typeface="微软雅黑" panose="020B0503020204020204" charset="-122"/>
                <a:ea typeface="微软雅黑" panose="020B0503020204020204" charset="-122"/>
              </a:rPr>
              <a:t>板</a:t>
            </a:r>
            <a:endParaRPr lang="zh-CN" altLang="en-US" sz="1600" b="1" dirty="0">
              <a:solidFill>
                <a:srgbClr val="FEBF5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PA_库_图片 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20" y="-505918"/>
            <a:ext cx="10398408" cy="7684045"/>
          </a:xfrm>
          <a:prstGeom prst="rect">
            <a:avLst/>
          </a:prstGeom>
        </p:spPr>
      </p:pic>
      <p:sp>
        <p:nvSpPr>
          <p:cNvPr id="19" name="PA_库_文本框 18"/>
          <p:cNvSpPr txBox="1"/>
          <p:nvPr>
            <p:custDataLst>
              <p:tags r:id="rId11"/>
            </p:custDataLst>
          </p:nvPr>
        </p:nvSpPr>
        <p:spPr>
          <a:xfrm>
            <a:off x="1385827" y="2509255"/>
            <a:ext cx="35654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2.5D</a:t>
            </a:r>
            <a:r>
              <a:rPr lang="zh-CN" altLang="en-US" sz="3200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商务金融数据</a:t>
            </a:r>
            <a:endParaRPr lang="en-US" altLang="zh-CN" sz="3200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科技信息网页购物场景区块链</a:t>
            </a:r>
            <a:endParaRPr lang="zh-CN" altLang="en-US" sz="2000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38" name="PA_矩形 37"/>
          <p:cNvSpPr/>
          <p:nvPr>
            <p:custDataLst>
              <p:tags r:id="rId12"/>
            </p:custDataLst>
          </p:nvPr>
        </p:nvSpPr>
        <p:spPr>
          <a:xfrm>
            <a:off x="1385827" y="3483600"/>
            <a:ext cx="4576823" cy="89069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FCB75E"/>
                </a:solidFill>
              </a:rPr>
              <a:t>Lorem Ipsum is simply dummy text of the printing and typesetting industry. Lorem Ipsum has been the industry's standard. Lorem Ipsum is simply dummy text of the printing and more.</a:t>
            </a:r>
            <a:endParaRPr lang="en-US" altLang="zh-CN" sz="1200" dirty="0">
              <a:solidFill>
                <a:srgbClr val="FCB75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6091085" cy="6858000"/>
          </a:xfrm>
          <a:prstGeom prst="rect">
            <a:avLst/>
          </a:prstGeom>
          <a:gradFill flip="none" rotWithShape="1">
            <a:gsLst>
              <a:gs pos="8000">
                <a:srgbClr val="EB6EB2"/>
              </a:gs>
              <a:gs pos="100000">
                <a:srgbClr val="FCB75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53" name="矩形: 圆角 52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55" y="1017639"/>
            <a:ext cx="4310192" cy="4822722"/>
          </a:xfrm>
          <a:prstGeom prst="rect">
            <a:avLst/>
          </a:prstGeom>
          <a:effectLst>
            <a:outerShdw blurRad="635000" dist="381000" dir="99600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752706" y="1897158"/>
            <a:ext cx="3516539" cy="1622028"/>
            <a:chOff x="752706" y="1897158"/>
            <a:chExt cx="3516539" cy="1622028"/>
          </a:xfrm>
        </p:grpSpPr>
        <p:sp>
          <p:nvSpPr>
            <p:cNvPr id="14" name="TextBox 13"/>
            <p:cNvSpPr txBox="1"/>
            <p:nvPr/>
          </p:nvSpPr>
          <p:spPr>
            <a:xfrm>
              <a:off x="1192215" y="1897158"/>
              <a:ext cx="3077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300" dirty="0">
                  <a:solidFill>
                    <a:schemeClr val="bg1"/>
                  </a:solidFill>
                </a:rPr>
                <a:t>Solid Project’s</a:t>
              </a:r>
              <a:endParaRPr lang="en-US" sz="1400" spc="3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48674" y="2195747"/>
              <a:ext cx="31205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SPECIAL </a:t>
              </a:r>
              <a:r>
                <a:rPr lang="en-US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FEATURES</a:t>
              </a:r>
              <a:endParaRPr lang="en-US" sz="4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52706" y="2428383"/>
              <a:ext cx="295275" cy="246132"/>
              <a:chOff x="466725" y="2427118"/>
              <a:chExt cx="295275" cy="246132"/>
            </a:xfrm>
            <a:solidFill>
              <a:schemeClr val="bg1"/>
            </a:solidFill>
          </p:grpSpPr>
          <p:sp>
            <p:nvSpPr>
              <p:cNvPr id="18" name="Rectangle: Rounded Corners 17"/>
              <p:cNvSpPr/>
              <p:nvPr/>
            </p:nvSpPr>
            <p:spPr>
              <a:xfrm>
                <a:off x="466725" y="2427118"/>
                <a:ext cx="295275" cy="9224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: Rounded Corners 18"/>
              <p:cNvSpPr/>
              <p:nvPr/>
            </p:nvSpPr>
            <p:spPr>
              <a:xfrm>
                <a:off x="578644" y="2581005"/>
                <a:ext cx="183355" cy="9224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161427" y="3817775"/>
            <a:ext cx="257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“Nemo </a:t>
            </a:r>
            <a:r>
              <a:rPr lang="en-US" sz="1200" i="1" dirty="0" err="1">
                <a:solidFill>
                  <a:schemeClr val="bg1"/>
                </a:solidFill>
              </a:rPr>
              <a:t>enim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ipsam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voluptatem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quia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voluptas</a:t>
            </a:r>
            <a:r>
              <a:rPr lang="en-US" sz="1200" i="1" dirty="0">
                <a:solidFill>
                  <a:schemeClr val="bg1"/>
                </a:solidFill>
              </a:rPr>
              <a:t> sit </a:t>
            </a:r>
            <a:r>
              <a:rPr lang="en-US" sz="1200" i="1" dirty="0" err="1">
                <a:solidFill>
                  <a:schemeClr val="bg1"/>
                </a:solidFill>
              </a:rPr>
              <a:t>aspernatur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aut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odit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aut</a:t>
            </a:r>
            <a:r>
              <a:rPr lang="en-US" sz="1200" i="1" dirty="0">
                <a:solidFill>
                  <a:schemeClr val="bg1"/>
                </a:solidFill>
              </a:rPr>
              <a:t> fugit”</a:t>
            </a:r>
            <a:endParaRPr lang="en-US" sz="1200" i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02746" y="1875583"/>
            <a:ext cx="2608574" cy="636717"/>
            <a:chOff x="8902746" y="1875583"/>
            <a:chExt cx="2608574" cy="636717"/>
          </a:xfrm>
        </p:grpSpPr>
        <p:sp>
          <p:nvSpPr>
            <p:cNvPr id="24" name="Oval 23"/>
            <p:cNvSpPr/>
            <p:nvPr/>
          </p:nvSpPr>
          <p:spPr>
            <a:xfrm>
              <a:off x="8902746" y="1875583"/>
              <a:ext cx="616502" cy="6165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558262" y="1875583"/>
              <a:ext cx="1953058" cy="636717"/>
              <a:chOff x="2472974" y="3818949"/>
              <a:chExt cx="1953058" cy="63671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485422" y="4024779"/>
                <a:ext cx="1940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unde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72974" y="3818949"/>
                <a:ext cx="19530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Feature Number 01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9065741" y="2056834"/>
              <a:ext cx="290513" cy="254000"/>
            </a:xfrm>
            <a:custGeom>
              <a:avLst/>
              <a:gdLst>
                <a:gd name="T0" fmla="*/ 90 w 200"/>
                <a:gd name="T1" fmla="*/ 8 h 176"/>
                <a:gd name="T2" fmla="*/ 169 w 200"/>
                <a:gd name="T3" fmla="*/ 66 h 176"/>
                <a:gd name="T4" fmla="*/ 176 w 200"/>
                <a:gd name="T5" fmla="*/ 63 h 176"/>
                <a:gd name="T6" fmla="*/ 90 w 200"/>
                <a:gd name="T7" fmla="*/ 0 h 176"/>
                <a:gd name="T8" fmla="*/ 46 w 200"/>
                <a:gd name="T9" fmla="*/ 11 h 176"/>
                <a:gd name="T10" fmla="*/ 50 w 200"/>
                <a:gd name="T11" fmla="*/ 18 h 176"/>
                <a:gd name="T12" fmla="*/ 90 w 200"/>
                <a:gd name="T13" fmla="*/ 8 h 176"/>
                <a:gd name="T14" fmla="*/ 92 w 200"/>
                <a:gd name="T15" fmla="*/ 84 h 176"/>
                <a:gd name="T16" fmla="*/ 92 w 200"/>
                <a:gd name="T17" fmla="*/ 86 h 176"/>
                <a:gd name="T18" fmla="*/ 14 w 200"/>
                <a:gd name="T19" fmla="*/ 8 h 176"/>
                <a:gd name="T20" fmla="*/ 8 w 200"/>
                <a:gd name="T21" fmla="*/ 13 h 176"/>
                <a:gd name="T22" fmla="*/ 23 w 200"/>
                <a:gd name="T23" fmla="*/ 29 h 176"/>
                <a:gd name="T24" fmla="*/ 0 w 200"/>
                <a:gd name="T25" fmla="*/ 88 h 176"/>
                <a:gd name="T26" fmla="*/ 90 w 200"/>
                <a:gd name="T27" fmla="*/ 176 h 176"/>
                <a:gd name="T28" fmla="*/ 149 w 200"/>
                <a:gd name="T29" fmla="*/ 154 h 176"/>
                <a:gd name="T30" fmla="*/ 166 w 200"/>
                <a:gd name="T31" fmla="*/ 171 h 176"/>
                <a:gd name="T32" fmla="*/ 172 w 200"/>
                <a:gd name="T33" fmla="*/ 166 h 176"/>
                <a:gd name="T34" fmla="*/ 155 w 200"/>
                <a:gd name="T35" fmla="*/ 149 h 176"/>
                <a:gd name="T36" fmla="*/ 180 w 200"/>
                <a:gd name="T37" fmla="*/ 92 h 176"/>
                <a:gd name="T38" fmla="*/ 200 w 200"/>
                <a:gd name="T39" fmla="*/ 92 h 176"/>
                <a:gd name="T40" fmla="*/ 200 w 200"/>
                <a:gd name="T41" fmla="*/ 84 h 176"/>
                <a:gd name="T42" fmla="*/ 92 w 200"/>
                <a:gd name="T43" fmla="*/ 84 h 176"/>
                <a:gd name="T44" fmla="*/ 90 w 200"/>
                <a:gd name="T45" fmla="*/ 168 h 176"/>
                <a:gd name="T46" fmla="*/ 8 w 200"/>
                <a:gd name="T47" fmla="*/ 88 h 176"/>
                <a:gd name="T48" fmla="*/ 29 w 200"/>
                <a:gd name="T49" fmla="*/ 34 h 176"/>
                <a:gd name="T50" fmla="*/ 143 w 200"/>
                <a:gd name="T51" fmla="*/ 149 h 176"/>
                <a:gd name="T52" fmla="*/ 90 w 200"/>
                <a:gd name="T53" fmla="*/ 168 h 176"/>
                <a:gd name="T54" fmla="*/ 149 w 200"/>
                <a:gd name="T55" fmla="*/ 143 h 176"/>
                <a:gd name="T56" fmla="*/ 98 w 200"/>
                <a:gd name="T57" fmla="*/ 92 h 176"/>
                <a:gd name="T58" fmla="*/ 172 w 200"/>
                <a:gd name="T59" fmla="*/ 92 h 176"/>
                <a:gd name="T60" fmla="*/ 149 w 200"/>
                <a:gd name="T61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90" y="8"/>
                  </a:moveTo>
                  <a:cubicBezTo>
                    <a:pt x="126" y="8"/>
                    <a:pt x="159" y="32"/>
                    <a:pt x="169" y="66"/>
                  </a:cubicBezTo>
                  <a:cubicBezTo>
                    <a:pt x="176" y="63"/>
                    <a:pt x="176" y="63"/>
                    <a:pt x="176" y="63"/>
                  </a:cubicBezTo>
                  <a:cubicBezTo>
                    <a:pt x="165" y="26"/>
                    <a:pt x="130" y="0"/>
                    <a:pt x="90" y="0"/>
                  </a:cubicBezTo>
                  <a:cubicBezTo>
                    <a:pt x="75" y="0"/>
                    <a:pt x="59" y="4"/>
                    <a:pt x="46" y="1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62" y="11"/>
                    <a:pt x="76" y="8"/>
                    <a:pt x="90" y="8"/>
                  </a:cubicBezTo>
                  <a:close/>
                  <a:moveTo>
                    <a:pt x="92" y="84"/>
                  </a:moveTo>
                  <a:cubicBezTo>
                    <a:pt x="92" y="86"/>
                    <a:pt x="92" y="86"/>
                    <a:pt x="92" y="8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8" y="45"/>
                    <a:pt x="0" y="66"/>
                    <a:pt x="0" y="88"/>
                  </a:cubicBezTo>
                  <a:cubicBezTo>
                    <a:pt x="0" y="136"/>
                    <a:pt x="40" y="176"/>
                    <a:pt x="90" y="176"/>
                  </a:cubicBezTo>
                  <a:cubicBezTo>
                    <a:pt x="112" y="176"/>
                    <a:pt x="133" y="168"/>
                    <a:pt x="149" y="154"/>
                  </a:cubicBezTo>
                  <a:cubicBezTo>
                    <a:pt x="166" y="171"/>
                    <a:pt x="166" y="171"/>
                    <a:pt x="166" y="171"/>
                  </a:cubicBezTo>
                  <a:cubicBezTo>
                    <a:pt x="172" y="166"/>
                    <a:pt x="172" y="166"/>
                    <a:pt x="172" y="166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69" y="134"/>
                    <a:pt x="179" y="114"/>
                    <a:pt x="180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0" y="84"/>
                    <a:pt x="200" y="84"/>
                    <a:pt x="200" y="84"/>
                  </a:cubicBezTo>
                  <a:lnTo>
                    <a:pt x="92" y="84"/>
                  </a:lnTo>
                  <a:close/>
                  <a:moveTo>
                    <a:pt x="90" y="168"/>
                  </a:moveTo>
                  <a:cubicBezTo>
                    <a:pt x="45" y="168"/>
                    <a:pt x="8" y="132"/>
                    <a:pt x="8" y="88"/>
                  </a:cubicBezTo>
                  <a:cubicBezTo>
                    <a:pt x="8" y="68"/>
                    <a:pt x="15" y="49"/>
                    <a:pt x="29" y="34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29" y="161"/>
                    <a:pt x="110" y="168"/>
                    <a:pt x="90" y="168"/>
                  </a:cubicBezTo>
                  <a:close/>
                  <a:moveTo>
                    <a:pt x="149" y="143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1" y="112"/>
                    <a:pt x="162" y="130"/>
                    <a:pt x="149" y="14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02746" y="3110642"/>
            <a:ext cx="2608574" cy="636717"/>
            <a:chOff x="8902746" y="3110642"/>
            <a:chExt cx="2608574" cy="636717"/>
          </a:xfrm>
        </p:grpSpPr>
        <p:sp>
          <p:nvSpPr>
            <p:cNvPr id="32" name="Freeform 19"/>
            <p:cNvSpPr>
              <a:spLocks noEditPoints="1"/>
            </p:cNvSpPr>
            <p:nvPr/>
          </p:nvSpPr>
          <p:spPr bwMode="auto">
            <a:xfrm>
              <a:off x="9052247" y="3303006"/>
              <a:ext cx="317500" cy="231775"/>
            </a:xfrm>
            <a:custGeom>
              <a:avLst/>
              <a:gdLst>
                <a:gd name="T0" fmla="*/ 200 w 220"/>
                <a:gd name="T1" fmla="*/ 0 h 160"/>
                <a:gd name="T2" fmla="*/ 180 w 220"/>
                <a:gd name="T3" fmla="*/ 20 h 160"/>
                <a:gd name="T4" fmla="*/ 188 w 220"/>
                <a:gd name="T5" fmla="*/ 36 h 160"/>
                <a:gd name="T6" fmla="*/ 184 w 220"/>
                <a:gd name="T7" fmla="*/ 34 h 160"/>
                <a:gd name="T8" fmla="*/ 136 w 220"/>
                <a:gd name="T9" fmla="*/ 124 h 160"/>
                <a:gd name="T10" fmla="*/ 124 w 220"/>
                <a:gd name="T11" fmla="*/ 120 h 160"/>
                <a:gd name="T12" fmla="*/ 113 w 220"/>
                <a:gd name="T13" fmla="*/ 123 h 160"/>
                <a:gd name="T14" fmla="*/ 76 w 220"/>
                <a:gd name="T15" fmla="*/ 71 h 160"/>
                <a:gd name="T16" fmla="*/ 80 w 220"/>
                <a:gd name="T17" fmla="*/ 60 h 160"/>
                <a:gd name="T18" fmla="*/ 60 w 220"/>
                <a:gd name="T19" fmla="*/ 40 h 160"/>
                <a:gd name="T20" fmla="*/ 40 w 220"/>
                <a:gd name="T21" fmla="*/ 60 h 160"/>
                <a:gd name="T22" fmla="*/ 43 w 220"/>
                <a:gd name="T23" fmla="*/ 71 h 160"/>
                <a:gd name="T24" fmla="*/ 28 w 220"/>
                <a:gd name="T25" fmla="*/ 90 h 160"/>
                <a:gd name="T26" fmla="*/ 20 w 220"/>
                <a:gd name="T27" fmla="*/ 88 h 160"/>
                <a:gd name="T28" fmla="*/ 0 w 220"/>
                <a:gd name="T29" fmla="*/ 108 h 160"/>
                <a:gd name="T30" fmla="*/ 20 w 220"/>
                <a:gd name="T31" fmla="*/ 128 h 160"/>
                <a:gd name="T32" fmla="*/ 40 w 220"/>
                <a:gd name="T33" fmla="*/ 108 h 160"/>
                <a:gd name="T34" fmla="*/ 35 w 220"/>
                <a:gd name="T35" fmla="*/ 94 h 160"/>
                <a:gd name="T36" fmla="*/ 49 w 220"/>
                <a:gd name="T37" fmla="*/ 77 h 160"/>
                <a:gd name="T38" fmla="*/ 60 w 220"/>
                <a:gd name="T39" fmla="*/ 80 h 160"/>
                <a:gd name="T40" fmla="*/ 71 w 220"/>
                <a:gd name="T41" fmla="*/ 77 h 160"/>
                <a:gd name="T42" fmla="*/ 108 w 220"/>
                <a:gd name="T43" fmla="*/ 129 h 160"/>
                <a:gd name="T44" fmla="*/ 104 w 220"/>
                <a:gd name="T45" fmla="*/ 140 h 160"/>
                <a:gd name="T46" fmla="*/ 124 w 220"/>
                <a:gd name="T47" fmla="*/ 160 h 160"/>
                <a:gd name="T48" fmla="*/ 144 w 220"/>
                <a:gd name="T49" fmla="*/ 140 h 160"/>
                <a:gd name="T50" fmla="*/ 141 w 220"/>
                <a:gd name="T51" fmla="*/ 130 h 160"/>
                <a:gd name="T52" fmla="*/ 191 w 220"/>
                <a:gd name="T53" fmla="*/ 38 h 160"/>
                <a:gd name="T54" fmla="*/ 200 w 220"/>
                <a:gd name="T55" fmla="*/ 40 h 160"/>
                <a:gd name="T56" fmla="*/ 220 w 220"/>
                <a:gd name="T57" fmla="*/ 20 h 160"/>
                <a:gd name="T58" fmla="*/ 200 w 220"/>
                <a:gd name="T59" fmla="*/ 0 h 160"/>
                <a:gd name="T60" fmla="*/ 20 w 220"/>
                <a:gd name="T61" fmla="*/ 120 h 160"/>
                <a:gd name="T62" fmla="*/ 8 w 220"/>
                <a:gd name="T63" fmla="*/ 108 h 160"/>
                <a:gd name="T64" fmla="*/ 20 w 220"/>
                <a:gd name="T65" fmla="*/ 96 h 160"/>
                <a:gd name="T66" fmla="*/ 32 w 220"/>
                <a:gd name="T67" fmla="*/ 108 h 160"/>
                <a:gd name="T68" fmla="*/ 20 w 220"/>
                <a:gd name="T69" fmla="*/ 120 h 160"/>
                <a:gd name="T70" fmla="*/ 60 w 220"/>
                <a:gd name="T71" fmla="*/ 72 h 160"/>
                <a:gd name="T72" fmla="*/ 48 w 220"/>
                <a:gd name="T73" fmla="*/ 60 h 160"/>
                <a:gd name="T74" fmla="*/ 60 w 220"/>
                <a:gd name="T75" fmla="*/ 48 h 160"/>
                <a:gd name="T76" fmla="*/ 72 w 220"/>
                <a:gd name="T77" fmla="*/ 60 h 160"/>
                <a:gd name="T78" fmla="*/ 60 w 220"/>
                <a:gd name="T79" fmla="*/ 72 h 160"/>
                <a:gd name="T80" fmla="*/ 124 w 220"/>
                <a:gd name="T81" fmla="*/ 152 h 160"/>
                <a:gd name="T82" fmla="*/ 112 w 220"/>
                <a:gd name="T83" fmla="*/ 140 h 160"/>
                <a:gd name="T84" fmla="*/ 124 w 220"/>
                <a:gd name="T85" fmla="*/ 128 h 160"/>
                <a:gd name="T86" fmla="*/ 136 w 220"/>
                <a:gd name="T87" fmla="*/ 140 h 160"/>
                <a:gd name="T88" fmla="*/ 124 w 220"/>
                <a:gd name="T89" fmla="*/ 152 h 160"/>
                <a:gd name="T90" fmla="*/ 200 w 220"/>
                <a:gd name="T91" fmla="*/ 32 h 160"/>
                <a:gd name="T92" fmla="*/ 188 w 220"/>
                <a:gd name="T93" fmla="*/ 20 h 160"/>
                <a:gd name="T94" fmla="*/ 200 w 220"/>
                <a:gd name="T95" fmla="*/ 8 h 160"/>
                <a:gd name="T96" fmla="*/ 212 w 220"/>
                <a:gd name="T97" fmla="*/ 20 h 160"/>
                <a:gd name="T98" fmla="*/ 200 w 220"/>
                <a:gd name="T99" fmla="*/ 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0" h="160">
                  <a:moveTo>
                    <a:pt x="200" y="0"/>
                  </a:moveTo>
                  <a:cubicBezTo>
                    <a:pt x="189" y="0"/>
                    <a:pt x="180" y="9"/>
                    <a:pt x="180" y="20"/>
                  </a:cubicBezTo>
                  <a:cubicBezTo>
                    <a:pt x="180" y="27"/>
                    <a:pt x="183" y="33"/>
                    <a:pt x="188" y="36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2" y="122"/>
                    <a:pt x="128" y="120"/>
                    <a:pt x="124" y="120"/>
                  </a:cubicBezTo>
                  <a:cubicBezTo>
                    <a:pt x="120" y="120"/>
                    <a:pt x="116" y="121"/>
                    <a:pt x="113" y="123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9" y="68"/>
                    <a:pt x="80" y="64"/>
                    <a:pt x="80" y="60"/>
                  </a:cubicBezTo>
                  <a:cubicBezTo>
                    <a:pt x="80" y="49"/>
                    <a:pt x="71" y="40"/>
                    <a:pt x="60" y="40"/>
                  </a:cubicBezTo>
                  <a:cubicBezTo>
                    <a:pt x="49" y="40"/>
                    <a:pt x="40" y="49"/>
                    <a:pt x="40" y="60"/>
                  </a:cubicBezTo>
                  <a:cubicBezTo>
                    <a:pt x="40" y="64"/>
                    <a:pt x="41" y="68"/>
                    <a:pt x="43" y="71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6" y="89"/>
                    <a:pt x="23" y="88"/>
                    <a:pt x="20" y="88"/>
                  </a:cubicBezTo>
                  <a:cubicBezTo>
                    <a:pt x="9" y="88"/>
                    <a:pt x="0" y="97"/>
                    <a:pt x="0" y="108"/>
                  </a:cubicBezTo>
                  <a:cubicBezTo>
                    <a:pt x="0" y="119"/>
                    <a:pt x="9" y="128"/>
                    <a:pt x="20" y="128"/>
                  </a:cubicBezTo>
                  <a:cubicBezTo>
                    <a:pt x="31" y="128"/>
                    <a:pt x="40" y="119"/>
                    <a:pt x="40" y="108"/>
                  </a:cubicBezTo>
                  <a:cubicBezTo>
                    <a:pt x="40" y="103"/>
                    <a:pt x="38" y="98"/>
                    <a:pt x="35" y="94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2" y="79"/>
                    <a:pt x="56" y="80"/>
                    <a:pt x="60" y="80"/>
                  </a:cubicBezTo>
                  <a:cubicBezTo>
                    <a:pt x="64" y="80"/>
                    <a:pt x="68" y="79"/>
                    <a:pt x="71" y="77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5" y="132"/>
                    <a:pt x="104" y="136"/>
                    <a:pt x="104" y="140"/>
                  </a:cubicBezTo>
                  <a:cubicBezTo>
                    <a:pt x="104" y="151"/>
                    <a:pt x="113" y="160"/>
                    <a:pt x="124" y="160"/>
                  </a:cubicBezTo>
                  <a:cubicBezTo>
                    <a:pt x="135" y="160"/>
                    <a:pt x="144" y="151"/>
                    <a:pt x="144" y="140"/>
                  </a:cubicBezTo>
                  <a:cubicBezTo>
                    <a:pt x="144" y="136"/>
                    <a:pt x="143" y="133"/>
                    <a:pt x="141" y="130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4" y="39"/>
                    <a:pt x="197" y="40"/>
                    <a:pt x="200" y="40"/>
                  </a:cubicBezTo>
                  <a:cubicBezTo>
                    <a:pt x="211" y="40"/>
                    <a:pt x="220" y="31"/>
                    <a:pt x="220" y="20"/>
                  </a:cubicBezTo>
                  <a:cubicBezTo>
                    <a:pt x="220" y="9"/>
                    <a:pt x="211" y="0"/>
                    <a:pt x="200" y="0"/>
                  </a:cubicBezTo>
                  <a:close/>
                  <a:moveTo>
                    <a:pt x="20" y="120"/>
                  </a:moveTo>
                  <a:cubicBezTo>
                    <a:pt x="13" y="120"/>
                    <a:pt x="8" y="115"/>
                    <a:pt x="8" y="108"/>
                  </a:cubicBezTo>
                  <a:cubicBezTo>
                    <a:pt x="8" y="101"/>
                    <a:pt x="13" y="96"/>
                    <a:pt x="20" y="96"/>
                  </a:cubicBezTo>
                  <a:cubicBezTo>
                    <a:pt x="27" y="96"/>
                    <a:pt x="32" y="101"/>
                    <a:pt x="32" y="108"/>
                  </a:cubicBezTo>
                  <a:cubicBezTo>
                    <a:pt x="32" y="115"/>
                    <a:pt x="27" y="120"/>
                    <a:pt x="20" y="120"/>
                  </a:cubicBezTo>
                  <a:close/>
                  <a:moveTo>
                    <a:pt x="60" y="72"/>
                  </a:moveTo>
                  <a:cubicBezTo>
                    <a:pt x="53" y="72"/>
                    <a:pt x="48" y="67"/>
                    <a:pt x="48" y="60"/>
                  </a:cubicBezTo>
                  <a:cubicBezTo>
                    <a:pt x="48" y="53"/>
                    <a:pt x="53" y="48"/>
                    <a:pt x="60" y="48"/>
                  </a:cubicBezTo>
                  <a:cubicBezTo>
                    <a:pt x="67" y="48"/>
                    <a:pt x="72" y="53"/>
                    <a:pt x="72" y="60"/>
                  </a:cubicBezTo>
                  <a:cubicBezTo>
                    <a:pt x="72" y="67"/>
                    <a:pt x="67" y="72"/>
                    <a:pt x="60" y="72"/>
                  </a:cubicBezTo>
                  <a:close/>
                  <a:moveTo>
                    <a:pt x="124" y="152"/>
                  </a:moveTo>
                  <a:cubicBezTo>
                    <a:pt x="117" y="152"/>
                    <a:pt x="112" y="147"/>
                    <a:pt x="112" y="140"/>
                  </a:cubicBezTo>
                  <a:cubicBezTo>
                    <a:pt x="112" y="133"/>
                    <a:pt x="117" y="128"/>
                    <a:pt x="124" y="128"/>
                  </a:cubicBezTo>
                  <a:cubicBezTo>
                    <a:pt x="131" y="128"/>
                    <a:pt x="136" y="133"/>
                    <a:pt x="136" y="140"/>
                  </a:cubicBezTo>
                  <a:cubicBezTo>
                    <a:pt x="136" y="147"/>
                    <a:pt x="131" y="152"/>
                    <a:pt x="124" y="152"/>
                  </a:cubicBezTo>
                  <a:close/>
                  <a:moveTo>
                    <a:pt x="200" y="32"/>
                  </a:moveTo>
                  <a:cubicBezTo>
                    <a:pt x="193" y="32"/>
                    <a:pt x="188" y="27"/>
                    <a:pt x="188" y="20"/>
                  </a:cubicBezTo>
                  <a:cubicBezTo>
                    <a:pt x="188" y="13"/>
                    <a:pt x="193" y="8"/>
                    <a:pt x="200" y="8"/>
                  </a:cubicBezTo>
                  <a:cubicBezTo>
                    <a:pt x="207" y="8"/>
                    <a:pt x="212" y="13"/>
                    <a:pt x="212" y="20"/>
                  </a:cubicBezTo>
                  <a:cubicBezTo>
                    <a:pt x="212" y="27"/>
                    <a:pt x="207" y="32"/>
                    <a:pt x="200" y="3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902746" y="3110642"/>
              <a:ext cx="616502" cy="6165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9558262" y="3110642"/>
              <a:ext cx="1953058" cy="636717"/>
              <a:chOff x="2472974" y="3818949"/>
              <a:chExt cx="1953058" cy="63671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485422" y="4024779"/>
                <a:ext cx="1940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unde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472974" y="3818949"/>
                <a:ext cx="19530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Feature Number 02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902746" y="4345701"/>
            <a:ext cx="2608574" cy="636717"/>
            <a:chOff x="8902746" y="4345701"/>
            <a:chExt cx="2608574" cy="636717"/>
          </a:xfrm>
        </p:grpSpPr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9075266" y="4514252"/>
              <a:ext cx="271463" cy="279400"/>
            </a:xfrm>
            <a:custGeom>
              <a:avLst/>
              <a:gdLst>
                <a:gd name="T0" fmla="*/ 94 w 188"/>
                <a:gd name="T1" fmla="*/ 96 h 192"/>
                <a:gd name="T2" fmla="*/ 188 w 188"/>
                <a:gd name="T3" fmla="*/ 48 h 192"/>
                <a:gd name="T4" fmla="*/ 94 w 188"/>
                <a:gd name="T5" fmla="*/ 0 h 192"/>
                <a:gd name="T6" fmla="*/ 0 w 188"/>
                <a:gd name="T7" fmla="*/ 48 h 192"/>
                <a:gd name="T8" fmla="*/ 94 w 188"/>
                <a:gd name="T9" fmla="*/ 96 h 192"/>
                <a:gd name="T10" fmla="*/ 94 w 188"/>
                <a:gd name="T11" fmla="*/ 8 h 192"/>
                <a:gd name="T12" fmla="*/ 180 w 188"/>
                <a:gd name="T13" fmla="*/ 48 h 192"/>
                <a:gd name="T14" fmla="*/ 94 w 188"/>
                <a:gd name="T15" fmla="*/ 88 h 192"/>
                <a:gd name="T16" fmla="*/ 8 w 188"/>
                <a:gd name="T17" fmla="*/ 48 h 192"/>
                <a:gd name="T18" fmla="*/ 94 w 188"/>
                <a:gd name="T19" fmla="*/ 8 h 192"/>
                <a:gd name="T20" fmla="*/ 94 w 188"/>
                <a:gd name="T21" fmla="*/ 120 h 192"/>
                <a:gd name="T22" fmla="*/ 8 w 188"/>
                <a:gd name="T23" fmla="*/ 80 h 192"/>
                <a:gd name="T24" fmla="*/ 0 w 188"/>
                <a:gd name="T25" fmla="*/ 80 h 192"/>
                <a:gd name="T26" fmla="*/ 94 w 188"/>
                <a:gd name="T27" fmla="*/ 128 h 192"/>
                <a:gd name="T28" fmla="*/ 188 w 188"/>
                <a:gd name="T29" fmla="*/ 80 h 192"/>
                <a:gd name="T30" fmla="*/ 180 w 188"/>
                <a:gd name="T31" fmla="*/ 80 h 192"/>
                <a:gd name="T32" fmla="*/ 94 w 188"/>
                <a:gd name="T33" fmla="*/ 120 h 192"/>
                <a:gd name="T34" fmla="*/ 94 w 188"/>
                <a:gd name="T35" fmla="*/ 152 h 192"/>
                <a:gd name="T36" fmla="*/ 8 w 188"/>
                <a:gd name="T37" fmla="*/ 112 h 192"/>
                <a:gd name="T38" fmla="*/ 0 w 188"/>
                <a:gd name="T39" fmla="*/ 112 h 192"/>
                <a:gd name="T40" fmla="*/ 94 w 188"/>
                <a:gd name="T41" fmla="*/ 160 h 192"/>
                <a:gd name="T42" fmla="*/ 188 w 188"/>
                <a:gd name="T43" fmla="*/ 112 h 192"/>
                <a:gd name="T44" fmla="*/ 180 w 188"/>
                <a:gd name="T45" fmla="*/ 112 h 192"/>
                <a:gd name="T46" fmla="*/ 94 w 188"/>
                <a:gd name="T47" fmla="*/ 152 h 192"/>
                <a:gd name="T48" fmla="*/ 94 w 188"/>
                <a:gd name="T49" fmla="*/ 184 h 192"/>
                <a:gd name="T50" fmla="*/ 8 w 188"/>
                <a:gd name="T51" fmla="*/ 144 h 192"/>
                <a:gd name="T52" fmla="*/ 0 w 188"/>
                <a:gd name="T53" fmla="*/ 144 h 192"/>
                <a:gd name="T54" fmla="*/ 94 w 188"/>
                <a:gd name="T55" fmla="*/ 192 h 192"/>
                <a:gd name="T56" fmla="*/ 188 w 188"/>
                <a:gd name="T57" fmla="*/ 144 h 192"/>
                <a:gd name="T58" fmla="*/ 180 w 188"/>
                <a:gd name="T59" fmla="*/ 144 h 192"/>
                <a:gd name="T60" fmla="*/ 94 w 188"/>
                <a:gd name="T61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92">
                  <a:moveTo>
                    <a:pt x="94" y="96"/>
                  </a:moveTo>
                  <a:cubicBezTo>
                    <a:pt x="147" y="96"/>
                    <a:pt x="188" y="75"/>
                    <a:pt x="188" y="48"/>
                  </a:cubicBezTo>
                  <a:cubicBezTo>
                    <a:pt x="188" y="21"/>
                    <a:pt x="147" y="0"/>
                    <a:pt x="94" y="0"/>
                  </a:cubicBezTo>
                  <a:cubicBezTo>
                    <a:pt x="41" y="0"/>
                    <a:pt x="0" y="21"/>
                    <a:pt x="0" y="48"/>
                  </a:cubicBezTo>
                  <a:cubicBezTo>
                    <a:pt x="0" y="75"/>
                    <a:pt x="41" y="96"/>
                    <a:pt x="94" y="96"/>
                  </a:cubicBezTo>
                  <a:close/>
                  <a:moveTo>
                    <a:pt x="94" y="8"/>
                  </a:moveTo>
                  <a:cubicBezTo>
                    <a:pt x="141" y="8"/>
                    <a:pt x="180" y="26"/>
                    <a:pt x="180" y="48"/>
                  </a:cubicBezTo>
                  <a:cubicBezTo>
                    <a:pt x="180" y="70"/>
                    <a:pt x="141" y="88"/>
                    <a:pt x="94" y="88"/>
                  </a:cubicBezTo>
                  <a:cubicBezTo>
                    <a:pt x="47" y="88"/>
                    <a:pt x="8" y="70"/>
                    <a:pt x="8" y="48"/>
                  </a:cubicBezTo>
                  <a:cubicBezTo>
                    <a:pt x="8" y="26"/>
                    <a:pt x="47" y="8"/>
                    <a:pt x="94" y="8"/>
                  </a:cubicBezTo>
                  <a:close/>
                  <a:moveTo>
                    <a:pt x="94" y="120"/>
                  </a:moveTo>
                  <a:cubicBezTo>
                    <a:pt x="47" y="120"/>
                    <a:pt x="8" y="102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07"/>
                    <a:pt x="41" y="128"/>
                    <a:pt x="94" y="128"/>
                  </a:cubicBezTo>
                  <a:cubicBezTo>
                    <a:pt x="147" y="128"/>
                    <a:pt x="188" y="107"/>
                    <a:pt x="188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102"/>
                    <a:pt x="141" y="120"/>
                    <a:pt x="94" y="120"/>
                  </a:cubicBezTo>
                  <a:close/>
                  <a:moveTo>
                    <a:pt x="94" y="152"/>
                  </a:moveTo>
                  <a:cubicBezTo>
                    <a:pt x="47" y="152"/>
                    <a:pt x="8" y="134"/>
                    <a:pt x="8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9"/>
                    <a:pt x="41" y="160"/>
                    <a:pt x="94" y="160"/>
                  </a:cubicBezTo>
                  <a:cubicBezTo>
                    <a:pt x="147" y="160"/>
                    <a:pt x="188" y="139"/>
                    <a:pt x="188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34"/>
                    <a:pt x="141" y="152"/>
                    <a:pt x="94" y="152"/>
                  </a:cubicBezTo>
                  <a:close/>
                  <a:moveTo>
                    <a:pt x="94" y="184"/>
                  </a:moveTo>
                  <a:cubicBezTo>
                    <a:pt x="47" y="184"/>
                    <a:pt x="8" y="166"/>
                    <a:pt x="8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71"/>
                    <a:pt x="41" y="192"/>
                    <a:pt x="94" y="192"/>
                  </a:cubicBezTo>
                  <a:cubicBezTo>
                    <a:pt x="147" y="192"/>
                    <a:pt x="188" y="171"/>
                    <a:pt x="188" y="144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0" y="166"/>
                    <a:pt x="141" y="184"/>
                    <a:pt x="94" y="18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902746" y="4345701"/>
              <a:ext cx="616502" cy="6165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558262" y="4345701"/>
              <a:ext cx="1953058" cy="636717"/>
              <a:chOff x="2472974" y="3818949"/>
              <a:chExt cx="1953058" cy="63671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485422" y="4024779"/>
                <a:ext cx="1940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unde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72974" y="3818949"/>
                <a:ext cx="19530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Feature Number 03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</p:grp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 r="2897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6" b="77189"/>
          <a:stretch>
            <a:fillRect/>
          </a:stretch>
        </p:blipFill>
        <p:spPr>
          <a:xfrm>
            <a:off x="-1" y="0"/>
            <a:ext cx="9462977" cy="157361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50194"/>
          <a:stretch>
            <a:fillRect/>
          </a:stretch>
        </p:blipFill>
        <p:spPr>
          <a:xfrm>
            <a:off x="7946066" y="3462670"/>
            <a:ext cx="4256567" cy="34358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13" y="107132"/>
            <a:ext cx="9311007" cy="68804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/>
          <a:stretch>
            <a:fillRect/>
          </a:stretch>
        </p:blipFill>
        <p:spPr>
          <a:xfrm>
            <a:off x="10115550" y="-426268"/>
            <a:ext cx="1848281" cy="6880495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809625" y="852820"/>
            <a:ext cx="10572749" cy="5219700"/>
          </a:xfrm>
          <a:prstGeom prst="roundRect">
            <a:avLst>
              <a:gd name="adj" fmla="val 3163"/>
            </a:avLst>
          </a:prstGeom>
          <a:solidFill>
            <a:srgbClr val="241B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A_库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35" y="-658248"/>
            <a:ext cx="10269442" cy="75567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02983" y="3791081"/>
            <a:ext cx="4576823" cy="89069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FCB75E"/>
                </a:solidFill>
              </a:rPr>
              <a:t>Lorem Ipsum is simply dummy text of the printing and typesetting industry. Lorem Ipsum has been the industry's standard. Lorem Ipsum is simply dummy text of the printing and more.</a:t>
            </a:r>
            <a:endParaRPr lang="en-US" altLang="zh-CN" sz="1200" dirty="0">
              <a:solidFill>
                <a:srgbClr val="FCB75E"/>
              </a:solidFill>
            </a:endParaRPr>
          </a:p>
        </p:txBody>
      </p:sp>
      <p:sp>
        <p:nvSpPr>
          <p:cNvPr id="19" name="PA_库_文本框 18"/>
          <p:cNvSpPr txBox="1"/>
          <p:nvPr>
            <p:custDataLst>
              <p:tags r:id="rId5"/>
            </p:custDataLst>
          </p:nvPr>
        </p:nvSpPr>
        <p:spPr>
          <a:xfrm>
            <a:off x="502436" y="1475202"/>
            <a:ext cx="248177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良品线简" panose="00020600040101010101" pitchFamily="18" charset="-122"/>
                <a:ea typeface="汉仪良品线简" panose="00020600040101010101" pitchFamily="18" charset="-122"/>
              </a:rPr>
              <a:t>2</a:t>
            </a:r>
            <a:endParaRPr lang="zh-CN" altLang="en-US" sz="1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2003131" y="3226424"/>
            <a:ext cx="1790701" cy="552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TWO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7" name="矩形: 圆角 26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>
            <a:fillRect/>
          </a:stretch>
        </p:blipFill>
        <p:spPr>
          <a:xfrm>
            <a:off x="5320634" y="1006327"/>
            <a:ext cx="1550733" cy="1550733"/>
          </a:xfrm>
          <a:custGeom>
            <a:avLst/>
            <a:gdLst>
              <a:gd name="connsiteX0" fmla="*/ 1163216 w 2326432"/>
              <a:gd name="connsiteY0" fmla="*/ 0 h 2326432"/>
              <a:gd name="connsiteX1" fmla="*/ 2326432 w 2326432"/>
              <a:gd name="connsiteY1" fmla="*/ 1163216 h 2326432"/>
              <a:gd name="connsiteX2" fmla="*/ 1163216 w 2326432"/>
              <a:gd name="connsiteY2" fmla="*/ 2326432 h 2326432"/>
              <a:gd name="connsiteX3" fmla="*/ 0 w 2326432"/>
              <a:gd name="connsiteY3" fmla="*/ 1163216 h 2326432"/>
              <a:gd name="connsiteX4" fmla="*/ 1163216 w 2326432"/>
              <a:gd name="connsiteY4" fmla="*/ 0 h 23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432" h="2326432">
                <a:moveTo>
                  <a:pt x="1163216" y="0"/>
                </a:moveTo>
                <a:cubicBezTo>
                  <a:pt x="1805642" y="0"/>
                  <a:pt x="2326432" y="520790"/>
                  <a:pt x="2326432" y="1163216"/>
                </a:cubicBezTo>
                <a:cubicBezTo>
                  <a:pt x="2326432" y="1805642"/>
                  <a:pt x="1805642" y="2326432"/>
                  <a:pt x="1163216" y="2326432"/>
                </a:cubicBezTo>
                <a:cubicBezTo>
                  <a:pt x="520790" y="2326432"/>
                  <a:pt x="0" y="1805642"/>
                  <a:pt x="0" y="1163216"/>
                </a:cubicBezTo>
                <a:cubicBezTo>
                  <a:pt x="0" y="520790"/>
                  <a:pt x="520790" y="0"/>
                  <a:pt x="1163216" y="0"/>
                </a:cubicBezTo>
                <a:close/>
              </a:path>
            </a:pathLst>
          </a:custGeom>
        </p:spPr>
      </p:pic>
      <p:sp>
        <p:nvSpPr>
          <p:cNvPr id="4" name="PA_库_圆角矩形 3"/>
          <p:cNvSpPr/>
          <p:nvPr>
            <p:custDataLst>
              <p:tags r:id="rId4"/>
            </p:custDataLst>
          </p:nvPr>
        </p:nvSpPr>
        <p:spPr>
          <a:xfrm>
            <a:off x="5173884" y="3401709"/>
            <a:ext cx="1995914" cy="411073"/>
          </a:xfrm>
          <a:prstGeom prst="roundRect">
            <a:avLst>
              <a:gd name="adj" fmla="val 50000"/>
            </a:avLst>
          </a:prstGeom>
          <a:gradFill>
            <a:gsLst>
              <a:gs pos="13000">
                <a:srgbClr val="EB6EB2"/>
              </a:gs>
              <a:gs pos="84000">
                <a:srgbClr val="FCB75E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ctr" rotWithShape="0">
              <a:srgbClr val="000000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YOUR NAME</a:t>
            </a:r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2" name="PA_库_文本框 11"/>
          <p:cNvSpPr txBox="1"/>
          <p:nvPr>
            <p:custDataLst>
              <p:tags r:id="rId5"/>
            </p:custDataLst>
          </p:nvPr>
        </p:nvSpPr>
        <p:spPr>
          <a:xfrm>
            <a:off x="4926449" y="281267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上半年工作概述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PA_库_矩形 12"/>
          <p:cNvSpPr/>
          <p:nvPr>
            <p:custDataLst>
              <p:tags r:id="rId6"/>
            </p:custDataLst>
          </p:nvPr>
        </p:nvSpPr>
        <p:spPr>
          <a:xfrm>
            <a:off x="2235895" y="3940156"/>
            <a:ext cx="772021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is simply dummy text of the printing and typesetting industry. Lorem Ipsum has been the industry's standard dummy text ever since the 1500s.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A_库_椭圆 13"/>
          <p:cNvSpPr/>
          <p:nvPr>
            <p:custDataLst>
              <p:tags r:id="rId7"/>
            </p:custDataLst>
          </p:nvPr>
        </p:nvSpPr>
        <p:spPr>
          <a:xfrm>
            <a:off x="4191196" y="4811458"/>
            <a:ext cx="649720" cy="649720"/>
          </a:xfrm>
          <a:prstGeom prst="ellipse">
            <a:avLst/>
          </a:prstGeom>
          <a:solidFill>
            <a:schemeClr val="bg1"/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PA_库_椭圆 14"/>
          <p:cNvSpPr/>
          <p:nvPr>
            <p:custDataLst>
              <p:tags r:id="rId8"/>
            </p:custDataLst>
          </p:nvPr>
        </p:nvSpPr>
        <p:spPr>
          <a:xfrm>
            <a:off x="5244492" y="4811458"/>
            <a:ext cx="649720" cy="649720"/>
          </a:xfrm>
          <a:prstGeom prst="ellipse">
            <a:avLst/>
          </a:prstGeom>
          <a:solidFill>
            <a:schemeClr val="bg1"/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PA_库_椭圆 15"/>
          <p:cNvSpPr/>
          <p:nvPr>
            <p:custDataLst>
              <p:tags r:id="rId9"/>
            </p:custDataLst>
          </p:nvPr>
        </p:nvSpPr>
        <p:spPr>
          <a:xfrm>
            <a:off x="6297788" y="4811458"/>
            <a:ext cx="649720" cy="649720"/>
          </a:xfrm>
          <a:prstGeom prst="ellipse">
            <a:avLst/>
          </a:prstGeom>
          <a:solidFill>
            <a:schemeClr val="bg1"/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PA_库_椭圆 16"/>
          <p:cNvSpPr/>
          <p:nvPr>
            <p:custDataLst>
              <p:tags r:id="rId10"/>
            </p:custDataLst>
          </p:nvPr>
        </p:nvSpPr>
        <p:spPr>
          <a:xfrm>
            <a:off x="7351084" y="4811458"/>
            <a:ext cx="649720" cy="649720"/>
          </a:xfrm>
          <a:prstGeom prst="ellipse">
            <a:avLst/>
          </a:prstGeom>
          <a:solidFill>
            <a:schemeClr val="bg1"/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" name="PA_库_任意多边形 5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0166" y="5004026"/>
            <a:ext cx="298372" cy="264584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  <p:sp>
        <p:nvSpPr>
          <p:cNvPr id="22" name="PA_库_任意多边形 7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31412" y="4990268"/>
            <a:ext cx="169289" cy="292100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  <p:sp>
        <p:nvSpPr>
          <p:cNvPr id="23" name="PA_库_任意多边形 1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84043" y="5024135"/>
            <a:ext cx="277211" cy="224367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  <p:sp>
        <p:nvSpPr>
          <p:cNvPr id="24" name="PA_库_任意多边形 14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542629" y="5002968"/>
            <a:ext cx="266631" cy="266700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21" grpId="0" autoUpdateAnimBg="0"/>
      <p:bldP spid="22" grpId="0" autoUpdateAnimBg="0"/>
      <p:bldP spid="23" grpId="0" autoUpdateAnimBg="0"/>
      <p:bldP spid="2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3" name="矩形: 圆角 22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PA_库_组合 17"/>
          <p:cNvGrpSpPr/>
          <p:nvPr>
            <p:custDataLst>
              <p:tags r:id="rId3"/>
            </p:custDataLst>
          </p:nvPr>
        </p:nvGrpSpPr>
        <p:grpSpPr>
          <a:xfrm>
            <a:off x="6278766" y="1910443"/>
            <a:ext cx="4397828" cy="3363686"/>
            <a:chOff x="6760029" y="1910443"/>
            <a:chExt cx="4397828" cy="336368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760029" y="1910443"/>
              <a:ext cx="4397828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760029" y="5274129"/>
              <a:ext cx="4397828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A_库_圆角矩形 6"/>
          <p:cNvSpPr/>
          <p:nvPr>
            <p:custDataLst>
              <p:tags r:id="rId4"/>
            </p:custDataLst>
          </p:nvPr>
        </p:nvSpPr>
        <p:spPr>
          <a:xfrm>
            <a:off x="6400103" y="3059408"/>
            <a:ext cx="2080260" cy="434486"/>
          </a:xfrm>
          <a:prstGeom prst="roundRect">
            <a:avLst>
              <a:gd name="adj" fmla="val 16989"/>
            </a:avLst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ctr" rotWithShape="0">
              <a:srgbClr val="000000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PA_库_矩形 10"/>
          <p:cNvSpPr/>
          <p:nvPr>
            <p:custDataLst>
              <p:tags r:id="rId5"/>
            </p:custDataLst>
          </p:nvPr>
        </p:nvSpPr>
        <p:spPr>
          <a:xfrm>
            <a:off x="6454453" y="3712732"/>
            <a:ext cx="410080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is simply dummy text of the printing and typesetting industry. Lorem Ipsum has been the industry's standard dummy text ever since the 1500s.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A_库_矩形 11"/>
          <p:cNvSpPr/>
          <p:nvPr>
            <p:custDataLst>
              <p:tags r:id="rId6"/>
            </p:custDataLst>
          </p:nvPr>
        </p:nvSpPr>
        <p:spPr>
          <a:xfrm>
            <a:off x="6454452" y="3076596"/>
            <a:ext cx="1968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</a:rPr>
              <a:t>上半年工作概述</a:t>
            </a:r>
            <a:endParaRPr lang="zh-CN" altLang="en-US" sz="2000" dirty="0">
              <a:solidFill>
                <a:schemeClr val="bg1"/>
              </a:solidFill>
              <a:latin typeface="+mj-ea"/>
            </a:endParaRPr>
          </a:p>
        </p:txBody>
      </p:sp>
      <p:grpSp>
        <p:nvGrpSpPr>
          <p:cNvPr id="15" name="PA_库_组合 14"/>
          <p:cNvGrpSpPr/>
          <p:nvPr>
            <p:custDataLst>
              <p:tags r:id="rId7"/>
            </p:custDataLst>
          </p:nvPr>
        </p:nvGrpSpPr>
        <p:grpSpPr>
          <a:xfrm>
            <a:off x="6629016" y="2259200"/>
            <a:ext cx="581370" cy="581370"/>
            <a:chOff x="7859456" y="1723253"/>
            <a:chExt cx="386272" cy="38627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AutoShape 81"/>
            <p:cNvSpPr/>
            <p:nvPr/>
          </p:nvSpPr>
          <p:spPr bwMode="auto">
            <a:xfrm>
              <a:off x="7859456" y="1723253"/>
              <a:ext cx="386272" cy="3862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AutoShape 82"/>
            <p:cNvSpPr/>
            <p:nvPr/>
          </p:nvSpPr>
          <p:spPr bwMode="auto">
            <a:xfrm>
              <a:off x="7895771" y="2036893"/>
              <a:ext cx="36316" cy="363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741" y="-501728"/>
            <a:ext cx="10269442" cy="7556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1" grpId="0" autoUpdateAnimBg="0"/>
      <p:bldP spid="1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50" name="矩形: 圆角 49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798992" y="2684660"/>
            <a:ext cx="10594016" cy="1555025"/>
          </a:xfrm>
          <a:prstGeom prst="rect">
            <a:avLst/>
          </a:prstGeom>
          <a:gradFill>
            <a:gsLst>
              <a:gs pos="13000">
                <a:srgbClr val="EB6EB2"/>
              </a:gs>
              <a:gs pos="84000">
                <a:srgbClr val="FCB75E"/>
              </a:gs>
            </a:gsLst>
            <a:lin ang="4200000" scaled="0"/>
          </a:gra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1364"/>
            <a:ext cx="3048000" cy="2851034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1287024" y="3599767"/>
            <a:ext cx="1077274" cy="1077274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133917" y="3599767"/>
            <a:ext cx="1077274" cy="1077274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980810" y="3599767"/>
            <a:ext cx="1077274" cy="1077274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9827702" y="3599767"/>
            <a:ext cx="1077274" cy="1077274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PA_库_矩形 27"/>
          <p:cNvSpPr/>
          <p:nvPr>
            <p:custDataLst>
              <p:tags r:id="rId4"/>
            </p:custDataLst>
          </p:nvPr>
        </p:nvSpPr>
        <p:spPr>
          <a:xfrm>
            <a:off x="633976" y="4758605"/>
            <a:ext cx="2383370" cy="79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is simply dummy text of the printing and typesetting industry.</a:t>
            </a:r>
            <a:endParaRPr lang="zh-CN" altLang="en-US" sz="1200" dirty="0"/>
          </a:p>
        </p:txBody>
      </p:sp>
      <p:sp>
        <p:nvSpPr>
          <p:cNvPr id="29" name="PA_库_矩形 28"/>
          <p:cNvSpPr/>
          <p:nvPr>
            <p:custDataLst>
              <p:tags r:id="rId5"/>
            </p:custDataLst>
          </p:nvPr>
        </p:nvSpPr>
        <p:spPr>
          <a:xfrm>
            <a:off x="3480869" y="4758605"/>
            <a:ext cx="2383370" cy="79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is simply dummy text of the printing and typesetting industry.</a:t>
            </a:r>
            <a:endParaRPr lang="zh-CN" altLang="en-US" sz="1200" dirty="0"/>
          </a:p>
        </p:txBody>
      </p:sp>
      <p:sp>
        <p:nvSpPr>
          <p:cNvPr id="30" name="PA_库_矩形 29"/>
          <p:cNvSpPr/>
          <p:nvPr>
            <p:custDataLst>
              <p:tags r:id="rId6"/>
            </p:custDataLst>
          </p:nvPr>
        </p:nvSpPr>
        <p:spPr>
          <a:xfrm>
            <a:off x="6327762" y="4758605"/>
            <a:ext cx="2383370" cy="79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is simply dummy text of the printing and typesetting industry.</a:t>
            </a:r>
            <a:endParaRPr lang="zh-CN" altLang="en-US" sz="1200" dirty="0"/>
          </a:p>
        </p:txBody>
      </p:sp>
      <p:sp>
        <p:nvSpPr>
          <p:cNvPr id="31" name="PA_库_矩形 30"/>
          <p:cNvSpPr/>
          <p:nvPr>
            <p:custDataLst>
              <p:tags r:id="rId7"/>
            </p:custDataLst>
          </p:nvPr>
        </p:nvSpPr>
        <p:spPr>
          <a:xfrm>
            <a:off x="9174654" y="4758605"/>
            <a:ext cx="2383370" cy="79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is simply dummy text of the printing and typesetting industry.</a:t>
            </a:r>
            <a:endParaRPr lang="zh-CN" altLang="en-US" sz="1200" dirty="0"/>
          </a:p>
        </p:txBody>
      </p:sp>
      <p:grpSp>
        <p:nvGrpSpPr>
          <p:cNvPr id="35" name="组合 34"/>
          <p:cNvGrpSpPr/>
          <p:nvPr/>
        </p:nvGrpSpPr>
        <p:grpSpPr>
          <a:xfrm>
            <a:off x="4505373" y="3915242"/>
            <a:ext cx="334362" cy="446324"/>
            <a:chOff x="1675136" y="4046167"/>
            <a:chExt cx="289869" cy="386932"/>
          </a:xfrm>
          <a:solidFill>
            <a:schemeClr val="bg1"/>
          </a:solidFill>
        </p:grpSpPr>
        <p:sp>
          <p:nvSpPr>
            <p:cNvPr id="36" name="AutoShape 108"/>
            <p:cNvSpPr/>
            <p:nvPr/>
          </p:nvSpPr>
          <p:spPr bwMode="auto">
            <a:xfrm>
              <a:off x="1747108" y="4118799"/>
              <a:ext cx="145265" cy="1452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7" name="AutoShape 109"/>
            <p:cNvSpPr/>
            <p:nvPr/>
          </p:nvSpPr>
          <p:spPr bwMode="auto">
            <a:xfrm>
              <a:off x="1675136" y="4046167"/>
              <a:ext cx="289869" cy="3869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143558" y="3915623"/>
            <a:ext cx="445562" cy="445562"/>
            <a:chOff x="3945229" y="2500418"/>
            <a:chExt cx="386272" cy="386272"/>
          </a:xfrm>
          <a:solidFill>
            <a:schemeClr val="bg1"/>
          </a:solidFill>
        </p:grpSpPr>
        <p:sp>
          <p:nvSpPr>
            <p:cNvPr id="39" name="AutoShape 126"/>
            <p:cNvSpPr/>
            <p:nvPr/>
          </p:nvSpPr>
          <p:spPr bwMode="auto">
            <a:xfrm>
              <a:off x="3945229" y="2500418"/>
              <a:ext cx="386272" cy="3862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" name="AutoShape 127"/>
            <p:cNvSpPr/>
            <p:nvPr/>
          </p:nvSpPr>
          <p:spPr bwMode="auto">
            <a:xfrm>
              <a:off x="4101718" y="2560506"/>
              <a:ext cx="91120" cy="90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296285" y="3915623"/>
            <a:ext cx="446324" cy="445562"/>
            <a:chOff x="3172025" y="2500418"/>
            <a:chExt cx="386932" cy="386272"/>
          </a:xfrm>
          <a:solidFill>
            <a:schemeClr val="bg1"/>
          </a:solidFill>
        </p:grpSpPr>
        <p:sp>
          <p:nvSpPr>
            <p:cNvPr id="42" name="AutoShape 128"/>
            <p:cNvSpPr/>
            <p:nvPr/>
          </p:nvSpPr>
          <p:spPr bwMode="auto">
            <a:xfrm>
              <a:off x="3172025" y="2500418"/>
              <a:ext cx="386932" cy="3862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3" name="AutoShape 129"/>
            <p:cNvSpPr/>
            <p:nvPr/>
          </p:nvSpPr>
          <p:spPr bwMode="auto">
            <a:xfrm>
              <a:off x="3413692" y="2548620"/>
              <a:ext cx="96403" cy="96403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630680" y="3915623"/>
            <a:ext cx="389962" cy="445562"/>
            <a:chOff x="1650708" y="2500418"/>
            <a:chExt cx="338071" cy="386272"/>
          </a:xfrm>
          <a:solidFill>
            <a:schemeClr val="bg1"/>
          </a:solidFill>
        </p:grpSpPr>
        <p:sp>
          <p:nvSpPr>
            <p:cNvPr id="45" name="AutoShape 131"/>
            <p:cNvSpPr/>
            <p:nvPr/>
          </p:nvSpPr>
          <p:spPr bwMode="auto">
            <a:xfrm>
              <a:off x="1650708" y="2500418"/>
              <a:ext cx="338071" cy="3862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057" y="5400"/>
                  </a:moveTo>
                  <a:lnTo>
                    <a:pt x="20057" y="6075"/>
                  </a:lnTo>
                  <a:lnTo>
                    <a:pt x="1542" y="6075"/>
                  </a:lnTo>
                  <a:lnTo>
                    <a:pt x="1542" y="5400"/>
                  </a:lnTo>
                  <a:lnTo>
                    <a:pt x="1542" y="4725"/>
                  </a:lnTo>
                  <a:cubicBezTo>
                    <a:pt x="1542" y="4352"/>
                    <a:pt x="1887" y="4050"/>
                    <a:pt x="2314" y="4050"/>
                  </a:cubicBezTo>
                  <a:lnTo>
                    <a:pt x="19285" y="4050"/>
                  </a:lnTo>
                  <a:cubicBezTo>
                    <a:pt x="19712" y="4050"/>
                    <a:pt x="20057" y="4352"/>
                    <a:pt x="20057" y="4725"/>
                  </a:cubicBezTo>
                  <a:cubicBezTo>
                    <a:pt x="20057" y="4725"/>
                    <a:pt x="20057" y="5400"/>
                    <a:pt x="20057" y="5400"/>
                  </a:cubicBezTo>
                  <a:close/>
                  <a:moveTo>
                    <a:pt x="18514" y="18900"/>
                  </a:moveTo>
                  <a:cubicBezTo>
                    <a:pt x="18514" y="19644"/>
                    <a:pt x="17822" y="20249"/>
                    <a:pt x="16971" y="20249"/>
                  </a:cubicBezTo>
                  <a:lnTo>
                    <a:pt x="4628" y="20249"/>
                  </a:lnTo>
                  <a:cubicBezTo>
                    <a:pt x="3777" y="20249"/>
                    <a:pt x="3085" y="19644"/>
                    <a:pt x="3085" y="18900"/>
                  </a:cubicBezTo>
                  <a:lnTo>
                    <a:pt x="3085" y="7425"/>
                  </a:lnTo>
                  <a:lnTo>
                    <a:pt x="18514" y="7425"/>
                  </a:lnTo>
                  <a:cubicBezTo>
                    <a:pt x="18514" y="7425"/>
                    <a:pt x="18514" y="18900"/>
                    <a:pt x="18514" y="18900"/>
                  </a:cubicBezTo>
                  <a:close/>
                  <a:moveTo>
                    <a:pt x="6171" y="2025"/>
                  </a:moveTo>
                  <a:cubicBezTo>
                    <a:pt x="6171" y="1652"/>
                    <a:pt x="6516" y="1350"/>
                    <a:pt x="6942" y="1350"/>
                  </a:cubicBezTo>
                  <a:lnTo>
                    <a:pt x="14657" y="1350"/>
                  </a:lnTo>
                  <a:cubicBezTo>
                    <a:pt x="15083" y="1350"/>
                    <a:pt x="15428" y="1652"/>
                    <a:pt x="15428" y="2025"/>
                  </a:cubicBezTo>
                  <a:lnTo>
                    <a:pt x="15428" y="2700"/>
                  </a:lnTo>
                  <a:lnTo>
                    <a:pt x="6171" y="2700"/>
                  </a:lnTo>
                  <a:cubicBezTo>
                    <a:pt x="6171" y="2700"/>
                    <a:pt x="6171" y="2025"/>
                    <a:pt x="6171" y="2025"/>
                  </a:cubicBezTo>
                  <a:close/>
                  <a:moveTo>
                    <a:pt x="21585" y="4601"/>
                  </a:moveTo>
                  <a:cubicBezTo>
                    <a:pt x="21511" y="3541"/>
                    <a:pt x="20516" y="2700"/>
                    <a:pt x="19285" y="2700"/>
                  </a:cubicBezTo>
                  <a:lnTo>
                    <a:pt x="16971" y="2700"/>
                  </a:lnTo>
                  <a:lnTo>
                    <a:pt x="16971" y="2025"/>
                  </a:lnTo>
                  <a:cubicBezTo>
                    <a:pt x="16971" y="906"/>
                    <a:pt x="15935" y="0"/>
                    <a:pt x="14657" y="0"/>
                  </a:cubicBezTo>
                  <a:lnTo>
                    <a:pt x="6942" y="0"/>
                  </a:lnTo>
                  <a:cubicBezTo>
                    <a:pt x="5664" y="0"/>
                    <a:pt x="4628" y="906"/>
                    <a:pt x="4628" y="2025"/>
                  </a:cubicBezTo>
                  <a:lnTo>
                    <a:pt x="4628" y="2700"/>
                  </a:lnTo>
                  <a:lnTo>
                    <a:pt x="2314" y="2700"/>
                  </a:lnTo>
                  <a:cubicBezTo>
                    <a:pt x="1083" y="2700"/>
                    <a:pt x="88" y="3541"/>
                    <a:pt x="14" y="4601"/>
                  </a:cubicBezTo>
                  <a:lnTo>
                    <a:pt x="0" y="4601"/>
                  </a:lnTo>
                  <a:lnTo>
                    <a:pt x="0" y="5400"/>
                  </a:lnTo>
                  <a:lnTo>
                    <a:pt x="0" y="6075"/>
                  </a:lnTo>
                  <a:cubicBezTo>
                    <a:pt x="0" y="6820"/>
                    <a:pt x="691" y="7425"/>
                    <a:pt x="1542" y="7425"/>
                  </a:cubicBezTo>
                  <a:lnTo>
                    <a:pt x="1542" y="18900"/>
                  </a:lnTo>
                  <a:cubicBezTo>
                    <a:pt x="1542" y="20391"/>
                    <a:pt x="2924" y="21599"/>
                    <a:pt x="4628" y="21599"/>
                  </a:cubicBezTo>
                  <a:lnTo>
                    <a:pt x="16971" y="21599"/>
                  </a:lnTo>
                  <a:cubicBezTo>
                    <a:pt x="18675" y="21599"/>
                    <a:pt x="20057" y="20391"/>
                    <a:pt x="20057" y="18900"/>
                  </a:cubicBezTo>
                  <a:lnTo>
                    <a:pt x="20057" y="7425"/>
                  </a:lnTo>
                  <a:cubicBezTo>
                    <a:pt x="20908" y="7425"/>
                    <a:pt x="21599" y="6820"/>
                    <a:pt x="21599" y="6075"/>
                  </a:cubicBezTo>
                  <a:lnTo>
                    <a:pt x="21599" y="5400"/>
                  </a:lnTo>
                  <a:lnTo>
                    <a:pt x="21599" y="4601"/>
                  </a:lnTo>
                  <a:cubicBezTo>
                    <a:pt x="21599" y="4601"/>
                    <a:pt x="21585" y="4601"/>
                    <a:pt x="21585" y="460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6" name="AutoShape 132"/>
            <p:cNvSpPr/>
            <p:nvPr/>
          </p:nvSpPr>
          <p:spPr bwMode="auto">
            <a:xfrm>
              <a:off x="1723338" y="2656910"/>
              <a:ext cx="48201" cy="181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7" name="AutoShape 133"/>
            <p:cNvSpPr/>
            <p:nvPr/>
          </p:nvSpPr>
          <p:spPr bwMode="auto">
            <a:xfrm>
              <a:off x="1795970" y="2656910"/>
              <a:ext cx="48201" cy="181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8" name="AutoShape 134"/>
            <p:cNvSpPr/>
            <p:nvPr/>
          </p:nvSpPr>
          <p:spPr bwMode="auto">
            <a:xfrm>
              <a:off x="1867943" y="2656910"/>
              <a:ext cx="48201" cy="181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b="6460"/>
          <a:stretch>
            <a:fillRect/>
          </a:stretch>
        </p:blipFill>
        <p:spPr>
          <a:xfrm>
            <a:off x="4674869" y="791832"/>
            <a:ext cx="2838451" cy="164686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  <p:bldP spid="29" grpId="0" autoUpdateAnimBg="0"/>
      <p:bldP spid="30" grpId="0" autoUpdateAnimBg="0"/>
      <p:bldP spid="3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0" name="矩形: 圆角 19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1050"/>
          <a:stretch>
            <a:fillRect/>
          </a:stretch>
        </p:blipFill>
        <p:spPr>
          <a:xfrm>
            <a:off x="798992" y="851441"/>
            <a:ext cx="10594016" cy="3918678"/>
          </a:xfrm>
          <a:custGeom>
            <a:avLst/>
            <a:gdLst>
              <a:gd name="connsiteX0" fmla="*/ 0 w 12435840"/>
              <a:gd name="connsiteY0" fmla="*/ 0 h 4770120"/>
              <a:gd name="connsiteX1" fmla="*/ 12435840 w 12435840"/>
              <a:gd name="connsiteY1" fmla="*/ 0 h 4770120"/>
              <a:gd name="connsiteX2" fmla="*/ 12435840 w 12435840"/>
              <a:gd name="connsiteY2" fmla="*/ 4770120 h 4770120"/>
              <a:gd name="connsiteX3" fmla="*/ 0 w 12435840"/>
              <a:gd name="connsiteY3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5840" h="4770120">
                <a:moveTo>
                  <a:pt x="0" y="0"/>
                </a:moveTo>
                <a:lnTo>
                  <a:pt x="12435840" y="0"/>
                </a:lnTo>
                <a:lnTo>
                  <a:pt x="12435840" y="4770120"/>
                </a:lnTo>
                <a:lnTo>
                  <a:pt x="0" y="477012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3" name="圆角矩形 22"/>
          <p:cNvSpPr/>
          <p:nvPr/>
        </p:nvSpPr>
        <p:spPr>
          <a:xfrm>
            <a:off x="1116335" y="5111991"/>
            <a:ext cx="111755" cy="653531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" name="PA_库_组合 23"/>
          <p:cNvGrpSpPr/>
          <p:nvPr>
            <p:custDataLst>
              <p:tags r:id="rId5"/>
            </p:custDataLst>
          </p:nvPr>
        </p:nvGrpSpPr>
        <p:grpSpPr>
          <a:xfrm>
            <a:off x="1329421" y="5111991"/>
            <a:ext cx="5375832" cy="653531"/>
            <a:chOff x="701695" y="205450"/>
            <a:chExt cx="5375832" cy="653531"/>
          </a:xfrm>
        </p:grpSpPr>
        <p:sp>
          <p:nvSpPr>
            <p:cNvPr id="25" name="矩形 24"/>
            <p:cNvSpPr/>
            <p:nvPr/>
          </p:nvSpPr>
          <p:spPr>
            <a:xfrm>
              <a:off x="701696" y="520427"/>
              <a:ext cx="53758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 is simply dummy text of the printing.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01695" y="205450"/>
              <a:ext cx="29928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上半年工作概述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12" name="PA_库_椭圆 11"/>
          <p:cNvSpPr/>
          <p:nvPr>
            <p:custDataLst>
              <p:tags r:id="rId6"/>
            </p:custDataLst>
          </p:nvPr>
        </p:nvSpPr>
        <p:spPr>
          <a:xfrm>
            <a:off x="4115586" y="4265302"/>
            <a:ext cx="1127760" cy="1127760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PA_库_椭圆 12"/>
          <p:cNvSpPr/>
          <p:nvPr>
            <p:custDataLst>
              <p:tags r:id="rId7"/>
            </p:custDataLst>
          </p:nvPr>
        </p:nvSpPr>
        <p:spPr>
          <a:xfrm>
            <a:off x="6498569" y="4265302"/>
            <a:ext cx="1127760" cy="1127760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库_椭圆 13"/>
          <p:cNvSpPr/>
          <p:nvPr>
            <p:custDataLst>
              <p:tags r:id="rId8"/>
            </p:custDataLst>
          </p:nvPr>
        </p:nvSpPr>
        <p:spPr>
          <a:xfrm>
            <a:off x="8881552" y="4265302"/>
            <a:ext cx="1127760" cy="1127760"/>
          </a:xfrm>
          <a:prstGeom prst="ellipse">
            <a:avLst/>
          </a:prstGeo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  <a:ln>
            <a:solidFill>
              <a:srgbClr val="F9CF59">
                <a:alpha val="24000"/>
              </a:srgbClr>
            </a:solidFill>
          </a:ln>
          <a:effectLst>
            <a:outerShdw blurRad="330200" dist="2032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PA_库_任意多边形 7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90264" y="4638530"/>
            <a:ext cx="378404" cy="381304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  <p:sp>
        <p:nvSpPr>
          <p:cNvPr id="29" name="PA_库_任意多边形 1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61837" y="4659557"/>
            <a:ext cx="367190" cy="339250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  <p:sp>
        <p:nvSpPr>
          <p:cNvPr id="30" name="PA_库_任意多边形 11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64839" y="4652549"/>
            <a:ext cx="395220" cy="353266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6" b="77189"/>
          <a:stretch>
            <a:fillRect/>
          </a:stretch>
        </p:blipFill>
        <p:spPr>
          <a:xfrm>
            <a:off x="-1" y="0"/>
            <a:ext cx="9462977" cy="157361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50194"/>
          <a:stretch>
            <a:fillRect/>
          </a:stretch>
        </p:blipFill>
        <p:spPr>
          <a:xfrm>
            <a:off x="7946066" y="3462670"/>
            <a:ext cx="4256567" cy="34358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13" y="107132"/>
            <a:ext cx="9311007" cy="68804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/>
          <a:stretch>
            <a:fillRect/>
          </a:stretch>
        </p:blipFill>
        <p:spPr>
          <a:xfrm>
            <a:off x="10115550" y="-426268"/>
            <a:ext cx="1848281" cy="6880495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809625" y="852820"/>
            <a:ext cx="10572749" cy="5219700"/>
          </a:xfrm>
          <a:prstGeom prst="roundRect">
            <a:avLst>
              <a:gd name="adj" fmla="val 3163"/>
            </a:avLst>
          </a:prstGeom>
          <a:solidFill>
            <a:srgbClr val="241B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22" y="-800100"/>
            <a:ext cx="10859002" cy="799058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48368" y="3102032"/>
            <a:ext cx="4576823" cy="89069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FCB75E"/>
                </a:solidFill>
              </a:rPr>
              <a:t>Lorem Ipsum is simply dummy text of the printing and typesetting industry. Lorem Ipsum has been the industry's standard. Lorem Ipsum is simply dummy text of the printing and more.</a:t>
            </a:r>
            <a:endParaRPr lang="en-US" altLang="zh-CN" sz="1200" dirty="0">
              <a:solidFill>
                <a:srgbClr val="FCB75E"/>
              </a:solidFill>
            </a:endParaRPr>
          </a:p>
        </p:txBody>
      </p:sp>
      <p:sp>
        <p:nvSpPr>
          <p:cNvPr id="19" name="PA_库_文本框 18"/>
          <p:cNvSpPr txBox="1"/>
          <p:nvPr>
            <p:custDataLst>
              <p:tags r:id="rId5"/>
            </p:custDataLst>
          </p:nvPr>
        </p:nvSpPr>
        <p:spPr>
          <a:xfrm>
            <a:off x="502436" y="1475202"/>
            <a:ext cx="248177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良品线简" panose="00020600040101010101" pitchFamily="18" charset="-122"/>
                <a:ea typeface="汉仪良品线简" panose="00020600040101010101" pitchFamily="18" charset="-122"/>
              </a:rPr>
              <a:t>3</a:t>
            </a:r>
            <a:endParaRPr lang="zh-CN" altLang="en-US" sz="1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795574" y="4004398"/>
            <a:ext cx="1790701" cy="552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THREE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3" name="矩形: 圆角 22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74900" y="2273300"/>
            <a:ext cx="7592155" cy="2809875"/>
            <a:chOff x="2374900" y="2273300"/>
            <a:chExt cx="7592155" cy="2809875"/>
          </a:xfrm>
        </p:grpSpPr>
        <p:sp>
          <p:nvSpPr>
            <p:cNvPr id="3" name="矩形 2"/>
            <p:cNvSpPr/>
            <p:nvPr/>
          </p:nvSpPr>
          <p:spPr>
            <a:xfrm>
              <a:off x="2374900" y="2273300"/>
              <a:ext cx="7569200" cy="2781300"/>
            </a:xfrm>
            <a:prstGeom prst="rect">
              <a:avLst/>
            </a:prstGeom>
            <a:gradFill flip="none" rotWithShape="1">
              <a:gsLst>
                <a:gs pos="100000">
                  <a:srgbClr val="F5BF2E"/>
                </a:gs>
                <a:gs pos="0">
                  <a:srgbClr val="EB6EB2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9667422" y="4775200"/>
              <a:ext cx="279400" cy="279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666239" y="4713843"/>
              <a:ext cx="300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&gt;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Shape 806"/>
          <p:cNvSpPr txBox="1"/>
          <p:nvPr/>
        </p:nvSpPr>
        <p:spPr>
          <a:xfrm>
            <a:off x="7013577" y="2554843"/>
            <a:ext cx="1763124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Our focus</a:t>
            </a:r>
            <a:endParaRPr lang="en-US" sz="24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13576" y="3067040"/>
            <a:ext cx="280352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There are many variations of passages of Lorem Ipsum available, but the majority have suffered alteration in some form.</a:t>
            </a:r>
            <a:endParaRPr lang="en-US" altLang="zh-CN" sz="14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60730" y="5247607"/>
            <a:ext cx="2870540" cy="41549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400" dirty="0">
                <a:solidFill>
                  <a:srgbClr val="797979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VARIATIONS OF PASSAGES</a:t>
            </a:r>
            <a:endParaRPr lang="en-US" altLang="zh-CN" sz="1400" dirty="0">
              <a:solidFill>
                <a:srgbClr val="797979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28520" y="5541010"/>
            <a:ext cx="82029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97979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Have suffered alteration in some form, by injected humor, or randomized  words which look even slightly .</a:t>
            </a:r>
            <a:endParaRPr lang="en-US" altLang="zh-CN" sz="1200" dirty="0">
              <a:solidFill>
                <a:srgbClr val="797979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327400" y="5477550"/>
            <a:ext cx="1333330" cy="0"/>
          </a:xfrm>
          <a:prstGeom prst="line">
            <a:avLst/>
          </a:prstGeom>
          <a:ln>
            <a:solidFill>
              <a:srgbClr val="BCBA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531270" y="5477550"/>
            <a:ext cx="1333330" cy="0"/>
          </a:xfrm>
          <a:prstGeom prst="line">
            <a:avLst/>
          </a:prstGeom>
          <a:ln>
            <a:solidFill>
              <a:srgbClr val="BCBA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762211" y="1216972"/>
            <a:ext cx="466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上半年存在主要问题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1277" y="2055368"/>
            <a:ext cx="4225923" cy="282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2" fill="hold" nodeType="withEffect" p14:presetBounceEnd="12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12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2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2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Shape 806"/>
          <p:cNvSpPr txBox="1"/>
          <p:nvPr/>
        </p:nvSpPr>
        <p:spPr>
          <a:xfrm>
            <a:off x="994996" y="1670881"/>
            <a:ext cx="1649078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3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overview</a:t>
            </a:r>
            <a:endParaRPr lang="en-US" sz="2000" i="1" dirty="0">
              <a:solidFill>
                <a:schemeClr val="accent3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8200" y="1147661"/>
            <a:ext cx="466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上半年存在主要问题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048849" y="3043118"/>
            <a:ext cx="4984955" cy="2218251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22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0274967" y="3043117"/>
            <a:ext cx="1143121" cy="2218252"/>
          </a:xfrm>
          <a:prstGeom prst="rect">
            <a:avLst/>
          </a:prstGeom>
          <a:gradFill flip="none" rotWithShape="1">
            <a:gsLst>
              <a:gs pos="100000">
                <a:srgbClr val="F5BF2E"/>
              </a:gs>
              <a:gs pos="0">
                <a:srgbClr val="EB6EB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58074" y="4338039"/>
            <a:ext cx="3671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There are many variations of 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passages of Lorem Ipsum available, but the majority have suffered alteration in some form.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64618" y="3783567"/>
            <a:ext cx="1764532" cy="388382"/>
            <a:chOff x="2864618" y="3783567"/>
            <a:chExt cx="1764532" cy="388382"/>
          </a:xfrm>
        </p:grpSpPr>
        <p:sp>
          <p:nvSpPr>
            <p:cNvPr id="12" name="矩形 11"/>
            <p:cNvSpPr/>
            <p:nvPr/>
          </p:nvSpPr>
          <p:spPr>
            <a:xfrm>
              <a:off x="2864618" y="3783567"/>
              <a:ext cx="1707382" cy="369332"/>
            </a:xfrm>
            <a:prstGeom prst="rect">
              <a:avLst/>
            </a:prstGeom>
            <a:gradFill>
              <a:gsLst>
                <a:gs pos="100000">
                  <a:srgbClr val="F5BF2E"/>
                </a:gs>
                <a:gs pos="0">
                  <a:srgbClr val="EB6EB2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Shape 884"/>
            <p:cNvSpPr/>
            <p:nvPr/>
          </p:nvSpPr>
          <p:spPr>
            <a:xfrm>
              <a:off x="2921768" y="3802617"/>
              <a:ext cx="1707382" cy="3693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What we do</a:t>
              </a:r>
              <a:endParaRPr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065284" y="3057631"/>
            <a:ext cx="506716" cy="506716"/>
            <a:chOff x="10904538" y="3681413"/>
            <a:chExt cx="574675" cy="574675"/>
          </a:xfrm>
        </p:grpSpPr>
        <p:sp>
          <p:nvSpPr>
            <p:cNvPr id="3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904538" y="3681413"/>
              <a:ext cx="574675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>
              <a:off x="10914063" y="3694113"/>
              <a:ext cx="550863" cy="406400"/>
            </a:xfrm>
            <a:custGeom>
              <a:avLst/>
              <a:gdLst>
                <a:gd name="T0" fmla="*/ 0 w 184"/>
                <a:gd name="T1" fmla="*/ 128 h 136"/>
                <a:gd name="T2" fmla="*/ 9 w 184"/>
                <a:gd name="T3" fmla="*/ 136 h 136"/>
                <a:gd name="T4" fmla="*/ 177 w 184"/>
                <a:gd name="T5" fmla="*/ 136 h 136"/>
                <a:gd name="T6" fmla="*/ 184 w 184"/>
                <a:gd name="T7" fmla="*/ 128 h 136"/>
                <a:gd name="T8" fmla="*/ 184 w 184"/>
                <a:gd name="T9" fmla="*/ 8 h 136"/>
                <a:gd name="T10" fmla="*/ 176 w 184"/>
                <a:gd name="T11" fmla="*/ 0 h 136"/>
                <a:gd name="T12" fmla="*/ 8 w 184"/>
                <a:gd name="T13" fmla="*/ 0 h 136"/>
                <a:gd name="T14" fmla="*/ 0 w 184"/>
                <a:gd name="T15" fmla="*/ 8 h 136"/>
                <a:gd name="T16" fmla="*/ 0 w 184"/>
                <a:gd name="T17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136">
                  <a:moveTo>
                    <a:pt x="0" y="128"/>
                  </a:moveTo>
                  <a:cubicBezTo>
                    <a:pt x="0" y="132"/>
                    <a:pt x="4" y="136"/>
                    <a:pt x="9" y="136"/>
                  </a:cubicBezTo>
                  <a:cubicBezTo>
                    <a:pt x="177" y="136"/>
                    <a:pt x="177" y="136"/>
                    <a:pt x="177" y="136"/>
                  </a:cubicBezTo>
                  <a:cubicBezTo>
                    <a:pt x="181" y="136"/>
                    <a:pt x="184" y="132"/>
                    <a:pt x="184" y="128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4" y="3"/>
                    <a:pt x="181" y="0"/>
                    <a:pt x="17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lnTo>
                    <a:pt x="0" y="128"/>
                  </a:lnTo>
                  <a:close/>
                </a:path>
              </a:pathLst>
            </a:custGeom>
            <a:noFill/>
            <a:ln w="23813" cap="rnd"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6"/>
            <p:cNvSpPr>
              <a:spLocks noChangeShapeType="1"/>
            </p:cNvSpPr>
            <p:nvPr/>
          </p:nvSpPr>
          <p:spPr bwMode="auto">
            <a:xfrm>
              <a:off x="10917238" y="4029076"/>
              <a:ext cx="547688" cy="0"/>
            </a:xfrm>
            <a:prstGeom prst="line">
              <a:avLst/>
            </a:prstGeom>
            <a:noFill/>
            <a:ln w="23813" cap="rnd"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11152188" y="4113213"/>
              <a:ext cx="73025" cy="82550"/>
            </a:xfrm>
            <a:custGeom>
              <a:avLst/>
              <a:gdLst>
                <a:gd name="T0" fmla="*/ 46 w 46"/>
                <a:gd name="T1" fmla="*/ 0 h 52"/>
                <a:gd name="T2" fmla="*/ 46 w 46"/>
                <a:gd name="T3" fmla="*/ 52 h 52"/>
                <a:gd name="T4" fmla="*/ 0 w 46"/>
                <a:gd name="T5" fmla="*/ 52 h 52"/>
                <a:gd name="T6" fmla="*/ 0 w 46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52">
                  <a:moveTo>
                    <a:pt x="46" y="0"/>
                  </a:moveTo>
                  <a:lnTo>
                    <a:pt x="46" y="52"/>
                  </a:ln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23813" cap="rnd"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>
              <a:off x="11080751" y="4151313"/>
              <a:ext cx="215900" cy="93663"/>
            </a:xfrm>
            <a:custGeom>
              <a:avLst/>
              <a:gdLst>
                <a:gd name="T0" fmla="*/ 52 w 72"/>
                <a:gd name="T1" fmla="*/ 0 h 31"/>
                <a:gd name="T2" fmla="*/ 72 w 72"/>
                <a:gd name="T3" fmla="*/ 15 h 31"/>
                <a:gd name="T4" fmla="*/ 72 w 72"/>
                <a:gd name="T5" fmla="*/ 15 h 31"/>
                <a:gd name="T6" fmla="*/ 36 w 72"/>
                <a:gd name="T7" fmla="*/ 31 h 31"/>
                <a:gd name="T8" fmla="*/ 0 w 72"/>
                <a:gd name="T9" fmla="*/ 15 h 31"/>
                <a:gd name="T10" fmla="*/ 21 w 72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1">
                  <a:moveTo>
                    <a:pt x="52" y="0"/>
                  </a:moveTo>
                  <a:cubicBezTo>
                    <a:pt x="64" y="3"/>
                    <a:pt x="72" y="9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24"/>
                    <a:pt x="56" y="31"/>
                    <a:pt x="36" y="31"/>
                  </a:cubicBezTo>
                  <a:cubicBezTo>
                    <a:pt x="16" y="31"/>
                    <a:pt x="0" y="24"/>
                    <a:pt x="0" y="15"/>
                  </a:cubicBezTo>
                  <a:cubicBezTo>
                    <a:pt x="0" y="8"/>
                    <a:pt x="9" y="3"/>
                    <a:pt x="21" y="0"/>
                  </a:cubicBezTo>
                </a:path>
              </a:pathLst>
            </a:custGeom>
            <a:noFill/>
            <a:ln w="23813" cap="rnd"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2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6" grpId="0" animBg="1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6" grpId="0" animBg="1"/>
          <p:bldP spid="1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34" name="矩形: 圆角 33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Shape 806"/>
          <p:cNvSpPr txBox="1"/>
          <p:nvPr/>
        </p:nvSpPr>
        <p:spPr>
          <a:xfrm>
            <a:off x="4156884" y="1320096"/>
            <a:ext cx="387823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下半年工作计划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56968" y="1854614"/>
            <a:ext cx="7078064" cy="531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There are many variations of passages of Lorem Ipsum available, but the majority have suffered alteration in some form, by injected humour, or randomised words which don‘t look even slightly .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81810" y="2853267"/>
            <a:ext cx="2717799" cy="1811866"/>
            <a:chOff x="1481810" y="2853267"/>
            <a:chExt cx="2717799" cy="1811866"/>
          </a:xfrm>
        </p:grpSpPr>
        <p:graphicFrame>
          <p:nvGraphicFramePr>
            <p:cNvPr id="10" name="图表 9"/>
            <p:cNvGraphicFramePr/>
            <p:nvPr/>
          </p:nvGraphicFramePr>
          <p:xfrm>
            <a:off x="1481810" y="2853267"/>
            <a:ext cx="2717799" cy="1811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pSp>
          <p:nvGrpSpPr>
            <p:cNvPr id="19" name="组合 18"/>
            <p:cNvGrpSpPr/>
            <p:nvPr/>
          </p:nvGrpSpPr>
          <p:grpSpPr>
            <a:xfrm>
              <a:off x="2435420" y="3478937"/>
              <a:ext cx="861378" cy="584775"/>
              <a:chOff x="2459460" y="3746212"/>
              <a:chExt cx="861378" cy="584775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2459460" y="3746212"/>
                <a:ext cx="7958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defRPr>
                </a:lvl1pPr>
              </a:lstStyle>
              <a:p>
                <a:r>
                  <a:rPr lang="en-US" altLang="zh-CN" sz="3200" dirty="0">
                    <a:solidFill>
                      <a:schemeClr val="bg1"/>
                    </a:solidFill>
                  </a:rPr>
                  <a:t>60</a:t>
                </a:r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990639" y="3934023"/>
                <a:ext cx="3301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gradFill>
                      <a:gsLst>
                        <a:gs pos="0">
                          <a:schemeClr val="accent2"/>
                        </a:gs>
                        <a:gs pos="100000">
                          <a:schemeClr val="accent3"/>
                        </a:gs>
                      </a:gsLst>
                      <a:lin ang="0" scaled="1"/>
                    </a:gradFill>
                    <a:latin typeface="方正兰亭纤黑_GBK" panose="02000000000000000000" pitchFamily="2" charset="-122"/>
                    <a:ea typeface="方正兰亭纤黑_GBK" panose="02000000000000000000" pitchFamily="2" charset="-122"/>
                  </a:defRPr>
                </a:lvl1pPr>
              </a:lstStyle>
              <a:p>
                <a:r>
                  <a:rPr lang="en-US" altLang="zh-CN" sz="1600" dirty="0">
                    <a:solidFill>
                      <a:schemeClr val="bg1"/>
                    </a:solidFill>
                  </a:rPr>
                  <a:t>%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737101" y="2853267"/>
            <a:ext cx="2717799" cy="1811866"/>
            <a:chOff x="4737101" y="2853267"/>
            <a:chExt cx="2717799" cy="1811866"/>
          </a:xfrm>
        </p:grpSpPr>
        <p:graphicFrame>
          <p:nvGraphicFramePr>
            <p:cNvPr id="11" name="图表 10"/>
            <p:cNvGraphicFramePr/>
            <p:nvPr/>
          </p:nvGraphicFramePr>
          <p:xfrm>
            <a:off x="4737101" y="2853267"/>
            <a:ext cx="2717799" cy="1811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0" name="组合 19"/>
            <p:cNvGrpSpPr/>
            <p:nvPr/>
          </p:nvGrpSpPr>
          <p:grpSpPr>
            <a:xfrm>
              <a:off x="5686871" y="3480137"/>
              <a:ext cx="861378" cy="584775"/>
              <a:chOff x="2459460" y="3746212"/>
              <a:chExt cx="861378" cy="584775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2459460" y="3746212"/>
                <a:ext cx="7958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defRPr>
                </a:lvl1pPr>
              </a:lstStyle>
              <a:p>
                <a:r>
                  <a:rPr lang="en-US" altLang="zh-CN" sz="3200" dirty="0">
                    <a:solidFill>
                      <a:schemeClr val="bg1"/>
                    </a:solidFill>
                  </a:rPr>
                  <a:t>88</a:t>
                </a:r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2990639" y="3934023"/>
                <a:ext cx="3301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gradFill>
                      <a:gsLst>
                        <a:gs pos="0">
                          <a:schemeClr val="accent2"/>
                        </a:gs>
                        <a:gs pos="100000">
                          <a:schemeClr val="accent3"/>
                        </a:gs>
                      </a:gsLst>
                      <a:lin ang="0" scaled="1"/>
                    </a:gradFill>
                    <a:latin typeface="方正兰亭纤黑_GBK" panose="02000000000000000000" pitchFamily="2" charset="-122"/>
                    <a:ea typeface="方正兰亭纤黑_GBK" panose="02000000000000000000" pitchFamily="2" charset="-122"/>
                  </a:defRPr>
                </a:lvl1pPr>
              </a:lstStyle>
              <a:p>
                <a:r>
                  <a:rPr lang="en-US" altLang="zh-CN" sz="1600" dirty="0">
                    <a:solidFill>
                      <a:schemeClr val="bg1"/>
                    </a:solidFill>
                  </a:rPr>
                  <a:t>%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7992392" y="2853267"/>
            <a:ext cx="2717799" cy="1811866"/>
            <a:chOff x="7992392" y="2853267"/>
            <a:chExt cx="2717799" cy="1811866"/>
          </a:xfrm>
        </p:grpSpPr>
        <p:graphicFrame>
          <p:nvGraphicFramePr>
            <p:cNvPr id="12" name="图表 11"/>
            <p:cNvGraphicFramePr/>
            <p:nvPr/>
          </p:nvGraphicFramePr>
          <p:xfrm>
            <a:off x="7992392" y="2853267"/>
            <a:ext cx="2717799" cy="1811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3" name="组合 22"/>
            <p:cNvGrpSpPr/>
            <p:nvPr/>
          </p:nvGrpSpPr>
          <p:grpSpPr>
            <a:xfrm>
              <a:off x="8946002" y="3466237"/>
              <a:ext cx="861378" cy="584775"/>
              <a:chOff x="2459460" y="3746212"/>
              <a:chExt cx="861378" cy="584775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2459460" y="3746212"/>
                <a:ext cx="7958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defRPr>
                </a:lvl1pPr>
              </a:lstStyle>
              <a:p>
                <a:r>
                  <a:rPr lang="en-US" altLang="zh-CN" sz="3200" dirty="0">
                    <a:solidFill>
                      <a:schemeClr val="bg1"/>
                    </a:solidFill>
                  </a:rPr>
                  <a:t>75</a:t>
                </a:r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2990639" y="3934023"/>
                <a:ext cx="3301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gradFill>
                      <a:gsLst>
                        <a:gs pos="0">
                          <a:schemeClr val="accent2"/>
                        </a:gs>
                        <a:gs pos="100000">
                          <a:schemeClr val="accent3"/>
                        </a:gs>
                      </a:gsLst>
                      <a:lin ang="0" scaled="1"/>
                    </a:gradFill>
                    <a:latin typeface="方正兰亭纤黑_GBK" panose="02000000000000000000" pitchFamily="2" charset="-122"/>
                    <a:ea typeface="方正兰亭纤黑_GBK" panose="02000000000000000000" pitchFamily="2" charset="-122"/>
                  </a:defRPr>
                </a:lvl1pPr>
              </a:lstStyle>
              <a:p>
                <a:r>
                  <a:rPr lang="en-US" altLang="zh-CN" sz="1600" dirty="0">
                    <a:solidFill>
                      <a:schemeClr val="bg1"/>
                    </a:solidFill>
                  </a:rPr>
                  <a:t>%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矩形 25"/>
          <p:cNvSpPr/>
          <p:nvPr/>
        </p:nvSpPr>
        <p:spPr>
          <a:xfrm>
            <a:off x="1789496" y="4904086"/>
            <a:ext cx="2122103" cy="553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05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There are many variations of passages of Lorem Ipsu.</a:t>
            </a:r>
            <a:endParaRPr lang="en-US" altLang="zh-CN" sz="105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900109" y="4908078"/>
            <a:ext cx="2391782" cy="553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05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A passage of lorem ipsum, you need to be </a:t>
            </a:r>
            <a:r>
              <a:rPr lang="en-US" altLang="zh-CN" sz="1050" dirty="0" err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sured</a:t>
            </a:r>
            <a:r>
              <a:rPr lang="en-US" altLang="zh-CN" sz="105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 and repeat.</a:t>
            </a:r>
            <a:endParaRPr lang="zh-CN" altLang="en-US" sz="105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301642" y="4886149"/>
            <a:ext cx="2099297" cy="5750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05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Lorem Ipsum available, but the majority have suffered </a:t>
            </a:r>
            <a:endParaRPr lang="zh-CN" altLang="en-US" sz="105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3213" y="-426268"/>
            <a:ext cx="12305846" cy="7413895"/>
            <a:chOff x="-103213" y="-426268"/>
            <a:chExt cx="12305846" cy="741389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A_库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0" y="-181776"/>
            <a:ext cx="9349327" cy="696563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48368" y="3102032"/>
            <a:ext cx="4576823" cy="89069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FCB75E"/>
                </a:solidFill>
              </a:rPr>
              <a:t>Lorem Ipsum is simply dummy text of the printing and typesetting industry. Lorem Ipsum has been the industry's standard. Lorem Ipsum is simply dummy text of the printing and more.</a:t>
            </a:r>
            <a:endParaRPr lang="en-US" altLang="zh-CN" sz="1200" dirty="0">
              <a:solidFill>
                <a:srgbClr val="FCB75E"/>
              </a:solidFill>
            </a:endParaRPr>
          </a:p>
        </p:txBody>
      </p:sp>
      <p:sp>
        <p:nvSpPr>
          <p:cNvPr id="19" name="PA_库_文本框 18"/>
          <p:cNvSpPr txBox="1"/>
          <p:nvPr>
            <p:custDataLst>
              <p:tags r:id="rId5"/>
            </p:custDataLst>
          </p:nvPr>
        </p:nvSpPr>
        <p:spPr>
          <a:xfrm>
            <a:off x="502436" y="1475202"/>
            <a:ext cx="248177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良品线简" panose="00020600040101010101" pitchFamily="18" charset="-122"/>
                <a:ea typeface="汉仪良品线简" panose="00020600040101010101" pitchFamily="18" charset="-122"/>
              </a:rPr>
              <a:t>1</a:t>
            </a:r>
            <a:endParaRPr lang="zh-CN" altLang="en-US" sz="1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312906" y="4186685"/>
            <a:ext cx="1790701" cy="552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ONE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8" name="矩形: 圆角 27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5541683" y="4895703"/>
            <a:ext cx="5830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There are many variations of passages of Lorem Ipsum available, but the majority have suffered alteration in some form, by injected humour, or randomised words which don‘t look even slightly .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41683" y="4353526"/>
            <a:ext cx="2560388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工作安排</a:t>
            </a:r>
            <a:endParaRPr lang="zh-CN" altLang="en-US" sz="2000" b="1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graphicFrame>
        <p:nvGraphicFramePr>
          <p:cNvPr id="29" name="图表 28"/>
          <p:cNvGraphicFramePr/>
          <p:nvPr/>
        </p:nvGraphicFramePr>
        <p:xfrm>
          <a:off x="5052065" y="702543"/>
          <a:ext cx="6223792" cy="414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546" y="407751"/>
            <a:ext cx="7959363" cy="5842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6" b="77189"/>
          <a:stretch>
            <a:fillRect/>
          </a:stretch>
        </p:blipFill>
        <p:spPr>
          <a:xfrm>
            <a:off x="-1" y="0"/>
            <a:ext cx="9462977" cy="157361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50194"/>
          <a:stretch>
            <a:fillRect/>
          </a:stretch>
        </p:blipFill>
        <p:spPr>
          <a:xfrm>
            <a:off x="7946066" y="3462670"/>
            <a:ext cx="4256567" cy="34358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13" y="107132"/>
            <a:ext cx="9311007" cy="68804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/>
          <a:stretch>
            <a:fillRect/>
          </a:stretch>
        </p:blipFill>
        <p:spPr>
          <a:xfrm>
            <a:off x="10115550" y="-426268"/>
            <a:ext cx="1848281" cy="6880495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809625" y="852820"/>
            <a:ext cx="10572749" cy="5219700"/>
          </a:xfrm>
          <a:prstGeom prst="roundRect">
            <a:avLst>
              <a:gd name="adj" fmla="val 3163"/>
            </a:avLst>
          </a:prstGeom>
          <a:solidFill>
            <a:srgbClr val="241B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A_库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06" y="-629951"/>
            <a:ext cx="10378447" cy="761757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48368" y="3102032"/>
            <a:ext cx="4576823" cy="89069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FCB75E"/>
                </a:solidFill>
              </a:rPr>
              <a:t>Lorem Ipsum is simply dummy text of the printing and typesetting industry. Lorem Ipsum has been the industry's standard. Lorem Ipsum is simply dummy text of the printing and more.</a:t>
            </a:r>
            <a:endParaRPr lang="en-US" altLang="zh-CN" sz="1200" dirty="0">
              <a:solidFill>
                <a:srgbClr val="FCB75E"/>
              </a:solidFill>
            </a:endParaRPr>
          </a:p>
        </p:txBody>
      </p:sp>
      <p:sp>
        <p:nvSpPr>
          <p:cNvPr id="19" name="PA_库_文本框 18"/>
          <p:cNvSpPr txBox="1"/>
          <p:nvPr>
            <p:custDataLst>
              <p:tags r:id="rId5"/>
            </p:custDataLst>
          </p:nvPr>
        </p:nvSpPr>
        <p:spPr>
          <a:xfrm>
            <a:off x="502436" y="1475202"/>
            <a:ext cx="248177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良品线简" panose="00020600040101010101" pitchFamily="18" charset="-122"/>
                <a:ea typeface="汉仪良品线简" panose="00020600040101010101" pitchFamily="18" charset="-122"/>
              </a:rPr>
              <a:t>4</a:t>
            </a:r>
            <a:endParaRPr lang="zh-CN" altLang="en-US" sz="1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1794" y="4213948"/>
            <a:ext cx="1790701" cy="552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FOUR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43" name="矩形: 圆角 42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0" name="图表 9"/>
          <p:cNvGraphicFramePr/>
          <p:nvPr/>
        </p:nvGraphicFramePr>
        <p:xfrm>
          <a:off x="837114" y="2289265"/>
          <a:ext cx="6268270" cy="356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5" name="组合 34"/>
          <p:cNvGrpSpPr/>
          <p:nvPr/>
        </p:nvGrpSpPr>
        <p:grpSpPr>
          <a:xfrm>
            <a:off x="7471573" y="1063171"/>
            <a:ext cx="3657600" cy="4792344"/>
            <a:chOff x="7649029" y="1239697"/>
            <a:chExt cx="3657600" cy="4943389"/>
          </a:xfrm>
        </p:grpSpPr>
        <p:sp>
          <p:nvSpPr>
            <p:cNvPr id="11" name="矩形 10"/>
            <p:cNvSpPr/>
            <p:nvPr/>
          </p:nvSpPr>
          <p:spPr>
            <a:xfrm>
              <a:off x="7649029" y="1239697"/>
              <a:ext cx="3657600" cy="4943389"/>
            </a:xfrm>
            <a:prstGeom prst="rect">
              <a:avLst/>
            </a:prstGeom>
            <a:gradFill>
              <a:gsLst>
                <a:gs pos="13000">
                  <a:srgbClr val="EB6EB2"/>
                </a:gs>
                <a:gs pos="84000">
                  <a:srgbClr val="FCB75E"/>
                </a:gs>
              </a:gsLst>
              <a:lin ang="4200000" scaled="0"/>
            </a:gradFill>
            <a:ln>
              <a:noFill/>
            </a:ln>
            <a:effectLst>
              <a:outerShdw blurRad="482600" sx="102000" sy="102000" algn="ctr" rotWithShape="0">
                <a:schemeClr val="tx1">
                  <a:lumMod val="50000"/>
                  <a:lumOff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8028894" y="3611108"/>
              <a:ext cx="2952751" cy="3569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24AE3"/>
                </a:gs>
                <a:gs pos="100000">
                  <a:srgbClr val="9350E9"/>
                </a:gs>
              </a:gsLst>
              <a:lin ang="0" scaled="1"/>
            </a:gradFill>
            <a:ln>
              <a:noFill/>
            </a:ln>
            <a:effectLst>
              <a:outerShdw blurRad="127000" sx="101000" sy="101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8030028" y="3004456"/>
              <a:ext cx="2952751" cy="3569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8030028" y="4217760"/>
              <a:ext cx="2952751" cy="3569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8039553" y="4824412"/>
              <a:ext cx="2952751" cy="3569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026853" y="5424487"/>
              <a:ext cx="2952751" cy="3569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Shape 806"/>
            <p:cNvSpPr txBox="1"/>
            <p:nvPr/>
          </p:nvSpPr>
          <p:spPr>
            <a:xfrm>
              <a:off x="7892436" y="1611621"/>
              <a:ext cx="3087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/>
                  </a:solidFill>
                </a:rPr>
                <a:t>上半年存在主要问题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92437" y="1974880"/>
              <a:ext cx="2978764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rPr>
                <a:t>There are many variations of passages of Lorem Ipsum available, but the majority have suffered alteration.</a:t>
              </a:r>
              <a:endParaRPr lang="en-US" altLang="zh-CN" sz="105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8285230" y="3607933"/>
              <a:ext cx="2477754" cy="310726"/>
              <a:chOff x="8285230" y="3620633"/>
              <a:chExt cx="2477754" cy="310726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8285230" y="3620633"/>
                <a:ext cx="1792220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02. Add your text here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000677" y="3620633"/>
                <a:ext cx="762307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$12,620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8285230" y="3010263"/>
              <a:ext cx="2477754" cy="310726"/>
              <a:chOff x="8285230" y="3620633"/>
              <a:chExt cx="2477754" cy="310726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285230" y="3620633"/>
                <a:ext cx="1792220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01. Add your text here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0000677" y="3620633"/>
                <a:ext cx="762307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$8,370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8285230" y="4216762"/>
              <a:ext cx="2477754" cy="310726"/>
              <a:chOff x="8285230" y="3620633"/>
              <a:chExt cx="2477754" cy="310726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8285230" y="3620633"/>
                <a:ext cx="1792220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03. Add your text here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0000677" y="3620633"/>
                <a:ext cx="762307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$8,370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8275705" y="4817253"/>
              <a:ext cx="2477754" cy="310726"/>
              <a:chOff x="8285230" y="3620633"/>
              <a:chExt cx="2477754" cy="310726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8285230" y="3620633"/>
                <a:ext cx="1792220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04. Add your text here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0000677" y="3620633"/>
                <a:ext cx="762307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$8,370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8264351" y="5435863"/>
              <a:ext cx="2477754" cy="310726"/>
              <a:chOff x="8285230" y="3620633"/>
              <a:chExt cx="2477754" cy="310726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8285230" y="3620633"/>
                <a:ext cx="1792220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05. Add your text here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0000677" y="3620633"/>
                <a:ext cx="762307" cy="310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5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Helvetica" panose="020B0604020202020204" pitchFamily="34" charset="0"/>
                  </a:rPr>
                  <a:t>$8,370 </a:t>
                </a:r>
                <a:endParaRPr lang="en-US" altLang="zh-CN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36" name="Shape 806"/>
          <p:cNvSpPr txBox="1"/>
          <p:nvPr/>
        </p:nvSpPr>
        <p:spPr>
          <a:xfrm>
            <a:off x="1039288" y="1779598"/>
            <a:ext cx="1649078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3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overview</a:t>
            </a:r>
            <a:endParaRPr lang="en-US" sz="2000" i="1" dirty="0">
              <a:solidFill>
                <a:schemeClr val="accent3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12492" y="1256378"/>
            <a:ext cx="466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上半年存在主要问题</a:t>
            </a:r>
            <a:endParaRPr lang="zh-CN" altLang="en-US" sz="2800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0" name="矩形: 圆角 19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图表 7"/>
          <p:cNvGraphicFramePr/>
          <p:nvPr/>
        </p:nvGraphicFramePr>
        <p:xfrm>
          <a:off x="842618" y="2484974"/>
          <a:ext cx="5747658" cy="3447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Shape 806"/>
          <p:cNvSpPr txBox="1"/>
          <p:nvPr/>
        </p:nvSpPr>
        <p:spPr>
          <a:xfrm>
            <a:off x="6643124" y="1679372"/>
            <a:ext cx="1831421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下半年工作计划</a:t>
            </a:r>
            <a:endParaRPr lang="zh-CN" altLang="en-US" sz="1600" dirty="0">
              <a:solidFill>
                <a:srgbClr val="B3B1B2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86702" y="1929995"/>
            <a:ext cx="4209177" cy="6001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There are many variations of passages of Lorem </a:t>
            </a:r>
            <a:r>
              <a:rPr lang="en-US" altLang="zh-CN" sz="1100" dirty="0" err="1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Ipsum</a:t>
            </a:r>
            <a:r>
              <a:rPr lang="en-US" altLang="zh-CN" sz="11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 available passages of </a:t>
            </a:r>
            <a:r>
              <a:rPr lang="en-US" altLang="zh-CN" sz="1100" dirty="0" err="1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Lorem</a:t>
            </a:r>
            <a:r>
              <a:rPr lang="en-US" altLang="zh-CN" sz="11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 .</a:t>
            </a:r>
            <a:endParaRPr lang="en-US" altLang="zh-CN" sz="1100" dirty="0">
              <a:solidFill>
                <a:srgbClr val="B3B1B2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30245" y="3031762"/>
            <a:ext cx="1799770" cy="362857"/>
            <a:chOff x="7053944" y="3077029"/>
            <a:chExt cx="1799770" cy="362857"/>
          </a:xfrm>
        </p:grpSpPr>
        <p:sp>
          <p:nvSpPr>
            <p:cNvPr id="9" name="矩形 8"/>
            <p:cNvSpPr/>
            <p:nvPr/>
          </p:nvSpPr>
          <p:spPr>
            <a:xfrm>
              <a:off x="7053944" y="3077029"/>
              <a:ext cx="1799770" cy="362857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0">
                  <a:srgbClr val="F5BF2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7169157" y="3110502"/>
              <a:ext cx="1569343" cy="3139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16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MOTIVATION</a:t>
              </a:r>
              <a:endPara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994472" y="3020876"/>
            <a:ext cx="2088243" cy="362857"/>
            <a:chOff x="9318171" y="3066143"/>
            <a:chExt cx="2088243" cy="362857"/>
          </a:xfrm>
        </p:grpSpPr>
        <p:sp>
          <p:nvSpPr>
            <p:cNvPr id="10" name="矩形 9"/>
            <p:cNvSpPr/>
            <p:nvPr/>
          </p:nvSpPr>
          <p:spPr>
            <a:xfrm>
              <a:off x="9318171" y="3066143"/>
              <a:ext cx="2088243" cy="3628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9582449" y="3101491"/>
              <a:ext cx="1559685" cy="3139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16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OPENNESS</a:t>
              </a:r>
              <a:endPara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aphicFrame>
        <p:nvGraphicFramePr>
          <p:cNvPr id="27" name="图表 26"/>
          <p:cNvGraphicFramePr/>
          <p:nvPr/>
        </p:nvGraphicFramePr>
        <p:xfrm>
          <a:off x="6730245" y="3728447"/>
          <a:ext cx="4034970" cy="2142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2" grpId="0"/>
      <p:bldGraphic spid="2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29" name="矩形: 圆角 28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9004" y="761008"/>
            <a:ext cx="6858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773768" y="3938667"/>
            <a:ext cx="471576" cy="438150"/>
            <a:chOff x="5910351" y="3552825"/>
            <a:chExt cx="471576" cy="438150"/>
          </a:xfrm>
          <a:gradFill>
            <a:gsLst>
              <a:gs pos="15000">
                <a:srgbClr val="FCB75E"/>
              </a:gs>
              <a:gs pos="84000">
                <a:srgbClr val="EB6EB2"/>
              </a:gs>
            </a:gsLst>
            <a:lin ang="4200000" scaled="0"/>
          </a:gradFill>
        </p:grpSpPr>
        <p:sp>
          <p:nvSpPr>
            <p:cNvPr id="10" name="椭圆 9"/>
            <p:cNvSpPr/>
            <p:nvPr/>
          </p:nvSpPr>
          <p:spPr>
            <a:xfrm>
              <a:off x="5934075" y="3552825"/>
              <a:ext cx="438150" cy="438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910351" y="3587234"/>
              <a:ext cx="471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defRPr>
              </a:lvl1pPr>
            </a:lstStyle>
            <a:p>
              <a:pPr algn="ctr"/>
              <a:r>
                <a:rPr lang="en-US" altLang="zh-CN" sz="1800" b="1" dirty="0">
                  <a:solidFill>
                    <a:schemeClr val="bg1"/>
                  </a:solidFill>
                </a:rPr>
                <a:t>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21410" y="3663067"/>
            <a:ext cx="4543886" cy="929595"/>
            <a:chOff x="976393" y="3277225"/>
            <a:chExt cx="4543886" cy="929595"/>
          </a:xfrm>
        </p:grpSpPr>
        <p:sp>
          <p:nvSpPr>
            <p:cNvPr id="17" name="矩形 16"/>
            <p:cNvSpPr/>
            <p:nvPr/>
          </p:nvSpPr>
          <p:spPr>
            <a:xfrm>
              <a:off x="976393" y="3560489"/>
              <a:ext cx="45148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B3B1B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rPr>
                <a:t>majority have suffered alteration in some form, by injected humor, or words which don‘t look even slightly .</a:t>
              </a:r>
              <a:endParaRPr lang="en-US" altLang="zh-CN" sz="12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249279" y="3277225"/>
              <a:ext cx="127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rgbClr val="B3B1B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Knowledge</a:t>
              </a:r>
              <a:endParaRPr lang="zh-CN" altLang="en-US" sz="14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44426" y="2573592"/>
            <a:ext cx="471576" cy="438150"/>
            <a:chOff x="7129374" y="2363700"/>
            <a:chExt cx="471576" cy="438150"/>
          </a:xfrm>
          <a:gradFill>
            <a:gsLst>
              <a:gs pos="13000">
                <a:srgbClr val="FCB75E"/>
              </a:gs>
              <a:gs pos="84000">
                <a:srgbClr val="EB6EB2"/>
              </a:gs>
            </a:gsLst>
            <a:lin ang="4200000" scaled="0"/>
          </a:gradFill>
        </p:grpSpPr>
        <p:sp>
          <p:nvSpPr>
            <p:cNvPr id="8" name="椭圆 7"/>
            <p:cNvSpPr/>
            <p:nvPr/>
          </p:nvSpPr>
          <p:spPr>
            <a:xfrm>
              <a:off x="7162800" y="2363700"/>
              <a:ext cx="438150" cy="438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129374" y="2407118"/>
              <a:ext cx="471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defRPr>
              </a:lvl1pPr>
            </a:lstStyle>
            <a:p>
              <a:pPr algn="ctr"/>
              <a:r>
                <a:rPr lang="en-US" altLang="zh-CN" sz="1800" b="1" dirty="0">
                  <a:solidFill>
                    <a:schemeClr val="bg1"/>
                  </a:solidFill>
                </a:rPr>
                <a:t>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48119" y="2310464"/>
            <a:ext cx="4968815" cy="962452"/>
            <a:chOff x="1448069" y="2024714"/>
            <a:chExt cx="4968815" cy="962452"/>
          </a:xfrm>
        </p:grpSpPr>
        <p:sp>
          <p:nvSpPr>
            <p:cNvPr id="15" name="矩形 14"/>
            <p:cNvSpPr/>
            <p:nvPr/>
          </p:nvSpPr>
          <p:spPr>
            <a:xfrm>
              <a:off x="1448069" y="2340835"/>
              <a:ext cx="49688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B3B1B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Helvetica" panose="020B0604020202020204" pitchFamily="34" charset="0"/>
                </a:rPr>
                <a:t>There are many variations of passages of Lorem Ipsum available, but the majority have suffered alteration in some form.</a:t>
              </a:r>
              <a:endParaRPr lang="en-US" altLang="zh-CN" sz="12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06203" y="2024714"/>
              <a:ext cx="1095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rgbClr val="B3B1B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Openness</a:t>
              </a:r>
              <a:endParaRPr lang="zh-CN" altLang="en-US" sz="1400" dirty="0">
                <a:solidFill>
                  <a:srgbClr val="B3B1B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22" name="Shape 806"/>
          <p:cNvSpPr txBox="1"/>
          <p:nvPr/>
        </p:nvSpPr>
        <p:spPr>
          <a:xfrm>
            <a:off x="1086111" y="1756686"/>
            <a:ext cx="1649078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3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overview</a:t>
            </a:r>
            <a:endParaRPr lang="en-US" sz="2000" i="1" dirty="0">
              <a:solidFill>
                <a:schemeClr val="accent3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+mn-cs"/>
            </a:endParaRPr>
          </a:p>
        </p:txBody>
      </p:sp>
      <p:sp>
        <p:nvSpPr>
          <p:cNvPr id="23" name="Shape 806"/>
          <p:cNvSpPr txBox="1"/>
          <p:nvPr/>
        </p:nvSpPr>
        <p:spPr>
          <a:xfrm>
            <a:off x="1059315" y="1233466"/>
            <a:ext cx="387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defRPr>
            </a:lvl1pPr>
          </a:lstStyle>
          <a:p>
            <a:r>
              <a:rPr lang="zh-CN" altLang="en-US" dirty="0"/>
              <a:t>下半年工作计划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3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6" b="77189"/>
          <a:stretch>
            <a:fillRect/>
          </a:stretch>
        </p:blipFill>
        <p:spPr>
          <a:xfrm>
            <a:off x="-1" y="0"/>
            <a:ext cx="9462977" cy="157361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50194"/>
          <a:stretch>
            <a:fillRect/>
          </a:stretch>
        </p:blipFill>
        <p:spPr>
          <a:xfrm>
            <a:off x="7946066" y="3462670"/>
            <a:ext cx="4256567" cy="3435840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809625" y="852820"/>
            <a:ext cx="10572749" cy="5219700"/>
          </a:xfrm>
          <a:prstGeom prst="roundRect">
            <a:avLst>
              <a:gd name="adj" fmla="val 3163"/>
            </a:avLst>
          </a:prstGeom>
          <a:solidFill>
            <a:srgbClr val="241B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8168" y="1055386"/>
            <a:ext cx="110161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thanks</a:t>
            </a:r>
            <a:endParaRPr lang="zh-CN" altLang="en-US" sz="1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247609" y="4989742"/>
            <a:ext cx="1790701" cy="552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CB75E"/>
              </a:gs>
              <a:gs pos="100000">
                <a:srgbClr val="EB6E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15" y="0"/>
            <a:ext cx="9039225" cy="66795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/>
          <a:stretch>
            <a:fillRect/>
          </a:stretch>
        </p:blipFill>
        <p:spPr>
          <a:xfrm>
            <a:off x="10115550" y="-426268"/>
            <a:ext cx="1848281" cy="68804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58923" y="5110056"/>
            <a:ext cx="1569343" cy="3124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好</a:t>
            </a:r>
            <a:r>
              <a:rPr lang="en-US" altLang="zh-CN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客</a:t>
            </a:r>
            <a:r>
              <a:rPr lang="en-US" altLang="zh-CN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模</a:t>
            </a:r>
            <a:r>
              <a:rPr lang="en-US" altLang="zh-CN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板</a:t>
            </a:r>
            <a:endParaRPr lang="zh-CN" altLang="en-US" sz="16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3213" y="-426268"/>
            <a:ext cx="12305846" cy="7413895"/>
            <a:chOff x="-103213" y="-426268"/>
            <a:chExt cx="12305846" cy="74138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7" name="矩形: 圆角 6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A_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560" y="252319"/>
            <a:ext cx="8126490" cy="60051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05672" y="2353838"/>
            <a:ext cx="3671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There are many variations of 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passages of Lorem Ipsum available, but the majority have suffered alteration in some form.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12216" y="1799366"/>
            <a:ext cx="1764532" cy="388382"/>
            <a:chOff x="2864618" y="3783567"/>
            <a:chExt cx="1764532" cy="388382"/>
          </a:xfrm>
        </p:grpSpPr>
        <p:sp>
          <p:nvSpPr>
            <p:cNvPr id="11" name="矩形 10"/>
            <p:cNvSpPr/>
            <p:nvPr/>
          </p:nvSpPr>
          <p:spPr>
            <a:xfrm>
              <a:off x="2864618" y="3783567"/>
              <a:ext cx="1707382" cy="369332"/>
            </a:xfrm>
            <a:prstGeom prst="rect">
              <a:avLst/>
            </a:prstGeom>
            <a:gradFill>
              <a:gsLst>
                <a:gs pos="100000">
                  <a:srgbClr val="F5BF2E"/>
                </a:gs>
                <a:gs pos="0">
                  <a:srgbClr val="EB6EB2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Shape 884"/>
            <p:cNvSpPr/>
            <p:nvPr/>
          </p:nvSpPr>
          <p:spPr>
            <a:xfrm>
              <a:off x="2921768" y="3802617"/>
              <a:ext cx="1707382" cy="3693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What we do</a:t>
              </a:r>
              <a:endParaRPr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192416" y="4349559"/>
            <a:ext cx="3671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There are many variations of 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Helvetica" panose="020B0604020202020204" pitchFamily="34" charset="0"/>
              </a:rPr>
              <a:t>passages of Lorem Ipsum available, but the majority have suffered alteration in some form.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Helvetica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098960" y="3795087"/>
            <a:ext cx="1764532" cy="388382"/>
            <a:chOff x="2864618" y="3783567"/>
            <a:chExt cx="1764532" cy="388382"/>
          </a:xfrm>
        </p:grpSpPr>
        <p:sp>
          <p:nvSpPr>
            <p:cNvPr id="15" name="矩形 14"/>
            <p:cNvSpPr/>
            <p:nvPr/>
          </p:nvSpPr>
          <p:spPr>
            <a:xfrm>
              <a:off x="2864618" y="3783567"/>
              <a:ext cx="1707382" cy="369332"/>
            </a:xfrm>
            <a:prstGeom prst="rect">
              <a:avLst/>
            </a:prstGeom>
            <a:gradFill>
              <a:gsLst>
                <a:gs pos="100000">
                  <a:srgbClr val="F5BF2E"/>
                </a:gs>
                <a:gs pos="0">
                  <a:srgbClr val="EB6EB2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Shape 884"/>
            <p:cNvSpPr/>
            <p:nvPr/>
          </p:nvSpPr>
          <p:spPr>
            <a:xfrm>
              <a:off x="2921768" y="3802617"/>
              <a:ext cx="1707382" cy="3693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What we do</a:t>
              </a:r>
              <a:endParaRPr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3213" y="-426268"/>
            <a:ext cx="12305846" cy="7413895"/>
            <a:chOff x="-103213" y="-426268"/>
            <a:chExt cx="12305846" cy="74138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7" name="矩形: 圆角 6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9" y="-868338"/>
            <a:ext cx="10859002" cy="7990585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1916874" y="1869821"/>
            <a:ext cx="2608574" cy="636717"/>
            <a:chOff x="8902746" y="1875583"/>
            <a:chExt cx="2608574" cy="636717"/>
          </a:xfrm>
        </p:grpSpPr>
        <p:sp>
          <p:nvSpPr>
            <p:cNvPr id="10" name="Oval 23"/>
            <p:cNvSpPr/>
            <p:nvPr/>
          </p:nvSpPr>
          <p:spPr>
            <a:xfrm>
              <a:off x="8902746" y="1875583"/>
              <a:ext cx="616502" cy="6165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26"/>
            <p:cNvGrpSpPr/>
            <p:nvPr/>
          </p:nvGrpSpPr>
          <p:grpSpPr>
            <a:xfrm>
              <a:off x="9558262" y="1875583"/>
              <a:ext cx="1953058" cy="636717"/>
              <a:chOff x="2472974" y="3818949"/>
              <a:chExt cx="1953058" cy="636717"/>
            </a:xfrm>
          </p:grpSpPr>
          <p:sp>
            <p:nvSpPr>
              <p:cNvPr id="13" name="TextBox 27"/>
              <p:cNvSpPr txBox="1"/>
              <p:nvPr/>
            </p:nvSpPr>
            <p:spPr>
              <a:xfrm>
                <a:off x="2485422" y="4024779"/>
                <a:ext cx="1940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unde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2472974" y="3818949"/>
                <a:ext cx="19530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Feature Number 01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12" name="Freeform 30"/>
            <p:cNvSpPr>
              <a:spLocks noEditPoints="1"/>
            </p:cNvSpPr>
            <p:nvPr/>
          </p:nvSpPr>
          <p:spPr bwMode="auto">
            <a:xfrm>
              <a:off x="9065741" y="2056834"/>
              <a:ext cx="290513" cy="254000"/>
            </a:xfrm>
            <a:custGeom>
              <a:avLst/>
              <a:gdLst>
                <a:gd name="T0" fmla="*/ 90 w 200"/>
                <a:gd name="T1" fmla="*/ 8 h 176"/>
                <a:gd name="T2" fmla="*/ 169 w 200"/>
                <a:gd name="T3" fmla="*/ 66 h 176"/>
                <a:gd name="T4" fmla="*/ 176 w 200"/>
                <a:gd name="T5" fmla="*/ 63 h 176"/>
                <a:gd name="T6" fmla="*/ 90 w 200"/>
                <a:gd name="T7" fmla="*/ 0 h 176"/>
                <a:gd name="T8" fmla="*/ 46 w 200"/>
                <a:gd name="T9" fmla="*/ 11 h 176"/>
                <a:gd name="T10" fmla="*/ 50 w 200"/>
                <a:gd name="T11" fmla="*/ 18 h 176"/>
                <a:gd name="T12" fmla="*/ 90 w 200"/>
                <a:gd name="T13" fmla="*/ 8 h 176"/>
                <a:gd name="T14" fmla="*/ 92 w 200"/>
                <a:gd name="T15" fmla="*/ 84 h 176"/>
                <a:gd name="T16" fmla="*/ 92 w 200"/>
                <a:gd name="T17" fmla="*/ 86 h 176"/>
                <a:gd name="T18" fmla="*/ 14 w 200"/>
                <a:gd name="T19" fmla="*/ 8 h 176"/>
                <a:gd name="T20" fmla="*/ 8 w 200"/>
                <a:gd name="T21" fmla="*/ 13 h 176"/>
                <a:gd name="T22" fmla="*/ 23 w 200"/>
                <a:gd name="T23" fmla="*/ 29 h 176"/>
                <a:gd name="T24" fmla="*/ 0 w 200"/>
                <a:gd name="T25" fmla="*/ 88 h 176"/>
                <a:gd name="T26" fmla="*/ 90 w 200"/>
                <a:gd name="T27" fmla="*/ 176 h 176"/>
                <a:gd name="T28" fmla="*/ 149 w 200"/>
                <a:gd name="T29" fmla="*/ 154 h 176"/>
                <a:gd name="T30" fmla="*/ 166 w 200"/>
                <a:gd name="T31" fmla="*/ 171 h 176"/>
                <a:gd name="T32" fmla="*/ 172 w 200"/>
                <a:gd name="T33" fmla="*/ 166 h 176"/>
                <a:gd name="T34" fmla="*/ 155 w 200"/>
                <a:gd name="T35" fmla="*/ 149 h 176"/>
                <a:gd name="T36" fmla="*/ 180 w 200"/>
                <a:gd name="T37" fmla="*/ 92 h 176"/>
                <a:gd name="T38" fmla="*/ 200 w 200"/>
                <a:gd name="T39" fmla="*/ 92 h 176"/>
                <a:gd name="T40" fmla="*/ 200 w 200"/>
                <a:gd name="T41" fmla="*/ 84 h 176"/>
                <a:gd name="T42" fmla="*/ 92 w 200"/>
                <a:gd name="T43" fmla="*/ 84 h 176"/>
                <a:gd name="T44" fmla="*/ 90 w 200"/>
                <a:gd name="T45" fmla="*/ 168 h 176"/>
                <a:gd name="T46" fmla="*/ 8 w 200"/>
                <a:gd name="T47" fmla="*/ 88 h 176"/>
                <a:gd name="T48" fmla="*/ 29 w 200"/>
                <a:gd name="T49" fmla="*/ 34 h 176"/>
                <a:gd name="T50" fmla="*/ 143 w 200"/>
                <a:gd name="T51" fmla="*/ 149 h 176"/>
                <a:gd name="T52" fmla="*/ 90 w 200"/>
                <a:gd name="T53" fmla="*/ 168 h 176"/>
                <a:gd name="T54" fmla="*/ 149 w 200"/>
                <a:gd name="T55" fmla="*/ 143 h 176"/>
                <a:gd name="T56" fmla="*/ 98 w 200"/>
                <a:gd name="T57" fmla="*/ 92 h 176"/>
                <a:gd name="T58" fmla="*/ 172 w 200"/>
                <a:gd name="T59" fmla="*/ 92 h 176"/>
                <a:gd name="T60" fmla="*/ 149 w 200"/>
                <a:gd name="T61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90" y="8"/>
                  </a:moveTo>
                  <a:cubicBezTo>
                    <a:pt x="126" y="8"/>
                    <a:pt x="159" y="32"/>
                    <a:pt x="169" y="66"/>
                  </a:cubicBezTo>
                  <a:cubicBezTo>
                    <a:pt x="176" y="63"/>
                    <a:pt x="176" y="63"/>
                    <a:pt x="176" y="63"/>
                  </a:cubicBezTo>
                  <a:cubicBezTo>
                    <a:pt x="165" y="26"/>
                    <a:pt x="130" y="0"/>
                    <a:pt x="90" y="0"/>
                  </a:cubicBezTo>
                  <a:cubicBezTo>
                    <a:pt x="75" y="0"/>
                    <a:pt x="59" y="4"/>
                    <a:pt x="46" y="1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62" y="11"/>
                    <a:pt x="76" y="8"/>
                    <a:pt x="90" y="8"/>
                  </a:cubicBezTo>
                  <a:close/>
                  <a:moveTo>
                    <a:pt x="92" y="84"/>
                  </a:moveTo>
                  <a:cubicBezTo>
                    <a:pt x="92" y="86"/>
                    <a:pt x="92" y="86"/>
                    <a:pt x="92" y="8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8" y="45"/>
                    <a:pt x="0" y="66"/>
                    <a:pt x="0" y="88"/>
                  </a:cubicBezTo>
                  <a:cubicBezTo>
                    <a:pt x="0" y="136"/>
                    <a:pt x="40" y="176"/>
                    <a:pt x="90" y="176"/>
                  </a:cubicBezTo>
                  <a:cubicBezTo>
                    <a:pt x="112" y="176"/>
                    <a:pt x="133" y="168"/>
                    <a:pt x="149" y="154"/>
                  </a:cubicBezTo>
                  <a:cubicBezTo>
                    <a:pt x="166" y="171"/>
                    <a:pt x="166" y="171"/>
                    <a:pt x="166" y="171"/>
                  </a:cubicBezTo>
                  <a:cubicBezTo>
                    <a:pt x="172" y="166"/>
                    <a:pt x="172" y="166"/>
                    <a:pt x="172" y="166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69" y="134"/>
                    <a:pt x="179" y="114"/>
                    <a:pt x="180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0" y="84"/>
                    <a:pt x="200" y="84"/>
                    <a:pt x="200" y="84"/>
                  </a:cubicBezTo>
                  <a:lnTo>
                    <a:pt x="92" y="84"/>
                  </a:lnTo>
                  <a:close/>
                  <a:moveTo>
                    <a:pt x="90" y="168"/>
                  </a:moveTo>
                  <a:cubicBezTo>
                    <a:pt x="45" y="168"/>
                    <a:pt x="8" y="132"/>
                    <a:pt x="8" y="88"/>
                  </a:cubicBezTo>
                  <a:cubicBezTo>
                    <a:pt x="8" y="68"/>
                    <a:pt x="15" y="49"/>
                    <a:pt x="29" y="34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29" y="161"/>
                    <a:pt x="110" y="168"/>
                    <a:pt x="90" y="168"/>
                  </a:cubicBezTo>
                  <a:close/>
                  <a:moveTo>
                    <a:pt x="149" y="143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1" y="112"/>
                    <a:pt x="162" y="130"/>
                    <a:pt x="149" y="14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" name="Group 4"/>
          <p:cNvGrpSpPr/>
          <p:nvPr/>
        </p:nvGrpSpPr>
        <p:grpSpPr>
          <a:xfrm>
            <a:off x="1916874" y="3104880"/>
            <a:ext cx="2608574" cy="636717"/>
            <a:chOff x="8902746" y="3110642"/>
            <a:chExt cx="2608574" cy="636717"/>
          </a:xfrm>
        </p:grpSpPr>
        <p:sp>
          <p:nvSpPr>
            <p:cNvPr id="16" name="Freeform 19"/>
            <p:cNvSpPr>
              <a:spLocks noEditPoints="1"/>
            </p:cNvSpPr>
            <p:nvPr/>
          </p:nvSpPr>
          <p:spPr bwMode="auto">
            <a:xfrm>
              <a:off x="9052247" y="3303006"/>
              <a:ext cx="317500" cy="231775"/>
            </a:xfrm>
            <a:custGeom>
              <a:avLst/>
              <a:gdLst>
                <a:gd name="T0" fmla="*/ 200 w 220"/>
                <a:gd name="T1" fmla="*/ 0 h 160"/>
                <a:gd name="T2" fmla="*/ 180 w 220"/>
                <a:gd name="T3" fmla="*/ 20 h 160"/>
                <a:gd name="T4" fmla="*/ 188 w 220"/>
                <a:gd name="T5" fmla="*/ 36 h 160"/>
                <a:gd name="T6" fmla="*/ 184 w 220"/>
                <a:gd name="T7" fmla="*/ 34 h 160"/>
                <a:gd name="T8" fmla="*/ 136 w 220"/>
                <a:gd name="T9" fmla="*/ 124 h 160"/>
                <a:gd name="T10" fmla="*/ 124 w 220"/>
                <a:gd name="T11" fmla="*/ 120 h 160"/>
                <a:gd name="T12" fmla="*/ 113 w 220"/>
                <a:gd name="T13" fmla="*/ 123 h 160"/>
                <a:gd name="T14" fmla="*/ 76 w 220"/>
                <a:gd name="T15" fmla="*/ 71 h 160"/>
                <a:gd name="T16" fmla="*/ 80 w 220"/>
                <a:gd name="T17" fmla="*/ 60 h 160"/>
                <a:gd name="T18" fmla="*/ 60 w 220"/>
                <a:gd name="T19" fmla="*/ 40 h 160"/>
                <a:gd name="T20" fmla="*/ 40 w 220"/>
                <a:gd name="T21" fmla="*/ 60 h 160"/>
                <a:gd name="T22" fmla="*/ 43 w 220"/>
                <a:gd name="T23" fmla="*/ 71 h 160"/>
                <a:gd name="T24" fmla="*/ 28 w 220"/>
                <a:gd name="T25" fmla="*/ 90 h 160"/>
                <a:gd name="T26" fmla="*/ 20 w 220"/>
                <a:gd name="T27" fmla="*/ 88 h 160"/>
                <a:gd name="T28" fmla="*/ 0 w 220"/>
                <a:gd name="T29" fmla="*/ 108 h 160"/>
                <a:gd name="T30" fmla="*/ 20 w 220"/>
                <a:gd name="T31" fmla="*/ 128 h 160"/>
                <a:gd name="T32" fmla="*/ 40 w 220"/>
                <a:gd name="T33" fmla="*/ 108 h 160"/>
                <a:gd name="T34" fmla="*/ 35 w 220"/>
                <a:gd name="T35" fmla="*/ 94 h 160"/>
                <a:gd name="T36" fmla="*/ 49 w 220"/>
                <a:gd name="T37" fmla="*/ 77 h 160"/>
                <a:gd name="T38" fmla="*/ 60 w 220"/>
                <a:gd name="T39" fmla="*/ 80 h 160"/>
                <a:gd name="T40" fmla="*/ 71 w 220"/>
                <a:gd name="T41" fmla="*/ 77 h 160"/>
                <a:gd name="T42" fmla="*/ 108 w 220"/>
                <a:gd name="T43" fmla="*/ 129 h 160"/>
                <a:gd name="T44" fmla="*/ 104 w 220"/>
                <a:gd name="T45" fmla="*/ 140 h 160"/>
                <a:gd name="T46" fmla="*/ 124 w 220"/>
                <a:gd name="T47" fmla="*/ 160 h 160"/>
                <a:gd name="T48" fmla="*/ 144 w 220"/>
                <a:gd name="T49" fmla="*/ 140 h 160"/>
                <a:gd name="T50" fmla="*/ 141 w 220"/>
                <a:gd name="T51" fmla="*/ 130 h 160"/>
                <a:gd name="T52" fmla="*/ 191 w 220"/>
                <a:gd name="T53" fmla="*/ 38 h 160"/>
                <a:gd name="T54" fmla="*/ 200 w 220"/>
                <a:gd name="T55" fmla="*/ 40 h 160"/>
                <a:gd name="T56" fmla="*/ 220 w 220"/>
                <a:gd name="T57" fmla="*/ 20 h 160"/>
                <a:gd name="T58" fmla="*/ 200 w 220"/>
                <a:gd name="T59" fmla="*/ 0 h 160"/>
                <a:gd name="T60" fmla="*/ 20 w 220"/>
                <a:gd name="T61" fmla="*/ 120 h 160"/>
                <a:gd name="T62" fmla="*/ 8 w 220"/>
                <a:gd name="T63" fmla="*/ 108 h 160"/>
                <a:gd name="T64" fmla="*/ 20 w 220"/>
                <a:gd name="T65" fmla="*/ 96 h 160"/>
                <a:gd name="T66" fmla="*/ 32 w 220"/>
                <a:gd name="T67" fmla="*/ 108 h 160"/>
                <a:gd name="T68" fmla="*/ 20 w 220"/>
                <a:gd name="T69" fmla="*/ 120 h 160"/>
                <a:gd name="T70" fmla="*/ 60 w 220"/>
                <a:gd name="T71" fmla="*/ 72 h 160"/>
                <a:gd name="T72" fmla="*/ 48 w 220"/>
                <a:gd name="T73" fmla="*/ 60 h 160"/>
                <a:gd name="T74" fmla="*/ 60 w 220"/>
                <a:gd name="T75" fmla="*/ 48 h 160"/>
                <a:gd name="T76" fmla="*/ 72 w 220"/>
                <a:gd name="T77" fmla="*/ 60 h 160"/>
                <a:gd name="T78" fmla="*/ 60 w 220"/>
                <a:gd name="T79" fmla="*/ 72 h 160"/>
                <a:gd name="T80" fmla="*/ 124 w 220"/>
                <a:gd name="T81" fmla="*/ 152 h 160"/>
                <a:gd name="T82" fmla="*/ 112 w 220"/>
                <a:gd name="T83" fmla="*/ 140 h 160"/>
                <a:gd name="T84" fmla="*/ 124 w 220"/>
                <a:gd name="T85" fmla="*/ 128 h 160"/>
                <a:gd name="T86" fmla="*/ 136 w 220"/>
                <a:gd name="T87" fmla="*/ 140 h 160"/>
                <a:gd name="T88" fmla="*/ 124 w 220"/>
                <a:gd name="T89" fmla="*/ 152 h 160"/>
                <a:gd name="T90" fmla="*/ 200 w 220"/>
                <a:gd name="T91" fmla="*/ 32 h 160"/>
                <a:gd name="T92" fmla="*/ 188 w 220"/>
                <a:gd name="T93" fmla="*/ 20 h 160"/>
                <a:gd name="T94" fmla="*/ 200 w 220"/>
                <a:gd name="T95" fmla="*/ 8 h 160"/>
                <a:gd name="T96" fmla="*/ 212 w 220"/>
                <a:gd name="T97" fmla="*/ 20 h 160"/>
                <a:gd name="T98" fmla="*/ 200 w 220"/>
                <a:gd name="T99" fmla="*/ 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0" h="160">
                  <a:moveTo>
                    <a:pt x="200" y="0"/>
                  </a:moveTo>
                  <a:cubicBezTo>
                    <a:pt x="189" y="0"/>
                    <a:pt x="180" y="9"/>
                    <a:pt x="180" y="20"/>
                  </a:cubicBezTo>
                  <a:cubicBezTo>
                    <a:pt x="180" y="27"/>
                    <a:pt x="183" y="33"/>
                    <a:pt x="188" y="36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2" y="122"/>
                    <a:pt x="128" y="120"/>
                    <a:pt x="124" y="120"/>
                  </a:cubicBezTo>
                  <a:cubicBezTo>
                    <a:pt x="120" y="120"/>
                    <a:pt x="116" y="121"/>
                    <a:pt x="113" y="123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9" y="68"/>
                    <a:pt x="80" y="64"/>
                    <a:pt x="80" y="60"/>
                  </a:cubicBezTo>
                  <a:cubicBezTo>
                    <a:pt x="80" y="49"/>
                    <a:pt x="71" y="40"/>
                    <a:pt x="60" y="40"/>
                  </a:cubicBezTo>
                  <a:cubicBezTo>
                    <a:pt x="49" y="40"/>
                    <a:pt x="40" y="49"/>
                    <a:pt x="40" y="60"/>
                  </a:cubicBezTo>
                  <a:cubicBezTo>
                    <a:pt x="40" y="64"/>
                    <a:pt x="41" y="68"/>
                    <a:pt x="43" y="71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6" y="89"/>
                    <a:pt x="23" y="88"/>
                    <a:pt x="20" y="88"/>
                  </a:cubicBezTo>
                  <a:cubicBezTo>
                    <a:pt x="9" y="88"/>
                    <a:pt x="0" y="97"/>
                    <a:pt x="0" y="108"/>
                  </a:cubicBezTo>
                  <a:cubicBezTo>
                    <a:pt x="0" y="119"/>
                    <a:pt x="9" y="128"/>
                    <a:pt x="20" y="128"/>
                  </a:cubicBezTo>
                  <a:cubicBezTo>
                    <a:pt x="31" y="128"/>
                    <a:pt x="40" y="119"/>
                    <a:pt x="40" y="108"/>
                  </a:cubicBezTo>
                  <a:cubicBezTo>
                    <a:pt x="40" y="103"/>
                    <a:pt x="38" y="98"/>
                    <a:pt x="35" y="94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2" y="79"/>
                    <a:pt x="56" y="80"/>
                    <a:pt x="60" y="80"/>
                  </a:cubicBezTo>
                  <a:cubicBezTo>
                    <a:pt x="64" y="80"/>
                    <a:pt x="68" y="79"/>
                    <a:pt x="71" y="77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5" y="132"/>
                    <a:pt x="104" y="136"/>
                    <a:pt x="104" y="140"/>
                  </a:cubicBezTo>
                  <a:cubicBezTo>
                    <a:pt x="104" y="151"/>
                    <a:pt x="113" y="160"/>
                    <a:pt x="124" y="160"/>
                  </a:cubicBezTo>
                  <a:cubicBezTo>
                    <a:pt x="135" y="160"/>
                    <a:pt x="144" y="151"/>
                    <a:pt x="144" y="140"/>
                  </a:cubicBezTo>
                  <a:cubicBezTo>
                    <a:pt x="144" y="136"/>
                    <a:pt x="143" y="133"/>
                    <a:pt x="141" y="130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4" y="39"/>
                    <a:pt x="197" y="40"/>
                    <a:pt x="200" y="40"/>
                  </a:cubicBezTo>
                  <a:cubicBezTo>
                    <a:pt x="211" y="40"/>
                    <a:pt x="220" y="31"/>
                    <a:pt x="220" y="20"/>
                  </a:cubicBezTo>
                  <a:cubicBezTo>
                    <a:pt x="220" y="9"/>
                    <a:pt x="211" y="0"/>
                    <a:pt x="200" y="0"/>
                  </a:cubicBezTo>
                  <a:close/>
                  <a:moveTo>
                    <a:pt x="20" y="120"/>
                  </a:moveTo>
                  <a:cubicBezTo>
                    <a:pt x="13" y="120"/>
                    <a:pt x="8" y="115"/>
                    <a:pt x="8" y="108"/>
                  </a:cubicBezTo>
                  <a:cubicBezTo>
                    <a:pt x="8" y="101"/>
                    <a:pt x="13" y="96"/>
                    <a:pt x="20" y="96"/>
                  </a:cubicBezTo>
                  <a:cubicBezTo>
                    <a:pt x="27" y="96"/>
                    <a:pt x="32" y="101"/>
                    <a:pt x="32" y="108"/>
                  </a:cubicBezTo>
                  <a:cubicBezTo>
                    <a:pt x="32" y="115"/>
                    <a:pt x="27" y="120"/>
                    <a:pt x="20" y="120"/>
                  </a:cubicBezTo>
                  <a:close/>
                  <a:moveTo>
                    <a:pt x="60" y="72"/>
                  </a:moveTo>
                  <a:cubicBezTo>
                    <a:pt x="53" y="72"/>
                    <a:pt x="48" y="67"/>
                    <a:pt x="48" y="60"/>
                  </a:cubicBezTo>
                  <a:cubicBezTo>
                    <a:pt x="48" y="53"/>
                    <a:pt x="53" y="48"/>
                    <a:pt x="60" y="48"/>
                  </a:cubicBezTo>
                  <a:cubicBezTo>
                    <a:pt x="67" y="48"/>
                    <a:pt x="72" y="53"/>
                    <a:pt x="72" y="60"/>
                  </a:cubicBezTo>
                  <a:cubicBezTo>
                    <a:pt x="72" y="67"/>
                    <a:pt x="67" y="72"/>
                    <a:pt x="60" y="72"/>
                  </a:cubicBezTo>
                  <a:close/>
                  <a:moveTo>
                    <a:pt x="124" y="152"/>
                  </a:moveTo>
                  <a:cubicBezTo>
                    <a:pt x="117" y="152"/>
                    <a:pt x="112" y="147"/>
                    <a:pt x="112" y="140"/>
                  </a:cubicBezTo>
                  <a:cubicBezTo>
                    <a:pt x="112" y="133"/>
                    <a:pt x="117" y="128"/>
                    <a:pt x="124" y="128"/>
                  </a:cubicBezTo>
                  <a:cubicBezTo>
                    <a:pt x="131" y="128"/>
                    <a:pt x="136" y="133"/>
                    <a:pt x="136" y="140"/>
                  </a:cubicBezTo>
                  <a:cubicBezTo>
                    <a:pt x="136" y="147"/>
                    <a:pt x="131" y="152"/>
                    <a:pt x="124" y="152"/>
                  </a:cubicBezTo>
                  <a:close/>
                  <a:moveTo>
                    <a:pt x="200" y="32"/>
                  </a:moveTo>
                  <a:cubicBezTo>
                    <a:pt x="193" y="32"/>
                    <a:pt x="188" y="27"/>
                    <a:pt x="188" y="20"/>
                  </a:cubicBezTo>
                  <a:cubicBezTo>
                    <a:pt x="188" y="13"/>
                    <a:pt x="193" y="8"/>
                    <a:pt x="200" y="8"/>
                  </a:cubicBezTo>
                  <a:cubicBezTo>
                    <a:pt x="207" y="8"/>
                    <a:pt x="212" y="13"/>
                    <a:pt x="212" y="20"/>
                  </a:cubicBezTo>
                  <a:cubicBezTo>
                    <a:pt x="212" y="27"/>
                    <a:pt x="207" y="32"/>
                    <a:pt x="200" y="3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Oval 34"/>
            <p:cNvSpPr/>
            <p:nvPr/>
          </p:nvSpPr>
          <p:spPr>
            <a:xfrm>
              <a:off x="8902746" y="3110642"/>
              <a:ext cx="616502" cy="6165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35"/>
            <p:cNvGrpSpPr/>
            <p:nvPr/>
          </p:nvGrpSpPr>
          <p:grpSpPr>
            <a:xfrm>
              <a:off x="9558262" y="3110642"/>
              <a:ext cx="1953058" cy="636717"/>
              <a:chOff x="2472974" y="3818949"/>
              <a:chExt cx="1953058" cy="636717"/>
            </a:xfrm>
          </p:grpSpPr>
          <p:sp>
            <p:nvSpPr>
              <p:cNvPr id="19" name="TextBox 36"/>
              <p:cNvSpPr txBox="1"/>
              <p:nvPr/>
            </p:nvSpPr>
            <p:spPr>
              <a:xfrm>
                <a:off x="2485422" y="4024779"/>
                <a:ext cx="1940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unde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0" name="TextBox 37"/>
              <p:cNvSpPr txBox="1"/>
              <p:nvPr/>
            </p:nvSpPr>
            <p:spPr>
              <a:xfrm>
                <a:off x="2472974" y="3818949"/>
                <a:ext cx="19530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Feature Number 02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21" name="Group 5"/>
          <p:cNvGrpSpPr/>
          <p:nvPr/>
        </p:nvGrpSpPr>
        <p:grpSpPr>
          <a:xfrm>
            <a:off x="1916874" y="4339939"/>
            <a:ext cx="2608574" cy="636717"/>
            <a:chOff x="8902746" y="4345701"/>
            <a:chExt cx="2608574" cy="636717"/>
          </a:xfrm>
        </p:grpSpPr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9075266" y="4514252"/>
              <a:ext cx="271463" cy="279400"/>
            </a:xfrm>
            <a:custGeom>
              <a:avLst/>
              <a:gdLst>
                <a:gd name="T0" fmla="*/ 94 w 188"/>
                <a:gd name="T1" fmla="*/ 96 h 192"/>
                <a:gd name="T2" fmla="*/ 188 w 188"/>
                <a:gd name="T3" fmla="*/ 48 h 192"/>
                <a:gd name="T4" fmla="*/ 94 w 188"/>
                <a:gd name="T5" fmla="*/ 0 h 192"/>
                <a:gd name="T6" fmla="*/ 0 w 188"/>
                <a:gd name="T7" fmla="*/ 48 h 192"/>
                <a:gd name="T8" fmla="*/ 94 w 188"/>
                <a:gd name="T9" fmla="*/ 96 h 192"/>
                <a:gd name="T10" fmla="*/ 94 w 188"/>
                <a:gd name="T11" fmla="*/ 8 h 192"/>
                <a:gd name="T12" fmla="*/ 180 w 188"/>
                <a:gd name="T13" fmla="*/ 48 h 192"/>
                <a:gd name="T14" fmla="*/ 94 w 188"/>
                <a:gd name="T15" fmla="*/ 88 h 192"/>
                <a:gd name="T16" fmla="*/ 8 w 188"/>
                <a:gd name="T17" fmla="*/ 48 h 192"/>
                <a:gd name="T18" fmla="*/ 94 w 188"/>
                <a:gd name="T19" fmla="*/ 8 h 192"/>
                <a:gd name="T20" fmla="*/ 94 w 188"/>
                <a:gd name="T21" fmla="*/ 120 h 192"/>
                <a:gd name="T22" fmla="*/ 8 w 188"/>
                <a:gd name="T23" fmla="*/ 80 h 192"/>
                <a:gd name="T24" fmla="*/ 0 w 188"/>
                <a:gd name="T25" fmla="*/ 80 h 192"/>
                <a:gd name="T26" fmla="*/ 94 w 188"/>
                <a:gd name="T27" fmla="*/ 128 h 192"/>
                <a:gd name="T28" fmla="*/ 188 w 188"/>
                <a:gd name="T29" fmla="*/ 80 h 192"/>
                <a:gd name="T30" fmla="*/ 180 w 188"/>
                <a:gd name="T31" fmla="*/ 80 h 192"/>
                <a:gd name="T32" fmla="*/ 94 w 188"/>
                <a:gd name="T33" fmla="*/ 120 h 192"/>
                <a:gd name="T34" fmla="*/ 94 w 188"/>
                <a:gd name="T35" fmla="*/ 152 h 192"/>
                <a:gd name="T36" fmla="*/ 8 w 188"/>
                <a:gd name="T37" fmla="*/ 112 h 192"/>
                <a:gd name="T38" fmla="*/ 0 w 188"/>
                <a:gd name="T39" fmla="*/ 112 h 192"/>
                <a:gd name="T40" fmla="*/ 94 w 188"/>
                <a:gd name="T41" fmla="*/ 160 h 192"/>
                <a:gd name="T42" fmla="*/ 188 w 188"/>
                <a:gd name="T43" fmla="*/ 112 h 192"/>
                <a:gd name="T44" fmla="*/ 180 w 188"/>
                <a:gd name="T45" fmla="*/ 112 h 192"/>
                <a:gd name="T46" fmla="*/ 94 w 188"/>
                <a:gd name="T47" fmla="*/ 152 h 192"/>
                <a:gd name="T48" fmla="*/ 94 w 188"/>
                <a:gd name="T49" fmla="*/ 184 h 192"/>
                <a:gd name="T50" fmla="*/ 8 w 188"/>
                <a:gd name="T51" fmla="*/ 144 h 192"/>
                <a:gd name="T52" fmla="*/ 0 w 188"/>
                <a:gd name="T53" fmla="*/ 144 h 192"/>
                <a:gd name="T54" fmla="*/ 94 w 188"/>
                <a:gd name="T55" fmla="*/ 192 h 192"/>
                <a:gd name="T56" fmla="*/ 188 w 188"/>
                <a:gd name="T57" fmla="*/ 144 h 192"/>
                <a:gd name="T58" fmla="*/ 180 w 188"/>
                <a:gd name="T59" fmla="*/ 144 h 192"/>
                <a:gd name="T60" fmla="*/ 94 w 188"/>
                <a:gd name="T61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92">
                  <a:moveTo>
                    <a:pt x="94" y="96"/>
                  </a:moveTo>
                  <a:cubicBezTo>
                    <a:pt x="147" y="96"/>
                    <a:pt x="188" y="75"/>
                    <a:pt x="188" y="48"/>
                  </a:cubicBezTo>
                  <a:cubicBezTo>
                    <a:pt x="188" y="21"/>
                    <a:pt x="147" y="0"/>
                    <a:pt x="94" y="0"/>
                  </a:cubicBezTo>
                  <a:cubicBezTo>
                    <a:pt x="41" y="0"/>
                    <a:pt x="0" y="21"/>
                    <a:pt x="0" y="48"/>
                  </a:cubicBezTo>
                  <a:cubicBezTo>
                    <a:pt x="0" y="75"/>
                    <a:pt x="41" y="96"/>
                    <a:pt x="94" y="96"/>
                  </a:cubicBezTo>
                  <a:close/>
                  <a:moveTo>
                    <a:pt x="94" y="8"/>
                  </a:moveTo>
                  <a:cubicBezTo>
                    <a:pt x="141" y="8"/>
                    <a:pt x="180" y="26"/>
                    <a:pt x="180" y="48"/>
                  </a:cubicBezTo>
                  <a:cubicBezTo>
                    <a:pt x="180" y="70"/>
                    <a:pt x="141" y="88"/>
                    <a:pt x="94" y="88"/>
                  </a:cubicBezTo>
                  <a:cubicBezTo>
                    <a:pt x="47" y="88"/>
                    <a:pt x="8" y="70"/>
                    <a:pt x="8" y="48"/>
                  </a:cubicBezTo>
                  <a:cubicBezTo>
                    <a:pt x="8" y="26"/>
                    <a:pt x="47" y="8"/>
                    <a:pt x="94" y="8"/>
                  </a:cubicBezTo>
                  <a:close/>
                  <a:moveTo>
                    <a:pt x="94" y="120"/>
                  </a:moveTo>
                  <a:cubicBezTo>
                    <a:pt x="47" y="120"/>
                    <a:pt x="8" y="102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07"/>
                    <a:pt x="41" y="128"/>
                    <a:pt x="94" y="128"/>
                  </a:cubicBezTo>
                  <a:cubicBezTo>
                    <a:pt x="147" y="128"/>
                    <a:pt x="188" y="107"/>
                    <a:pt x="188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102"/>
                    <a:pt x="141" y="120"/>
                    <a:pt x="94" y="120"/>
                  </a:cubicBezTo>
                  <a:close/>
                  <a:moveTo>
                    <a:pt x="94" y="152"/>
                  </a:moveTo>
                  <a:cubicBezTo>
                    <a:pt x="47" y="152"/>
                    <a:pt x="8" y="134"/>
                    <a:pt x="8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9"/>
                    <a:pt x="41" y="160"/>
                    <a:pt x="94" y="160"/>
                  </a:cubicBezTo>
                  <a:cubicBezTo>
                    <a:pt x="147" y="160"/>
                    <a:pt x="188" y="139"/>
                    <a:pt x="188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34"/>
                    <a:pt x="141" y="152"/>
                    <a:pt x="94" y="152"/>
                  </a:cubicBezTo>
                  <a:close/>
                  <a:moveTo>
                    <a:pt x="94" y="184"/>
                  </a:moveTo>
                  <a:cubicBezTo>
                    <a:pt x="47" y="184"/>
                    <a:pt x="8" y="166"/>
                    <a:pt x="8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71"/>
                    <a:pt x="41" y="192"/>
                    <a:pt x="94" y="192"/>
                  </a:cubicBezTo>
                  <a:cubicBezTo>
                    <a:pt x="147" y="192"/>
                    <a:pt x="188" y="171"/>
                    <a:pt x="188" y="144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0" y="166"/>
                    <a:pt x="141" y="184"/>
                    <a:pt x="94" y="18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Oval 38"/>
            <p:cNvSpPr/>
            <p:nvPr/>
          </p:nvSpPr>
          <p:spPr>
            <a:xfrm>
              <a:off x="8902746" y="4345701"/>
              <a:ext cx="616502" cy="6165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39"/>
            <p:cNvGrpSpPr/>
            <p:nvPr/>
          </p:nvGrpSpPr>
          <p:grpSpPr>
            <a:xfrm>
              <a:off x="9558262" y="4345701"/>
              <a:ext cx="1953058" cy="636717"/>
              <a:chOff x="2472974" y="3818949"/>
              <a:chExt cx="1953058" cy="636717"/>
            </a:xfrm>
          </p:grpSpPr>
          <p:sp>
            <p:nvSpPr>
              <p:cNvPr id="25" name="TextBox 40"/>
              <p:cNvSpPr txBox="1"/>
              <p:nvPr/>
            </p:nvSpPr>
            <p:spPr>
              <a:xfrm>
                <a:off x="2485422" y="4024779"/>
                <a:ext cx="1940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unde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050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6" name="TextBox 41"/>
              <p:cNvSpPr txBox="1"/>
              <p:nvPr/>
            </p:nvSpPr>
            <p:spPr>
              <a:xfrm>
                <a:off x="2472974" y="3818949"/>
                <a:ext cx="19530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Feature Number 03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6" b="77189"/>
          <a:stretch>
            <a:fillRect/>
          </a:stretch>
        </p:blipFill>
        <p:spPr>
          <a:xfrm>
            <a:off x="-1" y="0"/>
            <a:ext cx="9462977" cy="1573619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50194"/>
          <a:stretch>
            <a:fillRect/>
          </a:stretch>
        </p:blipFill>
        <p:spPr>
          <a:xfrm>
            <a:off x="7946066" y="3462670"/>
            <a:ext cx="4256567" cy="343584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13" y="107132"/>
            <a:ext cx="9311007" cy="688049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/>
          <a:stretch>
            <a:fillRect/>
          </a:stretch>
        </p:blipFill>
        <p:spPr>
          <a:xfrm>
            <a:off x="10115550" y="-426268"/>
            <a:ext cx="1848281" cy="688049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0" y="-181776"/>
            <a:ext cx="9349327" cy="6965634"/>
          </a:xfrm>
          <a:prstGeom prst="rect">
            <a:avLst/>
          </a:prstGeom>
        </p:spPr>
      </p:pic>
      <p:sp>
        <p:nvSpPr>
          <p:cNvPr id="52" name="矩形: 圆角 51"/>
          <p:cNvSpPr/>
          <p:nvPr/>
        </p:nvSpPr>
        <p:spPr>
          <a:xfrm>
            <a:off x="809625" y="852820"/>
            <a:ext cx="10572749" cy="5219700"/>
          </a:xfrm>
          <a:prstGeom prst="roundRect">
            <a:avLst>
              <a:gd name="adj" fmla="val 3163"/>
            </a:avLst>
          </a:prstGeom>
          <a:solidFill>
            <a:srgbClr val="241B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8738243" y="4763746"/>
            <a:ext cx="0" cy="118155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547020" y="2340579"/>
            <a:ext cx="4197180" cy="1622028"/>
            <a:chOff x="6547020" y="2340579"/>
            <a:chExt cx="4197180" cy="1622028"/>
          </a:xfrm>
        </p:grpSpPr>
        <p:sp>
          <p:nvSpPr>
            <p:cNvPr id="27" name="TextBox 26"/>
            <p:cNvSpPr txBox="1"/>
            <p:nvPr/>
          </p:nvSpPr>
          <p:spPr>
            <a:xfrm>
              <a:off x="6986529" y="2340579"/>
              <a:ext cx="3077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300" dirty="0">
                  <a:solidFill>
                    <a:schemeClr val="bg1"/>
                  </a:solidFill>
                </a:rPr>
                <a:t>Solid Project’s</a:t>
              </a:r>
              <a:endParaRPr lang="en-US" sz="1400" spc="3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42988" y="2639168"/>
              <a:ext cx="38012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CREATIVE</a:t>
              </a:r>
              <a:endParaRPr lang="en-US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en-US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IMAGE SLIDE</a:t>
              </a:r>
              <a:endParaRPr lang="en-US" sz="4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547020" y="2871804"/>
              <a:ext cx="295275" cy="246132"/>
              <a:chOff x="466725" y="2427118"/>
              <a:chExt cx="295275" cy="246132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466725" y="2427118"/>
                <a:ext cx="29527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578644" y="2581005"/>
                <a:ext cx="183355" cy="92245"/>
              </a:xfrm>
              <a:prstGeom prst="roundRect">
                <a:avLst>
                  <a:gd name="adj" fmla="val 50000"/>
                </a:avLst>
              </a:prstGeom>
              <a:solidFill>
                <a:srgbClr val="EB6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6464304" y="4053018"/>
            <a:ext cx="447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Sed </a:t>
            </a:r>
            <a:r>
              <a:rPr lang="en-US" sz="1200" b="1" dirty="0" err="1">
                <a:solidFill>
                  <a:schemeClr val="bg1"/>
                </a:solidFill>
              </a:rPr>
              <a:t>ut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perspiciatis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unde </a:t>
            </a:r>
            <a:r>
              <a:rPr lang="en-US" sz="1200" dirty="0" err="1">
                <a:solidFill>
                  <a:schemeClr val="bg1"/>
                </a:solidFill>
              </a:rPr>
              <a:t>omnis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iste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natus</a:t>
            </a:r>
            <a:r>
              <a:rPr lang="en-US" sz="1200" dirty="0">
                <a:solidFill>
                  <a:schemeClr val="bg1"/>
                </a:solidFill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</a:rPr>
              <a:t>voluptatem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accusan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tium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doloremque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81730" y="4852930"/>
            <a:ext cx="1516300" cy="1134267"/>
            <a:chOff x="9381730" y="4852930"/>
            <a:chExt cx="1516300" cy="1134267"/>
          </a:xfrm>
        </p:grpSpPr>
        <p:grpSp>
          <p:nvGrpSpPr>
            <p:cNvPr id="38" name="Group 37"/>
            <p:cNvGrpSpPr/>
            <p:nvPr/>
          </p:nvGrpSpPr>
          <p:grpSpPr>
            <a:xfrm>
              <a:off x="9381730" y="5211438"/>
              <a:ext cx="1516300" cy="775759"/>
              <a:chOff x="1439133" y="4537224"/>
              <a:chExt cx="1516300" cy="775759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439133" y="4897485"/>
                <a:ext cx="151629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>
                    <a:solidFill>
                      <a:schemeClr val="bg1"/>
                    </a:solidFill>
                  </a:rPr>
                  <a:t>Sed </a:t>
                </a:r>
                <a:r>
                  <a:rPr lang="en-US" sz="1050" i="1" dirty="0" err="1">
                    <a:solidFill>
                      <a:schemeClr val="bg1"/>
                    </a:solidFill>
                  </a:rPr>
                  <a:t>ut</a:t>
                </a:r>
                <a:r>
                  <a:rPr lang="en-US" sz="105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050" i="1" dirty="0" err="1">
                    <a:solidFill>
                      <a:schemeClr val="bg1"/>
                    </a:solidFill>
                  </a:rPr>
                  <a:t>perspiciatis</a:t>
                </a:r>
                <a:r>
                  <a:rPr lang="en-US" sz="1050" i="1" dirty="0">
                    <a:solidFill>
                      <a:schemeClr val="bg1"/>
                    </a:solidFill>
                  </a:rPr>
                  <a:t> unde </a:t>
                </a:r>
                <a:endParaRPr lang="en-US" sz="105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439133" y="4537224"/>
                <a:ext cx="1516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+mj-lt"/>
                  </a:rPr>
                  <a:t>4200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46" name="Freeform 75"/>
            <p:cNvSpPr>
              <a:spLocks noEditPoints="1"/>
            </p:cNvSpPr>
            <p:nvPr/>
          </p:nvSpPr>
          <p:spPr bwMode="auto">
            <a:xfrm>
              <a:off x="9513401" y="4852930"/>
              <a:ext cx="415462" cy="285630"/>
            </a:xfrm>
            <a:custGeom>
              <a:avLst/>
              <a:gdLst>
                <a:gd name="T0" fmla="*/ 181 w 216"/>
                <a:gd name="T1" fmla="*/ 148 h 148"/>
                <a:gd name="T2" fmla="*/ 111 w 216"/>
                <a:gd name="T3" fmla="*/ 148 h 148"/>
                <a:gd name="T4" fmla="*/ 109 w 216"/>
                <a:gd name="T5" fmla="*/ 148 h 148"/>
                <a:gd name="T6" fmla="*/ 109 w 216"/>
                <a:gd name="T7" fmla="*/ 148 h 148"/>
                <a:gd name="T8" fmla="*/ 107 w 216"/>
                <a:gd name="T9" fmla="*/ 148 h 148"/>
                <a:gd name="T10" fmla="*/ 45 w 216"/>
                <a:gd name="T11" fmla="*/ 148 h 148"/>
                <a:gd name="T12" fmla="*/ 0 w 216"/>
                <a:gd name="T13" fmla="*/ 103 h 148"/>
                <a:gd name="T14" fmla="*/ 0 w 216"/>
                <a:gd name="T15" fmla="*/ 101 h 148"/>
                <a:gd name="T16" fmla="*/ 42 w 216"/>
                <a:gd name="T17" fmla="*/ 56 h 148"/>
                <a:gd name="T18" fmla="*/ 112 w 216"/>
                <a:gd name="T19" fmla="*/ 0 h 148"/>
                <a:gd name="T20" fmla="*/ 112 w 216"/>
                <a:gd name="T21" fmla="*/ 0 h 148"/>
                <a:gd name="T22" fmla="*/ 184 w 216"/>
                <a:gd name="T23" fmla="*/ 72 h 148"/>
                <a:gd name="T24" fmla="*/ 184 w 216"/>
                <a:gd name="T25" fmla="*/ 72 h 148"/>
                <a:gd name="T26" fmla="*/ 184 w 216"/>
                <a:gd name="T27" fmla="*/ 76 h 148"/>
                <a:gd name="T28" fmla="*/ 216 w 216"/>
                <a:gd name="T29" fmla="*/ 111 h 148"/>
                <a:gd name="T30" fmla="*/ 216 w 216"/>
                <a:gd name="T31" fmla="*/ 113 h 148"/>
                <a:gd name="T32" fmla="*/ 181 w 216"/>
                <a:gd name="T33" fmla="*/ 148 h 148"/>
                <a:gd name="T34" fmla="*/ 109 w 216"/>
                <a:gd name="T35" fmla="*/ 140 h 148"/>
                <a:gd name="T36" fmla="*/ 109 w 216"/>
                <a:gd name="T37" fmla="*/ 140 h 148"/>
                <a:gd name="T38" fmla="*/ 111 w 216"/>
                <a:gd name="T39" fmla="*/ 140 h 148"/>
                <a:gd name="T40" fmla="*/ 181 w 216"/>
                <a:gd name="T41" fmla="*/ 140 h 148"/>
                <a:gd name="T42" fmla="*/ 208 w 216"/>
                <a:gd name="T43" fmla="*/ 113 h 148"/>
                <a:gd name="T44" fmla="*/ 208 w 216"/>
                <a:gd name="T45" fmla="*/ 111 h 148"/>
                <a:gd name="T46" fmla="*/ 181 w 216"/>
                <a:gd name="T47" fmla="*/ 84 h 148"/>
                <a:gd name="T48" fmla="*/ 175 w 216"/>
                <a:gd name="T49" fmla="*/ 84 h 148"/>
                <a:gd name="T50" fmla="*/ 176 w 216"/>
                <a:gd name="T51" fmla="*/ 80 h 148"/>
                <a:gd name="T52" fmla="*/ 176 w 216"/>
                <a:gd name="T53" fmla="*/ 72 h 148"/>
                <a:gd name="T54" fmla="*/ 176 w 216"/>
                <a:gd name="T55" fmla="*/ 72 h 148"/>
                <a:gd name="T56" fmla="*/ 112 w 216"/>
                <a:gd name="T57" fmla="*/ 8 h 148"/>
                <a:gd name="T58" fmla="*/ 112 w 216"/>
                <a:gd name="T59" fmla="*/ 8 h 148"/>
                <a:gd name="T60" fmla="*/ 49 w 216"/>
                <a:gd name="T61" fmla="*/ 61 h 148"/>
                <a:gd name="T62" fmla="*/ 48 w 216"/>
                <a:gd name="T63" fmla="*/ 64 h 148"/>
                <a:gd name="T64" fmla="*/ 45 w 216"/>
                <a:gd name="T65" fmla="*/ 64 h 148"/>
                <a:gd name="T66" fmla="*/ 8 w 216"/>
                <a:gd name="T67" fmla="*/ 101 h 148"/>
                <a:gd name="T68" fmla="*/ 8 w 216"/>
                <a:gd name="T69" fmla="*/ 103 h 148"/>
                <a:gd name="T70" fmla="*/ 45 w 216"/>
                <a:gd name="T71" fmla="*/ 140 h 148"/>
                <a:gd name="T72" fmla="*/ 107 w 216"/>
                <a:gd name="T73" fmla="*/ 140 h 148"/>
                <a:gd name="T74" fmla="*/ 108 w 216"/>
                <a:gd name="T75" fmla="*/ 140 h 148"/>
                <a:gd name="T76" fmla="*/ 109 w 216"/>
                <a:gd name="T77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6" h="148">
                  <a:moveTo>
                    <a:pt x="181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10" y="148"/>
                    <a:pt x="110" y="148"/>
                    <a:pt x="109" y="148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108" y="148"/>
                    <a:pt x="107" y="148"/>
                    <a:pt x="107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20" y="148"/>
                    <a:pt x="0" y="128"/>
                    <a:pt x="0" y="10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8"/>
                    <a:pt x="18" y="58"/>
                    <a:pt x="42" y="56"/>
                  </a:cubicBezTo>
                  <a:cubicBezTo>
                    <a:pt x="49" y="23"/>
                    <a:pt x="78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52" y="0"/>
                    <a:pt x="184" y="32"/>
                    <a:pt x="184" y="72"/>
                  </a:cubicBezTo>
                  <a:cubicBezTo>
                    <a:pt x="184" y="72"/>
                    <a:pt x="184" y="72"/>
                    <a:pt x="184" y="72"/>
                  </a:cubicBezTo>
                  <a:cubicBezTo>
                    <a:pt x="184" y="74"/>
                    <a:pt x="184" y="75"/>
                    <a:pt x="184" y="76"/>
                  </a:cubicBezTo>
                  <a:cubicBezTo>
                    <a:pt x="202" y="78"/>
                    <a:pt x="216" y="93"/>
                    <a:pt x="216" y="111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16" y="132"/>
                    <a:pt x="200" y="148"/>
                    <a:pt x="181" y="148"/>
                  </a:cubicBezTo>
                  <a:close/>
                  <a:moveTo>
                    <a:pt x="109" y="140"/>
                  </a:moveTo>
                  <a:cubicBezTo>
                    <a:pt x="109" y="140"/>
                    <a:pt x="109" y="140"/>
                    <a:pt x="109" y="140"/>
                  </a:cubicBezTo>
                  <a:cubicBezTo>
                    <a:pt x="110" y="140"/>
                    <a:pt x="110" y="140"/>
                    <a:pt x="111" y="140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96" y="140"/>
                    <a:pt x="208" y="128"/>
                    <a:pt x="208" y="113"/>
                  </a:cubicBezTo>
                  <a:cubicBezTo>
                    <a:pt x="208" y="111"/>
                    <a:pt x="208" y="111"/>
                    <a:pt x="208" y="111"/>
                  </a:cubicBezTo>
                  <a:cubicBezTo>
                    <a:pt x="208" y="96"/>
                    <a:pt x="196" y="84"/>
                    <a:pt x="181" y="84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6" y="77"/>
                    <a:pt x="176" y="75"/>
                    <a:pt x="176" y="72"/>
                  </a:cubicBezTo>
                  <a:cubicBezTo>
                    <a:pt x="176" y="72"/>
                    <a:pt x="176" y="72"/>
                    <a:pt x="176" y="72"/>
                  </a:cubicBezTo>
                  <a:cubicBezTo>
                    <a:pt x="176" y="37"/>
                    <a:pt x="147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81" y="8"/>
                    <a:pt x="54" y="30"/>
                    <a:pt x="49" y="61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25" y="64"/>
                    <a:pt x="8" y="81"/>
                    <a:pt x="8" y="101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23"/>
                    <a:pt x="25" y="140"/>
                    <a:pt x="45" y="140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0"/>
                    <a:pt x="108" y="140"/>
                    <a:pt x="108" y="140"/>
                  </a:cubicBezTo>
                  <a:lnTo>
                    <a:pt x="109" y="140"/>
                  </a:lnTo>
                  <a:close/>
                </a:path>
              </a:pathLst>
            </a:custGeom>
            <a:solidFill>
              <a:srgbClr val="EB6EB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56557" y="4805363"/>
            <a:ext cx="1516300" cy="1181834"/>
            <a:chOff x="6656557" y="4805363"/>
            <a:chExt cx="1516300" cy="1181834"/>
          </a:xfrm>
        </p:grpSpPr>
        <p:grpSp>
          <p:nvGrpSpPr>
            <p:cNvPr id="35" name="Group 34"/>
            <p:cNvGrpSpPr/>
            <p:nvPr/>
          </p:nvGrpSpPr>
          <p:grpSpPr>
            <a:xfrm>
              <a:off x="6656557" y="5211438"/>
              <a:ext cx="1516300" cy="775759"/>
              <a:chOff x="1439133" y="4537224"/>
              <a:chExt cx="1516300" cy="77575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439133" y="4897485"/>
                <a:ext cx="151629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>
                    <a:solidFill>
                      <a:schemeClr val="bg1"/>
                    </a:solidFill>
                  </a:rPr>
                  <a:t>Sed </a:t>
                </a:r>
                <a:r>
                  <a:rPr lang="en-US" sz="1050" i="1" dirty="0" err="1">
                    <a:solidFill>
                      <a:schemeClr val="bg1"/>
                    </a:solidFill>
                  </a:rPr>
                  <a:t>ut</a:t>
                </a:r>
                <a:r>
                  <a:rPr lang="en-US" sz="105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050" i="1" dirty="0" err="1">
                    <a:solidFill>
                      <a:schemeClr val="bg1"/>
                    </a:solidFill>
                  </a:rPr>
                  <a:t>perspiciatis</a:t>
                </a:r>
                <a:r>
                  <a:rPr lang="en-US" sz="1050" i="1" dirty="0">
                    <a:solidFill>
                      <a:schemeClr val="bg1"/>
                    </a:solidFill>
                  </a:rPr>
                  <a:t> unde </a:t>
                </a:r>
                <a:endParaRPr lang="en-US" sz="105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439133" y="4537224"/>
                <a:ext cx="1516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+mj-lt"/>
                  </a:rPr>
                  <a:t>2200+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47" name="Freeform 99"/>
            <p:cNvSpPr>
              <a:spLocks noEditPoints="1"/>
            </p:cNvSpPr>
            <p:nvPr/>
          </p:nvSpPr>
          <p:spPr bwMode="auto">
            <a:xfrm>
              <a:off x="6727351" y="4805363"/>
              <a:ext cx="386252" cy="357038"/>
            </a:xfrm>
            <a:custGeom>
              <a:avLst/>
              <a:gdLst>
                <a:gd name="T0" fmla="*/ 200 w 200"/>
                <a:gd name="T1" fmla="*/ 0 h 184"/>
                <a:gd name="T2" fmla="*/ 0 w 200"/>
                <a:gd name="T3" fmla="*/ 74 h 184"/>
                <a:gd name="T4" fmla="*/ 64 w 200"/>
                <a:gd name="T5" fmla="*/ 123 h 184"/>
                <a:gd name="T6" fmla="*/ 64 w 200"/>
                <a:gd name="T7" fmla="*/ 154 h 184"/>
                <a:gd name="T8" fmla="*/ 65 w 200"/>
                <a:gd name="T9" fmla="*/ 156 h 184"/>
                <a:gd name="T10" fmla="*/ 65 w 200"/>
                <a:gd name="T11" fmla="*/ 157 h 184"/>
                <a:gd name="T12" fmla="*/ 69 w 200"/>
                <a:gd name="T13" fmla="*/ 159 h 184"/>
                <a:gd name="T14" fmla="*/ 71 w 200"/>
                <a:gd name="T15" fmla="*/ 158 h 184"/>
                <a:gd name="T16" fmla="*/ 93 w 200"/>
                <a:gd name="T17" fmla="*/ 144 h 184"/>
                <a:gd name="T18" fmla="*/ 147 w 200"/>
                <a:gd name="T19" fmla="*/ 184 h 184"/>
                <a:gd name="T20" fmla="*/ 200 w 200"/>
                <a:gd name="T21" fmla="*/ 0 h 184"/>
                <a:gd name="T22" fmla="*/ 178 w 200"/>
                <a:gd name="T23" fmla="*/ 17 h 184"/>
                <a:gd name="T24" fmla="*/ 70 w 200"/>
                <a:gd name="T25" fmla="*/ 117 h 184"/>
                <a:gd name="T26" fmla="*/ 17 w 200"/>
                <a:gd name="T27" fmla="*/ 77 h 184"/>
                <a:gd name="T28" fmla="*/ 178 w 200"/>
                <a:gd name="T29" fmla="*/ 17 h 184"/>
                <a:gd name="T30" fmla="*/ 72 w 200"/>
                <a:gd name="T31" fmla="*/ 148 h 184"/>
                <a:gd name="T32" fmla="*/ 72 w 200"/>
                <a:gd name="T33" fmla="*/ 129 h 184"/>
                <a:gd name="T34" fmla="*/ 87 w 200"/>
                <a:gd name="T35" fmla="*/ 139 h 184"/>
                <a:gd name="T36" fmla="*/ 72 w 200"/>
                <a:gd name="T37" fmla="*/ 148 h 184"/>
                <a:gd name="T38" fmla="*/ 77 w 200"/>
                <a:gd name="T39" fmla="*/ 122 h 184"/>
                <a:gd name="T40" fmla="*/ 186 w 200"/>
                <a:gd name="T41" fmla="*/ 21 h 184"/>
                <a:gd name="T42" fmla="*/ 142 w 200"/>
                <a:gd name="T43" fmla="*/ 171 h 184"/>
                <a:gd name="T44" fmla="*/ 77 w 200"/>
                <a:gd name="T45" fmla="*/ 12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" h="184">
                  <a:moveTo>
                    <a:pt x="200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5"/>
                    <a:pt x="65" y="156"/>
                    <a:pt x="65" y="156"/>
                  </a:cubicBezTo>
                  <a:cubicBezTo>
                    <a:pt x="65" y="156"/>
                    <a:pt x="65" y="157"/>
                    <a:pt x="65" y="157"/>
                  </a:cubicBezTo>
                  <a:cubicBezTo>
                    <a:pt x="66" y="158"/>
                    <a:pt x="67" y="159"/>
                    <a:pt x="69" y="159"/>
                  </a:cubicBezTo>
                  <a:cubicBezTo>
                    <a:pt x="69" y="159"/>
                    <a:pt x="70" y="159"/>
                    <a:pt x="71" y="158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47" y="184"/>
                    <a:pt x="147" y="184"/>
                    <a:pt x="147" y="184"/>
                  </a:cubicBezTo>
                  <a:lnTo>
                    <a:pt x="200" y="0"/>
                  </a:lnTo>
                  <a:close/>
                  <a:moveTo>
                    <a:pt x="178" y="17"/>
                  </a:moveTo>
                  <a:cubicBezTo>
                    <a:pt x="70" y="117"/>
                    <a:pt x="70" y="117"/>
                    <a:pt x="70" y="117"/>
                  </a:cubicBezTo>
                  <a:cubicBezTo>
                    <a:pt x="17" y="77"/>
                    <a:pt x="17" y="77"/>
                    <a:pt x="17" y="77"/>
                  </a:cubicBezTo>
                  <a:lnTo>
                    <a:pt x="178" y="17"/>
                  </a:lnTo>
                  <a:close/>
                  <a:moveTo>
                    <a:pt x="72" y="148"/>
                  </a:moveTo>
                  <a:cubicBezTo>
                    <a:pt x="72" y="129"/>
                    <a:pt x="72" y="129"/>
                    <a:pt x="72" y="129"/>
                  </a:cubicBezTo>
                  <a:cubicBezTo>
                    <a:pt x="87" y="139"/>
                    <a:pt x="87" y="139"/>
                    <a:pt x="87" y="139"/>
                  </a:cubicBezTo>
                  <a:lnTo>
                    <a:pt x="72" y="148"/>
                  </a:lnTo>
                  <a:close/>
                  <a:moveTo>
                    <a:pt x="77" y="122"/>
                  </a:moveTo>
                  <a:cubicBezTo>
                    <a:pt x="186" y="21"/>
                    <a:pt x="186" y="21"/>
                    <a:pt x="186" y="21"/>
                  </a:cubicBezTo>
                  <a:cubicBezTo>
                    <a:pt x="142" y="171"/>
                    <a:pt x="142" y="171"/>
                    <a:pt x="142" y="171"/>
                  </a:cubicBezTo>
                  <a:lnTo>
                    <a:pt x="77" y="122"/>
                  </a:lnTo>
                  <a:close/>
                </a:path>
              </a:pathLst>
            </a:custGeom>
            <a:solidFill>
              <a:srgbClr val="EB6EB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76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-113846" y="-432936"/>
            <a:ext cx="12305846" cy="7413895"/>
            <a:chOff x="-103213" y="-426268"/>
            <a:chExt cx="12305846" cy="7413895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55" name="矩形: 圆角 54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 r="23121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1335799" y="1463594"/>
            <a:ext cx="3516539" cy="1622028"/>
            <a:chOff x="1335799" y="1463594"/>
            <a:chExt cx="3516539" cy="1622028"/>
          </a:xfrm>
        </p:grpSpPr>
        <p:sp>
          <p:nvSpPr>
            <p:cNvPr id="6" name="TextBox 5"/>
            <p:cNvSpPr txBox="1"/>
            <p:nvPr/>
          </p:nvSpPr>
          <p:spPr>
            <a:xfrm>
              <a:off x="1775308" y="1463594"/>
              <a:ext cx="3077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300" dirty="0">
                  <a:solidFill>
                    <a:schemeClr val="bg1">
                      <a:lumMod val="65000"/>
                    </a:schemeClr>
                  </a:solidFill>
                </a:rPr>
                <a:t>Solid Project’s</a:t>
              </a:r>
              <a:endParaRPr lang="en-US" sz="1400" spc="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1767" y="1762183"/>
              <a:ext cx="31205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CREATIVE</a:t>
              </a:r>
              <a:endPara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LAYOUT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35799" y="1994819"/>
              <a:ext cx="295275" cy="246132"/>
              <a:chOff x="466725" y="2427118"/>
              <a:chExt cx="295275" cy="246132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466725" y="2427118"/>
                <a:ext cx="29527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578644" y="2581005"/>
                <a:ext cx="18335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Rectangle: Rounded Corners 35"/>
          <p:cNvSpPr/>
          <p:nvPr/>
        </p:nvSpPr>
        <p:spPr>
          <a:xfrm>
            <a:off x="6821683" y="1463594"/>
            <a:ext cx="3234813" cy="4011562"/>
          </a:xfrm>
          <a:prstGeom prst="roundRect">
            <a:avLst>
              <a:gd name="adj" fmla="val 2578"/>
            </a:avLst>
          </a:prstGeom>
          <a:gradFill flip="none" rotWithShape="1">
            <a:gsLst>
              <a:gs pos="0">
                <a:srgbClr val="EB6EB2">
                  <a:alpha val="49000"/>
                </a:srgbClr>
              </a:gs>
              <a:gs pos="100000">
                <a:srgbClr val="FEBF54"/>
              </a:gs>
              <a:gs pos="63000">
                <a:srgbClr val="FCB75E">
                  <a:alpha val="48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6966842" y="2973055"/>
            <a:ext cx="2944495" cy="1537382"/>
            <a:chOff x="6986906" y="2767233"/>
            <a:chExt cx="2944495" cy="1537382"/>
          </a:xfrm>
        </p:grpSpPr>
        <p:sp>
          <p:nvSpPr>
            <p:cNvPr id="12" name="TextBox 11"/>
            <p:cNvSpPr txBox="1"/>
            <p:nvPr/>
          </p:nvSpPr>
          <p:spPr>
            <a:xfrm>
              <a:off x="7112001" y="3104286"/>
              <a:ext cx="2819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i="1" dirty="0">
                  <a:solidFill>
                    <a:schemeClr val="bg1"/>
                  </a:solidFill>
                </a:rPr>
                <a:t>Sed </a:t>
              </a:r>
              <a:r>
                <a:rPr lang="en-US" sz="1200" i="1" dirty="0" err="1">
                  <a:solidFill>
                    <a:schemeClr val="bg1"/>
                  </a:solidFill>
                </a:rPr>
                <a:t>ut</a:t>
              </a:r>
              <a:r>
                <a:rPr lang="en-US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err="1">
                  <a:solidFill>
                    <a:schemeClr val="bg1"/>
                  </a:solidFill>
                </a:rPr>
                <a:t>perspiciatis</a:t>
              </a:r>
              <a:r>
                <a:rPr lang="en-US" sz="1200" i="1" dirty="0">
                  <a:solidFill>
                    <a:schemeClr val="bg1"/>
                  </a:solidFill>
                </a:rPr>
                <a:t> unde </a:t>
              </a:r>
              <a:r>
                <a:rPr lang="en-US" sz="1200" i="1" dirty="0" err="1">
                  <a:solidFill>
                    <a:schemeClr val="bg1"/>
                  </a:solidFill>
                </a:rPr>
                <a:t>omnis</a:t>
              </a:r>
              <a:r>
                <a:rPr lang="en-US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err="1">
                  <a:solidFill>
                    <a:schemeClr val="bg1"/>
                  </a:solidFill>
                </a:rPr>
                <a:t>iste</a:t>
              </a:r>
              <a:r>
                <a:rPr lang="en-US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err="1">
                  <a:solidFill>
                    <a:schemeClr val="bg1"/>
                  </a:solidFill>
                </a:rPr>
                <a:t>natus</a:t>
              </a:r>
              <a:r>
                <a:rPr lang="en-US" sz="1200" i="1" dirty="0">
                  <a:solidFill>
                    <a:schemeClr val="bg1"/>
                  </a:solidFill>
                </a:rPr>
                <a:t> error sit </a:t>
              </a:r>
              <a:r>
                <a:rPr lang="en-US" sz="1200" i="1" dirty="0" err="1">
                  <a:solidFill>
                    <a:schemeClr val="bg1"/>
                  </a:solidFill>
                </a:rPr>
                <a:t>voluptatem</a:t>
              </a:r>
              <a:r>
                <a:rPr lang="en-US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err="1">
                  <a:solidFill>
                    <a:schemeClr val="bg1"/>
                  </a:solidFill>
                </a:rPr>
                <a:t>accusantium</a:t>
              </a:r>
              <a:r>
                <a:rPr lang="en-US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err="1">
                  <a:solidFill>
                    <a:schemeClr val="bg1"/>
                  </a:solidFill>
                </a:rPr>
                <a:t>doloremque</a:t>
              </a:r>
              <a:r>
                <a:rPr lang="en-US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err="1">
                  <a:solidFill>
                    <a:schemeClr val="bg1"/>
                  </a:solidFill>
                </a:rPr>
                <a:t>laudantium</a:t>
              </a:r>
              <a:r>
                <a:rPr lang="en-US" sz="1200" i="1" dirty="0">
                  <a:solidFill>
                    <a:schemeClr val="bg1"/>
                  </a:solidFill>
                </a:rPr>
                <a:t>, </a:t>
              </a:r>
              <a:r>
                <a:rPr lang="en-US" sz="1200" i="1" dirty="0" err="1">
                  <a:solidFill>
                    <a:schemeClr val="bg1"/>
                  </a:solidFill>
                </a:rPr>
                <a:t>totam</a:t>
              </a:r>
              <a:r>
                <a:rPr lang="en-US" sz="1200" i="1" dirty="0">
                  <a:solidFill>
                    <a:schemeClr val="bg1"/>
                  </a:solidFill>
                </a:rPr>
                <a:t> rem </a:t>
              </a:r>
              <a:r>
                <a:rPr lang="en-US" sz="1200" i="1" dirty="0" err="1">
                  <a:solidFill>
                    <a:schemeClr val="bg1"/>
                  </a:solidFill>
                </a:rPr>
                <a:t>aperiam</a:t>
              </a:r>
              <a:r>
                <a:rPr lang="en-US" sz="1200" i="1" dirty="0">
                  <a:solidFill>
                    <a:schemeClr val="bg1"/>
                  </a:solidFill>
                </a:rPr>
                <a:t>, </a:t>
              </a:r>
              <a:r>
                <a:rPr lang="en-US" sz="1200" i="1" dirty="0" err="1">
                  <a:solidFill>
                    <a:schemeClr val="bg1"/>
                  </a:solidFill>
                </a:rPr>
                <a:t>eaque</a:t>
              </a:r>
              <a:r>
                <a:rPr lang="en-US" sz="1200" i="1" dirty="0">
                  <a:solidFill>
                    <a:schemeClr val="bg1"/>
                  </a:solidFill>
                </a:rPr>
                <a:t>.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86906" y="2767233"/>
              <a:ext cx="492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alpha val="40000"/>
                    </a:schemeClr>
                  </a:solidFill>
                  <a:latin typeface="+mj-lt"/>
                </a:rPr>
                <a:t>“</a:t>
              </a:r>
              <a:endParaRPr lang="en-US" sz="4800" dirty="0">
                <a:solidFill>
                  <a:schemeClr val="bg1">
                    <a:alpha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39" name="Rectangle: Rounded Corners 38"/>
          <p:cNvSpPr/>
          <p:nvPr/>
        </p:nvSpPr>
        <p:spPr>
          <a:xfrm>
            <a:off x="7534152" y="4853093"/>
            <a:ext cx="1809874" cy="27390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rgbClr val="623FE9"/>
              </a:gs>
            </a:gsLst>
            <a:lin ang="108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Read More About This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631075" y="3804052"/>
            <a:ext cx="2971501" cy="2190746"/>
            <a:chOff x="1420445" y="3652498"/>
            <a:chExt cx="2971501" cy="2190746"/>
          </a:xfrm>
        </p:grpSpPr>
        <p:sp>
          <p:nvSpPr>
            <p:cNvPr id="66" name="Rounded Rectangle 7"/>
            <p:cNvSpPr/>
            <p:nvPr/>
          </p:nvSpPr>
          <p:spPr>
            <a:xfrm rot="16200000">
              <a:off x="851192" y="4397588"/>
              <a:ext cx="1822656" cy="3324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70"/>
            <p:cNvSpPr/>
            <p:nvPr/>
          </p:nvSpPr>
          <p:spPr>
            <a:xfrm rot="16200000">
              <a:off x="1423030" y="4397589"/>
              <a:ext cx="1822658" cy="3324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71"/>
            <p:cNvSpPr/>
            <p:nvPr/>
          </p:nvSpPr>
          <p:spPr>
            <a:xfrm rot="16200000">
              <a:off x="1994869" y="4397587"/>
              <a:ext cx="1822658" cy="3324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72"/>
            <p:cNvSpPr/>
            <p:nvPr/>
          </p:nvSpPr>
          <p:spPr>
            <a:xfrm rot="16200000">
              <a:off x="3138548" y="4397587"/>
              <a:ext cx="1822658" cy="3324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73"/>
            <p:cNvSpPr/>
            <p:nvPr/>
          </p:nvSpPr>
          <p:spPr>
            <a:xfrm rot="16200000">
              <a:off x="2566709" y="4397587"/>
              <a:ext cx="1822658" cy="3324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97"/>
            <p:cNvSpPr/>
            <p:nvPr/>
          </p:nvSpPr>
          <p:spPr>
            <a:xfrm rot="16200000">
              <a:off x="1413162" y="4959564"/>
              <a:ext cx="698711" cy="3324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060E2"/>
                </a:gs>
                <a:gs pos="100000">
                  <a:srgbClr val="623FE9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98"/>
            <p:cNvSpPr/>
            <p:nvPr/>
          </p:nvSpPr>
          <p:spPr>
            <a:xfrm rot="16200000">
              <a:off x="1765321" y="4739883"/>
              <a:ext cx="1138071" cy="3324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99"/>
            <p:cNvSpPr/>
            <p:nvPr/>
          </p:nvSpPr>
          <p:spPr>
            <a:xfrm rot="16200000">
              <a:off x="2505686" y="4908406"/>
              <a:ext cx="801024" cy="3324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100"/>
            <p:cNvSpPr/>
            <p:nvPr/>
          </p:nvSpPr>
          <p:spPr>
            <a:xfrm rot="16200000">
              <a:off x="3542092" y="4801134"/>
              <a:ext cx="1015566" cy="3324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01"/>
            <p:cNvSpPr/>
            <p:nvPr/>
          </p:nvSpPr>
          <p:spPr>
            <a:xfrm rot="16200000">
              <a:off x="2724730" y="4555612"/>
              <a:ext cx="1506613" cy="3324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53967" y="4850444"/>
              <a:ext cx="41710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48%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20197" y="4395968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79%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85709" y="4708223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56%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263875" y="4136578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92%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35713" y="4551643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73%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420445" y="5581634"/>
              <a:ext cx="6841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</a:rPr>
                <a:t>Your text</a:t>
              </a:r>
              <a:endParaRPr lang="en-US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992284" y="5581634"/>
              <a:ext cx="6841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</a:rPr>
                <a:t>Your text</a:t>
              </a:r>
              <a:endParaRPr lang="en-US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64123" y="5581634"/>
              <a:ext cx="6841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</a:rPr>
                <a:t>Your text</a:t>
              </a:r>
              <a:endParaRPr lang="en-US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135962" y="5581634"/>
              <a:ext cx="6841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</a:rPr>
                <a:t>Your text</a:t>
              </a:r>
              <a:endParaRPr lang="en-US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07801" y="5581634"/>
              <a:ext cx="6841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</a:rPr>
                <a:t>Your text</a:t>
              </a:r>
              <a:endParaRPr lang="en-US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738498" y="3189450"/>
            <a:ext cx="311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Sed </a:t>
            </a:r>
            <a:r>
              <a:rPr lang="en-US" sz="1200" b="1" dirty="0" err="1">
                <a:solidFill>
                  <a:schemeClr val="bg1">
                    <a:lumMod val="65000"/>
                  </a:schemeClr>
                </a:solidFill>
              </a:rPr>
              <a:t>ut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65000"/>
                  </a:schemeClr>
                </a:solidFill>
              </a:rPr>
              <a:t>perspiciatis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unde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omnis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natus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error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voluptatem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4" name="Freeform 120"/>
          <p:cNvSpPr>
            <a:spLocks noEditPoints="1"/>
          </p:cNvSpPr>
          <p:nvPr/>
        </p:nvSpPr>
        <p:spPr bwMode="auto">
          <a:xfrm>
            <a:off x="8149732" y="2158871"/>
            <a:ext cx="578715" cy="578715"/>
          </a:xfrm>
          <a:custGeom>
            <a:avLst/>
            <a:gdLst>
              <a:gd name="T0" fmla="*/ 104 w 208"/>
              <a:gd name="T1" fmla="*/ 0 h 208"/>
              <a:gd name="T2" fmla="*/ 0 w 208"/>
              <a:gd name="T3" fmla="*/ 104 h 208"/>
              <a:gd name="T4" fmla="*/ 104 w 208"/>
              <a:gd name="T5" fmla="*/ 208 h 208"/>
              <a:gd name="T6" fmla="*/ 208 w 208"/>
              <a:gd name="T7" fmla="*/ 104 h 208"/>
              <a:gd name="T8" fmla="*/ 104 w 208"/>
              <a:gd name="T9" fmla="*/ 0 h 208"/>
              <a:gd name="T10" fmla="*/ 104 w 208"/>
              <a:gd name="T11" fmla="*/ 200 h 208"/>
              <a:gd name="T12" fmla="*/ 8 w 208"/>
              <a:gd name="T13" fmla="*/ 104 h 208"/>
              <a:gd name="T14" fmla="*/ 104 w 208"/>
              <a:gd name="T15" fmla="*/ 8 h 208"/>
              <a:gd name="T16" fmla="*/ 200 w 208"/>
              <a:gd name="T17" fmla="*/ 104 h 208"/>
              <a:gd name="T18" fmla="*/ 104 w 208"/>
              <a:gd name="T19" fmla="*/ 200 h 208"/>
              <a:gd name="T20" fmla="*/ 104 w 208"/>
              <a:gd name="T21" fmla="*/ 40 h 208"/>
              <a:gd name="T22" fmla="*/ 95 w 208"/>
              <a:gd name="T23" fmla="*/ 49 h 208"/>
              <a:gd name="T24" fmla="*/ 104 w 208"/>
              <a:gd name="T25" fmla="*/ 59 h 208"/>
              <a:gd name="T26" fmla="*/ 114 w 208"/>
              <a:gd name="T27" fmla="*/ 49 h 208"/>
              <a:gd name="T28" fmla="*/ 104 w 208"/>
              <a:gd name="T29" fmla="*/ 40 h 208"/>
              <a:gd name="T30" fmla="*/ 104 w 208"/>
              <a:gd name="T31" fmla="*/ 84 h 208"/>
              <a:gd name="T32" fmla="*/ 100 w 208"/>
              <a:gd name="T33" fmla="*/ 88 h 208"/>
              <a:gd name="T34" fmla="*/ 100 w 208"/>
              <a:gd name="T35" fmla="*/ 164 h 208"/>
              <a:gd name="T36" fmla="*/ 104 w 208"/>
              <a:gd name="T37" fmla="*/ 168 h 208"/>
              <a:gd name="T38" fmla="*/ 108 w 208"/>
              <a:gd name="T39" fmla="*/ 164 h 208"/>
              <a:gd name="T40" fmla="*/ 108 w 208"/>
              <a:gd name="T41" fmla="*/ 88 h 208"/>
              <a:gd name="T42" fmla="*/ 104 w 208"/>
              <a:gd name="T43" fmla="*/ 84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8" h="208">
                <a:moveTo>
                  <a:pt x="104" y="0"/>
                </a:moveTo>
                <a:cubicBezTo>
                  <a:pt x="47" y="0"/>
                  <a:pt x="0" y="47"/>
                  <a:pt x="0" y="104"/>
                </a:cubicBezTo>
                <a:cubicBezTo>
                  <a:pt x="0" y="161"/>
                  <a:pt x="47" y="208"/>
                  <a:pt x="104" y="208"/>
                </a:cubicBezTo>
                <a:cubicBezTo>
                  <a:pt x="161" y="208"/>
                  <a:pt x="208" y="161"/>
                  <a:pt x="208" y="104"/>
                </a:cubicBezTo>
                <a:cubicBezTo>
                  <a:pt x="208" y="47"/>
                  <a:pt x="161" y="0"/>
                  <a:pt x="104" y="0"/>
                </a:cubicBezTo>
                <a:close/>
                <a:moveTo>
                  <a:pt x="104" y="200"/>
                </a:moveTo>
                <a:cubicBezTo>
                  <a:pt x="51" y="200"/>
                  <a:pt x="8" y="157"/>
                  <a:pt x="8" y="104"/>
                </a:cubicBezTo>
                <a:cubicBezTo>
                  <a:pt x="8" y="51"/>
                  <a:pt x="51" y="8"/>
                  <a:pt x="104" y="8"/>
                </a:cubicBezTo>
                <a:cubicBezTo>
                  <a:pt x="157" y="8"/>
                  <a:pt x="200" y="51"/>
                  <a:pt x="200" y="104"/>
                </a:cubicBezTo>
                <a:cubicBezTo>
                  <a:pt x="200" y="157"/>
                  <a:pt x="157" y="200"/>
                  <a:pt x="104" y="200"/>
                </a:cubicBezTo>
                <a:close/>
                <a:moveTo>
                  <a:pt x="104" y="40"/>
                </a:moveTo>
                <a:cubicBezTo>
                  <a:pt x="99" y="40"/>
                  <a:pt x="95" y="44"/>
                  <a:pt x="95" y="49"/>
                </a:cubicBezTo>
                <a:cubicBezTo>
                  <a:pt x="95" y="55"/>
                  <a:pt x="99" y="59"/>
                  <a:pt x="104" y="59"/>
                </a:cubicBezTo>
                <a:cubicBezTo>
                  <a:pt x="109" y="59"/>
                  <a:pt x="114" y="55"/>
                  <a:pt x="114" y="49"/>
                </a:cubicBezTo>
                <a:cubicBezTo>
                  <a:pt x="114" y="44"/>
                  <a:pt x="109" y="40"/>
                  <a:pt x="104" y="40"/>
                </a:cubicBezTo>
                <a:close/>
                <a:moveTo>
                  <a:pt x="104" y="84"/>
                </a:moveTo>
                <a:cubicBezTo>
                  <a:pt x="102" y="84"/>
                  <a:pt x="100" y="86"/>
                  <a:pt x="100" y="88"/>
                </a:cubicBezTo>
                <a:cubicBezTo>
                  <a:pt x="100" y="164"/>
                  <a:pt x="100" y="164"/>
                  <a:pt x="100" y="164"/>
                </a:cubicBezTo>
                <a:cubicBezTo>
                  <a:pt x="100" y="166"/>
                  <a:pt x="102" y="168"/>
                  <a:pt x="104" y="168"/>
                </a:cubicBezTo>
                <a:cubicBezTo>
                  <a:pt x="106" y="168"/>
                  <a:pt x="108" y="166"/>
                  <a:pt x="108" y="164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8" y="86"/>
                  <a:pt x="106" y="84"/>
                  <a:pt x="104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81" grpId="0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50" name="矩形: 圆角 49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64185" y="2056497"/>
            <a:ext cx="3120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MEET</a:t>
            </a:r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LEADER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54678" y="1525582"/>
            <a:ext cx="3147304" cy="1297278"/>
            <a:chOff x="8054678" y="1525582"/>
            <a:chExt cx="3147304" cy="1297278"/>
          </a:xfrm>
        </p:grpSpPr>
        <p:sp>
          <p:nvSpPr>
            <p:cNvPr id="82" name="TextBox 81"/>
            <p:cNvSpPr txBox="1"/>
            <p:nvPr/>
          </p:nvSpPr>
          <p:spPr>
            <a:xfrm>
              <a:off x="8054678" y="2287329"/>
              <a:ext cx="314730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Sed </a:t>
              </a:r>
              <a:r>
                <a:rPr lang="en-US" sz="1200" b="1" dirty="0" err="1">
                  <a:solidFill>
                    <a:schemeClr val="bg1">
                      <a:lumMod val="65000"/>
                    </a:schemeClr>
                  </a:solidFill>
                </a:rPr>
                <a:t>ut</a:t>
              </a: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bg1">
                      <a:lumMod val="65000"/>
                    </a:schemeClr>
                  </a:solidFill>
                </a:rPr>
                <a:t>perspiciatis</a:t>
              </a: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unde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omnis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iste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natus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error sit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voluptatem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accusantium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054679" y="1825664"/>
              <a:ext cx="314730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Hyginus </a:t>
              </a:r>
              <a:r>
                <a:rPr lang="en-US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Priit</a:t>
              </a:r>
              <a:endPara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054678" y="1525582"/>
              <a:ext cx="55093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i="1" spc="300" dirty="0">
                  <a:solidFill>
                    <a:schemeClr val="accent1"/>
                  </a:solidFill>
                </a:rPr>
                <a:t>CEO</a:t>
              </a:r>
              <a:endParaRPr lang="en-US" sz="1050" i="1" spc="3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8054676" y="3055925"/>
            <a:ext cx="2955955" cy="1953742"/>
            <a:chOff x="8096249" y="3314364"/>
            <a:chExt cx="2955955" cy="1953742"/>
          </a:xfrm>
        </p:grpSpPr>
        <p:sp>
          <p:nvSpPr>
            <p:cNvPr id="101" name="Rounded Rectangle 173"/>
            <p:cNvSpPr/>
            <p:nvPr/>
          </p:nvSpPr>
          <p:spPr>
            <a:xfrm>
              <a:off x="8096249" y="3561804"/>
              <a:ext cx="2955955" cy="1963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solidFill>
                    <a:schemeClr val="bg1">
                      <a:lumMod val="65000"/>
                    </a:schemeClr>
                  </a:solidFill>
                </a:rPr>
                <a:t>62%</a:t>
              </a:r>
              <a:endParaRPr lang="en-IN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2" name="Rounded Rectangle 174"/>
            <p:cNvSpPr/>
            <p:nvPr/>
          </p:nvSpPr>
          <p:spPr>
            <a:xfrm>
              <a:off x="8135110" y="3602021"/>
              <a:ext cx="2370965" cy="115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7" name="Rounded Rectangle 173"/>
            <p:cNvSpPr/>
            <p:nvPr/>
          </p:nvSpPr>
          <p:spPr>
            <a:xfrm>
              <a:off x="8096249" y="4065116"/>
              <a:ext cx="2955955" cy="1963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solidFill>
                    <a:schemeClr val="bg1">
                      <a:lumMod val="65000"/>
                    </a:schemeClr>
                  </a:solidFill>
                </a:rPr>
                <a:t>92%</a:t>
              </a:r>
              <a:endParaRPr lang="en-IN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8" name="Rounded Rectangle 174"/>
            <p:cNvSpPr/>
            <p:nvPr/>
          </p:nvSpPr>
          <p:spPr>
            <a:xfrm>
              <a:off x="8135110" y="4105333"/>
              <a:ext cx="2370965" cy="115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9" name="Rounded Rectangle 173"/>
            <p:cNvSpPr/>
            <p:nvPr/>
          </p:nvSpPr>
          <p:spPr>
            <a:xfrm>
              <a:off x="8096249" y="4568428"/>
              <a:ext cx="2955955" cy="1963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solidFill>
                    <a:schemeClr val="bg1">
                      <a:lumMod val="65000"/>
                    </a:schemeClr>
                  </a:solidFill>
                </a:rPr>
                <a:t>84%</a:t>
              </a:r>
              <a:endParaRPr lang="en-IN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0" name="Rounded Rectangle 174"/>
            <p:cNvSpPr/>
            <p:nvPr/>
          </p:nvSpPr>
          <p:spPr>
            <a:xfrm>
              <a:off x="8135110" y="4608645"/>
              <a:ext cx="2370965" cy="115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1" name="Rounded Rectangle 173"/>
            <p:cNvSpPr/>
            <p:nvPr/>
          </p:nvSpPr>
          <p:spPr>
            <a:xfrm>
              <a:off x="8096249" y="5071740"/>
              <a:ext cx="2955955" cy="1963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solidFill>
                    <a:schemeClr val="bg1">
                      <a:lumMod val="65000"/>
                    </a:schemeClr>
                  </a:solidFill>
                </a:rPr>
                <a:t>90%</a:t>
              </a:r>
              <a:endParaRPr lang="en-IN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2" name="Rounded Rectangle 174"/>
            <p:cNvSpPr/>
            <p:nvPr/>
          </p:nvSpPr>
          <p:spPr>
            <a:xfrm>
              <a:off x="8135110" y="5111957"/>
              <a:ext cx="2370965" cy="115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3" name="Rounded Rectangle 174"/>
            <p:cNvSpPr/>
            <p:nvPr/>
          </p:nvSpPr>
          <p:spPr>
            <a:xfrm>
              <a:off x="8135111" y="3602021"/>
              <a:ext cx="1656590" cy="1159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23FE9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4" name="Rounded Rectangle 174"/>
            <p:cNvSpPr/>
            <p:nvPr/>
          </p:nvSpPr>
          <p:spPr>
            <a:xfrm>
              <a:off x="8135111" y="4105333"/>
              <a:ext cx="2285240" cy="1159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5" name="Rounded Rectangle 174"/>
            <p:cNvSpPr/>
            <p:nvPr/>
          </p:nvSpPr>
          <p:spPr>
            <a:xfrm>
              <a:off x="8135110" y="4608645"/>
              <a:ext cx="2026529" cy="1159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6" name="Rounded Rectangle 174"/>
            <p:cNvSpPr/>
            <p:nvPr/>
          </p:nvSpPr>
          <p:spPr>
            <a:xfrm>
              <a:off x="8135110" y="5111957"/>
              <a:ext cx="2170940" cy="1159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623FE9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096249" y="3314364"/>
              <a:ext cx="1690756" cy="24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Sed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ut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perspiciatis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endParaRPr lang="en-US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096249" y="3801552"/>
              <a:ext cx="1690756" cy="24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Sed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ut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perspiciatis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endParaRPr lang="en-US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096249" y="4318958"/>
              <a:ext cx="1690756" cy="24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Sed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ut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perspiciatis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endParaRPr lang="en-US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096249" y="4822270"/>
              <a:ext cx="1690756" cy="24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Sed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ut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900" dirty="0" err="1">
                  <a:solidFill>
                    <a:schemeClr val="bg1">
                      <a:lumMod val="65000"/>
                    </a:schemeClr>
                  </a:solidFill>
                </a:rPr>
                <a:t>perspiciatis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endParaRPr lang="en-US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71771" y="5203003"/>
            <a:ext cx="1636163" cy="797072"/>
            <a:chOff x="8171771" y="5203003"/>
            <a:chExt cx="1636163" cy="797072"/>
          </a:xfrm>
        </p:grpSpPr>
        <p:grpSp>
          <p:nvGrpSpPr>
            <p:cNvPr id="125" name="Group 124"/>
            <p:cNvGrpSpPr/>
            <p:nvPr/>
          </p:nvGrpSpPr>
          <p:grpSpPr>
            <a:xfrm>
              <a:off x="8713930" y="5203003"/>
              <a:ext cx="1094004" cy="797072"/>
              <a:chOff x="9019717" y="5738506"/>
              <a:chExt cx="1094004" cy="797072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9019717" y="6249346"/>
                <a:ext cx="109400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</a:rPr>
                  <a:t>Some text here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9019717" y="5738506"/>
                <a:ext cx="1094004" cy="609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b="1" dirty="0">
                    <a:solidFill>
                      <a:schemeClr val="accent1"/>
                    </a:solidFill>
                    <a:latin typeface="+mj-lt"/>
                  </a:rPr>
                  <a:t>82%</a:t>
                </a:r>
                <a:endParaRPr lang="en-US" sz="28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126" name="Freeform 30"/>
            <p:cNvSpPr>
              <a:spLocks noEditPoints="1"/>
            </p:cNvSpPr>
            <p:nvPr/>
          </p:nvSpPr>
          <p:spPr bwMode="auto">
            <a:xfrm>
              <a:off x="8171771" y="5398612"/>
              <a:ext cx="473272" cy="413789"/>
            </a:xfrm>
            <a:custGeom>
              <a:avLst/>
              <a:gdLst>
                <a:gd name="T0" fmla="*/ 90 w 200"/>
                <a:gd name="T1" fmla="*/ 8 h 176"/>
                <a:gd name="T2" fmla="*/ 169 w 200"/>
                <a:gd name="T3" fmla="*/ 66 h 176"/>
                <a:gd name="T4" fmla="*/ 176 w 200"/>
                <a:gd name="T5" fmla="*/ 63 h 176"/>
                <a:gd name="T6" fmla="*/ 90 w 200"/>
                <a:gd name="T7" fmla="*/ 0 h 176"/>
                <a:gd name="T8" fmla="*/ 46 w 200"/>
                <a:gd name="T9" fmla="*/ 11 h 176"/>
                <a:gd name="T10" fmla="*/ 50 w 200"/>
                <a:gd name="T11" fmla="*/ 18 h 176"/>
                <a:gd name="T12" fmla="*/ 90 w 200"/>
                <a:gd name="T13" fmla="*/ 8 h 176"/>
                <a:gd name="T14" fmla="*/ 92 w 200"/>
                <a:gd name="T15" fmla="*/ 84 h 176"/>
                <a:gd name="T16" fmla="*/ 92 w 200"/>
                <a:gd name="T17" fmla="*/ 86 h 176"/>
                <a:gd name="T18" fmla="*/ 14 w 200"/>
                <a:gd name="T19" fmla="*/ 8 h 176"/>
                <a:gd name="T20" fmla="*/ 8 w 200"/>
                <a:gd name="T21" fmla="*/ 13 h 176"/>
                <a:gd name="T22" fmla="*/ 23 w 200"/>
                <a:gd name="T23" fmla="*/ 29 h 176"/>
                <a:gd name="T24" fmla="*/ 0 w 200"/>
                <a:gd name="T25" fmla="*/ 88 h 176"/>
                <a:gd name="T26" fmla="*/ 90 w 200"/>
                <a:gd name="T27" fmla="*/ 176 h 176"/>
                <a:gd name="T28" fmla="*/ 149 w 200"/>
                <a:gd name="T29" fmla="*/ 154 h 176"/>
                <a:gd name="T30" fmla="*/ 166 w 200"/>
                <a:gd name="T31" fmla="*/ 171 h 176"/>
                <a:gd name="T32" fmla="*/ 172 w 200"/>
                <a:gd name="T33" fmla="*/ 166 h 176"/>
                <a:gd name="T34" fmla="*/ 155 w 200"/>
                <a:gd name="T35" fmla="*/ 149 h 176"/>
                <a:gd name="T36" fmla="*/ 180 w 200"/>
                <a:gd name="T37" fmla="*/ 92 h 176"/>
                <a:gd name="T38" fmla="*/ 200 w 200"/>
                <a:gd name="T39" fmla="*/ 92 h 176"/>
                <a:gd name="T40" fmla="*/ 200 w 200"/>
                <a:gd name="T41" fmla="*/ 84 h 176"/>
                <a:gd name="T42" fmla="*/ 92 w 200"/>
                <a:gd name="T43" fmla="*/ 84 h 176"/>
                <a:gd name="T44" fmla="*/ 90 w 200"/>
                <a:gd name="T45" fmla="*/ 168 h 176"/>
                <a:gd name="T46" fmla="*/ 8 w 200"/>
                <a:gd name="T47" fmla="*/ 88 h 176"/>
                <a:gd name="T48" fmla="*/ 29 w 200"/>
                <a:gd name="T49" fmla="*/ 34 h 176"/>
                <a:gd name="T50" fmla="*/ 143 w 200"/>
                <a:gd name="T51" fmla="*/ 149 h 176"/>
                <a:gd name="T52" fmla="*/ 90 w 200"/>
                <a:gd name="T53" fmla="*/ 168 h 176"/>
                <a:gd name="T54" fmla="*/ 149 w 200"/>
                <a:gd name="T55" fmla="*/ 143 h 176"/>
                <a:gd name="T56" fmla="*/ 98 w 200"/>
                <a:gd name="T57" fmla="*/ 92 h 176"/>
                <a:gd name="T58" fmla="*/ 172 w 200"/>
                <a:gd name="T59" fmla="*/ 92 h 176"/>
                <a:gd name="T60" fmla="*/ 149 w 200"/>
                <a:gd name="T61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90" y="8"/>
                  </a:moveTo>
                  <a:cubicBezTo>
                    <a:pt x="126" y="8"/>
                    <a:pt x="159" y="32"/>
                    <a:pt x="169" y="66"/>
                  </a:cubicBezTo>
                  <a:cubicBezTo>
                    <a:pt x="176" y="63"/>
                    <a:pt x="176" y="63"/>
                    <a:pt x="176" y="63"/>
                  </a:cubicBezTo>
                  <a:cubicBezTo>
                    <a:pt x="165" y="26"/>
                    <a:pt x="130" y="0"/>
                    <a:pt x="90" y="0"/>
                  </a:cubicBezTo>
                  <a:cubicBezTo>
                    <a:pt x="75" y="0"/>
                    <a:pt x="59" y="4"/>
                    <a:pt x="46" y="1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62" y="11"/>
                    <a:pt x="76" y="8"/>
                    <a:pt x="90" y="8"/>
                  </a:cubicBezTo>
                  <a:close/>
                  <a:moveTo>
                    <a:pt x="92" y="84"/>
                  </a:moveTo>
                  <a:cubicBezTo>
                    <a:pt x="92" y="86"/>
                    <a:pt x="92" y="86"/>
                    <a:pt x="92" y="8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8" y="45"/>
                    <a:pt x="0" y="66"/>
                    <a:pt x="0" y="88"/>
                  </a:cubicBezTo>
                  <a:cubicBezTo>
                    <a:pt x="0" y="136"/>
                    <a:pt x="40" y="176"/>
                    <a:pt x="90" y="176"/>
                  </a:cubicBezTo>
                  <a:cubicBezTo>
                    <a:pt x="112" y="176"/>
                    <a:pt x="133" y="168"/>
                    <a:pt x="149" y="154"/>
                  </a:cubicBezTo>
                  <a:cubicBezTo>
                    <a:pt x="166" y="171"/>
                    <a:pt x="166" y="171"/>
                    <a:pt x="166" y="171"/>
                  </a:cubicBezTo>
                  <a:cubicBezTo>
                    <a:pt x="172" y="166"/>
                    <a:pt x="172" y="166"/>
                    <a:pt x="172" y="166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69" y="134"/>
                    <a:pt x="179" y="114"/>
                    <a:pt x="180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0" y="84"/>
                    <a:pt x="200" y="84"/>
                    <a:pt x="200" y="84"/>
                  </a:cubicBezTo>
                  <a:lnTo>
                    <a:pt x="92" y="84"/>
                  </a:lnTo>
                  <a:close/>
                  <a:moveTo>
                    <a:pt x="90" y="168"/>
                  </a:moveTo>
                  <a:cubicBezTo>
                    <a:pt x="45" y="168"/>
                    <a:pt x="8" y="132"/>
                    <a:pt x="8" y="88"/>
                  </a:cubicBezTo>
                  <a:cubicBezTo>
                    <a:pt x="8" y="68"/>
                    <a:pt x="15" y="49"/>
                    <a:pt x="29" y="34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29" y="161"/>
                    <a:pt x="110" y="168"/>
                    <a:pt x="90" y="168"/>
                  </a:cubicBezTo>
                  <a:close/>
                  <a:moveTo>
                    <a:pt x="149" y="143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1" y="112"/>
                    <a:pt x="162" y="130"/>
                    <a:pt x="149" y="14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0" y="322855"/>
            <a:ext cx="6096001" cy="5470831"/>
            <a:chOff x="0" y="322855"/>
            <a:chExt cx="6096001" cy="5470831"/>
          </a:xfrm>
        </p:grpSpPr>
        <p:sp>
          <p:nvSpPr>
            <p:cNvPr id="149" name="Freeform: Shape 148"/>
            <p:cNvSpPr/>
            <p:nvPr/>
          </p:nvSpPr>
          <p:spPr>
            <a:xfrm>
              <a:off x="0" y="4192788"/>
              <a:ext cx="2541522" cy="896722"/>
            </a:xfrm>
            <a:custGeom>
              <a:avLst/>
              <a:gdLst>
                <a:gd name="connsiteX0" fmla="*/ 0 w 2541522"/>
                <a:gd name="connsiteY0" fmla="*/ 0 h 896722"/>
                <a:gd name="connsiteX1" fmla="*/ 2093161 w 2541522"/>
                <a:gd name="connsiteY1" fmla="*/ 0 h 896722"/>
                <a:gd name="connsiteX2" fmla="*/ 2541522 w 2541522"/>
                <a:gd name="connsiteY2" fmla="*/ 448361 h 896722"/>
                <a:gd name="connsiteX3" fmla="*/ 2093161 w 2541522"/>
                <a:gd name="connsiteY3" fmla="*/ 896722 h 896722"/>
                <a:gd name="connsiteX4" fmla="*/ 0 w 2541522"/>
                <a:gd name="connsiteY4" fmla="*/ 896722 h 89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522" h="896722">
                  <a:moveTo>
                    <a:pt x="0" y="0"/>
                  </a:moveTo>
                  <a:lnTo>
                    <a:pt x="2093161" y="0"/>
                  </a:lnTo>
                  <a:cubicBezTo>
                    <a:pt x="2340784" y="0"/>
                    <a:pt x="2541522" y="200738"/>
                    <a:pt x="2541522" y="448361"/>
                  </a:cubicBezTo>
                  <a:cubicBezTo>
                    <a:pt x="2541522" y="695984"/>
                    <a:pt x="2340784" y="896722"/>
                    <a:pt x="2093161" y="896722"/>
                  </a:cubicBezTo>
                  <a:lnTo>
                    <a:pt x="0" y="896722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>
              <a:off x="5199186" y="322855"/>
              <a:ext cx="896815" cy="344802"/>
            </a:xfrm>
            <a:custGeom>
              <a:avLst/>
              <a:gdLst>
                <a:gd name="connsiteX0" fmla="*/ 172401 w 896815"/>
                <a:gd name="connsiteY0" fmla="*/ 0 h 344802"/>
                <a:gd name="connsiteX1" fmla="*/ 896815 w 896815"/>
                <a:gd name="connsiteY1" fmla="*/ 0 h 344802"/>
                <a:gd name="connsiteX2" fmla="*/ 896815 w 896815"/>
                <a:gd name="connsiteY2" fmla="*/ 344802 h 344802"/>
                <a:gd name="connsiteX3" fmla="*/ 172401 w 896815"/>
                <a:gd name="connsiteY3" fmla="*/ 344802 h 344802"/>
                <a:gd name="connsiteX4" fmla="*/ 0 w 896815"/>
                <a:gd name="connsiteY4" fmla="*/ 172401 h 344802"/>
                <a:gd name="connsiteX5" fmla="*/ 172401 w 896815"/>
                <a:gd name="connsiteY5" fmla="*/ 0 h 3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815" h="344802">
                  <a:moveTo>
                    <a:pt x="172401" y="0"/>
                  </a:moveTo>
                  <a:lnTo>
                    <a:pt x="896815" y="0"/>
                  </a:lnTo>
                  <a:lnTo>
                    <a:pt x="896815" y="344802"/>
                  </a:lnTo>
                  <a:lnTo>
                    <a:pt x="172401" y="344802"/>
                  </a:lnTo>
                  <a:cubicBezTo>
                    <a:pt x="77187" y="344802"/>
                    <a:pt x="0" y="267615"/>
                    <a:pt x="0" y="172401"/>
                  </a:cubicBezTo>
                  <a:cubicBezTo>
                    <a:pt x="0" y="77187"/>
                    <a:pt x="77187" y="0"/>
                    <a:pt x="172401" y="0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/>
            <p:cNvSpPr/>
            <p:nvPr/>
          </p:nvSpPr>
          <p:spPr>
            <a:xfrm>
              <a:off x="1373597" y="5282846"/>
              <a:ext cx="1900135" cy="51084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2908"/>
          <a:stretch>
            <a:fillRect/>
          </a:stretch>
        </p:blipFill>
        <p:spPr>
          <a:xfrm>
            <a:off x="4005263" y="968792"/>
            <a:ext cx="3511550" cy="49951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44" name="矩形: 圆角 43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4640938" y="3386380"/>
            <a:ext cx="2038340" cy="2038340"/>
          </a:xfrm>
          <a:prstGeom prst="ellipse">
            <a:avLst/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41084" y="1752600"/>
            <a:ext cx="3214913" cy="3214913"/>
          </a:xfrm>
          <a:prstGeom prst="ellipse">
            <a:avLst/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13006" y="3767965"/>
            <a:ext cx="30770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Sed </a:t>
            </a:r>
            <a:r>
              <a:rPr lang="en-US" sz="1200" b="1" dirty="0" err="1">
                <a:solidFill>
                  <a:schemeClr val="bg1">
                    <a:lumMod val="65000"/>
                  </a:schemeClr>
                </a:solidFill>
              </a:rPr>
              <a:t>ut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65000"/>
                  </a:schemeClr>
                </a:solidFill>
              </a:rPr>
              <a:t>perspiciatis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unde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omnis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natus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error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voluptatem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accusantium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doloremque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laudantium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totam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rem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aperiam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73496" y="1847347"/>
            <a:ext cx="3516539" cy="1622028"/>
            <a:chOff x="7473496" y="1847347"/>
            <a:chExt cx="3516539" cy="1622028"/>
          </a:xfrm>
        </p:grpSpPr>
        <p:sp>
          <p:nvSpPr>
            <p:cNvPr id="17" name="TextBox 16"/>
            <p:cNvSpPr txBox="1"/>
            <p:nvPr/>
          </p:nvSpPr>
          <p:spPr>
            <a:xfrm>
              <a:off x="7913005" y="1847347"/>
              <a:ext cx="3077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300" dirty="0">
                  <a:solidFill>
                    <a:schemeClr val="bg1">
                      <a:lumMod val="65000"/>
                    </a:schemeClr>
                  </a:solidFill>
                </a:rPr>
                <a:t>Solid Project’s</a:t>
              </a:r>
              <a:endParaRPr lang="en-US" sz="1400" spc="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69464" y="2145936"/>
              <a:ext cx="31205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GALLERY 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SLIDE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473496" y="2378572"/>
              <a:ext cx="295275" cy="246132"/>
              <a:chOff x="466725" y="2427118"/>
              <a:chExt cx="295275" cy="246132"/>
            </a:xfrm>
          </p:grpSpPr>
          <p:sp>
            <p:nvSpPr>
              <p:cNvPr id="21" name="Rectangle: Rounded Corners 20"/>
              <p:cNvSpPr/>
              <p:nvPr/>
            </p:nvSpPr>
            <p:spPr>
              <a:xfrm>
                <a:off x="466725" y="2427118"/>
                <a:ext cx="29527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/>
              <p:cNvSpPr/>
              <p:nvPr/>
            </p:nvSpPr>
            <p:spPr>
              <a:xfrm>
                <a:off x="578644" y="2581005"/>
                <a:ext cx="18335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7913006" y="4639019"/>
            <a:ext cx="307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“Nemo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ipsam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voluptatem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quia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voluptas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sit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aspernatur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aut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odit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</a:rPr>
              <a:t>aut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 fugit”</a:t>
            </a:r>
            <a:endParaRPr lang="en-US" sz="9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7852" y="2846171"/>
            <a:ext cx="551545" cy="551545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167409" y="4738913"/>
            <a:ext cx="551545" cy="5515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238168" y="5424720"/>
            <a:ext cx="275773" cy="2757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r="16645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9" grpId="0"/>
      <p:bldP spid="23" grpId="0"/>
      <p:bldP spid="15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-113846" y="-427647"/>
            <a:ext cx="12305846" cy="7413895"/>
            <a:chOff x="-103213" y="-426268"/>
            <a:chExt cx="12305846" cy="7413895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66" b="77189"/>
            <a:stretch>
              <a:fillRect/>
            </a:stretch>
          </p:blipFill>
          <p:spPr>
            <a:xfrm>
              <a:off x="-1" y="0"/>
              <a:ext cx="9462977" cy="1573619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50194"/>
            <a:stretch>
              <a:fillRect/>
            </a:stretch>
          </p:blipFill>
          <p:spPr>
            <a:xfrm>
              <a:off x="7946066" y="3462670"/>
              <a:ext cx="4256567" cy="3435840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13" y="107132"/>
              <a:ext cx="9311007" cy="6880495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0"/>
            <a:stretch>
              <a:fillRect/>
            </a:stretch>
          </p:blipFill>
          <p:spPr>
            <a:xfrm>
              <a:off x="10115550" y="-426268"/>
              <a:ext cx="1848281" cy="6880495"/>
            </a:xfrm>
            <a:prstGeom prst="rect">
              <a:avLst/>
            </a:prstGeom>
          </p:spPr>
        </p:pic>
        <p:sp>
          <p:nvSpPr>
            <p:cNvPr id="62" name="矩形: 圆角 61"/>
            <p:cNvSpPr/>
            <p:nvPr/>
          </p:nvSpPr>
          <p:spPr>
            <a:xfrm>
              <a:off x="809625" y="852820"/>
              <a:ext cx="10572749" cy="5219700"/>
            </a:xfrm>
            <a:prstGeom prst="roundRect">
              <a:avLst>
                <a:gd name="adj" fmla="val 3163"/>
              </a:avLst>
            </a:prstGeom>
            <a:solidFill>
              <a:srgbClr val="241B3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占位符 2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>
            <a:fillRect/>
          </a:stretch>
        </p:blipFill>
        <p:spPr>
          <a:xfrm>
            <a:off x="4446392" y="1130566"/>
            <a:ext cx="6946616" cy="4940575"/>
          </a:xfrm>
        </p:spPr>
      </p:pic>
      <p:grpSp>
        <p:nvGrpSpPr>
          <p:cNvPr id="2" name="Group 1"/>
          <p:cNvGrpSpPr/>
          <p:nvPr/>
        </p:nvGrpSpPr>
        <p:grpSpPr>
          <a:xfrm>
            <a:off x="721916" y="891381"/>
            <a:ext cx="3516539" cy="1622028"/>
            <a:chOff x="721916" y="891381"/>
            <a:chExt cx="3516539" cy="1622028"/>
          </a:xfrm>
        </p:grpSpPr>
        <p:sp>
          <p:nvSpPr>
            <p:cNvPr id="13" name="TextBox 12"/>
            <p:cNvSpPr txBox="1"/>
            <p:nvPr/>
          </p:nvSpPr>
          <p:spPr>
            <a:xfrm>
              <a:off x="1161425" y="891381"/>
              <a:ext cx="3077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300" dirty="0">
                  <a:solidFill>
                    <a:schemeClr val="bg1">
                      <a:lumMod val="65000"/>
                    </a:schemeClr>
                  </a:solidFill>
                </a:rPr>
                <a:t>Solid Project’s</a:t>
              </a:r>
              <a:endParaRPr lang="en-US" sz="1400" spc="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7884" y="1189970"/>
              <a:ext cx="31205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PRODUCT 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OVERVIEW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21916" y="1422606"/>
              <a:ext cx="295275" cy="246132"/>
              <a:chOff x="466725" y="2427118"/>
              <a:chExt cx="295275" cy="246132"/>
            </a:xfrm>
          </p:grpSpPr>
          <p:sp>
            <p:nvSpPr>
              <p:cNvPr id="16" name="Rectangle: Rounded Corners 15"/>
              <p:cNvSpPr/>
              <p:nvPr/>
            </p:nvSpPr>
            <p:spPr>
              <a:xfrm>
                <a:off x="466725" y="2427118"/>
                <a:ext cx="29527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/>
              <p:cNvSpPr/>
              <p:nvPr/>
            </p:nvSpPr>
            <p:spPr>
              <a:xfrm>
                <a:off x="578644" y="2581005"/>
                <a:ext cx="183355" cy="9224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546645" y="2919652"/>
            <a:ext cx="2178050" cy="2849880"/>
            <a:chOff x="4374536" y="2931936"/>
            <a:chExt cx="2178050" cy="2849880"/>
          </a:xfrm>
        </p:grpSpPr>
        <p:sp>
          <p:nvSpPr>
            <p:cNvPr id="39" name="Rectangle: Rounded Corners 38"/>
            <p:cNvSpPr/>
            <p:nvPr/>
          </p:nvSpPr>
          <p:spPr>
            <a:xfrm>
              <a:off x="4374536" y="2931936"/>
              <a:ext cx="2178050" cy="2849880"/>
            </a:xfrm>
            <a:prstGeom prst="roundRect">
              <a:avLst>
                <a:gd name="adj" fmla="val 2814"/>
              </a:avLst>
            </a:prstGeom>
            <a:gradFill>
              <a:gsLst>
                <a:gs pos="0">
                  <a:srgbClr val="FCB75E"/>
                </a:gs>
                <a:gs pos="100000">
                  <a:srgbClr val="EB6EB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317500" dist="50800" dir="5400000" algn="t" rotWithShape="0">
                <a:schemeClr val="tx1">
                  <a:alpha val="2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164497" y="3270334"/>
              <a:ext cx="598128" cy="598128"/>
              <a:chOff x="5164497" y="3328056"/>
              <a:chExt cx="598128" cy="598128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5164497" y="3328056"/>
                <a:ext cx="598128" cy="598128"/>
              </a:xfrm>
              <a:prstGeom prst="ellipse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59"/>
              <p:cNvSpPr>
                <a:spLocks noEditPoints="1"/>
              </p:cNvSpPr>
              <p:nvPr/>
            </p:nvSpPr>
            <p:spPr bwMode="auto">
              <a:xfrm>
                <a:off x="5343847" y="3514090"/>
                <a:ext cx="239428" cy="226060"/>
              </a:xfrm>
              <a:custGeom>
                <a:avLst/>
                <a:gdLst>
                  <a:gd name="T0" fmla="*/ 216 w 216"/>
                  <a:gd name="T1" fmla="*/ 44 h 204"/>
                  <a:gd name="T2" fmla="*/ 203 w 216"/>
                  <a:gd name="T3" fmla="*/ 32 h 204"/>
                  <a:gd name="T4" fmla="*/ 13 w 216"/>
                  <a:gd name="T5" fmla="*/ 32 h 204"/>
                  <a:gd name="T6" fmla="*/ 0 w 216"/>
                  <a:gd name="T7" fmla="*/ 44 h 204"/>
                  <a:gd name="T8" fmla="*/ 0 w 216"/>
                  <a:gd name="T9" fmla="*/ 78 h 204"/>
                  <a:gd name="T10" fmla="*/ 0 w 216"/>
                  <a:gd name="T11" fmla="*/ 79 h 204"/>
                  <a:gd name="T12" fmla="*/ 0 w 216"/>
                  <a:gd name="T13" fmla="*/ 80 h 204"/>
                  <a:gd name="T14" fmla="*/ 108 w 216"/>
                  <a:gd name="T15" fmla="*/ 121 h 204"/>
                  <a:gd name="T16" fmla="*/ 216 w 216"/>
                  <a:gd name="T17" fmla="*/ 80 h 204"/>
                  <a:gd name="T18" fmla="*/ 216 w 216"/>
                  <a:gd name="T19" fmla="*/ 79 h 204"/>
                  <a:gd name="T20" fmla="*/ 216 w 216"/>
                  <a:gd name="T21" fmla="*/ 78 h 204"/>
                  <a:gd name="T22" fmla="*/ 216 w 216"/>
                  <a:gd name="T23" fmla="*/ 44 h 204"/>
                  <a:gd name="T24" fmla="*/ 208 w 216"/>
                  <a:gd name="T25" fmla="*/ 79 h 204"/>
                  <a:gd name="T26" fmla="*/ 208 w 216"/>
                  <a:gd name="T27" fmla="*/ 80 h 204"/>
                  <a:gd name="T28" fmla="*/ 108 w 216"/>
                  <a:gd name="T29" fmla="*/ 113 h 204"/>
                  <a:gd name="T30" fmla="*/ 8 w 216"/>
                  <a:gd name="T31" fmla="*/ 80 h 204"/>
                  <a:gd name="T32" fmla="*/ 8 w 216"/>
                  <a:gd name="T33" fmla="*/ 79 h 204"/>
                  <a:gd name="T34" fmla="*/ 8 w 216"/>
                  <a:gd name="T35" fmla="*/ 44 h 204"/>
                  <a:gd name="T36" fmla="*/ 13 w 216"/>
                  <a:gd name="T37" fmla="*/ 40 h 204"/>
                  <a:gd name="T38" fmla="*/ 203 w 216"/>
                  <a:gd name="T39" fmla="*/ 40 h 204"/>
                  <a:gd name="T40" fmla="*/ 208 w 216"/>
                  <a:gd name="T41" fmla="*/ 44 h 204"/>
                  <a:gd name="T42" fmla="*/ 208 w 216"/>
                  <a:gd name="T43" fmla="*/ 78 h 204"/>
                  <a:gd name="T44" fmla="*/ 208 w 216"/>
                  <a:gd name="T45" fmla="*/ 79 h 204"/>
                  <a:gd name="T46" fmla="*/ 212 w 216"/>
                  <a:gd name="T47" fmla="*/ 108 h 204"/>
                  <a:gd name="T48" fmla="*/ 208 w 216"/>
                  <a:gd name="T49" fmla="*/ 112 h 204"/>
                  <a:gd name="T50" fmla="*/ 208 w 216"/>
                  <a:gd name="T51" fmla="*/ 196 h 204"/>
                  <a:gd name="T52" fmla="*/ 8 w 216"/>
                  <a:gd name="T53" fmla="*/ 196 h 204"/>
                  <a:gd name="T54" fmla="*/ 8 w 216"/>
                  <a:gd name="T55" fmla="*/ 112 h 204"/>
                  <a:gd name="T56" fmla="*/ 4 w 216"/>
                  <a:gd name="T57" fmla="*/ 108 h 204"/>
                  <a:gd name="T58" fmla="*/ 0 w 216"/>
                  <a:gd name="T59" fmla="*/ 112 h 204"/>
                  <a:gd name="T60" fmla="*/ 0 w 216"/>
                  <a:gd name="T61" fmla="*/ 204 h 204"/>
                  <a:gd name="T62" fmla="*/ 216 w 216"/>
                  <a:gd name="T63" fmla="*/ 204 h 204"/>
                  <a:gd name="T64" fmla="*/ 216 w 216"/>
                  <a:gd name="T65" fmla="*/ 112 h 204"/>
                  <a:gd name="T66" fmla="*/ 212 w 216"/>
                  <a:gd name="T67" fmla="*/ 108 h 204"/>
                  <a:gd name="T68" fmla="*/ 128 w 216"/>
                  <a:gd name="T69" fmla="*/ 140 h 204"/>
                  <a:gd name="T70" fmla="*/ 132 w 216"/>
                  <a:gd name="T71" fmla="*/ 136 h 204"/>
                  <a:gd name="T72" fmla="*/ 128 w 216"/>
                  <a:gd name="T73" fmla="*/ 132 h 204"/>
                  <a:gd name="T74" fmla="*/ 88 w 216"/>
                  <a:gd name="T75" fmla="*/ 132 h 204"/>
                  <a:gd name="T76" fmla="*/ 84 w 216"/>
                  <a:gd name="T77" fmla="*/ 136 h 204"/>
                  <a:gd name="T78" fmla="*/ 88 w 216"/>
                  <a:gd name="T79" fmla="*/ 140 h 204"/>
                  <a:gd name="T80" fmla="*/ 128 w 216"/>
                  <a:gd name="T81" fmla="*/ 140 h 204"/>
                  <a:gd name="T82" fmla="*/ 64 w 216"/>
                  <a:gd name="T83" fmla="*/ 28 h 204"/>
                  <a:gd name="T84" fmla="*/ 68 w 216"/>
                  <a:gd name="T85" fmla="*/ 24 h 204"/>
                  <a:gd name="T86" fmla="*/ 68 w 216"/>
                  <a:gd name="T87" fmla="*/ 12 h 204"/>
                  <a:gd name="T88" fmla="*/ 71 w 216"/>
                  <a:gd name="T89" fmla="*/ 8 h 204"/>
                  <a:gd name="T90" fmla="*/ 141 w 216"/>
                  <a:gd name="T91" fmla="*/ 8 h 204"/>
                  <a:gd name="T92" fmla="*/ 144 w 216"/>
                  <a:gd name="T93" fmla="*/ 12 h 204"/>
                  <a:gd name="T94" fmla="*/ 144 w 216"/>
                  <a:gd name="T95" fmla="*/ 24 h 204"/>
                  <a:gd name="T96" fmla="*/ 148 w 216"/>
                  <a:gd name="T97" fmla="*/ 28 h 204"/>
                  <a:gd name="T98" fmla="*/ 152 w 216"/>
                  <a:gd name="T99" fmla="*/ 24 h 204"/>
                  <a:gd name="T100" fmla="*/ 152 w 216"/>
                  <a:gd name="T101" fmla="*/ 12 h 204"/>
                  <a:gd name="T102" fmla="*/ 141 w 216"/>
                  <a:gd name="T103" fmla="*/ 0 h 204"/>
                  <a:gd name="T104" fmla="*/ 71 w 216"/>
                  <a:gd name="T105" fmla="*/ 0 h 204"/>
                  <a:gd name="T106" fmla="*/ 60 w 216"/>
                  <a:gd name="T107" fmla="*/ 12 h 204"/>
                  <a:gd name="T108" fmla="*/ 60 w 216"/>
                  <a:gd name="T109" fmla="*/ 24 h 204"/>
                  <a:gd name="T110" fmla="*/ 64 w 216"/>
                  <a:gd name="T111" fmla="*/ 2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6" h="204">
                    <a:moveTo>
                      <a:pt x="216" y="44"/>
                    </a:moveTo>
                    <a:cubicBezTo>
                      <a:pt x="216" y="37"/>
                      <a:pt x="211" y="32"/>
                      <a:pt x="20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5" y="32"/>
                      <a:pt x="0" y="37"/>
                      <a:pt x="0" y="44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103"/>
                      <a:pt x="46" y="121"/>
                      <a:pt x="108" y="121"/>
                    </a:cubicBezTo>
                    <a:cubicBezTo>
                      <a:pt x="170" y="121"/>
                      <a:pt x="216" y="103"/>
                      <a:pt x="216" y="80"/>
                    </a:cubicBezTo>
                    <a:cubicBezTo>
                      <a:pt x="216" y="79"/>
                      <a:pt x="216" y="79"/>
                      <a:pt x="216" y="79"/>
                    </a:cubicBezTo>
                    <a:cubicBezTo>
                      <a:pt x="216" y="78"/>
                      <a:pt x="216" y="78"/>
                      <a:pt x="216" y="78"/>
                    </a:cubicBezTo>
                    <a:lnTo>
                      <a:pt x="216" y="44"/>
                    </a:lnTo>
                    <a:close/>
                    <a:moveTo>
                      <a:pt x="208" y="79"/>
                    </a:moveTo>
                    <a:cubicBezTo>
                      <a:pt x="208" y="79"/>
                      <a:pt x="208" y="80"/>
                      <a:pt x="208" y="80"/>
                    </a:cubicBezTo>
                    <a:cubicBezTo>
                      <a:pt x="208" y="95"/>
                      <a:pt x="167" y="113"/>
                      <a:pt x="108" y="113"/>
                    </a:cubicBezTo>
                    <a:cubicBezTo>
                      <a:pt x="49" y="113"/>
                      <a:pt x="8" y="95"/>
                      <a:pt x="8" y="80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1"/>
                      <a:pt x="10" y="40"/>
                      <a:pt x="13" y="40"/>
                    </a:cubicBezTo>
                    <a:cubicBezTo>
                      <a:pt x="203" y="40"/>
                      <a:pt x="203" y="40"/>
                      <a:pt x="203" y="40"/>
                    </a:cubicBezTo>
                    <a:cubicBezTo>
                      <a:pt x="206" y="40"/>
                      <a:pt x="208" y="41"/>
                      <a:pt x="208" y="44"/>
                    </a:cubicBezTo>
                    <a:cubicBezTo>
                      <a:pt x="208" y="78"/>
                      <a:pt x="208" y="78"/>
                      <a:pt x="208" y="78"/>
                    </a:cubicBezTo>
                    <a:cubicBezTo>
                      <a:pt x="208" y="79"/>
                      <a:pt x="208" y="79"/>
                      <a:pt x="208" y="79"/>
                    </a:cubicBezTo>
                    <a:close/>
                    <a:moveTo>
                      <a:pt x="212" y="108"/>
                    </a:moveTo>
                    <a:cubicBezTo>
                      <a:pt x="210" y="108"/>
                      <a:pt x="208" y="110"/>
                      <a:pt x="208" y="112"/>
                    </a:cubicBezTo>
                    <a:cubicBezTo>
                      <a:pt x="208" y="196"/>
                      <a:pt x="208" y="196"/>
                      <a:pt x="208" y="196"/>
                    </a:cubicBezTo>
                    <a:cubicBezTo>
                      <a:pt x="8" y="196"/>
                      <a:pt x="8" y="196"/>
                      <a:pt x="8" y="196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8" y="110"/>
                      <a:pt x="6" y="108"/>
                      <a:pt x="4" y="108"/>
                    </a:cubicBezTo>
                    <a:cubicBezTo>
                      <a:pt x="2" y="108"/>
                      <a:pt x="0" y="110"/>
                      <a:pt x="0" y="112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216" y="204"/>
                      <a:pt x="216" y="204"/>
                      <a:pt x="216" y="204"/>
                    </a:cubicBezTo>
                    <a:cubicBezTo>
                      <a:pt x="216" y="112"/>
                      <a:pt x="216" y="112"/>
                      <a:pt x="216" y="112"/>
                    </a:cubicBezTo>
                    <a:cubicBezTo>
                      <a:pt x="216" y="110"/>
                      <a:pt x="214" y="108"/>
                      <a:pt x="212" y="108"/>
                    </a:cubicBezTo>
                    <a:close/>
                    <a:moveTo>
                      <a:pt x="128" y="140"/>
                    </a:moveTo>
                    <a:cubicBezTo>
                      <a:pt x="130" y="140"/>
                      <a:pt x="132" y="138"/>
                      <a:pt x="132" y="136"/>
                    </a:cubicBezTo>
                    <a:cubicBezTo>
                      <a:pt x="132" y="134"/>
                      <a:pt x="130" y="132"/>
                      <a:pt x="128" y="132"/>
                    </a:cubicBezTo>
                    <a:cubicBezTo>
                      <a:pt x="88" y="132"/>
                      <a:pt x="88" y="132"/>
                      <a:pt x="88" y="132"/>
                    </a:cubicBezTo>
                    <a:cubicBezTo>
                      <a:pt x="86" y="132"/>
                      <a:pt x="84" y="134"/>
                      <a:pt x="84" y="136"/>
                    </a:cubicBezTo>
                    <a:cubicBezTo>
                      <a:pt x="84" y="138"/>
                      <a:pt x="86" y="140"/>
                      <a:pt x="88" y="140"/>
                    </a:cubicBezTo>
                    <a:lnTo>
                      <a:pt x="128" y="140"/>
                    </a:lnTo>
                    <a:close/>
                    <a:moveTo>
                      <a:pt x="64" y="28"/>
                    </a:moveTo>
                    <a:cubicBezTo>
                      <a:pt x="66" y="28"/>
                      <a:pt x="68" y="26"/>
                      <a:pt x="68" y="24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8" y="10"/>
                      <a:pt x="70" y="8"/>
                      <a:pt x="71" y="8"/>
                    </a:cubicBezTo>
                    <a:cubicBezTo>
                      <a:pt x="141" y="8"/>
                      <a:pt x="141" y="8"/>
                      <a:pt x="141" y="8"/>
                    </a:cubicBezTo>
                    <a:cubicBezTo>
                      <a:pt x="142" y="8"/>
                      <a:pt x="144" y="10"/>
                      <a:pt x="144" y="12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44" y="26"/>
                      <a:pt x="146" y="28"/>
                      <a:pt x="148" y="28"/>
                    </a:cubicBezTo>
                    <a:cubicBezTo>
                      <a:pt x="150" y="28"/>
                      <a:pt x="152" y="26"/>
                      <a:pt x="152" y="24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6"/>
                      <a:pt x="147" y="0"/>
                      <a:pt x="14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5" y="0"/>
                      <a:pt x="60" y="6"/>
                      <a:pt x="60" y="12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6"/>
                      <a:pt x="62" y="28"/>
                      <a:pt x="64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59594" y="4070392"/>
              <a:ext cx="1807935" cy="902116"/>
              <a:chOff x="4559594" y="4070392"/>
              <a:chExt cx="1807935" cy="902116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572042" y="4326177"/>
                <a:ext cx="17830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Sed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ut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perspiciatis</a:t>
                </a:r>
                <a:r>
                  <a:rPr lang="en-US" sz="1200" dirty="0">
                    <a:solidFill>
                      <a:schemeClr val="bg1"/>
                    </a:solidFill>
                  </a:rPr>
                  <a:t> unde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omnis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iste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natus</a:t>
                </a:r>
                <a:r>
                  <a:rPr lang="en-US" sz="1200" dirty="0">
                    <a:solidFill>
                      <a:schemeClr val="bg1"/>
                    </a:solidFill>
                  </a:rPr>
                  <a:t> error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sitvoluptatem</a:t>
                </a:r>
                <a:r>
                  <a:rPr lang="en-US" sz="1200" dirty="0">
                    <a:solidFill>
                      <a:schemeClr val="bg1"/>
                    </a:solidFill>
                  </a:rPr>
                  <a:t>.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559594" y="4070392"/>
                <a:ext cx="1807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Product Name</a:t>
                </a:r>
                <a:endParaRPr lang="en-US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1" name="Rectangle: Rounded Corners 10"/>
            <p:cNvSpPr/>
            <p:nvPr/>
          </p:nvSpPr>
          <p:spPr>
            <a:xfrm>
              <a:off x="4943507" y="5275352"/>
              <a:ext cx="1040109" cy="2568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</a:rPr>
                <a:t>Read More</a:t>
              </a:r>
              <a:endParaRPr lang="en-US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20945" y="2919652"/>
            <a:ext cx="2178050" cy="2849880"/>
            <a:chOff x="1948836" y="3135136"/>
            <a:chExt cx="2178050" cy="2849880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1948836" y="3135136"/>
              <a:ext cx="2178050" cy="2849880"/>
            </a:xfrm>
            <a:prstGeom prst="roundRect">
              <a:avLst>
                <a:gd name="adj" fmla="val 2814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50800" dir="5400000" algn="t" rotWithShape="0">
                <a:schemeClr val="tx1">
                  <a:alpha val="2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113201" y="3682428"/>
              <a:ext cx="1849321" cy="1828595"/>
              <a:chOff x="2113201" y="3682428"/>
              <a:chExt cx="1849321" cy="18285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113201" y="4864692"/>
                <a:ext cx="18493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i="1" dirty="0">
                    <a:solidFill>
                      <a:schemeClr val="bg1">
                        <a:lumMod val="65000"/>
                      </a:schemeClr>
                    </a:solidFill>
                  </a:rPr>
                  <a:t>Sed </a:t>
                </a:r>
                <a:r>
                  <a:rPr lang="en-US" sz="1200" b="1" i="1" dirty="0" err="1">
                    <a:solidFill>
                      <a:schemeClr val="bg1">
                        <a:lumMod val="65000"/>
                      </a:schemeClr>
                    </a:solidFill>
                  </a:rPr>
                  <a:t>ut</a:t>
                </a:r>
                <a:r>
                  <a:rPr lang="en-US" sz="1200" b="1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200" b="1" i="1" dirty="0" err="1">
                    <a:solidFill>
                      <a:schemeClr val="bg1">
                        <a:lumMod val="65000"/>
                      </a:schemeClr>
                    </a:solidFill>
                  </a:rPr>
                  <a:t>perspiciatis</a:t>
                </a:r>
                <a:r>
                  <a:rPr lang="en-US" sz="1200" b="1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200" i="1" dirty="0">
                    <a:solidFill>
                      <a:schemeClr val="bg1">
                        <a:lumMod val="65000"/>
                      </a:schemeClr>
                    </a:solidFill>
                  </a:rPr>
                  <a:t>unde </a:t>
                </a:r>
                <a:r>
                  <a:rPr lang="en-US" sz="1200" i="1" dirty="0" err="1">
                    <a:solidFill>
                      <a:schemeClr val="bg1">
                        <a:lumMod val="65000"/>
                      </a:schemeClr>
                    </a:solidFill>
                  </a:rPr>
                  <a:t>omnis</a:t>
                </a:r>
                <a:r>
                  <a:rPr lang="en-US" sz="12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200" i="1" dirty="0" err="1">
                    <a:solidFill>
                      <a:schemeClr val="bg1">
                        <a:lumMod val="65000"/>
                      </a:schemeClr>
                    </a:solidFill>
                  </a:rPr>
                  <a:t>iste</a:t>
                </a:r>
                <a:r>
                  <a:rPr lang="en-US" sz="12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sz="1200" i="1" dirty="0" err="1">
                    <a:solidFill>
                      <a:schemeClr val="bg1">
                        <a:lumMod val="65000"/>
                      </a:schemeClr>
                    </a:solidFill>
                  </a:rPr>
                  <a:t>natus</a:t>
                </a:r>
                <a:r>
                  <a:rPr lang="en-US" sz="1200" i="1" dirty="0">
                    <a:solidFill>
                      <a:schemeClr val="bg1">
                        <a:lumMod val="65000"/>
                      </a:schemeClr>
                    </a:solidFill>
                  </a:rPr>
                  <a:t> error sit </a:t>
                </a:r>
                <a:r>
                  <a:rPr lang="en-US" sz="1200" i="1" dirty="0" err="1">
                    <a:solidFill>
                      <a:schemeClr val="bg1">
                        <a:lumMod val="65000"/>
                      </a:schemeClr>
                    </a:solidFill>
                  </a:rPr>
                  <a:t>voluptatem</a:t>
                </a:r>
                <a:r>
                  <a:rPr lang="en-US" sz="1200" i="1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  <a:endParaRPr lang="en-US" sz="12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2498458" y="3682428"/>
                <a:ext cx="1078807" cy="1078802"/>
                <a:chOff x="2693234" y="3569398"/>
                <a:chExt cx="1078807" cy="1078802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2693235" y="3569398"/>
                  <a:ext cx="1078805" cy="1078802"/>
                  <a:chOff x="4126706" y="2563416"/>
                  <a:chExt cx="578645" cy="578644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4126706" y="2563416"/>
                    <a:ext cx="578644" cy="57864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600" dirty="0">
                      <a:solidFill>
                        <a:schemeClr val="bg1">
                          <a:lumMod val="65000"/>
                        </a:schemeClr>
                      </a:solidFill>
                      <a:latin typeface="HelveticaNeue medium" panose="00000400000000000000" pitchFamily="2" charset="0"/>
                    </a:endParaRPr>
                  </a:p>
                </p:txBody>
              </p:sp>
              <p:sp>
                <p:nvSpPr>
                  <p:cNvPr id="34" name="Arc 33"/>
                  <p:cNvSpPr/>
                  <p:nvPr/>
                </p:nvSpPr>
                <p:spPr>
                  <a:xfrm>
                    <a:off x="4126707" y="2563416"/>
                    <a:ext cx="578644" cy="578644"/>
                  </a:xfrm>
                  <a:prstGeom prst="arc">
                    <a:avLst>
                      <a:gd name="adj1" fmla="val 3419068"/>
                      <a:gd name="adj2" fmla="val 16108834"/>
                    </a:avLst>
                  </a:prstGeom>
                  <a:ln w="38100" cap="rnd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4400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1" name="TextBox 30"/>
                <p:cNvSpPr txBox="1"/>
                <p:nvPr/>
              </p:nvSpPr>
              <p:spPr>
                <a:xfrm>
                  <a:off x="2693234" y="3877967"/>
                  <a:ext cx="107880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cs typeface="Segoe UI" panose="020B0502040204020203" pitchFamily="34" charset="0"/>
                    </a:rPr>
                    <a:t>68%</a:t>
                  </a:r>
                  <a:endParaRPr lang="id-ID" sz="2400" b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cs typeface="Segoe UI" panose="020B0502040204020203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91667E-6 -4.81481E-6 L 2.91667E-6 -0.0710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PA" val="v4.0.0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PA" val="v4.0.0"/>
</p:tagLst>
</file>

<file path=ppt/tags/tag45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好客模板www.haoke.com">
  <a:themeElements>
    <a:clrScheme name="自定义 41">
      <a:dk1>
        <a:srgbClr val="FFFFFF"/>
      </a:dk1>
      <a:lt1>
        <a:srgbClr val="FFFFFF"/>
      </a:lt1>
      <a:dk2>
        <a:srgbClr val="575F6D"/>
      </a:dk2>
      <a:lt2>
        <a:srgbClr val="FFFFFF"/>
      </a:lt2>
      <a:accent1>
        <a:srgbClr val="DFAB9D"/>
      </a:accent1>
      <a:accent2>
        <a:srgbClr val="C7957F"/>
      </a:accent2>
      <a:accent3>
        <a:srgbClr val="9EC7BC"/>
      </a:accent3>
      <a:accent4>
        <a:srgbClr val="F7BA8D"/>
      </a:accent4>
      <a:accent5>
        <a:srgbClr val="D3D3D3"/>
      </a:accent5>
      <a:accent6>
        <a:srgbClr val="EBA7B7"/>
      </a:accent6>
      <a:hlink>
        <a:srgbClr val="8D8D8D"/>
      </a:hlink>
      <a:folHlink>
        <a:srgbClr val="3B435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5076</Words>
  <Application>WPS 演示</Application>
  <PresentationFormat>自定义</PresentationFormat>
  <Paragraphs>296</Paragraphs>
  <Slides>25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汉仪良品线简</vt:lpstr>
      <vt:lpstr>方正兰亭纤黑_GBK</vt:lpstr>
      <vt:lpstr>黑体</vt:lpstr>
      <vt:lpstr>Helvetica</vt:lpstr>
      <vt:lpstr>Century Gothic</vt:lpstr>
      <vt:lpstr>HelveticaNeue medium</vt:lpstr>
      <vt:lpstr>Segoe UI</vt:lpstr>
      <vt:lpstr>等线</vt:lpstr>
      <vt:lpstr>Arial Unicode MS</vt:lpstr>
      <vt:lpstr>等线 Light</vt:lpstr>
      <vt:lpstr>方正姚体</vt:lpstr>
      <vt:lpstr>Calibri</vt:lpstr>
      <vt:lpstr>Hilda Sonnenschein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一颗苹果</cp:lastModifiedBy>
  <cp:revision>4</cp:revision>
  <dcterms:created xsi:type="dcterms:W3CDTF">2018-08-20T10:12:00Z</dcterms:created>
  <dcterms:modified xsi:type="dcterms:W3CDTF">2021-09-07T07:54:22Z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41E097AF2CE247899B32508172A0D8A0</vt:lpwstr>
  </property>
  <property fmtid="{D5CDD505-2E9C-101B-9397-08002B2CF9AE}" pid="3" name="KSOProductBuildVer">
    <vt:lpwstr>2052-11.1.0.10463</vt:lpwstr>
  </property>
</Properties>
</file>