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handoutMasterIdLst>
    <p:handoutMasterId r:id="rId34"/>
  </p:handoutMasterIdLst>
  <p:sldIdLst>
    <p:sldId id="256" r:id="rId3"/>
    <p:sldId id="257" r:id="rId4"/>
    <p:sldId id="258" r:id="rId5"/>
    <p:sldId id="259" r:id="rId6"/>
    <p:sldId id="260" r:id="rId7"/>
    <p:sldId id="262" r:id="rId8"/>
    <p:sldId id="261" r:id="rId9"/>
    <p:sldId id="263" r:id="rId10"/>
    <p:sldId id="264" r:id="rId11"/>
    <p:sldId id="265" r:id="rId12"/>
    <p:sldId id="266" r:id="rId13"/>
    <p:sldId id="267" r:id="rId14"/>
    <p:sldId id="268" r:id="rId15"/>
    <p:sldId id="269" r:id="rId16"/>
    <p:sldId id="270" r:id="rId17"/>
    <p:sldId id="271" r:id="rId18"/>
    <p:sldId id="273" r:id="rId19"/>
    <p:sldId id="274" r:id="rId20"/>
    <p:sldId id="275" r:id="rId21"/>
    <p:sldId id="276" r:id="rId22"/>
    <p:sldId id="277" r:id="rId23"/>
    <p:sldId id="278" r:id="rId24"/>
    <p:sldId id="279" r:id="rId25"/>
    <p:sldId id="280" r:id="rId26"/>
    <p:sldId id="281" r:id="rId27"/>
    <p:sldId id="282" r:id="rId28"/>
    <p:sldId id="284" r:id="rId29"/>
    <p:sldId id="283" r:id="rId30"/>
    <p:sldId id="286" r:id="rId31"/>
    <p:sldId id="285" r:id="rId32"/>
  </p:sldIdLst>
  <p:sldSz cx="24479250" cy="1367917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sualin" initials="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A0A"/>
    <a:srgbClr val="ADFD06"/>
    <a:srgbClr val="FFFF00"/>
    <a:srgbClr val="0D0EF5"/>
    <a:srgbClr val="29DB20"/>
    <a:srgbClr val="EBDA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35" d="100"/>
          <a:sy n="35" d="100"/>
        </p:scale>
        <p:origin x="120" y="924"/>
      </p:cViewPr>
      <p:guideLst>
        <p:guide orient="horz" pos="4308"/>
        <p:guide pos="782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commentAuthors" Target="commentAuthors.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handoutMaster" Target="handoutMasters/handoutMaster1.xml"/><Relationship Id="rId33" Type="http://schemas.openxmlformats.org/officeDocument/2006/relationships/notesMaster" Target="notesMasters/notesMaster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lang="zh-CN" sz="2200" b="1" i="0" u="none" strike="noStrike" kern="1200" cap="all" spc="150" baseline="0">
              <a:solidFill>
                <a:schemeClr val="bg1"/>
              </a:solidFill>
              <a:latin typeface="+mn-lt"/>
              <a:ea typeface="+mn-ea"/>
              <a:cs typeface="+mn-cs"/>
            </a:defRPr>
          </a:pPr>
        </a:p>
      </c:txPr>
    </c:title>
    <c:autoTitleDeleted val="0"/>
    <c:plotArea>
      <c:layout/>
      <c:lineChart>
        <c:grouping val="standard"/>
        <c:varyColors val="0"/>
        <c:ser>
          <c:idx val="0"/>
          <c:order val="0"/>
          <c:tx>
            <c:strRef>
              <c:f>Sheet1!$B$1</c:f>
              <c:strCache>
                <c:ptCount val="1"/>
                <c:pt idx="0">
                  <c:v>Series 1</c:v>
                </c:pt>
              </c:strCache>
            </c:strRef>
          </c:tx>
          <c:spPr>
            <a:ln w="38100" cap="flat" cmpd="dbl" algn="ctr">
              <a:solidFill>
                <a:schemeClr val="accent1"/>
              </a:solidFill>
              <a:miter lim="800000"/>
            </a:ln>
            <a:effectLst/>
          </c:spPr>
          <c:marker>
            <c:symbol val="none"/>
          </c:marker>
          <c:dLbls>
            <c:delete val="1"/>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ser>
        <c:ser>
          <c:idx val="1"/>
          <c:order val="1"/>
          <c:tx>
            <c:strRef>
              <c:f>Sheet1!$C$1</c:f>
              <c:strCache>
                <c:ptCount val="1"/>
                <c:pt idx="0">
                  <c:v>Series 2</c:v>
                </c:pt>
              </c:strCache>
            </c:strRef>
          </c:tx>
          <c:spPr>
            <a:ln w="38100" cap="flat" cmpd="dbl" algn="ctr">
              <a:solidFill>
                <a:schemeClr val="accent2"/>
              </a:solidFill>
              <a:miter lim="800000"/>
            </a:ln>
            <a:effectLst/>
          </c:spPr>
          <c:marker>
            <c:symbol val="none"/>
          </c:marker>
          <c:dLbls>
            <c:delete val="1"/>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smooth val="0"/>
        </c:ser>
        <c:ser>
          <c:idx val="2"/>
          <c:order val="2"/>
          <c:tx>
            <c:strRef>
              <c:f>Sheet1!$D$1</c:f>
              <c:strCache>
                <c:ptCount val="1"/>
                <c:pt idx="0">
                  <c:v>Series 3</c:v>
                </c:pt>
              </c:strCache>
            </c:strRef>
          </c:tx>
          <c:spPr>
            <a:ln w="38100" cap="flat" cmpd="dbl" algn="ctr">
              <a:solidFill>
                <a:schemeClr val="accent3"/>
              </a:solidFill>
              <a:miter lim="800000"/>
            </a:ln>
            <a:effectLst/>
          </c:spPr>
          <c:marker>
            <c:symbol val="none"/>
          </c:marker>
          <c:dLbls>
            <c:delete val="1"/>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ser>
        <c:dLbls>
          <c:showLegendKey val="0"/>
          <c:showVal val="0"/>
          <c:showCatName val="0"/>
          <c:showSerName val="0"/>
          <c:showPercent val="0"/>
          <c:showBubbleSize val="0"/>
        </c:dLbls>
        <c:marker val="0"/>
        <c:smooth val="0"/>
        <c:axId val="631596400"/>
        <c:axId val="631600008"/>
      </c:lineChart>
      <c:catAx>
        <c:axId val="631596400"/>
        <c:scaling>
          <c:orientation val="minMax"/>
        </c:scaling>
        <c:delete val="0"/>
        <c:axPos val="b"/>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lang="zh-CN" sz="1195" b="0" i="0" u="none" strike="noStrike" kern="1200" baseline="0">
                <a:solidFill>
                  <a:schemeClr val="bg1"/>
                </a:solidFill>
                <a:latin typeface="+mn-lt"/>
                <a:ea typeface="+mn-ea"/>
                <a:cs typeface="+mn-cs"/>
              </a:defRPr>
            </a:pPr>
          </a:p>
        </c:txPr>
        <c:crossAx val="631600008"/>
        <c:crosses val="autoZero"/>
        <c:auto val="1"/>
        <c:lblAlgn val="ctr"/>
        <c:lblOffset val="100"/>
        <c:noMultiLvlLbl val="0"/>
      </c:catAx>
      <c:valAx>
        <c:axId val="631600008"/>
        <c:scaling>
          <c:orientation val="minMax"/>
        </c:scaling>
        <c:delete val="0"/>
        <c:axPos val="l"/>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lang="zh-CN" sz="1195" b="0" i="0" u="none" strike="noStrike" kern="1200" baseline="0">
                <a:solidFill>
                  <a:schemeClr val="bg1"/>
                </a:solidFill>
                <a:latin typeface="+mn-lt"/>
                <a:ea typeface="+mn-ea"/>
                <a:cs typeface="+mn-cs"/>
              </a:defRPr>
            </a:pPr>
          </a:p>
        </c:txPr>
        <c:crossAx val="63159640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bg1"/>
              </a:solidFill>
              <a:latin typeface="+mn-lt"/>
              <a:ea typeface="+mn-ea"/>
              <a:cs typeface="+mn-cs"/>
            </a:defRPr>
          </a:pPr>
        </a:p>
      </c:txPr>
    </c:legend>
    <c:plotVisOnly val="1"/>
    <c:dispBlanksAs val="gap"/>
    <c:showDLblsOverMax val="0"/>
  </c:chart>
  <c:spPr>
    <a:noFill/>
    <a:ln>
      <a:noFill/>
    </a:ln>
    <a:effectLst/>
  </c:spPr>
  <c:txPr>
    <a:bodyPr/>
    <a:lstStyle/>
    <a:p>
      <a:pPr>
        <a:defRPr lang="zh-CN">
          <a:solidFill>
            <a:schemeClr val="bg1"/>
          </a:solidFill>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1195"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5"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1195"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5"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67670" y="1143000"/>
            <a:ext cx="5522661"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917290" y="5191432"/>
            <a:ext cx="14187949" cy="6607278"/>
          </a:xfrm>
          <a:custGeom>
            <a:avLst/>
            <a:gdLst>
              <a:gd name="connsiteX0" fmla="*/ 0 w 14187949"/>
              <a:gd name="connsiteY0" fmla="*/ 0 h 6607278"/>
              <a:gd name="connsiteX1" fmla="*/ 14187949 w 14187949"/>
              <a:gd name="connsiteY1" fmla="*/ 0 h 6607278"/>
              <a:gd name="connsiteX2" fmla="*/ 14187949 w 14187949"/>
              <a:gd name="connsiteY2" fmla="*/ 6607278 h 6607278"/>
              <a:gd name="connsiteX3" fmla="*/ 0 w 14187949"/>
              <a:gd name="connsiteY3" fmla="*/ 6607278 h 6607278"/>
            </a:gdLst>
            <a:ahLst/>
            <a:cxnLst>
              <a:cxn ang="0">
                <a:pos x="connsiteX0" y="connsiteY0"/>
              </a:cxn>
              <a:cxn ang="0">
                <a:pos x="connsiteX1" y="connsiteY1"/>
              </a:cxn>
              <a:cxn ang="0">
                <a:pos x="connsiteX2" y="connsiteY2"/>
              </a:cxn>
              <a:cxn ang="0">
                <a:pos x="connsiteX3" y="connsiteY3"/>
              </a:cxn>
            </a:cxnLst>
            <a:rect l="l" t="t" r="r" b="b"/>
            <a:pathLst>
              <a:path w="14187949" h="6607278">
                <a:moveTo>
                  <a:pt x="0" y="0"/>
                </a:moveTo>
                <a:lnTo>
                  <a:pt x="14187949" y="0"/>
                </a:lnTo>
                <a:lnTo>
                  <a:pt x="14187949" y="6607278"/>
                </a:lnTo>
                <a:lnTo>
                  <a:pt x="0" y="6607278"/>
                </a:lnTo>
                <a:close/>
              </a:path>
            </a:pathLst>
          </a:custGeom>
        </p:spPr>
        <p:txBody>
          <a:bodyPr wrap="square">
            <a:noAutofit/>
          </a:bodyPr>
          <a:lstStyle/>
          <a:p>
            <a:endParaRPr lang="en-I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775587" y="2123768"/>
            <a:ext cx="15633289" cy="7787148"/>
          </a:xfrm>
          <a:custGeom>
            <a:avLst/>
            <a:gdLst>
              <a:gd name="connsiteX0" fmla="*/ 0 w 15633289"/>
              <a:gd name="connsiteY0" fmla="*/ 0 h 7787148"/>
              <a:gd name="connsiteX1" fmla="*/ 15633289 w 15633289"/>
              <a:gd name="connsiteY1" fmla="*/ 0 h 7787148"/>
              <a:gd name="connsiteX2" fmla="*/ 15633289 w 15633289"/>
              <a:gd name="connsiteY2" fmla="*/ 7787148 h 7787148"/>
              <a:gd name="connsiteX3" fmla="*/ 0 w 15633289"/>
              <a:gd name="connsiteY3" fmla="*/ 7787148 h 7787148"/>
            </a:gdLst>
            <a:ahLst/>
            <a:cxnLst>
              <a:cxn ang="0">
                <a:pos x="connsiteX0" y="connsiteY0"/>
              </a:cxn>
              <a:cxn ang="0">
                <a:pos x="connsiteX1" y="connsiteY1"/>
              </a:cxn>
              <a:cxn ang="0">
                <a:pos x="connsiteX2" y="connsiteY2"/>
              </a:cxn>
              <a:cxn ang="0">
                <a:pos x="connsiteX3" y="connsiteY3"/>
              </a:cxn>
            </a:cxnLst>
            <a:rect l="l" t="t" r="r" b="b"/>
            <a:pathLst>
              <a:path w="15633289" h="7787148">
                <a:moveTo>
                  <a:pt x="0" y="0"/>
                </a:moveTo>
                <a:lnTo>
                  <a:pt x="15633289" y="0"/>
                </a:lnTo>
                <a:lnTo>
                  <a:pt x="15633289" y="7787148"/>
                </a:lnTo>
                <a:lnTo>
                  <a:pt x="0" y="7787148"/>
                </a:lnTo>
                <a:close/>
              </a:path>
            </a:pathLst>
          </a:custGeom>
        </p:spPr>
        <p:txBody>
          <a:bodyPr wrap="square">
            <a:noAutofit/>
          </a:bodyPr>
          <a:lstStyle/>
          <a:p>
            <a:endParaRPr lang="en-I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5264728" y="4668981"/>
            <a:ext cx="4849091" cy="5417129"/>
          </a:xfrm>
          <a:custGeom>
            <a:avLst/>
            <a:gdLst>
              <a:gd name="connsiteX0" fmla="*/ 0 w 4849091"/>
              <a:gd name="connsiteY0" fmla="*/ 0 h 5417129"/>
              <a:gd name="connsiteX1" fmla="*/ 4849091 w 4849091"/>
              <a:gd name="connsiteY1" fmla="*/ 0 h 5417129"/>
              <a:gd name="connsiteX2" fmla="*/ 4849091 w 4849091"/>
              <a:gd name="connsiteY2" fmla="*/ 5417129 h 5417129"/>
              <a:gd name="connsiteX3" fmla="*/ 0 w 4849091"/>
              <a:gd name="connsiteY3" fmla="*/ 5417129 h 5417129"/>
            </a:gdLst>
            <a:ahLst/>
            <a:cxnLst>
              <a:cxn ang="0">
                <a:pos x="connsiteX0" y="connsiteY0"/>
              </a:cxn>
              <a:cxn ang="0">
                <a:pos x="connsiteX1" y="connsiteY1"/>
              </a:cxn>
              <a:cxn ang="0">
                <a:pos x="connsiteX2" y="connsiteY2"/>
              </a:cxn>
              <a:cxn ang="0">
                <a:pos x="connsiteX3" y="connsiteY3"/>
              </a:cxn>
            </a:cxnLst>
            <a:rect l="l" t="t" r="r" b="b"/>
            <a:pathLst>
              <a:path w="4849091" h="5417129">
                <a:moveTo>
                  <a:pt x="0" y="0"/>
                </a:moveTo>
                <a:lnTo>
                  <a:pt x="4849091" y="0"/>
                </a:lnTo>
                <a:lnTo>
                  <a:pt x="4849091" y="5417129"/>
                </a:lnTo>
                <a:lnTo>
                  <a:pt x="0" y="5417129"/>
                </a:lnTo>
                <a:close/>
              </a:path>
            </a:pathLst>
          </a:custGeom>
        </p:spPr>
        <p:txBody>
          <a:bodyPr wrap="square">
            <a:noAutofit/>
          </a:bodyPr>
          <a:lstStyle/>
          <a:p>
            <a:endParaRPr lang="en-ID"/>
          </a:p>
        </p:txBody>
      </p:sp>
      <p:sp>
        <p:nvSpPr>
          <p:cNvPr id="16" name="Picture Placeholder 15"/>
          <p:cNvSpPr>
            <a:spLocks noGrp="1"/>
          </p:cNvSpPr>
          <p:nvPr>
            <p:ph type="pic" sz="quarter" idx="11"/>
          </p:nvPr>
        </p:nvSpPr>
        <p:spPr>
          <a:xfrm>
            <a:off x="1551710" y="1191491"/>
            <a:ext cx="8562109" cy="7065819"/>
          </a:xfrm>
          <a:custGeom>
            <a:avLst/>
            <a:gdLst>
              <a:gd name="connsiteX0" fmla="*/ 0 w 8562109"/>
              <a:gd name="connsiteY0" fmla="*/ 0 h 7065819"/>
              <a:gd name="connsiteX1" fmla="*/ 8562109 w 8562109"/>
              <a:gd name="connsiteY1" fmla="*/ 0 h 7065819"/>
              <a:gd name="connsiteX2" fmla="*/ 8562109 w 8562109"/>
              <a:gd name="connsiteY2" fmla="*/ 3214256 h 7065819"/>
              <a:gd name="connsiteX3" fmla="*/ 3463636 w 8562109"/>
              <a:gd name="connsiteY3" fmla="*/ 3214256 h 7065819"/>
              <a:gd name="connsiteX4" fmla="*/ 3463636 w 8562109"/>
              <a:gd name="connsiteY4" fmla="*/ 7065819 h 7065819"/>
              <a:gd name="connsiteX5" fmla="*/ 0 w 8562109"/>
              <a:gd name="connsiteY5" fmla="*/ 7065819 h 7065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109" h="7065819">
                <a:moveTo>
                  <a:pt x="0" y="0"/>
                </a:moveTo>
                <a:lnTo>
                  <a:pt x="8562109" y="0"/>
                </a:lnTo>
                <a:lnTo>
                  <a:pt x="8562109" y="3214256"/>
                </a:lnTo>
                <a:lnTo>
                  <a:pt x="3463636" y="3214256"/>
                </a:lnTo>
                <a:lnTo>
                  <a:pt x="3463636" y="7065819"/>
                </a:lnTo>
                <a:lnTo>
                  <a:pt x="0" y="7065819"/>
                </a:lnTo>
                <a:close/>
              </a:path>
            </a:pathLst>
          </a:custGeom>
        </p:spPr>
        <p:txBody>
          <a:bodyPr wrap="square">
            <a:noAutofit/>
          </a:bodyPr>
          <a:lstStyle/>
          <a:p>
            <a:endParaRPr lang="en-ID"/>
          </a:p>
        </p:txBody>
      </p:sp>
      <p:sp>
        <p:nvSpPr>
          <p:cNvPr id="19" name="Picture Placeholder 18"/>
          <p:cNvSpPr>
            <a:spLocks noGrp="1"/>
          </p:cNvSpPr>
          <p:nvPr>
            <p:ph type="pic" sz="quarter" idx="12"/>
          </p:nvPr>
        </p:nvSpPr>
        <p:spPr>
          <a:xfrm>
            <a:off x="1551710" y="8409708"/>
            <a:ext cx="8562109" cy="4294910"/>
          </a:xfrm>
          <a:custGeom>
            <a:avLst/>
            <a:gdLst>
              <a:gd name="connsiteX0" fmla="*/ 0 w 8562109"/>
              <a:gd name="connsiteY0" fmla="*/ 1 h 4294910"/>
              <a:gd name="connsiteX1" fmla="*/ 3463636 w 8562109"/>
              <a:gd name="connsiteY1" fmla="*/ 1 h 4294910"/>
              <a:gd name="connsiteX2" fmla="*/ 3463636 w 8562109"/>
              <a:gd name="connsiteY2" fmla="*/ 1953492 h 4294910"/>
              <a:gd name="connsiteX3" fmla="*/ 8562109 w 8562109"/>
              <a:gd name="connsiteY3" fmla="*/ 1953492 h 4294910"/>
              <a:gd name="connsiteX4" fmla="*/ 8562109 w 8562109"/>
              <a:gd name="connsiteY4" fmla="*/ 4294910 h 4294910"/>
              <a:gd name="connsiteX5" fmla="*/ 0 w 8562109"/>
              <a:gd name="connsiteY5" fmla="*/ 4294910 h 4294910"/>
              <a:gd name="connsiteX6" fmla="*/ 3463636 w 8562109"/>
              <a:gd name="connsiteY6" fmla="*/ 0 h 4294910"/>
              <a:gd name="connsiteX7" fmla="*/ 8562109 w 8562109"/>
              <a:gd name="connsiteY7" fmla="*/ 0 h 4294910"/>
              <a:gd name="connsiteX8" fmla="*/ 8562109 w 8562109"/>
              <a:gd name="connsiteY8" fmla="*/ 1 h 4294910"/>
              <a:gd name="connsiteX9" fmla="*/ 3463636 w 8562109"/>
              <a:gd name="connsiteY9" fmla="*/ 1 h 42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62109" h="4294910">
                <a:moveTo>
                  <a:pt x="0" y="1"/>
                </a:moveTo>
                <a:lnTo>
                  <a:pt x="3463636" y="1"/>
                </a:lnTo>
                <a:lnTo>
                  <a:pt x="3463636" y="1953492"/>
                </a:lnTo>
                <a:lnTo>
                  <a:pt x="8562109" y="1953492"/>
                </a:lnTo>
                <a:lnTo>
                  <a:pt x="8562109" y="4294910"/>
                </a:lnTo>
                <a:lnTo>
                  <a:pt x="0" y="4294910"/>
                </a:lnTo>
                <a:close/>
                <a:moveTo>
                  <a:pt x="3463636" y="0"/>
                </a:moveTo>
                <a:lnTo>
                  <a:pt x="8562109" y="0"/>
                </a:lnTo>
                <a:lnTo>
                  <a:pt x="8562109" y="1"/>
                </a:lnTo>
                <a:lnTo>
                  <a:pt x="3463636" y="1"/>
                </a:lnTo>
                <a:close/>
              </a:path>
            </a:pathLst>
          </a:custGeom>
        </p:spPr>
        <p:txBody>
          <a:bodyPr wrap="square">
            <a:noAutofit/>
          </a:bodyPr>
          <a:lstStyle/>
          <a:p>
            <a:endParaRPr lang="en-ID"/>
          </a:p>
        </p:txBody>
      </p:sp>
      <p:sp>
        <p:nvSpPr>
          <p:cNvPr id="22" name="Picture Placeholder 21"/>
          <p:cNvSpPr>
            <a:spLocks noGrp="1"/>
          </p:cNvSpPr>
          <p:nvPr>
            <p:ph type="pic" sz="quarter" idx="13"/>
          </p:nvPr>
        </p:nvSpPr>
        <p:spPr>
          <a:xfrm>
            <a:off x="18094036" y="1191491"/>
            <a:ext cx="5043056" cy="7065819"/>
          </a:xfrm>
          <a:custGeom>
            <a:avLst/>
            <a:gdLst>
              <a:gd name="connsiteX0" fmla="*/ 0 w 5043056"/>
              <a:gd name="connsiteY0" fmla="*/ 0 h 7065819"/>
              <a:gd name="connsiteX1" fmla="*/ 5043056 w 5043056"/>
              <a:gd name="connsiteY1" fmla="*/ 0 h 7065819"/>
              <a:gd name="connsiteX2" fmla="*/ 5043056 w 5043056"/>
              <a:gd name="connsiteY2" fmla="*/ 7065819 h 7065819"/>
              <a:gd name="connsiteX3" fmla="*/ 0 w 5043056"/>
              <a:gd name="connsiteY3" fmla="*/ 7065819 h 7065819"/>
            </a:gdLst>
            <a:ahLst/>
            <a:cxnLst>
              <a:cxn ang="0">
                <a:pos x="connsiteX0" y="connsiteY0"/>
              </a:cxn>
              <a:cxn ang="0">
                <a:pos x="connsiteX1" y="connsiteY1"/>
              </a:cxn>
              <a:cxn ang="0">
                <a:pos x="connsiteX2" y="connsiteY2"/>
              </a:cxn>
              <a:cxn ang="0">
                <a:pos x="connsiteX3" y="connsiteY3"/>
              </a:cxn>
            </a:cxnLst>
            <a:rect l="l" t="t" r="r" b="b"/>
            <a:pathLst>
              <a:path w="5043056" h="7065819">
                <a:moveTo>
                  <a:pt x="0" y="0"/>
                </a:moveTo>
                <a:lnTo>
                  <a:pt x="5043056" y="0"/>
                </a:lnTo>
                <a:lnTo>
                  <a:pt x="5043056" y="7065819"/>
                </a:lnTo>
                <a:lnTo>
                  <a:pt x="0" y="7065819"/>
                </a:lnTo>
                <a:close/>
              </a:path>
            </a:pathLst>
          </a:custGeom>
        </p:spPr>
        <p:txBody>
          <a:bodyPr wrap="square">
            <a:noAutofit/>
          </a:bodyPr>
          <a:lstStyle/>
          <a:p>
            <a:endParaRPr lang="en-ID"/>
          </a:p>
        </p:txBody>
      </p:sp>
      <p:sp>
        <p:nvSpPr>
          <p:cNvPr id="25" name="Picture Placeholder 24"/>
          <p:cNvSpPr>
            <a:spLocks noGrp="1"/>
          </p:cNvSpPr>
          <p:nvPr>
            <p:ph type="pic" sz="quarter" idx="14"/>
          </p:nvPr>
        </p:nvSpPr>
        <p:spPr>
          <a:xfrm>
            <a:off x="18094036" y="8451273"/>
            <a:ext cx="5043056" cy="4211782"/>
          </a:xfrm>
          <a:custGeom>
            <a:avLst/>
            <a:gdLst>
              <a:gd name="connsiteX0" fmla="*/ 0 w 5043056"/>
              <a:gd name="connsiteY0" fmla="*/ 0 h 4211782"/>
              <a:gd name="connsiteX1" fmla="*/ 5043056 w 5043056"/>
              <a:gd name="connsiteY1" fmla="*/ 0 h 4211782"/>
              <a:gd name="connsiteX2" fmla="*/ 5043056 w 5043056"/>
              <a:gd name="connsiteY2" fmla="*/ 4211782 h 4211782"/>
              <a:gd name="connsiteX3" fmla="*/ 0 w 5043056"/>
              <a:gd name="connsiteY3" fmla="*/ 4211782 h 4211782"/>
            </a:gdLst>
            <a:ahLst/>
            <a:cxnLst>
              <a:cxn ang="0">
                <a:pos x="connsiteX0" y="connsiteY0"/>
              </a:cxn>
              <a:cxn ang="0">
                <a:pos x="connsiteX1" y="connsiteY1"/>
              </a:cxn>
              <a:cxn ang="0">
                <a:pos x="connsiteX2" y="connsiteY2"/>
              </a:cxn>
              <a:cxn ang="0">
                <a:pos x="connsiteX3" y="connsiteY3"/>
              </a:cxn>
            </a:cxnLst>
            <a:rect l="l" t="t" r="r" b="b"/>
            <a:pathLst>
              <a:path w="5043056" h="4211782">
                <a:moveTo>
                  <a:pt x="0" y="0"/>
                </a:moveTo>
                <a:lnTo>
                  <a:pt x="5043056" y="0"/>
                </a:lnTo>
                <a:lnTo>
                  <a:pt x="5043056" y="4211782"/>
                </a:lnTo>
                <a:lnTo>
                  <a:pt x="0" y="4211782"/>
                </a:lnTo>
                <a:close/>
              </a:path>
            </a:pathLst>
          </a:custGeom>
        </p:spPr>
        <p:txBody>
          <a:bodyPr wrap="square">
            <a:noAutofit/>
          </a:bodyPr>
          <a:lstStyle/>
          <a:p>
            <a:endParaRPr lang="en-ID"/>
          </a:p>
        </p:txBody>
      </p:sp>
      <p:sp>
        <p:nvSpPr>
          <p:cNvPr id="29" name="Picture Placeholder 28"/>
          <p:cNvSpPr>
            <a:spLocks noGrp="1"/>
          </p:cNvSpPr>
          <p:nvPr>
            <p:ph type="pic" sz="quarter" idx="15"/>
          </p:nvPr>
        </p:nvSpPr>
        <p:spPr>
          <a:xfrm>
            <a:off x="10382972" y="1191492"/>
            <a:ext cx="7376112" cy="3477347"/>
          </a:xfrm>
          <a:custGeom>
            <a:avLst/>
            <a:gdLst>
              <a:gd name="connsiteX0" fmla="*/ 0 w 7376112"/>
              <a:gd name="connsiteY0" fmla="*/ 0 h 3477347"/>
              <a:gd name="connsiteX1" fmla="*/ 7376112 w 7376112"/>
              <a:gd name="connsiteY1" fmla="*/ 0 h 3477347"/>
              <a:gd name="connsiteX2" fmla="*/ 7376112 w 7376112"/>
              <a:gd name="connsiteY2" fmla="*/ 3477347 h 3477347"/>
              <a:gd name="connsiteX3" fmla="*/ 0 w 7376112"/>
              <a:gd name="connsiteY3" fmla="*/ 3477347 h 3477347"/>
            </a:gdLst>
            <a:ahLst/>
            <a:cxnLst>
              <a:cxn ang="0">
                <a:pos x="connsiteX0" y="connsiteY0"/>
              </a:cxn>
              <a:cxn ang="0">
                <a:pos x="connsiteX1" y="connsiteY1"/>
              </a:cxn>
              <a:cxn ang="0">
                <a:pos x="connsiteX2" y="connsiteY2"/>
              </a:cxn>
              <a:cxn ang="0">
                <a:pos x="connsiteX3" y="connsiteY3"/>
              </a:cxn>
            </a:cxnLst>
            <a:rect l="l" t="t" r="r" b="b"/>
            <a:pathLst>
              <a:path w="7376112" h="3477347">
                <a:moveTo>
                  <a:pt x="0" y="0"/>
                </a:moveTo>
                <a:lnTo>
                  <a:pt x="7376112" y="0"/>
                </a:lnTo>
                <a:lnTo>
                  <a:pt x="7376112" y="3477347"/>
                </a:lnTo>
                <a:lnTo>
                  <a:pt x="0" y="3477347"/>
                </a:lnTo>
                <a:close/>
              </a:path>
            </a:pathLst>
          </a:custGeom>
        </p:spPr>
        <p:txBody>
          <a:bodyPr wrap="square">
            <a:noAutofit/>
          </a:bodyPr>
          <a:lstStyle/>
          <a:p>
            <a:endParaRPr lang="en-I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303818" y="0"/>
            <a:ext cx="2078182" cy="13679488"/>
          </a:xfrm>
          <a:custGeom>
            <a:avLst/>
            <a:gdLst>
              <a:gd name="connsiteX0" fmla="*/ 0 w 2078182"/>
              <a:gd name="connsiteY0" fmla="*/ 0 h 13679488"/>
              <a:gd name="connsiteX1" fmla="*/ 2078182 w 2078182"/>
              <a:gd name="connsiteY1" fmla="*/ 0 h 13679488"/>
              <a:gd name="connsiteX2" fmla="*/ 2078182 w 2078182"/>
              <a:gd name="connsiteY2" fmla="*/ 13679488 h 13679488"/>
              <a:gd name="connsiteX3" fmla="*/ 0 w 2078182"/>
              <a:gd name="connsiteY3" fmla="*/ 13679488 h 13679488"/>
            </a:gdLst>
            <a:ahLst/>
            <a:cxnLst>
              <a:cxn ang="0">
                <a:pos x="connsiteX0" y="connsiteY0"/>
              </a:cxn>
              <a:cxn ang="0">
                <a:pos x="connsiteX1" y="connsiteY1"/>
              </a:cxn>
              <a:cxn ang="0">
                <a:pos x="connsiteX2" y="connsiteY2"/>
              </a:cxn>
              <a:cxn ang="0">
                <a:pos x="connsiteX3" y="connsiteY3"/>
              </a:cxn>
            </a:cxnLst>
            <a:rect l="l" t="t" r="r" b="b"/>
            <a:pathLst>
              <a:path w="2078182" h="13679488">
                <a:moveTo>
                  <a:pt x="0" y="0"/>
                </a:moveTo>
                <a:lnTo>
                  <a:pt x="2078182" y="0"/>
                </a:lnTo>
                <a:lnTo>
                  <a:pt x="2078182" y="13679488"/>
                </a:lnTo>
                <a:lnTo>
                  <a:pt x="0" y="13679488"/>
                </a:lnTo>
                <a:close/>
              </a:path>
            </a:pathLst>
          </a:custGeom>
        </p:spPr>
        <p:txBody>
          <a:bodyPr wrap="square">
            <a:noAutofit/>
          </a:bodyPr>
          <a:lstStyle/>
          <a:p>
            <a:endParaRPr lang="en-I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15184582" cy="13679488"/>
          </a:xfrm>
          <a:custGeom>
            <a:avLst/>
            <a:gdLst>
              <a:gd name="connsiteX0" fmla="*/ 0 w 15184582"/>
              <a:gd name="connsiteY0" fmla="*/ 0 h 13679488"/>
              <a:gd name="connsiteX1" fmla="*/ 15184582 w 15184582"/>
              <a:gd name="connsiteY1" fmla="*/ 0 h 13679488"/>
              <a:gd name="connsiteX2" fmla="*/ 15184582 w 15184582"/>
              <a:gd name="connsiteY2" fmla="*/ 13679488 h 13679488"/>
              <a:gd name="connsiteX3" fmla="*/ 0 w 15184582"/>
              <a:gd name="connsiteY3" fmla="*/ 13679488 h 13679488"/>
            </a:gdLst>
            <a:ahLst/>
            <a:cxnLst>
              <a:cxn ang="0">
                <a:pos x="connsiteX0" y="connsiteY0"/>
              </a:cxn>
              <a:cxn ang="0">
                <a:pos x="connsiteX1" y="connsiteY1"/>
              </a:cxn>
              <a:cxn ang="0">
                <a:pos x="connsiteX2" y="connsiteY2"/>
              </a:cxn>
              <a:cxn ang="0">
                <a:pos x="connsiteX3" y="connsiteY3"/>
              </a:cxn>
            </a:cxnLst>
            <a:rect l="l" t="t" r="r" b="b"/>
            <a:pathLst>
              <a:path w="15184582" h="13679488">
                <a:moveTo>
                  <a:pt x="0" y="0"/>
                </a:moveTo>
                <a:lnTo>
                  <a:pt x="15184582" y="0"/>
                </a:lnTo>
                <a:lnTo>
                  <a:pt x="15184582" y="13679488"/>
                </a:lnTo>
                <a:lnTo>
                  <a:pt x="0" y="13679488"/>
                </a:lnTo>
                <a:close/>
              </a:path>
            </a:pathLst>
          </a:custGeom>
        </p:spPr>
        <p:txBody>
          <a:bodyPr wrap="square">
            <a:noAutofit/>
          </a:bodyPr>
          <a:lstStyle/>
          <a:p>
            <a:endParaRPr lang="en-ID"/>
          </a:p>
        </p:txBody>
      </p:sp>
      <p:sp>
        <p:nvSpPr>
          <p:cNvPr id="13" name="Picture Placeholder 12"/>
          <p:cNvSpPr>
            <a:spLocks noGrp="1"/>
          </p:cNvSpPr>
          <p:nvPr>
            <p:ph type="pic" sz="quarter" idx="11"/>
          </p:nvPr>
        </p:nvSpPr>
        <p:spPr>
          <a:xfrm>
            <a:off x="2410692" y="2161309"/>
            <a:ext cx="15877308" cy="8783782"/>
          </a:xfrm>
          <a:custGeom>
            <a:avLst/>
            <a:gdLst>
              <a:gd name="connsiteX0" fmla="*/ 0 w 15877308"/>
              <a:gd name="connsiteY0" fmla="*/ 0 h 8783782"/>
              <a:gd name="connsiteX1" fmla="*/ 15877308 w 15877308"/>
              <a:gd name="connsiteY1" fmla="*/ 0 h 8783782"/>
              <a:gd name="connsiteX2" fmla="*/ 15877308 w 15877308"/>
              <a:gd name="connsiteY2" fmla="*/ 8783782 h 8783782"/>
              <a:gd name="connsiteX3" fmla="*/ 0 w 15877308"/>
              <a:gd name="connsiteY3" fmla="*/ 8783782 h 8783782"/>
            </a:gdLst>
            <a:ahLst/>
            <a:cxnLst>
              <a:cxn ang="0">
                <a:pos x="connsiteX0" y="connsiteY0"/>
              </a:cxn>
              <a:cxn ang="0">
                <a:pos x="connsiteX1" y="connsiteY1"/>
              </a:cxn>
              <a:cxn ang="0">
                <a:pos x="connsiteX2" y="connsiteY2"/>
              </a:cxn>
              <a:cxn ang="0">
                <a:pos x="connsiteX3" y="connsiteY3"/>
              </a:cxn>
            </a:cxnLst>
            <a:rect l="l" t="t" r="r" b="b"/>
            <a:pathLst>
              <a:path w="15877308" h="8783782">
                <a:moveTo>
                  <a:pt x="0" y="0"/>
                </a:moveTo>
                <a:lnTo>
                  <a:pt x="15877308" y="0"/>
                </a:lnTo>
                <a:lnTo>
                  <a:pt x="15877308" y="8783782"/>
                </a:lnTo>
                <a:lnTo>
                  <a:pt x="0" y="8783782"/>
                </a:lnTo>
                <a:close/>
              </a:path>
            </a:pathLst>
          </a:custGeom>
        </p:spPr>
        <p:txBody>
          <a:bodyPr wrap="square">
            <a:noAutofit/>
          </a:bodyPr>
          <a:lstStyle/>
          <a:p>
            <a:endParaRPr lang="en-I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24479250" cy="13679488"/>
          </a:xfrm>
          <a:custGeom>
            <a:avLst/>
            <a:gdLst>
              <a:gd name="connsiteX0" fmla="*/ 0 w 24479250"/>
              <a:gd name="connsiteY0" fmla="*/ 0 h 13679488"/>
              <a:gd name="connsiteX1" fmla="*/ 24479250 w 24479250"/>
              <a:gd name="connsiteY1" fmla="*/ 0 h 13679488"/>
              <a:gd name="connsiteX2" fmla="*/ 24479250 w 24479250"/>
              <a:gd name="connsiteY2" fmla="*/ 13679488 h 13679488"/>
              <a:gd name="connsiteX3" fmla="*/ 0 w 24479250"/>
              <a:gd name="connsiteY3" fmla="*/ 13679488 h 13679488"/>
            </a:gdLst>
            <a:ahLst/>
            <a:cxnLst>
              <a:cxn ang="0">
                <a:pos x="connsiteX0" y="connsiteY0"/>
              </a:cxn>
              <a:cxn ang="0">
                <a:pos x="connsiteX1" y="connsiteY1"/>
              </a:cxn>
              <a:cxn ang="0">
                <a:pos x="connsiteX2" y="connsiteY2"/>
              </a:cxn>
              <a:cxn ang="0">
                <a:pos x="connsiteX3" y="connsiteY3"/>
              </a:cxn>
            </a:cxnLst>
            <a:rect l="l" t="t" r="r" b="b"/>
            <a:pathLst>
              <a:path w="24479250" h="13679488">
                <a:moveTo>
                  <a:pt x="0" y="0"/>
                </a:moveTo>
                <a:lnTo>
                  <a:pt x="24479250" y="0"/>
                </a:lnTo>
                <a:lnTo>
                  <a:pt x="24479250" y="13679488"/>
                </a:lnTo>
                <a:lnTo>
                  <a:pt x="0" y="13679488"/>
                </a:lnTo>
                <a:close/>
              </a:path>
            </a:pathLst>
          </a:custGeom>
        </p:spPr>
        <p:txBody>
          <a:bodyPr wrap="square">
            <a:noAutofit/>
          </a:bodyPr>
          <a:lstStyle/>
          <a:p>
            <a:endParaRPr lang="en-ID"/>
          </a:p>
        </p:txBody>
      </p:sp>
      <p:sp>
        <p:nvSpPr>
          <p:cNvPr id="13" name="Picture Placeholder 12"/>
          <p:cNvSpPr>
            <a:spLocks noGrp="1"/>
          </p:cNvSpPr>
          <p:nvPr>
            <p:ph type="pic" sz="quarter" idx="11"/>
          </p:nvPr>
        </p:nvSpPr>
        <p:spPr>
          <a:xfrm>
            <a:off x="1563329" y="1828800"/>
            <a:ext cx="12860594" cy="7698658"/>
          </a:xfrm>
          <a:custGeom>
            <a:avLst/>
            <a:gdLst>
              <a:gd name="connsiteX0" fmla="*/ 0 w 12860594"/>
              <a:gd name="connsiteY0" fmla="*/ 0 h 7698658"/>
              <a:gd name="connsiteX1" fmla="*/ 12860594 w 12860594"/>
              <a:gd name="connsiteY1" fmla="*/ 0 h 7698658"/>
              <a:gd name="connsiteX2" fmla="*/ 12860594 w 12860594"/>
              <a:gd name="connsiteY2" fmla="*/ 7698658 h 7698658"/>
              <a:gd name="connsiteX3" fmla="*/ 0 w 12860594"/>
              <a:gd name="connsiteY3" fmla="*/ 7698658 h 7698658"/>
            </a:gdLst>
            <a:ahLst/>
            <a:cxnLst>
              <a:cxn ang="0">
                <a:pos x="connsiteX0" y="connsiteY0"/>
              </a:cxn>
              <a:cxn ang="0">
                <a:pos x="connsiteX1" y="connsiteY1"/>
              </a:cxn>
              <a:cxn ang="0">
                <a:pos x="connsiteX2" y="connsiteY2"/>
              </a:cxn>
              <a:cxn ang="0">
                <a:pos x="connsiteX3" y="connsiteY3"/>
              </a:cxn>
            </a:cxnLst>
            <a:rect l="l" t="t" r="r" b="b"/>
            <a:pathLst>
              <a:path w="12860594" h="7698658">
                <a:moveTo>
                  <a:pt x="0" y="0"/>
                </a:moveTo>
                <a:lnTo>
                  <a:pt x="12860594" y="0"/>
                </a:lnTo>
                <a:lnTo>
                  <a:pt x="12860594" y="7698658"/>
                </a:lnTo>
                <a:lnTo>
                  <a:pt x="0" y="7698658"/>
                </a:lnTo>
                <a:close/>
              </a:path>
            </a:pathLst>
          </a:custGeom>
        </p:spPr>
        <p:txBody>
          <a:bodyPr wrap="square">
            <a:noAutofit/>
          </a:bodyPr>
          <a:lstStyle/>
          <a:p>
            <a:endParaRPr lang="en-I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24479250" cy="13679488"/>
          </a:xfrm>
        </p:spPr>
        <p:txBody>
          <a:bodyPr/>
          <a:lstStyle/>
          <a:p>
            <a:endParaRPr lang="en-I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0116800" y="1711325"/>
            <a:ext cx="4362450" cy="7904163"/>
          </a:xfrm>
        </p:spPr>
        <p:txBody>
          <a:bodyPr/>
          <a:lstStyle/>
          <a:p>
            <a:endParaRPr lang="en-ID"/>
          </a:p>
        </p:txBody>
      </p:sp>
      <p:sp>
        <p:nvSpPr>
          <p:cNvPr id="9" name="Picture Placeholder 8"/>
          <p:cNvSpPr>
            <a:spLocks noGrp="1"/>
          </p:cNvSpPr>
          <p:nvPr>
            <p:ph type="pic" sz="quarter" idx="11"/>
          </p:nvPr>
        </p:nvSpPr>
        <p:spPr>
          <a:xfrm>
            <a:off x="1739900" y="8494713"/>
            <a:ext cx="8407400" cy="3568700"/>
          </a:xfrm>
        </p:spPr>
        <p:txBody>
          <a:bodyPr/>
          <a:lstStyle/>
          <a:p>
            <a:endParaRPr lang="en-I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3450888" y="0"/>
            <a:ext cx="8583612" cy="5751871"/>
          </a:xfrm>
        </p:spPr>
        <p:txBody>
          <a:bodyPr/>
          <a:lstStyle/>
          <a:p>
            <a:endParaRPr lang="en-ID"/>
          </a:p>
        </p:txBody>
      </p:sp>
      <p:sp>
        <p:nvSpPr>
          <p:cNvPr id="9" name="Picture Placeholder 8"/>
          <p:cNvSpPr>
            <a:spLocks noGrp="1"/>
          </p:cNvSpPr>
          <p:nvPr>
            <p:ph type="pic" sz="quarter" idx="11"/>
          </p:nvPr>
        </p:nvSpPr>
        <p:spPr>
          <a:xfrm>
            <a:off x="4248150" y="5751513"/>
            <a:ext cx="5751513" cy="6400800"/>
          </a:xfrm>
        </p:spPr>
        <p:txBody>
          <a:bodyPr/>
          <a:lstStyle/>
          <a:p>
            <a:endParaRPr lang="en-I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2854036" y="5652656"/>
            <a:ext cx="10972800" cy="4461163"/>
          </a:xfrm>
          <a:custGeom>
            <a:avLst/>
            <a:gdLst>
              <a:gd name="connsiteX0" fmla="*/ 0 w 10972800"/>
              <a:gd name="connsiteY0" fmla="*/ 0 h 4461163"/>
              <a:gd name="connsiteX1" fmla="*/ 10972800 w 10972800"/>
              <a:gd name="connsiteY1" fmla="*/ 0 h 4461163"/>
              <a:gd name="connsiteX2" fmla="*/ 10972800 w 10972800"/>
              <a:gd name="connsiteY2" fmla="*/ 4461163 h 4461163"/>
              <a:gd name="connsiteX3" fmla="*/ 0 w 10972800"/>
              <a:gd name="connsiteY3" fmla="*/ 4461163 h 4461163"/>
            </a:gdLst>
            <a:ahLst/>
            <a:cxnLst>
              <a:cxn ang="0">
                <a:pos x="connsiteX0" y="connsiteY0"/>
              </a:cxn>
              <a:cxn ang="0">
                <a:pos x="connsiteX1" y="connsiteY1"/>
              </a:cxn>
              <a:cxn ang="0">
                <a:pos x="connsiteX2" y="connsiteY2"/>
              </a:cxn>
              <a:cxn ang="0">
                <a:pos x="connsiteX3" y="connsiteY3"/>
              </a:cxn>
            </a:cxnLst>
            <a:rect l="l" t="t" r="r" b="b"/>
            <a:pathLst>
              <a:path w="10972800" h="4461163">
                <a:moveTo>
                  <a:pt x="0" y="0"/>
                </a:moveTo>
                <a:lnTo>
                  <a:pt x="10972800" y="0"/>
                </a:lnTo>
                <a:lnTo>
                  <a:pt x="10972800" y="4461163"/>
                </a:lnTo>
                <a:lnTo>
                  <a:pt x="0" y="4461163"/>
                </a:lnTo>
                <a:close/>
              </a:path>
            </a:pathLst>
          </a:custGeom>
        </p:spPr>
        <p:txBody>
          <a:bodyPr wrap="square">
            <a:noAutofit/>
          </a:bodyPr>
          <a:lstStyle/>
          <a:p>
            <a:endParaRPr lang="en-I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796588" y="3775075"/>
            <a:ext cx="11207750" cy="6400800"/>
          </a:xfrm>
        </p:spPr>
        <p:txBody>
          <a:bodyPr/>
          <a:lstStyle/>
          <a:p>
            <a:endParaRPr lang="en-ID"/>
          </a:p>
        </p:txBody>
      </p:sp>
      <p:sp>
        <p:nvSpPr>
          <p:cNvPr id="9" name="Picture Placeholder 8"/>
          <p:cNvSpPr>
            <a:spLocks noGrp="1"/>
          </p:cNvSpPr>
          <p:nvPr>
            <p:ph type="pic" sz="quarter" idx="11"/>
          </p:nvPr>
        </p:nvSpPr>
        <p:spPr>
          <a:xfrm>
            <a:off x="0" y="0"/>
            <a:ext cx="14365288" cy="13679488"/>
          </a:xfrm>
        </p:spPr>
        <p:txBody>
          <a:bodyPr/>
          <a:lstStyle/>
          <a:p>
            <a:endParaRPr lang="en-I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6840538"/>
            <a:ext cx="12239625" cy="6838950"/>
          </a:xfrm>
        </p:spPr>
        <p:txBody>
          <a:bodyPr/>
          <a:lstStyle/>
          <a:p>
            <a:endParaRPr lang="en-ID"/>
          </a:p>
        </p:txBody>
      </p:sp>
      <p:sp>
        <p:nvSpPr>
          <p:cNvPr id="8" name="Picture Placeholder 6"/>
          <p:cNvSpPr>
            <a:spLocks noGrp="1"/>
          </p:cNvSpPr>
          <p:nvPr>
            <p:ph type="pic" sz="quarter" idx="11"/>
          </p:nvPr>
        </p:nvSpPr>
        <p:spPr>
          <a:xfrm>
            <a:off x="12239625" y="3421063"/>
            <a:ext cx="12239625" cy="6838950"/>
          </a:xfrm>
        </p:spPr>
        <p:txBody>
          <a:bodyPr/>
          <a:lstStyle/>
          <a:p>
            <a:endParaRPr lang="en-I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6193166" y="707922"/>
            <a:ext cx="6932612" cy="7551738"/>
          </a:xfrm>
        </p:spPr>
        <p:txBody>
          <a:bodyPr/>
          <a:lstStyle/>
          <a:p>
            <a:endParaRPr lang="en-ID"/>
          </a:p>
        </p:txBody>
      </p:sp>
      <p:sp>
        <p:nvSpPr>
          <p:cNvPr id="9" name="Picture Placeholder 8"/>
          <p:cNvSpPr>
            <a:spLocks noGrp="1"/>
          </p:cNvSpPr>
          <p:nvPr>
            <p:ph type="pic" sz="quarter" idx="11"/>
          </p:nvPr>
        </p:nvSpPr>
        <p:spPr>
          <a:xfrm>
            <a:off x="8671591" y="8259660"/>
            <a:ext cx="14454187" cy="4689475"/>
          </a:xfrm>
        </p:spPr>
        <p:txBody>
          <a:bodyPr/>
          <a:lstStyle/>
          <a:p>
            <a:endParaRPr lang="en-I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244850" y="0"/>
            <a:ext cx="6754813" cy="7993063"/>
          </a:xfrm>
        </p:spPr>
        <p:txBody>
          <a:bodyPr/>
          <a:lstStyle/>
          <a:p>
            <a:endParaRPr lang="en-ID"/>
          </a:p>
        </p:txBody>
      </p:sp>
      <p:sp>
        <p:nvSpPr>
          <p:cNvPr id="9" name="Picture Placeholder 8"/>
          <p:cNvSpPr>
            <a:spLocks noGrp="1"/>
          </p:cNvSpPr>
          <p:nvPr>
            <p:ph type="pic" sz="quarter" idx="11"/>
          </p:nvPr>
        </p:nvSpPr>
        <p:spPr>
          <a:xfrm>
            <a:off x="15455900" y="3244850"/>
            <a:ext cx="7197725" cy="4335463"/>
          </a:xfrm>
        </p:spPr>
        <p:txBody>
          <a:bodyPr/>
          <a:lstStyle/>
          <a:p>
            <a:endParaRPr lang="en-ID"/>
          </a:p>
        </p:txBody>
      </p:sp>
      <p:sp>
        <p:nvSpPr>
          <p:cNvPr id="11" name="Picture Placeholder 10"/>
          <p:cNvSpPr>
            <a:spLocks noGrp="1"/>
          </p:cNvSpPr>
          <p:nvPr>
            <p:ph type="pic" sz="quarter" idx="12"/>
          </p:nvPr>
        </p:nvSpPr>
        <p:spPr>
          <a:xfrm>
            <a:off x="9144000" y="6548438"/>
            <a:ext cx="4660900" cy="5102225"/>
          </a:xfrm>
        </p:spPr>
        <p:txBody>
          <a:bodyPr/>
          <a:lstStyle/>
          <a:p>
            <a:endParaRPr lang="en-ID"/>
          </a:p>
        </p:txBody>
      </p:sp>
      <p:sp>
        <p:nvSpPr>
          <p:cNvPr id="13" name="Picture Placeholder 12"/>
          <p:cNvSpPr>
            <a:spLocks noGrp="1"/>
          </p:cNvSpPr>
          <p:nvPr>
            <p:ph type="pic" sz="quarter" idx="13"/>
          </p:nvPr>
        </p:nvSpPr>
        <p:spPr>
          <a:xfrm>
            <a:off x="15455900" y="8318500"/>
            <a:ext cx="9023350" cy="5360988"/>
          </a:xfrm>
        </p:spPr>
        <p:txBody>
          <a:bodyPr/>
          <a:lstStyle/>
          <a:p>
            <a:endParaRPr lang="en-I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24479250" cy="9969500"/>
          </a:xfrm>
        </p:spPr>
        <p:txBody>
          <a:bodyPr/>
          <a:lstStyle/>
          <a:p>
            <a:endParaRPr lang="en-I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 y="0"/>
            <a:ext cx="7905135" cy="10442575"/>
          </a:xfrm>
        </p:spPr>
        <p:txBody>
          <a:bodyPr/>
          <a:lstStyle/>
          <a:p>
            <a:endParaRPr lang="en-ID"/>
          </a:p>
        </p:txBody>
      </p:sp>
      <p:sp>
        <p:nvSpPr>
          <p:cNvPr id="9" name="Picture Placeholder 6"/>
          <p:cNvSpPr>
            <a:spLocks noGrp="1"/>
          </p:cNvSpPr>
          <p:nvPr>
            <p:ph type="pic" sz="quarter" idx="11"/>
          </p:nvPr>
        </p:nvSpPr>
        <p:spPr>
          <a:xfrm>
            <a:off x="16574115" y="0"/>
            <a:ext cx="7905135" cy="10442575"/>
          </a:xfrm>
        </p:spPr>
        <p:txBody>
          <a:bodyPr/>
          <a:lstStyle/>
          <a:p>
            <a:endParaRPr lang="en-ID"/>
          </a:p>
        </p:txBody>
      </p:sp>
      <p:sp>
        <p:nvSpPr>
          <p:cNvPr id="10" name="Picture Placeholder 6"/>
          <p:cNvSpPr>
            <a:spLocks noGrp="1"/>
          </p:cNvSpPr>
          <p:nvPr>
            <p:ph type="pic" sz="quarter" idx="12"/>
          </p:nvPr>
        </p:nvSpPr>
        <p:spPr>
          <a:xfrm>
            <a:off x="7905133" y="0"/>
            <a:ext cx="8668982" cy="10442575"/>
          </a:xfrm>
        </p:spPr>
        <p:txBody>
          <a:bodyPr/>
          <a:lstStyle/>
          <a:p>
            <a:endParaRPr lang="en-I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17688620" y="908049"/>
            <a:ext cx="5642868" cy="5931694"/>
          </a:xfrm>
        </p:spPr>
        <p:txBody>
          <a:bodyPr/>
          <a:lstStyle/>
          <a:p>
            <a:endParaRPr lang="en-ID"/>
          </a:p>
        </p:txBody>
      </p:sp>
      <p:sp>
        <p:nvSpPr>
          <p:cNvPr id="10" name="Picture Placeholder 8"/>
          <p:cNvSpPr>
            <a:spLocks noGrp="1"/>
          </p:cNvSpPr>
          <p:nvPr>
            <p:ph type="pic" sz="quarter" idx="12"/>
          </p:nvPr>
        </p:nvSpPr>
        <p:spPr>
          <a:xfrm>
            <a:off x="10314478" y="6839743"/>
            <a:ext cx="13017010" cy="5931694"/>
          </a:xfrm>
        </p:spPr>
        <p:txBody>
          <a:bodyPr/>
          <a:lstStyle/>
          <a:p>
            <a:endParaRPr lang="en-ID"/>
          </a:p>
        </p:txBody>
      </p:sp>
      <p:sp>
        <p:nvSpPr>
          <p:cNvPr id="11" name="Picture Placeholder 8"/>
          <p:cNvSpPr>
            <a:spLocks noGrp="1"/>
          </p:cNvSpPr>
          <p:nvPr>
            <p:ph type="pic" sz="quarter" idx="13"/>
          </p:nvPr>
        </p:nvSpPr>
        <p:spPr>
          <a:xfrm>
            <a:off x="10314478" y="908049"/>
            <a:ext cx="7374142" cy="5931694"/>
          </a:xfrm>
        </p:spPr>
        <p:txBody>
          <a:bodyPr/>
          <a:lstStyle/>
          <a:p>
            <a:endParaRPr lang="en-ID"/>
          </a:p>
        </p:txBody>
      </p:sp>
      <p:sp>
        <p:nvSpPr>
          <p:cNvPr id="22" name="Picture Placeholder 21"/>
          <p:cNvSpPr>
            <a:spLocks noGrp="1"/>
          </p:cNvSpPr>
          <p:nvPr>
            <p:ph type="pic" sz="quarter" idx="15"/>
          </p:nvPr>
        </p:nvSpPr>
        <p:spPr>
          <a:xfrm>
            <a:off x="1090613" y="908050"/>
            <a:ext cx="9256712" cy="11863388"/>
          </a:xfrm>
        </p:spPr>
        <p:txBody>
          <a:bodyPr/>
          <a:lstStyle/>
          <a:p>
            <a:endParaRPr lang="en-I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808538" y="0"/>
            <a:ext cx="19670712" cy="13679488"/>
          </a:xfrm>
        </p:spPr>
        <p:txBody>
          <a:bodyPr/>
          <a:lstStyle/>
          <a:p>
            <a:endParaRPr lang="en-ID"/>
          </a:p>
        </p:txBody>
      </p:sp>
      <p:sp>
        <p:nvSpPr>
          <p:cNvPr id="14" name="Picture Placeholder 13"/>
          <p:cNvSpPr>
            <a:spLocks noGrp="1"/>
          </p:cNvSpPr>
          <p:nvPr>
            <p:ph type="pic" sz="quarter" idx="11"/>
          </p:nvPr>
        </p:nvSpPr>
        <p:spPr>
          <a:xfrm>
            <a:off x="3215149" y="1928531"/>
            <a:ext cx="4601497" cy="9822426"/>
          </a:xfrm>
          <a:custGeom>
            <a:avLst/>
            <a:gdLst>
              <a:gd name="connsiteX0" fmla="*/ 766932 w 4601497"/>
              <a:gd name="connsiteY0" fmla="*/ 0 h 9822426"/>
              <a:gd name="connsiteX1" fmla="*/ 3834565 w 4601497"/>
              <a:gd name="connsiteY1" fmla="*/ 0 h 9822426"/>
              <a:gd name="connsiteX2" fmla="*/ 4601497 w 4601497"/>
              <a:gd name="connsiteY2" fmla="*/ 766932 h 9822426"/>
              <a:gd name="connsiteX3" fmla="*/ 4601497 w 4601497"/>
              <a:gd name="connsiteY3" fmla="*/ 9055494 h 9822426"/>
              <a:gd name="connsiteX4" fmla="*/ 3834565 w 4601497"/>
              <a:gd name="connsiteY4" fmla="*/ 9822426 h 9822426"/>
              <a:gd name="connsiteX5" fmla="*/ 766932 w 4601497"/>
              <a:gd name="connsiteY5" fmla="*/ 9822426 h 9822426"/>
              <a:gd name="connsiteX6" fmla="*/ 0 w 4601497"/>
              <a:gd name="connsiteY6" fmla="*/ 9055494 h 9822426"/>
              <a:gd name="connsiteX7" fmla="*/ 0 w 4601497"/>
              <a:gd name="connsiteY7" fmla="*/ 766932 h 9822426"/>
              <a:gd name="connsiteX8" fmla="*/ 766932 w 4601497"/>
              <a:gd name="connsiteY8" fmla="*/ 0 h 982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1497" h="9822426">
                <a:moveTo>
                  <a:pt x="766932" y="0"/>
                </a:moveTo>
                <a:lnTo>
                  <a:pt x="3834565" y="0"/>
                </a:lnTo>
                <a:cubicBezTo>
                  <a:pt x="4258130" y="0"/>
                  <a:pt x="4601497" y="343367"/>
                  <a:pt x="4601497" y="766932"/>
                </a:cubicBezTo>
                <a:lnTo>
                  <a:pt x="4601497" y="9055494"/>
                </a:lnTo>
                <a:cubicBezTo>
                  <a:pt x="4601497" y="9479059"/>
                  <a:pt x="4258130" y="9822426"/>
                  <a:pt x="3834565" y="9822426"/>
                </a:cubicBezTo>
                <a:lnTo>
                  <a:pt x="766932" y="9822426"/>
                </a:lnTo>
                <a:cubicBezTo>
                  <a:pt x="343367" y="9822426"/>
                  <a:pt x="0" y="9479059"/>
                  <a:pt x="0" y="9055494"/>
                </a:cubicBezTo>
                <a:lnTo>
                  <a:pt x="0" y="766932"/>
                </a:lnTo>
                <a:cubicBezTo>
                  <a:pt x="0" y="343367"/>
                  <a:pt x="343367" y="0"/>
                  <a:pt x="766932" y="0"/>
                </a:cubicBezTo>
                <a:close/>
              </a:path>
            </a:pathLst>
          </a:custGeom>
        </p:spPr>
        <p:txBody>
          <a:bodyPr wrap="square">
            <a:noAutofit/>
          </a:bodyPr>
          <a:lstStyle/>
          <a:p>
            <a:endParaRPr lang="en-ID"/>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1296650" y="3244850"/>
            <a:ext cx="5664200" cy="7285038"/>
          </a:xfrm>
        </p:spPr>
        <p:txBody>
          <a:bodyPr/>
          <a:lstStyle/>
          <a:p>
            <a:endParaRPr lang="en-ID"/>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232073" y="1725252"/>
            <a:ext cx="6289963" cy="10228984"/>
          </a:xfrm>
          <a:custGeom>
            <a:avLst/>
            <a:gdLst>
              <a:gd name="connsiteX0" fmla="*/ 0 w 6289963"/>
              <a:gd name="connsiteY0" fmla="*/ 0 h 10228984"/>
              <a:gd name="connsiteX1" fmla="*/ 6289963 w 6289963"/>
              <a:gd name="connsiteY1" fmla="*/ 0 h 10228984"/>
              <a:gd name="connsiteX2" fmla="*/ 6289963 w 6289963"/>
              <a:gd name="connsiteY2" fmla="*/ 10228984 h 10228984"/>
              <a:gd name="connsiteX3" fmla="*/ 0 w 6289963"/>
              <a:gd name="connsiteY3" fmla="*/ 10228984 h 10228984"/>
            </a:gdLst>
            <a:ahLst/>
            <a:cxnLst>
              <a:cxn ang="0">
                <a:pos x="connsiteX0" y="connsiteY0"/>
              </a:cxn>
              <a:cxn ang="0">
                <a:pos x="connsiteX1" y="connsiteY1"/>
              </a:cxn>
              <a:cxn ang="0">
                <a:pos x="connsiteX2" y="connsiteY2"/>
              </a:cxn>
              <a:cxn ang="0">
                <a:pos x="connsiteX3" y="connsiteY3"/>
              </a:cxn>
            </a:cxnLst>
            <a:rect l="l" t="t" r="r" b="b"/>
            <a:pathLst>
              <a:path w="6289963" h="10228984">
                <a:moveTo>
                  <a:pt x="0" y="0"/>
                </a:moveTo>
                <a:lnTo>
                  <a:pt x="6289963" y="0"/>
                </a:lnTo>
                <a:lnTo>
                  <a:pt x="6289963" y="10228984"/>
                </a:lnTo>
                <a:lnTo>
                  <a:pt x="0" y="10228984"/>
                </a:lnTo>
                <a:close/>
              </a:path>
            </a:pathLst>
          </a:custGeom>
        </p:spPr>
        <p:txBody>
          <a:bodyPr wrap="square">
            <a:noAutofit/>
          </a:bodyPr>
          <a:lstStyle/>
          <a:p>
            <a:endParaRPr lang="en-ID"/>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0" name="Freeform: Shape 9"/>
          <p:cNvSpPr>
            <a:spLocks noGrp="1"/>
          </p:cNvSpPr>
          <p:nvPr>
            <p:ph type="pic" sz="quarter" idx="10"/>
          </p:nvPr>
        </p:nvSpPr>
        <p:spPr>
          <a:xfrm>
            <a:off x="1433081" y="2763382"/>
            <a:ext cx="10806545" cy="6871855"/>
          </a:xfrm>
          <a:custGeom>
            <a:avLst/>
            <a:gdLst>
              <a:gd name="connsiteX0" fmla="*/ 0 w 10806545"/>
              <a:gd name="connsiteY0" fmla="*/ 0 h 6871855"/>
              <a:gd name="connsiteX1" fmla="*/ 10806545 w 10806545"/>
              <a:gd name="connsiteY1" fmla="*/ 0 h 6871855"/>
              <a:gd name="connsiteX2" fmla="*/ 10806545 w 10806545"/>
              <a:gd name="connsiteY2" fmla="*/ 6871855 h 6871855"/>
              <a:gd name="connsiteX3" fmla="*/ 0 w 10806545"/>
              <a:gd name="connsiteY3" fmla="*/ 6871855 h 6871855"/>
            </a:gdLst>
            <a:ahLst/>
            <a:cxnLst>
              <a:cxn ang="0">
                <a:pos x="connsiteX0" y="connsiteY0"/>
              </a:cxn>
              <a:cxn ang="0">
                <a:pos x="connsiteX1" y="connsiteY1"/>
              </a:cxn>
              <a:cxn ang="0">
                <a:pos x="connsiteX2" y="connsiteY2"/>
              </a:cxn>
              <a:cxn ang="0">
                <a:pos x="connsiteX3" y="connsiteY3"/>
              </a:cxn>
            </a:cxnLst>
            <a:rect l="l" t="t" r="r" b="b"/>
            <a:pathLst>
              <a:path w="10806545" h="6871855">
                <a:moveTo>
                  <a:pt x="0" y="0"/>
                </a:moveTo>
                <a:lnTo>
                  <a:pt x="10806545" y="0"/>
                </a:lnTo>
                <a:lnTo>
                  <a:pt x="10806545" y="6871855"/>
                </a:lnTo>
                <a:lnTo>
                  <a:pt x="0" y="6871855"/>
                </a:lnTo>
                <a:close/>
              </a:path>
            </a:pathLst>
          </a:custGeom>
        </p:spPr>
        <p:txBody>
          <a:bodyPr wrap="square">
            <a:noAutofit/>
          </a:bodyPr>
          <a:lstStyle/>
          <a:p>
            <a:endParaRPr lang="en-ID"/>
          </a:p>
        </p:txBody>
      </p:sp>
      <p:sp>
        <p:nvSpPr>
          <p:cNvPr id="13" name="Freeform: Shape 12"/>
          <p:cNvSpPr>
            <a:spLocks noGrp="1"/>
          </p:cNvSpPr>
          <p:nvPr>
            <p:ph type="pic" sz="quarter" idx="11"/>
          </p:nvPr>
        </p:nvSpPr>
        <p:spPr>
          <a:xfrm>
            <a:off x="13176898" y="2974898"/>
            <a:ext cx="10141296" cy="6448825"/>
          </a:xfrm>
          <a:custGeom>
            <a:avLst/>
            <a:gdLst>
              <a:gd name="connsiteX0" fmla="*/ 0 w 10141296"/>
              <a:gd name="connsiteY0" fmla="*/ 0 h 6448825"/>
              <a:gd name="connsiteX1" fmla="*/ 10141296 w 10141296"/>
              <a:gd name="connsiteY1" fmla="*/ 0 h 6448825"/>
              <a:gd name="connsiteX2" fmla="*/ 10141296 w 10141296"/>
              <a:gd name="connsiteY2" fmla="*/ 6448825 h 6448825"/>
              <a:gd name="connsiteX3" fmla="*/ 0 w 10141296"/>
              <a:gd name="connsiteY3" fmla="*/ 6448825 h 6448825"/>
            </a:gdLst>
            <a:ahLst/>
            <a:cxnLst>
              <a:cxn ang="0">
                <a:pos x="connsiteX0" y="connsiteY0"/>
              </a:cxn>
              <a:cxn ang="0">
                <a:pos x="connsiteX1" y="connsiteY1"/>
              </a:cxn>
              <a:cxn ang="0">
                <a:pos x="connsiteX2" y="connsiteY2"/>
              </a:cxn>
              <a:cxn ang="0">
                <a:pos x="connsiteX3" y="connsiteY3"/>
              </a:cxn>
            </a:cxnLst>
            <a:rect l="l" t="t" r="r" b="b"/>
            <a:pathLst>
              <a:path w="10141296" h="6448825">
                <a:moveTo>
                  <a:pt x="0" y="0"/>
                </a:moveTo>
                <a:lnTo>
                  <a:pt x="10141296" y="0"/>
                </a:lnTo>
                <a:lnTo>
                  <a:pt x="10141296" y="6448825"/>
                </a:lnTo>
                <a:lnTo>
                  <a:pt x="0" y="6448825"/>
                </a:lnTo>
                <a:close/>
              </a:path>
            </a:pathLst>
          </a:custGeom>
        </p:spPr>
        <p:txBody>
          <a:bodyPr wrap="square">
            <a:noAutofit/>
          </a:bodyPr>
          <a:lstStyle/>
          <a:p>
            <a:endParaRPr lang="en-I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121237" y="748147"/>
            <a:ext cx="15988143" cy="8257309"/>
          </a:xfrm>
          <a:custGeom>
            <a:avLst/>
            <a:gdLst>
              <a:gd name="connsiteX0" fmla="*/ 0 w 15988143"/>
              <a:gd name="connsiteY0" fmla="*/ 0 h 8257309"/>
              <a:gd name="connsiteX1" fmla="*/ 15988143 w 15988143"/>
              <a:gd name="connsiteY1" fmla="*/ 0 h 8257309"/>
              <a:gd name="connsiteX2" fmla="*/ 15988143 w 15988143"/>
              <a:gd name="connsiteY2" fmla="*/ 8257309 h 8257309"/>
              <a:gd name="connsiteX3" fmla="*/ 0 w 15988143"/>
              <a:gd name="connsiteY3" fmla="*/ 8257309 h 8257309"/>
            </a:gdLst>
            <a:ahLst/>
            <a:cxnLst>
              <a:cxn ang="0">
                <a:pos x="connsiteX0" y="connsiteY0"/>
              </a:cxn>
              <a:cxn ang="0">
                <a:pos x="connsiteX1" y="connsiteY1"/>
              </a:cxn>
              <a:cxn ang="0">
                <a:pos x="connsiteX2" y="connsiteY2"/>
              </a:cxn>
              <a:cxn ang="0">
                <a:pos x="connsiteX3" y="connsiteY3"/>
              </a:cxn>
            </a:cxnLst>
            <a:rect l="l" t="t" r="r" b="b"/>
            <a:pathLst>
              <a:path w="15988143" h="8257309">
                <a:moveTo>
                  <a:pt x="0" y="0"/>
                </a:moveTo>
                <a:lnTo>
                  <a:pt x="15988143" y="0"/>
                </a:lnTo>
                <a:lnTo>
                  <a:pt x="15988143" y="8257309"/>
                </a:lnTo>
                <a:lnTo>
                  <a:pt x="0" y="8257309"/>
                </a:lnTo>
                <a:close/>
              </a:path>
            </a:pathLst>
          </a:custGeom>
        </p:spPr>
        <p:txBody>
          <a:bodyPr wrap="square">
            <a:noAutofit/>
          </a:bodyPr>
          <a:lstStyle/>
          <a:p>
            <a:endParaRPr lang="en-I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078433" y="2"/>
            <a:ext cx="10704364" cy="13679487"/>
          </a:xfrm>
          <a:custGeom>
            <a:avLst/>
            <a:gdLst>
              <a:gd name="connsiteX0" fmla="*/ 6435437 w 10704364"/>
              <a:gd name="connsiteY0" fmla="*/ 13074288 h 13679487"/>
              <a:gd name="connsiteX1" fmla="*/ 8070274 w 10704364"/>
              <a:gd name="connsiteY1" fmla="*/ 13074288 h 13679487"/>
              <a:gd name="connsiteX2" fmla="*/ 8070274 w 10704364"/>
              <a:gd name="connsiteY2" fmla="*/ 13679487 h 13679487"/>
              <a:gd name="connsiteX3" fmla="*/ 6435437 w 10704364"/>
              <a:gd name="connsiteY3" fmla="*/ 13679487 h 13679487"/>
              <a:gd name="connsiteX4" fmla="*/ 817419 w 10704364"/>
              <a:gd name="connsiteY4" fmla="*/ 8680197 h 13679487"/>
              <a:gd name="connsiteX5" fmla="*/ 1103165 w 10704364"/>
              <a:gd name="connsiteY5" fmla="*/ 8680197 h 13679487"/>
              <a:gd name="connsiteX6" fmla="*/ 1103165 w 10704364"/>
              <a:gd name="connsiteY6" fmla="*/ 13074288 h 13679487"/>
              <a:gd name="connsiteX7" fmla="*/ 2452256 w 10704364"/>
              <a:gd name="connsiteY7" fmla="*/ 13074288 h 13679487"/>
              <a:gd name="connsiteX8" fmla="*/ 2452256 w 10704364"/>
              <a:gd name="connsiteY8" fmla="*/ 13307616 h 13679487"/>
              <a:gd name="connsiteX9" fmla="*/ 817419 w 10704364"/>
              <a:gd name="connsiteY9" fmla="*/ 13307616 h 13679487"/>
              <a:gd name="connsiteX10" fmla="*/ 10191747 w 10704364"/>
              <a:gd name="connsiteY10" fmla="*/ 6696076 h 13679487"/>
              <a:gd name="connsiteX11" fmla="*/ 10704364 w 10704364"/>
              <a:gd name="connsiteY11" fmla="*/ 6696076 h 13679487"/>
              <a:gd name="connsiteX12" fmla="*/ 10704364 w 10704364"/>
              <a:gd name="connsiteY12" fmla="*/ 11323493 h 13679487"/>
              <a:gd name="connsiteX13" fmla="*/ 10191747 w 10704364"/>
              <a:gd name="connsiteY13" fmla="*/ 11323493 h 13679487"/>
              <a:gd name="connsiteX14" fmla="*/ 4580654 w 10704364"/>
              <a:gd name="connsiteY14" fmla="*/ 3906982 h 13679487"/>
              <a:gd name="connsiteX15" fmla="*/ 4580654 w 10704364"/>
              <a:gd name="connsiteY15" fmla="*/ 8534400 h 13679487"/>
              <a:gd name="connsiteX16" fmla="*/ 6215491 w 10704364"/>
              <a:gd name="connsiteY16" fmla="*/ 8534400 h 13679487"/>
              <a:gd name="connsiteX17" fmla="*/ 6215491 w 10704364"/>
              <a:gd name="connsiteY17" fmla="*/ 3906982 h 13679487"/>
              <a:gd name="connsiteX18" fmla="*/ 0 w 10704364"/>
              <a:gd name="connsiteY18" fmla="*/ 2685580 h 13679487"/>
              <a:gd name="connsiteX19" fmla="*/ 1103165 w 10704364"/>
              <a:gd name="connsiteY19" fmla="*/ 2685580 h 13679487"/>
              <a:gd name="connsiteX20" fmla="*/ 1103165 w 10704364"/>
              <a:gd name="connsiteY20" fmla="*/ 7312997 h 13679487"/>
              <a:gd name="connsiteX21" fmla="*/ 0 w 10704364"/>
              <a:gd name="connsiteY21" fmla="*/ 7312997 h 13679487"/>
              <a:gd name="connsiteX22" fmla="*/ 1103165 w 10704364"/>
              <a:gd name="connsiteY22" fmla="*/ 605198 h 13679487"/>
              <a:gd name="connsiteX23" fmla="*/ 2128402 w 10704364"/>
              <a:gd name="connsiteY23" fmla="*/ 605198 h 13679487"/>
              <a:gd name="connsiteX24" fmla="*/ 2128402 w 10704364"/>
              <a:gd name="connsiteY24" fmla="*/ 4627419 h 13679487"/>
              <a:gd name="connsiteX25" fmla="*/ 3763239 w 10704364"/>
              <a:gd name="connsiteY25" fmla="*/ 4627419 h 13679487"/>
              <a:gd name="connsiteX26" fmla="*/ 3763239 w 10704364"/>
              <a:gd name="connsiteY26" fmla="*/ 605198 h 13679487"/>
              <a:gd name="connsiteX27" fmla="*/ 7981948 w 10704364"/>
              <a:gd name="connsiteY27" fmla="*/ 605198 h 13679487"/>
              <a:gd name="connsiteX28" fmla="*/ 7981948 w 10704364"/>
              <a:gd name="connsiteY28" fmla="*/ 4999289 h 13679487"/>
              <a:gd name="connsiteX29" fmla="*/ 9616785 w 10704364"/>
              <a:gd name="connsiteY29" fmla="*/ 4999289 h 13679487"/>
              <a:gd name="connsiteX30" fmla="*/ 9616785 w 10704364"/>
              <a:gd name="connsiteY30" fmla="*/ 605198 h 13679487"/>
              <a:gd name="connsiteX31" fmla="*/ 10191747 w 10704364"/>
              <a:gd name="connsiteY31" fmla="*/ 605198 h 13679487"/>
              <a:gd name="connsiteX32" fmla="*/ 10191747 w 10704364"/>
              <a:gd name="connsiteY32" fmla="*/ 6696076 h 13679487"/>
              <a:gd name="connsiteX33" fmla="*/ 9069527 w 10704364"/>
              <a:gd name="connsiteY33" fmla="*/ 6696076 h 13679487"/>
              <a:gd name="connsiteX34" fmla="*/ 9069527 w 10704364"/>
              <a:gd name="connsiteY34" fmla="*/ 11323493 h 13679487"/>
              <a:gd name="connsiteX35" fmla="*/ 10191747 w 10704364"/>
              <a:gd name="connsiteY35" fmla="*/ 11323493 h 13679487"/>
              <a:gd name="connsiteX36" fmla="*/ 10191747 w 10704364"/>
              <a:gd name="connsiteY36" fmla="*/ 13074288 h 13679487"/>
              <a:gd name="connsiteX37" fmla="*/ 8070274 w 10704364"/>
              <a:gd name="connsiteY37" fmla="*/ 13074288 h 13679487"/>
              <a:gd name="connsiteX38" fmla="*/ 8070274 w 10704364"/>
              <a:gd name="connsiteY38" fmla="*/ 9052068 h 13679487"/>
              <a:gd name="connsiteX39" fmla="*/ 6435437 w 10704364"/>
              <a:gd name="connsiteY39" fmla="*/ 9052068 h 13679487"/>
              <a:gd name="connsiteX40" fmla="*/ 6435437 w 10704364"/>
              <a:gd name="connsiteY40" fmla="*/ 13074288 h 13679487"/>
              <a:gd name="connsiteX41" fmla="*/ 2452256 w 10704364"/>
              <a:gd name="connsiteY41" fmla="*/ 13074288 h 13679487"/>
              <a:gd name="connsiteX42" fmla="*/ 2452256 w 10704364"/>
              <a:gd name="connsiteY42" fmla="*/ 8680197 h 13679487"/>
              <a:gd name="connsiteX43" fmla="*/ 1103165 w 10704364"/>
              <a:gd name="connsiteY43" fmla="*/ 8680197 h 13679487"/>
              <a:gd name="connsiteX44" fmla="*/ 1103165 w 10704364"/>
              <a:gd name="connsiteY44" fmla="*/ 7312997 h 13679487"/>
              <a:gd name="connsiteX45" fmla="*/ 1634837 w 10704364"/>
              <a:gd name="connsiteY45" fmla="*/ 7312997 h 13679487"/>
              <a:gd name="connsiteX46" fmla="*/ 1634837 w 10704364"/>
              <a:gd name="connsiteY46" fmla="*/ 2685580 h 13679487"/>
              <a:gd name="connsiteX47" fmla="*/ 1103165 w 10704364"/>
              <a:gd name="connsiteY47" fmla="*/ 2685580 h 13679487"/>
              <a:gd name="connsiteX48" fmla="*/ 7981948 w 10704364"/>
              <a:gd name="connsiteY48" fmla="*/ 371869 h 13679487"/>
              <a:gd name="connsiteX49" fmla="*/ 9616785 w 10704364"/>
              <a:gd name="connsiteY49" fmla="*/ 371869 h 13679487"/>
              <a:gd name="connsiteX50" fmla="*/ 9616785 w 10704364"/>
              <a:gd name="connsiteY50" fmla="*/ 605198 h 13679487"/>
              <a:gd name="connsiteX51" fmla="*/ 7981948 w 10704364"/>
              <a:gd name="connsiteY51" fmla="*/ 605198 h 13679487"/>
              <a:gd name="connsiteX52" fmla="*/ 2128402 w 10704364"/>
              <a:gd name="connsiteY52" fmla="*/ 0 h 13679487"/>
              <a:gd name="connsiteX53" fmla="*/ 3763239 w 10704364"/>
              <a:gd name="connsiteY53" fmla="*/ 0 h 13679487"/>
              <a:gd name="connsiteX54" fmla="*/ 3763239 w 10704364"/>
              <a:gd name="connsiteY54" fmla="*/ 605198 h 13679487"/>
              <a:gd name="connsiteX55" fmla="*/ 2128402 w 10704364"/>
              <a:gd name="connsiteY55" fmla="*/ 605198 h 1367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04364" h="13679487">
                <a:moveTo>
                  <a:pt x="6435437" y="13074288"/>
                </a:moveTo>
                <a:lnTo>
                  <a:pt x="8070274" y="13074288"/>
                </a:lnTo>
                <a:lnTo>
                  <a:pt x="8070274" y="13679487"/>
                </a:lnTo>
                <a:lnTo>
                  <a:pt x="6435437" y="13679487"/>
                </a:lnTo>
                <a:close/>
                <a:moveTo>
                  <a:pt x="817419" y="8680197"/>
                </a:moveTo>
                <a:lnTo>
                  <a:pt x="1103165" y="8680197"/>
                </a:lnTo>
                <a:lnTo>
                  <a:pt x="1103165" y="13074288"/>
                </a:lnTo>
                <a:lnTo>
                  <a:pt x="2452256" y="13074288"/>
                </a:lnTo>
                <a:lnTo>
                  <a:pt x="2452256" y="13307616"/>
                </a:lnTo>
                <a:lnTo>
                  <a:pt x="817419" y="13307616"/>
                </a:lnTo>
                <a:close/>
                <a:moveTo>
                  <a:pt x="10191747" y="6696076"/>
                </a:moveTo>
                <a:lnTo>
                  <a:pt x="10704364" y="6696076"/>
                </a:lnTo>
                <a:lnTo>
                  <a:pt x="10704364" y="11323493"/>
                </a:lnTo>
                <a:lnTo>
                  <a:pt x="10191747" y="11323493"/>
                </a:lnTo>
                <a:close/>
                <a:moveTo>
                  <a:pt x="4580654" y="3906982"/>
                </a:moveTo>
                <a:lnTo>
                  <a:pt x="4580654" y="8534400"/>
                </a:lnTo>
                <a:lnTo>
                  <a:pt x="6215491" y="8534400"/>
                </a:lnTo>
                <a:lnTo>
                  <a:pt x="6215491" y="3906982"/>
                </a:lnTo>
                <a:close/>
                <a:moveTo>
                  <a:pt x="0" y="2685580"/>
                </a:moveTo>
                <a:lnTo>
                  <a:pt x="1103165" y="2685580"/>
                </a:lnTo>
                <a:lnTo>
                  <a:pt x="1103165" y="7312997"/>
                </a:lnTo>
                <a:lnTo>
                  <a:pt x="0" y="7312997"/>
                </a:lnTo>
                <a:close/>
                <a:moveTo>
                  <a:pt x="1103165" y="605198"/>
                </a:moveTo>
                <a:lnTo>
                  <a:pt x="2128402" y="605198"/>
                </a:lnTo>
                <a:lnTo>
                  <a:pt x="2128402" y="4627419"/>
                </a:lnTo>
                <a:lnTo>
                  <a:pt x="3763239" y="4627419"/>
                </a:lnTo>
                <a:lnTo>
                  <a:pt x="3763239" y="605198"/>
                </a:lnTo>
                <a:lnTo>
                  <a:pt x="7981948" y="605198"/>
                </a:lnTo>
                <a:lnTo>
                  <a:pt x="7981948" y="4999289"/>
                </a:lnTo>
                <a:lnTo>
                  <a:pt x="9616785" y="4999289"/>
                </a:lnTo>
                <a:lnTo>
                  <a:pt x="9616785" y="605198"/>
                </a:lnTo>
                <a:lnTo>
                  <a:pt x="10191747" y="605198"/>
                </a:lnTo>
                <a:lnTo>
                  <a:pt x="10191747" y="6696076"/>
                </a:lnTo>
                <a:lnTo>
                  <a:pt x="9069527" y="6696076"/>
                </a:lnTo>
                <a:lnTo>
                  <a:pt x="9069527" y="11323493"/>
                </a:lnTo>
                <a:lnTo>
                  <a:pt x="10191747" y="11323493"/>
                </a:lnTo>
                <a:lnTo>
                  <a:pt x="10191747" y="13074288"/>
                </a:lnTo>
                <a:lnTo>
                  <a:pt x="8070274" y="13074288"/>
                </a:lnTo>
                <a:lnTo>
                  <a:pt x="8070274" y="9052068"/>
                </a:lnTo>
                <a:lnTo>
                  <a:pt x="6435437" y="9052068"/>
                </a:lnTo>
                <a:lnTo>
                  <a:pt x="6435437" y="13074288"/>
                </a:lnTo>
                <a:lnTo>
                  <a:pt x="2452256" y="13074288"/>
                </a:lnTo>
                <a:lnTo>
                  <a:pt x="2452256" y="8680197"/>
                </a:lnTo>
                <a:lnTo>
                  <a:pt x="1103165" y="8680197"/>
                </a:lnTo>
                <a:lnTo>
                  <a:pt x="1103165" y="7312997"/>
                </a:lnTo>
                <a:lnTo>
                  <a:pt x="1634837" y="7312997"/>
                </a:lnTo>
                <a:lnTo>
                  <a:pt x="1634837" y="2685580"/>
                </a:lnTo>
                <a:lnTo>
                  <a:pt x="1103165" y="2685580"/>
                </a:lnTo>
                <a:close/>
                <a:moveTo>
                  <a:pt x="7981948" y="371869"/>
                </a:moveTo>
                <a:lnTo>
                  <a:pt x="9616785" y="371869"/>
                </a:lnTo>
                <a:lnTo>
                  <a:pt x="9616785" y="605198"/>
                </a:lnTo>
                <a:lnTo>
                  <a:pt x="7981948" y="605198"/>
                </a:lnTo>
                <a:close/>
                <a:moveTo>
                  <a:pt x="2128402" y="0"/>
                </a:moveTo>
                <a:lnTo>
                  <a:pt x="3763239" y="0"/>
                </a:lnTo>
                <a:lnTo>
                  <a:pt x="3763239" y="605198"/>
                </a:lnTo>
                <a:lnTo>
                  <a:pt x="2128402" y="605198"/>
                </a:lnTo>
                <a:close/>
              </a:path>
            </a:pathLst>
          </a:custGeom>
        </p:spPr>
        <p:txBody>
          <a:bodyPr wrap="square">
            <a:noAutofit/>
          </a:bodyPr>
          <a:lstStyle/>
          <a:p>
            <a:endParaRPr lang="en-I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447639" y="884903"/>
            <a:ext cx="6194321" cy="10648336"/>
          </a:xfrm>
          <a:custGeom>
            <a:avLst/>
            <a:gdLst>
              <a:gd name="connsiteX0" fmla="*/ 0 w 6194321"/>
              <a:gd name="connsiteY0" fmla="*/ 0 h 10648336"/>
              <a:gd name="connsiteX1" fmla="*/ 6194321 w 6194321"/>
              <a:gd name="connsiteY1" fmla="*/ 0 h 10648336"/>
              <a:gd name="connsiteX2" fmla="*/ 6194321 w 6194321"/>
              <a:gd name="connsiteY2" fmla="*/ 10648336 h 10648336"/>
              <a:gd name="connsiteX3" fmla="*/ 0 w 6194321"/>
              <a:gd name="connsiteY3" fmla="*/ 10648336 h 10648336"/>
            </a:gdLst>
            <a:ahLst/>
            <a:cxnLst>
              <a:cxn ang="0">
                <a:pos x="connsiteX0" y="connsiteY0"/>
              </a:cxn>
              <a:cxn ang="0">
                <a:pos x="connsiteX1" y="connsiteY1"/>
              </a:cxn>
              <a:cxn ang="0">
                <a:pos x="connsiteX2" y="connsiteY2"/>
              </a:cxn>
              <a:cxn ang="0">
                <a:pos x="connsiteX3" y="connsiteY3"/>
              </a:cxn>
            </a:cxnLst>
            <a:rect l="l" t="t" r="r" b="b"/>
            <a:pathLst>
              <a:path w="6194321" h="10648336">
                <a:moveTo>
                  <a:pt x="0" y="0"/>
                </a:moveTo>
                <a:lnTo>
                  <a:pt x="6194321" y="0"/>
                </a:lnTo>
                <a:lnTo>
                  <a:pt x="6194321" y="10648336"/>
                </a:lnTo>
                <a:lnTo>
                  <a:pt x="0" y="10648336"/>
                </a:lnTo>
                <a:close/>
              </a:path>
            </a:pathLst>
          </a:custGeom>
        </p:spPr>
        <p:txBody>
          <a:bodyPr wrap="square">
            <a:noAutofit/>
          </a:bodyPr>
          <a:lstStyle/>
          <a:p>
            <a:endParaRPr lang="en-I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504335" y="4336027"/>
            <a:ext cx="6813755" cy="8288593"/>
          </a:xfrm>
          <a:custGeom>
            <a:avLst/>
            <a:gdLst>
              <a:gd name="connsiteX0" fmla="*/ 0 w 6813755"/>
              <a:gd name="connsiteY0" fmla="*/ 0 h 8288593"/>
              <a:gd name="connsiteX1" fmla="*/ 6813755 w 6813755"/>
              <a:gd name="connsiteY1" fmla="*/ 0 h 8288593"/>
              <a:gd name="connsiteX2" fmla="*/ 6813755 w 6813755"/>
              <a:gd name="connsiteY2" fmla="*/ 8288593 h 8288593"/>
              <a:gd name="connsiteX3" fmla="*/ 0 w 6813755"/>
              <a:gd name="connsiteY3" fmla="*/ 8288593 h 8288593"/>
            </a:gdLst>
            <a:ahLst/>
            <a:cxnLst>
              <a:cxn ang="0">
                <a:pos x="connsiteX0" y="connsiteY0"/>
              </a:cxn>
              <a:cxn ang="0">
                <a:pos x="connsiteX1" y="connsiteY1"/>
              </a:cxn>
              <a:cxn ang="0">
                <a:pos x="connsiteX2" y="connsiteY2"/>
              </a:cxn>
              <a:cxn ang="0">
                <a:pos x="connsiteX3" y="connsiteY3"/>
              </a:cxn>
            </a:cxnLst>
            <a:rect l="l" t="t" r="r" b="b"/>
            <a:pathLst>
              <a:path w="6813755" h="8288593">
                <a:moveTo>
                  <a:pt x="0" y="0"/>
                </a:moveTo>
                <a:lnTo>
                  <a:pt x="6813755" y="0"/>
                </a:lnTo>
                <a:lnTo>
                  <a:pt x="6813755" y="8288593"/>
                </a:lnTo>
                <a:lnTo>
                  <a:pt x="0" y="8288593"/>
                </a:lnTo>
                <a:close/>
              </a:path>
            </a:pathLst>
          </a:custGeom>
        </p:spPr>
        <p:txBody>
          <a:bodyPr wrap="square">
            <a:noAutofit/>
          </a:bodyPr>
          <a:lstStyle/>
          <a:p>
            <a:endParaRPr lang="en-I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403690" y="1349838"/>
            <a:ext cx="3516258" cy="5073445"/>
          </a:xfrm>
          <a:custGeom>
            <a:avLst/>
            <a:gdLst>
              <a:gd name="connsiteX0" fmla="*/ 0 w 3516258"/>
              <a:gd name="connsiteY0" fmla="*/ 0 h 5073445"/>
              <a:gd name="connsiteX1" fmla="*/ 3516258 w 3516258"/>
              <a:gd name="connsiteY1" fmla="*/ 0 h 5073445"/>
              <a:gd name="connsiteX2" fmla="*/ 3516258 w 3516258"/>
              <a:gd name="connsiteY2" fmla="*/ 5073445 h 5073445"/>
              <a:gd name="connsiteX3" fmla="*/ 0 w 3516258"/>
              <a:gd name="connsiteY3" fmla="*/ 5073445 h 5073445"/>
            </a:gdLst>
            <a:ahLst/>
            <a:cxnLst>
              <a:cxn ang="0">
                <a:pos x="connsiteX0" y="connsiteY0"/>
              </a:cxn>
              <a:cxn ang="0">
                <a:pos x="connsiteX1" y="connsiteY1"/>
              </a:cxn>
              <a:cxn ang="0">
                <a:pos x="connsiteX2" y="connsiteY2"/>
              </a:cxn>
              <a:cxn ang="0">
                <a:pos x="connsiteX3" y="connsiteY3"/>
              </a:cxn>
            </a:cxnLst>
            <a:rect l="l" t="t" r="r" b="b"/>
            <a:pathLst>
              <a:path w="3516258" h="5073445">
                <a:moveTo>
                  <a:pt x="0" y="0"/>
                </a:moveTo>
                <a:lnTo>
                  <a:pt x="3516258" y="0"/>
                </a:lnTo>
                <a:lnTo>
                  <a:pt x="3516258" y="5073445"/>
                </a:lnTo>
                <a:lnTo>
                  <a:pt x="0" y="5073445"/>
                </a:lnTo>
                <a:close/>
              </a:path>
            </a:pathLst>
          </a:custGeom>
        </p:spPr>
        <p:txBody>
          <a:bodyPr wrap="square">
            <a:noAutofit/>
          </a:bodyPr>
          <a:lstStyle/>
          <a:p>
            <a:endParaRPr lang="en-ID"/>
          </a:p>
        </p:txBody>
      </p:sp>
      <p:sp>
        <p:nvSpPr>
          <p:cNvPr id="11" name="Picture Placeholder 10"/>
          <p:cNvSpPr>
            <a:spLocks noGrp="1"/>
          </p:cNvSpPr>
          <p:nvPr>
            <p:ph type="pic" sz="quarter" idx="11"/>
          </p:nvPr>
        </p:nvSpPr>
        <p:spPr>
          <a:xfrm>
            <a:off x="3887788" y="7256207"/>
            <a:ext cx="3515902" cy="5073445"/>
          </a:xfrm>
          <a:custGeom>
            <a:avLst/>
            <a:gdLst>
              <a:gd name="connsiteX0" fmla="*/ 0 w 3515902"/>
              <a:gd name="connsiteY0" fmla="*/ 0 h 5073445"/>
              <a:gd name="connsiteX1" fmla="*/ 3515902 w 3515902"/>
              <a:gd name="connsiteY1" fmla="*/ 0 h 5073445"/>
              <a:gd name="connsiteX2" fmla="*/ 3515902 w 3515902"/>
              <a:gd name="connsiteY2" fmla="*/ 5073445 h 5073445"/>
              <a:gd name="connsiteX3" fmla="*/ 0 w 3515902"/>
              <a:gd name="connsiteY3" fmla="*/ 5073445 h 5073445"/>
            </a:gdLst>
            <a:ahLst/>
            <a:cxnLst>
              <a:cxn ang="0">
                <a:pos x="connsiteX0" y="connsiteY0"/>
              </a:cxn>
              <a:cxn ang="0">
                <a:pos x="connsiteX1" y="connsiteY1"/>
              </a:cxn>
              <a:cxn ang="0">
                <a:pos x="connsiteX2" y="connsiteY2"/>
              </a:cxn>
              <a:cxn ang="0">
                <a:pos x="connsiteX3" y="connsiteY3"/>
              </a:cxn>
            </a:cxnLst>
            <a:rect l="l" t="t" r="r" b="b"/>
            <a:pathLst>
              <a:path w="3515902" h="5073445">
                <a:moveTo>
                  <a:pt x="0" y="0"/>
                </a:moveTo>
                <a:lnTo>
                  <a:pt x="3515902" y="0"/>
                </a:lnTo>
                <a:lnTo>
                  <a:pt x="3515902" y="5073445"/>
                </a:lnTo>
                <a:lnTo>
                  <a:pt x="0" y="5073445"/>
                </a:lnTo>
                <a:close/>
              </a:path>
            </a:pathLst>
          </a:custGeom>
        </p:spPr>
        <p:txBody>
          <a:bodyPr wrap="square">
            <a:noAutofit/>
          </a:bodyPr>
          <a:lstStyle/>
          <a:p>
            <a:endParaRPr lang="en-ID"/>
          </a:p>
        </p:txBody>
      </p:sp>
      <p:sp>
        <p:nvSpPr>
          <p:cNvPr id="14" name="Picture Placeholder 13"/>
          <p:cNvSpPr>
            <a:spLocks noGrp="1"/>
          </p:cNvSpPr>
          <p:nvPr>
            <p:ph type="pic" sz="quarter" idx="12"/>
          </p:nvPr>
        </p:nvSpPr>
        <p:spPr>
          <a:xfrm>
            <a:off x="16577188" y="471949"/>
            <a:ext cx="4129549" cy="7492181"/>
          </a:xfrm>
          <a:custGeom>
            <a:avLst/>
            <a:gdLst>
              <a:gd name="connsiteX0" fmla="*/ 0 w 4129549"/>
              <a:gd name="connsiteY0" fmla="*/ 0 h 7492181"/>
              <a:gd name="connsiteX1" fmla="*/ 4129549 w 4129549"/>
              <a:gd name="connsiteY1" fmla="*/ 0 h 7492181"/>
              <a:gd name="connsiteX2" fmla="*/ 4129549 w 4129549"/>
              <a:gd name="connsiteY2" fmla="*/ 7492181 h 7492181"/>
              <a:gd name="connsiteX3" fmla="*/ 0 w 4129549"/>
              <a:gd name="connsiteY3" fmla="*/ 7492181 h 7492181"/>
            </a:gdLst>
            <a:ahLst/>
            <a:cxnLst>
              <a:cxn ang="0">
                <a:pos x="connsiteX0" y="connsiteY0"/>
              </a:cxn>
              <a:cxn ang="0">
                <a:pos x="connsiteX1" y="connsiteY1"/>
              </a:cxn>
              <a:cxn ang="0">
                <a:pos x="connsiteX2" y="connsiteY2"/>
              </a:cxn>
              <a:cxn ang="0">
                <a:pos x="connsiteX3" y="connsiteY3"/>
              </a:cxn>
            </a:cxnLst>
            <a:rect l="l" t="t" r="r" b="b"/>
            <a:pathLst>
              <a:path w="4129549" h="7492181">
                <a:moveTo>
                  <a:pt x="0" y="0"/>
                </a:moveTo>
                <a:lnTo>
                  <a:pt x="4129549" y="0"/>
                </a:lnTo>
                <a:lnTo>
                  <a:pt x="4129549" y="7492181"/>
                </a:lnTo>
                <a:lnTo>
                  <a:pt x="0" y="7492181"/>
                </a:lnTo>
                <a:close/>
              </a:path>
            </a:pathLst>
          </a:custGeom>
        </p:spPr>
        <p:txBody>
          <a:bodyPr wrap="square">
            <a:noAutofit/>
          </a:bodyPr>
          <a:lstStyle/>
          <a:p>
            <a:endParaRPr lang="en-ID"/>
          </a:p>
        </p:txBody>
      </p:sp>
      <p:sp>
        <p:nvSpPr>
          <p:cNvPr id="17" name="Picture Placeholder 16"/>
          <p:cNvSpPr>
            <a:spLocks noGrp="1"/>
          </p:cNvSpPr>
          <p:nvPr>
            <p:ph type="pic" sz="quarter" idx="13"/>
          </p:nvPr>
        </p:nvSpPr>
        <p:spPr>
          <a:xfrm>
            <a:off x="19199328" y="10648336"/>
            <a:ext cx="5279922" cy="2057759"/>
          </a:xfrm>
          <a:custGeom>
            <a:avLst/>
            <a:gdLst>
              <a:gd name="connsiteX0" fmla="*/ 0 w 5279922"/>
              <a:gd name="connsiteY0" fmla="*/ 0 h 2057759"/>
              <a:gd name="connsiteX1" fmla="*/ 5279922 w 5279922"/>
              <a:gd name="connsiteY1" fmla="*/ 0 h 2057759"/>
              <a:gd name="connsiteX2" fmla="*/ 5279922 w 5279922"/>
              <a:gd name="connsiteY2" fmla="*/ 2057759 h 2057759"/>
              <a:gd name="connsiteX3" fmla="*/ 0 w 5279922"/>
              <a:gd name="connsiteY3" fmla="*/ 2057759 h 2057759"/>
            </a:gdLst>
            <a:ahLst/>
            <a:cxnLst>
              <a:cxn ang="0">
                <a:pos x="connsiteX0" y="connsiteY0"/>
              </a:cxn>
              <a:cxn ang="0">
                <a:pos x="connsiteX1" y="connsiteY1"/>
              </a:cxn>
              <a:cxn ang="0">
                <a:pos x="connsiteX2" y="connsiteY2"/>
              </a:cxn>
              <a:cxn ang="0">
                <a:pos x="connsiteX3" y="connsiteY3"/>
              </a:cxn>
            </a:cxnLst>
            <a:rect l="l" t="t" r="r" b="b"/>
            <a:pathLst>
              <a:path w="5279922" h="2057759">
                <a:moveTo>
                  <a:pt x="0" y="0"/>
                </a:moveTo>
                <a:lnTo>
                  <a:pt x="5279922" y="0"/>
                </a:lnTo>
                <a:lnTo>
                  <a:pt x="5279922" y="2057759"/>
                </a:lnTo>
                <a:lnTo>
                  <a:pt x="0" y="2057759"/>
                </a:lnTo>
                <a:close/>
              </a:path>
            </a:pathLst>
          </a:custGeom>
        </p:spPr>
        <p:txBody>
          <a:bodyPr wrap="square">
            <a:noAutofit/>
          </a:bodyPr>
          <a:lstStyle/>
          <a:p>
            <a:endParaRPr lang="en-I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566219" y="1120878"/>
            <a:ext cx="6017342" cy="8170607"/>
          </a:xfrm>
          <a:custGeom>
            <a:avLst/>
            <a:gdLst>
              <a:gd name="connsiteX0" fmla="*/ 0 w 6017342"/>
              <a:gd name="connsiteY0" fmla="*/ 0 h 8170607"/>
              <a:gd name="connsiteX1" fmla="*/ 6017342 w 6017342"/>
              <a:gd name="connsiteY1" fmla="*/ 0 h 8170607"/>
              <a:gd name="connsiteX2" fmla="*/ 6017342 w 6017342"/>
              <a:gd name="connsiteY2" fmla="*/ 8170607 h 8170607"/>
              <a:gd name="connsiteX3" fmla="*/ 0 w 6017342"/>
              <a:gd name="connsiteY3" fmla="*/ 8170607 h 8170607"/>
            </a:gdLst>
            <a:ahLst/>
            <a:cxnLst>
              <a:cxn ang="0">
                <a:pos x="connsiteX0" y="connsiteY0"/>
              </a:cxn>
              <a:cxn ang="0">
                <a:pos x="connsiteX1" y="connsiteY1"/>
              </a:cxn>
              <a:cxn ang="0">
                <a:pos x="connsiteX2" y="connsiteY2"/>
              </a:cxn>
              <a:cxn ang="0">
                <a:pos x="connsiteX3" y="connsiteY3"/>
              </a:cxn>
            </a:cxnLst>
            <a:rect l="l" t="t" r="r" b="b"/>
            <a:pathLst>
              <a:path w="6017342" h="8170607">
                <a:moveTo>
                  <a:pt x="0" y="0"/>
                </a:moveTo>
                <a:lnTo>
                  <a:pt x="6017342" y="0"/>
                </a:lnTo>
                <a:lnTo>
                  <a:pt x="6017342" y="8170607"/>
                </a:lnTo>
                <a:lnTo>
                  <a:pt x="0" y="8170607"/>
                </a:lnTo>
                <a:close/>
              </a:path>
            </a:pathLst>
          </a:custGeom>
        </p:spPr>
        <p:txBody>
          <a:bodyPr wrap="square">
            <a:noAutofit/>
          </a:bodyPr>
          <a:lstStyle/>
          <a:p>
            <a:endParaRPr lang="en-ID"/>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1" Type="http://schemas.openxmlformats.org/officeDocument/2006/relationships/theme" Target="../theme/theme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82949" y="728307"/>
            <a:ext cx="21113353" cy="264406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82949" y="3641531"/>
            <a:ext cx="21113353" cy="86795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1682949" y="12678860"/>
            <a:ext cx="5507831" cy="728306"/>
          </a:xfrm>
          <a:prstGeom prst="rect">
            <a:avLst/>
          </a:prstGeom>
        </p:spPr>
        <p:txBody>
          <a:bodyPr vert="horz" lIns="91440" tIns="45720" rIns="91440" bIns="45720" rtlCol="0" anchor="ctr"/>
          <a:lstStyle>
            <a:lvl1pPr algn="l">
              <a:defRPr sz="2395">
                <a:solidFill>
                  <a:schemeClr val="tx1">
                    <a:tint val="75000"/>
                  </a:schemeClr>
                </a:solidFill>
              </a:defRPr>
            </a:lvl1pPr>
          </a:lstStyle>
          <a:p>
            <a:fld id="{AAB8F500-3EF1-45D5-8432-37B4E66F73B3}" type="datetimeFigureOut">
              <a:rPr lang="en-ID" smtClean="0"/>
            </a:fld>
            <a:endParaRPr lang="en-ID"/>
          </a:p>
        </p:txBody>
      </p:sp>
      <p:sp>
        <p:nvSpPr>
          <p:cNvPr id="5" name="Footer Placeholder 4"/>
          <p:cNvSpPr>
            <a:spLocks noGrp="1"/>
          </p:cNvSpPr>
          <p:nvPr>
            <p:ph type="ftr" sz="quarter" idx="3"/>
          </p:nvPr>
        </p:nvSpPr>
        <p:spPr>
          <a:xfrm>
            <a:off x="8108752" y="12678860"/>
            <a:ext cx="8261747" cy="728306"/>
          </a:xfrm>
          <a:prstGeom prst="rect">
            <a:avLst/>
          </a:prstGeom>
        </p:spPr>
        <p:txBody>
          <a:bodyPr vert="horz" lIns="91440" tIns="45720" rIns="91440" bIns="45720" rtlCol="0" anchor="ctr"/>
          <a:lstStyle>
            <a:lvl1pPr algn="ctr">
              <a:defRPr sz="2395">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17288470" y="12678860"/>
            <a:ext cx="5507831" cy="728306"/>
          </a:xfrm>
          <a:prstGeom prst="rect">
            <a:avLst/>
          </a:prstGeom>
        </p:spPr>
        <p:txBody>
          <a:bodyPr vert="horz" lIns="91440" tIns="45720" rIns="91440" bIns="45720" rtlCol="0" anchor="ctr"/>
          <a:lstStyle>
            <a:lvl1pPr algn="r">
              <a:defRPr sz="2395">
                <a:solidFill>
                  <a:schemeClr val="tx1">
                    <a:tint val="75000"/>
                  </a:schemeClr>
                </a:solidFill>
              </a:defRPr>
            </a:lvl1pPr>
          </a:lstStyle>
          <a:p>
            <a:fld id="{6E62D60E-423F-4E1C-8197-0C5439E0BE76}" type="slidenum">
              <a:rPr lang="en-ID" smtClean="0"/>
            </a:fld>
            <a:endParaRPr lang="en-ID"/>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xStyles>
    <p:titleStyle>
      <a:lvl1pPr algn="l" defTabSz="1823720" rtl="0" eaLnBrk="1" latinLnBrk="0" hangingPunct="1">
        <a:lnSpc>
          <a:spcPct val="90000"/>
        </a:lnSpc>
        <a:spcBef>
          <a:spcPct val="0"/>
        </a:spcBef>
        <a:buNone/>
        <a:defRPr sz="8775" kern="1200">
          <a:solidFill>
            <a:schemeClr val="tx1"/>
          </a:solidFill>
          <a:latin typeface="+mj-lt"/>
          <a:ea typeface="+mj-ea"/>
          <a:cs typeface="+mj-cs"/>
        </a:defRPr>
      </a:lvl1pPr>
    </p:titleStyle>
    <p:bodyStyle>
      <a:lvl1pPr marL="455930" indent="-455930" algn="l" defTabSz="1823720" rtl="0" eaLnBrk="1" latinLnBrk="0" hangingPunct="1">
        <a:lnSpc>
          <a:spcPct val="90000"/>
        </a:lnSpc>
        <a:spcBef>
          <a:spcPts val="1995"/>
        </a:spcBef>
        <a:buFont typeface="Arial" panose="020B0604020202020204" pitchFamily="34" charset="0"/>
        <a:buChar char="•"/>
        <a:defRPr sz="5585" kern="1200">
          <a:solidFill>
            <a:schemeClr val="tx1"/>
          </a:solidFill>
          <a:latin typeface="+mn-lt"/>
          <a:ea typeface="+mn-ea"/>
          <a:cs typeface="+mn-cs"/>
        </a:defRPr>
      </a:lvl1pPr>
      <a:lvl2pPr marL="1367790" indent="-455930" algn="l" defTabSz="1823720" rtl="0" eaLnBrk="1" latinLnBrk="0" hangingPunct="1">
        <a:lnSpc>
          <a:spcPct val="90000"/>
        </a:lnSpc>
        <a:spcBef>
          <a:spcPts val="995"/>
        </a:spcBef>
        <a:buFont typeface="Arial" panose="020B0604020202020204" pitchFamily="34" charset="0"/>
        <a:buChar char="•"/>
        <a:defRPr sz="4785" kern="1200">
          <a:solidFill>
            <a:schemeClr val="tx1"/>
          </a:solidFill>
          <a:latin typeface="+mn-lt"/>
          <a:ea typeface="+mn-ea"/>
          <a:cs typeface="+mn-cs"/>
        </a:defRPr>
      </a:lvl2pPr>
      <a:lvl3pPr marL="2279650" indent="-455930" algn="l" defTabSz="1823720" rtl="0" eaLnBrk="1" latinLnBrk="0" hangingPunct="1">
        <a:lnSpc>
          <a:spcPct val="90000"/>
        </a:lnSpc>
        <a:spcBef>
          <a:spcPts val="995"/>
        </a:spcBef>
        <a:buFont typeface="Arial" panose="020B0604020202020204" pitchFamily="34" charset="0"/>
        <a:buChar char="•"/>
        <a:defRPr sz="3990" kern="1200">
          <a:solidFill>
            <a:schemeClr val="tx1"/>
          </a:solidFill>
          <a:latin typeface="+mn-lt"/>
          <a:ea typeface="+mn-ea"/>
          <a:cs typeface="+mn-cs"/>
        </a:defRPr>
      </a:lvl3pPr>
      <a:lvl4pPr marL="3192145" indent="-455930" algn="l" defTabSz="1823720" rtl="0" eaLnBrk="1" latinLnBrk="0" hangingPunct="1">
        <a:lnSpc>
          <a:spcPct val="90000"/>
        </a:lnSpc>
        <a:spcBef>
          <a:spcPts val="995"/>
        </a:spcBef>
        <a:buFont typeface="Arial" panose="020B0604020202020204" pitchFamily="34" charset="0"/>
        <a:buChar char="•"/>
        <a:defRPr sz="3590" kern="1200">
          <a:solidFill>
            <a:schemeClr val="tx1"/>
          </a:solidFill>
          <a:latin typeface="+mn-lt"/>
          <a:ea typeface="+mn-ea"/>
          <a:cs typeface="+mn-cs"/>
        </a:defRPr>
      </a:lvl4pPr>
      <a:lvl5pPr marL="4104005" indent="-455930" algn="l" defTabSz="1823720" rtl="0" eaLnBrk="1" latinLnBrk="0" hangingPunct="1">
        <a:lnSpc>
          <a:spcPct val="90000"/>
        </a:lnSpc>
        <a:spcBef>
          <a:spcPts val="995"/>
        </a:spcBef>
        <a:buFont typeface="Arial" panose="020B0604020202020204" pitchFamily="34" charset="0"/>
        <a:buChar char="•"/>
        <a:defRPr sz="3590" kern="1200">
          <a:solidFill>
            <a:schemeClr val="tx1"/>
          </a:solidFill>
          <a:latin typeface="+mn-lt"/>
          <a:ea typeface="+mn-ea"/>
          <a:cs typeface="+mn-cs"/>
        </a:defRPr>
      </a:lvl5pPr>
      <a:lvl6pPr marL="5015865" indent="-455930" algn="l" defTabSz="1823720" rtl="0" eaLnBrk="1" latinLnBrk="0" hangingPunct="1">
        <a:lnSpc>
          <a:spcPct val="90000"/>
        </a:lnSpc>
        <a:spcBef>
          <a:spcPts val="995"/>
        </a:spcBef>
        <a:buFont typeface="Arial" panose="020B0604020202020204" pitchFamily="34" charset="0"/>
        <a:buChar char="•"/>
        <a:defRPr sz="3590" kern="1200">
          <a:solidFill>
            <a:schemeClr val="tx1"/>
          </a:solidFill>
          <a:latin typeface="+mn-lt"/>
          <a:ea typeface="+mn-ea"/>
          <a:cs typeface="+mn-cs"/>
        </a:defRPr>
      </a:lvl6pPr>
      <a:lvl7pPr marL="5927725" indent="-455930" algn="l" defTabSz="1823720" rtl="0" eaLnBrk="1" latinLnBrk="0" hangingPunct="1">
        <a:lnSpc>
          <a:spcPct val="90000"/>
        </a:lnSpc>
        <a:spcBef>
          <a:spcPts val="995"/>
        </a:spcBef>
        <a:buFont typeface="Arial" panose="020B0604020202020204" pitchFamily="34" charset="0"/>
        <a:buChar char="•"/>
        <a:defRPr sz="3590" kern="1200">
          <a:solidFill>
            <a:schemeClr val="tx1"/>
          </a:solidFill>
          <a:latin typeface="+mn-lt"/>
          <a:ea typeface="+mn-ea"/>
          <a:cs typeface="+mn-cs"/>
        </a:defRPr>
      </a:lvl7pPr>
      <a:lvl8pPr marL="6839585" indent="-455930" algn="l" defTabSz="1823720" rtl="0" eaLnBrk="1" latinLnBrk="0" hangingPunct="1">
        <a:lnSpc>
          <a:spcPct val="90000"/>
        </a:lnSpc>
        <a:spcBef>
          <a:spcPts val="995"/>
        </a:spcBef>
        <a:buFont typeface="Arial" panose="020B0604020202020204" pitchFamily="34" charset="0"/>
        <a:buChar char="•"/>
        <a:defRPr sz="3590" kern="1200">
          <a:solidFill>
            <a:schemeClr val="tx1"/>
          </a:solidFill>
          <a:latin typeface="+mn-lt"/>
          <a:ea typeface="+mn-ea"/>
          <a:cs typeface="+mn-cs"/>
        </a:defRPr>
      </a:lvl8pPr>
      <a:lvl9pPr marL="7752080" indent="-455930" algn="l" defTabSz="1823720" rtl="0" eaLnBrk="1" latinLnBrk="0" hangingPunct="1">
        <a:lnSpc>
          <a:spcPct val="90000"/>
        </a:lnSpc>
        <a:spcBef>
          <a:spcPts val="995"/>
        </a:spcBef>
        <a:buFont typeface="Arial" panose="020B0604020202020204" pitchFamily="34" charset="0"/>
        <a:buChar char="•"/>
        <a:defRPr sz="3590" kern="1200">
          <a:solidFill>
            <a:schemeClr val="tx1"/>
          </a:solidFill>
          <a:latin typeface="+mn-lt"/>
          <a:ea typeface="+mn-ea"/>
          <a:cs typeface="+mn-cs"/>
        </a:defRPr>
      </a:lvl9pPr>
    </p:bodyStyle>
    <p:otherStyle>
      <a:defPPr>
        <a:defRPr lang="en-US"/>
      </a:defPPr>
      <a:lvl1pPr marL="0" algn="l" defTabSz="1823720" rtl="0" eaLnBrk="1" latinLnBrk="0" hangingPunct="1">
        <a:defRPr sz="3590" kern="1200">
          <a:solidFill>
            <a:schemeClr val="tx1"/>
          </a:solidFill>
          <a:latin typeface="+mn-lt"/>
          <a:ea typeface="+mn-ea"/>
          <a:cs typeface="+mn-cs"/>
        </a:defRPr>
      </a:lvl1pPr>
      <a:lvl2pPr marL="911860" algn="l" defTabSz="1823720" rtl="0" eaLnBrk="1" latinLnBrk="0" hangingPunct="1">
        <a:defRPr sz="3590" kern="1200">
          <a:solidFill>
            <a:schemeClr val="tx1"/>
          </a:solidFill>
          <a:latin typeface="+mn-lt"/>
          <a:ea typeface="+mn-ea"/>
          <a:cs typeface="+mn-cs"/>
        </a:defRPr>
      </a:lvl2pPr>
      <a:lvl3pPr marL="1823720" algn="l" defTabSz="1823720" rtl="0" eaLnBrk="1" latinLnBrk="0" hangingPunct="1">
        <a:defRPr sz="3590" kern="1200">
          <a:solidFill>
            <a:schemeClr val="tx1"/>
          </a:solidFill>
          <a:latin typeface="+mn-lt"/>
          <a:ea typeface="+mn-ea"/>
          <a:cs typeface="+mn-cs"/>
        </a:defRPr>
      </a:lvl3pPr>
      <a:lvl4pPr marL="2736215" algn="l" defTabSz="1823720" rtl="0" eaLnBrk="1" latinLnBrk="0" hangingPunct="1">
        <a:defRPr sz="3590" kern="1200">
          <a:solidFill>
            <a:schemeClr val="tx1"/>
          </a:solidFill>
          <a:latin typeface="+mn-lt"/>
          <a:ea typeface="+mn-ea"/>
          <a:cs typeface="+mn-cs"/>
        </a:defRPr>
      </a:lvl4pPr>
      <a:lvl5pPr marL="3648075" algn="l" defTabSz="1823720" rtl="0" eaLnBrk="1" latinLnBrk="0" hangingPunct="1">
        <a:defRPr sz="3590" kern="1200">
          <a:solidFill>
            <a:schemeClr val="tx1"/>
          </a:solidFill>
          <a:latin typeface="+mn-lt"/>
          <a:ea typeface="+mn-ea"/>
          <a:cs typeface="+mn-cs"/>
        </a:defRPr>
      </a:lvl5pPr>
      <a:lvl6pPr marL="4559935" algn="l" defTabSz="1823720" rtl="0" eaLnBrk="1" latinLnBrk="0" hangingPunct="1">
        <a:defRPr sz="3590" kern="1200">
          <a:solidFill>
            <a:schemeClr val="tx1"/>
          </a:solidFill>
          <a:latin typeface="+mn-lt"/>
          <a:ea typeface="+mn-ea"/>
          <a:cs typeface="+mn-cs"/>
        </a:defRPr>
      </a:lvl6pPr>
      <a:lvl7pPr marL="5471795" algn="l" defTabSz="1823720" rtl="0" eaLnBrk="1" latinLnBrk="0" hangingPunct="1">
        <a:defRPr sz="3590" kern="1200">
          <a:solidFill>
            <a:schemeClr val="tx1"/>
          </a:solidFill>
          <a:latin typeface="+mn-lt"/>
          <a:ea typeface="+mn-ea"/>
          <a:cs typeface="+mn-cs"/>
        </a:defRPr>
      </a:lvl7pPr>
      <a:lvl8pPr marL="6383655" algn="l" defTabSz="1823720" rtl="0" eaLnBrk="1" latinLnBrk="0" hangingPunct="1">
        <a:defRPr sz="3590" kern="1200">
          <a:solidFill>
            <a:schemeClr val="tx1"/>
          </a:solidFill>
          <a:latin typeface="+mn-lt"/>
          <a:ea typeface="+mn-ea"/>
          <a:cs typeface="+mn-cs"/>
        </a:defRPr>
      </a:lvl8pPr>
      <a:lvl9pPr marL="7295515" algn="l" defTabSz="1823720" rtl="0" eaLnBrk="1" latinLnBrk="0" hangingPunct="1">
        <a:defRPr sz="35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22.jpeg"/><Relationship Id="rId1"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5.jpeg"/><Relationship Id="rId1"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27.jpeg"/><Relationship Id="rId1"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29.jpeg"/><Relationship Id="rId1"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31.jpeg"/><Relationship Id="rId1"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image" Target="../media/image33.jpeg"/><Relationship Id="rId1" Type="http://schemas.openxmlformats.org/officeDocument/2006/relationships/image" Target="../media/image32.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3.xml"/><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38.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6.xml"/><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image" Target="../media/image46.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7.xml"/><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image" Target="../media/image47.jpe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image" Target="../media/image50.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jpeg"/><Relationship Id="rId1" Type="http://schemas.openxmlformats.org/officeDocument/2006/relationships/chart" Target="../charts/chart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5"/>
            <a:ext cx="24479250" cy="13679488"/>
          </a:xfrm>
          <a:prstGeom prst="rect">
            <a:avLst/>
          </a:prstGeom>
          <a:solidFill>
            <a:srgbClr val="ADF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itle 1"/>
          <p:cNvSpPr txBox="1"/>
          <p:nvPr/>
        </p:nvSpPr>
        <p:spPr>
          <a:xfrm rot="16200000">
            <a:off x="16149764" y="5453911"/>
            <a:ext cx="14011999" cy="26469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buClrTx/>
              <a:buSzTx/>
              <a:buFontTx/>
            </a:pPr>
            <a:r>
              <a:rPr lang="zh-CN" altLang="en-US" sz="13800" dirty="0">
                <a:latin typeface="Calibri" panose="020F0502020204030204" charset="0"/>
                <a:ea typeface="宋体" panose="02010600030101010101" pitchFamily="2" charset="-122"/>
                <a:cs typeface="Calibri" panose="020F0502020204030204" charset="0"/>
              </a:rPr>
              <a:t>小标题</a:t>
            </a:r>
            <a:endParaRPr lang="zh-CN" altLang="en-US" sz="13800" dirty="0">
              <a:latin typeface="Calibri" panose="020F0502020204030204" charset="0"/>
              <a:ea typeface="宋体" panose="02010600030101010101" pitchFamily="2" charset="-122"/>
              <a:cs typeface="Calibri" panose="020F0502020204030204" charset="0"/>
            </a:endParaRPr>
          </a:p>
        </p:txBody>
      </p:sp>
      <p:sp>
        <p:nvSpPr>
          <p:cNvPr id="6" name="Rectangle 5"/>
          <p:cNvSpPr/>
          <p:nvPr/>
        </p:nvSpPr>
        <p:spPr>
          <a:xfrm>
            <a:off x="19965379" y="-38103"/>
            <a:ext cx="1790699" cy="136794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Title 1"/>
          <p:cNvSpPr txBox="1"/>
          <p:nvPr/>
        </p:nvSpPr>
        <p:spPr>
          <a:xfrm rot="16200000">
            <a:off x="14120940" y="5577736"/>
            <a:ext cx="14011999" cy="2323121"/>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buClrTx/>
              <a:buSzTx/>
              <a:buFontTx/>
            </a:pPr>
            <a:r>
              <a:rPr lang="zh-CN" altLang="en-US" sz="13800" dirty="0">
                <a:solidFill>
                  <a:srgbClr val="ADFD06"/>
                </a:solidFill>
                <a:latin typeface="Calibri" panose="020F0502020204030204" charset="0"/>
                <a:ea typeface="宋体" panose="02010600030101010101" pitchFamily="2" charset="-122"/>
                <a:cs typeface="Calibri" panose="020F0502020204030204" charset="0"/>
                <a:sym typeface="+mn-ea"/>
              </a:rPr>
              <a:t>小标题</a:t>
            </a:r>
            <a:endParaRPr lang="zh-CN" altLang="en-US" sz="13800" dirty="0">
              <a:solidFill>
                <a:srgbClr val="ADFD06"/>
              </a:solidFill>
              <a:latin typeface="Calibri" panose="020F0502020204030204" charset="0"/>
              <a:ea typeface="宋体" panose="02010600030101010101" pitchFamily="2" charset="-122"/>
              <a:cs typeface="Calibri" panose="020F0502020204030204" charset="0"/>
              <a:sym typeface="+mn-ea"/>
            </a:endParaRPr>
          </a:p>
        </p:txBody>
      </p:sp>
      <p:sp>
        <p:nvSpPr>
          <p:cNvPr id="14" name="Title 1"/>
          <p:cNvSpPr txBox="1"/>
          <p:nvPr/>
        </p:nvSpPr>
        <p:spPr>
          <a:xfrm rot="16200000">
            <a:off x="12225467" y="5415811"/>
            <a:ext cx="14011999" cy="26469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13800" dirty="0">
                <a:latin typeface="Calibri" panose="020F0502020204030204" charset="0"/>
                <a:ea typeface="宋体" panose="02010600030101010101" pitchFamily="2" charset="-122"/>
                <a:cs typeface="Calibri" panose="020F0502020204030204" charset="0"/>
              </a:rPr>
              <a:t>小标题</a:t>
            </a:r>
            <a:endParaRPr lang="zh-CN" altLang="en-US" sz="13800" dirty="0">
              <a:latin typeface="Calibri" panose="020F0502020204030204" charset="0"/>
              <a:ea typeface="宋体" panose="02010600030101010101" pitchFamily="2" charset="-122"/>
              <a:cs typeface="Calibri" panose="020F0502020204030204" charset="0"/>
            </a:endParaRPr>
          </a:p>
          <a:p>
            <a:endParaRPr lang="zh-CN" altLang="en-US" sz="13800" dirty="0">
              <a:latin typeface="Calibri" panose="020F0502020204030204" charset="0"/>
              <a:ea typeface="宋体" panose="02010600030101010101" pitchFamily="2" charset="-122"/>
              <a:cs typeface="Calibri" panose="020F0502020204030204" charset="0"/>
            </a:endParaRPr>
          </a:p>
        </p:txBody>
      </p:sp>
      <p:sp>
        <p:nvSpPr>
          <p:cNvPr id="9" name="Rectangle 8"/>
          <p:cNvSpPr/>
          <p:nvPr/>
        </p:nvSpPr>
        <p:spPr>
          <a:xfrm>
            <a:off x="3944186" y="7342909"/>
            <a:ext cx="9578824" cy="4877523"/>
          </a:xfrm>
          <a:prstGeom prst="rect">
            <a:avLst/>
          </a:prstGeom>
          <a:solidFill>
            <a:srgbClr val="0D0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itle 1"/>
          <p:cNvSpPr txBox="1"/>
          <p:nvPr/>
        </p:nvSpPr>
        <p:spPr>
          <a:xfrm>
            <a:off x="3896360" y="7706360"/>
            <a:ext cx="14011910" cy="392938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13800" dirty="0">
                <a:solidFill>
                  <a:srgbClr val="ADFD06"/>
                </a:solidFill>
                <a:latin typeface="Calibri" panose="020F0502020204030204" charset="0"/>
                <a:ea typeface="宋体" panose="02010600030101010101" pitchFamily="2" charset="-122"/>
                <a:cs typeface="Calibri" panose="020F0502020204030204" charset="0"/>
              </a:rPr>
              <a:t>朋克风</a:t>
            </a:r>
            <a:endParaRPr lang="zh-CN" altLang="en-US" sz="13800" dirty="0">
              <a:solidFill>
                <a:srgbClr val="ADFD06"/>
              </a:solidFill>
              <a:latin typeface="Calibri" panose="020F0502020204030204" charset="0"/>
              <a:ea typeface="宋体" panose="02010600030101010101" pitchFamily="2" charset="-122"/>
              <a:cs typeface="Calibri" panose="020F0502020204030204" charset="0"/>
            </a:endParaRPr>
          </a:p>
          <a:p>
            <a:r>
              <a:rPr lang="en-US" altLang="zh-CN" sz="13800" dirty="0">
                <a:solidFill>
                  <a:srgbClr val="ADFD06"/>
                </a:solidFill>
                <a:latin typeface="Calibri" panose="020F0502020204030204" charset="0"/>
                <a:ea typeface="宋体" panose="02010600030101010101" pitchFamily="2" charset="-122"/>
                <a:cs typeface="Calibri" panose="020F0502020204030204" charset="0"/>
              </a:rPr>
              <a:t>xxx</a:t>
            </a:r>
            <a:r>
              <a:rPr lang="zh-CN" altLang="en-US" sz="13800" dirty="0">
                <a:solidFill>
                  <a:srgbClr val="ADFD06"/>
                </a:solidFill>
                <a:latin typeface="Calibri" panose="020F0502020204030204" charset="0"/>
                <a:ea typeface="宋体" panose="02010600030101010101" pitchFamily="2" charset="-122"/>
                <a:cs typeface="Calibri" panose="020F0502020204030204" charset="0"/>
              </a:rPr>
              <a:t>品牌汇报</a:t>
            </a:r>
            <a:endParaRPr lang="zh-CN" altLang="en-US" sz="13800" dirty="0">
              <a:solidFill>
                <a:srgbClr val="ADFD06"/>
              </a:solidFill>
              <a:latin typeface="Calibri" panose="020F0502020204030204" charset="0"/>
              <a:ea typeface="宋体" panose="02010600030101010101" pitchFamily="2" charset="-122"/>
              <a:cs typeface="Calibri" panose="020F0502020204030204" charset="0"/>
            </a:endParaRPr>
          </a:p>
        </p:txBody>
      </p:sp>
      <p:sp>
        <p:nvSpPr>
          <p:cNvPr id="16" name="Title 1"/>
          <p:cNvSpPr txBox="1"/>
          <p:nvPr/>
        </p:nvSpPr>
        <p:spPr>
          <a:xfrm rot="16200000">
            <a:off x="8567868" y="5415811"/>
            <a:ext cx="14011999" cy="26469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13800" dirty="0">
                <a:latin typeface="Calibri" panose="020F0502020204030204" charset="0"/>
                <a:ea typeface="宋体" panose="02010600030101010101" pitchFamily="2" charset="-122"/>
                <a:cs typeface="Calibri" panose="020F0502020204030204" charset="0"/>
              </a:rPr>
              <a:t>小标题</a:t>
            </a:r>
            <a:endParaRPr lang="zh-CN" altLang="en-US" sz="13800" dirty="0">
              <a:latin typeface="Calibri" panose="020F0502020204030204" charset="0"/>
              <a:ea typeface="宋体" panose="02010600030101010101" pitchFamily="2" charset="-122"/>
              <a:cs typeface="Calibri" panose="020F0502020204030204" charset="0"/>
            </a:endParaRPr>
          </a:p>
        </p:txBody>
      </p:sp>
      <p:sp>
        <p:nvSpPr>
          <p:cNvPr id="18" name="Rectangle 17"/>
          <p:cNvSpPr/>
          <p:nvPr/>
        </p:nvSpPr>
        <p:spPr>
          <a:xfrm>
            <a:off x="15926779" y="-3"/>
            <a:ext cx="1790699" cy="136794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Title 1"/>
          <p:cNvSpPr txBox="1"/>
          <p:nvPr/>
        </p:nvSpPr>
        <p:spPr>
          <a:xfrm rot="16200000">
            <a:off x="10150480" y="5615837"/>
            <a:ext cx="14011999" cy="2323121"/>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13800" dirty="0">
                <a:solidFill>
                  <a:srgbClr val="ADFD06"/>
                </a:solidFill>
                <a:latin typeface="Calibri" panose="020F0502020204030204" charset="0"/>
                <a:ea typeface="宋体" panose="02010600030101010101" pitchFamily="2" charset="-122"/>
                <a:cs typeface="Calibri" panose="020F0502020204030204" charset="0"/>
              </a:rPr>
              <a:t>小标题</a:t>
            </a:r>
            <a:endParaRPr lang="zh-CN" altLang="en-US" sz="13800" dirty="0">
              <a:solidFill>
                <a:srgbClr val="ADFD06"/>
              </a:solidFill>
              <a:latin typeface="Calibri" panose="020F0502020204030204" charset="0"/>
              <a:ea typeface="宋体" panose="02010600030101010101" pitchFamily="2" charset="-122"/>
              <a:cs typeface="Calibri" panose="020F0502020204030204" charset="0"/>
            </a:endParaRPr>
          </a:p>
        </p:txBody>
      </p:sp>
      <p:sp>
        <p:nvSpPr>
          <p:cNvPr id="7" name="Oval 6"/>
          <p:cNvSpPr/>
          <p:nvPr/>
        </p:nvSpPr>
        <p:spPr>
          <a:xfrm>
            <a:off x="876300" y="495300"/>
            <a:ext cx="2646975" cy="5715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Title 1"/>
          <p:cNvSpPr txBox="1"/>
          <p:nvPr/>
        </p:nvSpPr>
        <p:spPr>
          <a:xfrm rot="16200000">
            <a:off x="-483329" y="2801819"/>
            <a:ext cx="5715000" cy="1559166"/>
          </a:xfrm>
          <a:prstGeom prst="rect">
            <a:avLst/>
          </a:prstGeom>
          <a:noFill/>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9600" dirty="0" err="1">
                <a:solidFill>
                  <a:srgbClr val="ADFD06"/>
                </a:solidFill>
                <a:latin typeface="微软雅黑" panose="020B0503020204020204" charset="-122"/>
                <a:ea typeface="微软雅黑" panose="020B0503020204020204" charset="-122"/>
                <a:cs typeface="微软雅黑" panose="020B0503020204020204" charset="-122"/>
              </a:rPr>
              <a:t>小标题</a:t>
            </a:r>
            <a:endParaRPr lang="zh-CN" altLang="en-US" sz="9600" dirty="0" err="1">
              <a:solidFill>
                <a:srgbClr val="ADFD06"/>
              </a:solidFill>
              <a:latin typeface="微软雅黑" panose="020B0503020204020204" charset="-122"/>
              <a:ea typeface="微软雅黑" panose="020B0503020204020204" charset="-122"/>
              <a:cs typeface="微软雅黑" panose="020B0503020204020204" charset="-122"/>
            </a:endParaRPr>
          </a:p>
        </p:txBody>
      </p:sp>
      <p:sp>
        <p:nvSpPr>
          <p:cNvPr id="8" name="Rectangle 7"/>
          <p:cNvSpPr/>
          <p:nvPr/>
        </p:nvSpPr>
        <p:spPr>
          <a:xfrm rot="16200000">
            <a:off x="1800999" y="2875746"/>
            <a:ext cx="5240483" cy="953135"/>
          </a:xfrm>
          <a:prstGeom prst="rect">
            <a:avLst/>
          </a:prstGeom>
        </p:spPr>
        <p:txBody>
          <a:bodyPr wrap="square">
            <a:spAutoFit/>
          </a:bodyPr>
          <a:lstStyle/>
          <a:p>
            <a:r>
              <a:rPr lang="en-US" sz="2800" spc="600" dirty="0">
                <a:latin typeface="Calibri" panose="020F0502020204030204" charset="0"/>
                <a:ea typeface="Roboto" pitchFamily="2" charset="0"/>
                <a:cs typeface="Calibri" panose="020F0502020204030204" charset="0"/>
              </a:rPr>
              <a:t>Clean Presentation Template</a:t>
            </a:r>
            <a:endParaRPr lang="en-US" sz="2800" spc="600" dirty="0">
              <a:latin typeface="Calibri" panose="020F0502020204030204" charset="0"/>
              <a:ea typeface="Roboto" pitchFamily="2" charset="0"/>
              <a:cs typeface="Calibri" panose="020F0502020204030204" charset="0"/>
            </a:endParaRPr>
          </a:p>
        </p:txBody>
      </p:sp>
      <p:sp>
        <p:nvSpPr>
          <p:cNvPr id="23" name="Rectangle 22"/>
          <p:cNvSpPr/>
          <p:nvPr/>
        </p:nvSpPr>
        <p:spPr>
          <a:xfrm rot="16200000">
            <a:off x="-359239" y="9342812"/>
            <a:ext cx="4877522" cy="1432765"/>
          </a:xfrm>
          <a:prstGeom prst="rect">
            <a:avLst/>
          </a:prstGeom>
        </p:spPr>
        <p:txBody>
          <a:bodyPr wrap="square">
            <a:spAutoFit/>
          </a:bodyPr>
          <a:lstStyle/>
          <a:p>
            <a:pPr>
              <a:lnSpc>
                <a:spcPct val="150000"/>
              </a:lnSpc>
            </a:pPr>
            <a:r>
              <a:rPr lang="en-US" sz="2000" dirty="0">
                <a:latin typeface="Adobe 黑体 Std R" panose="020B0400000000000000" charset="-122"/>
                <a:ea typeface="Roboto" pitchFamily="2" charset="0"/>
                <a:cs typeface="Adobe 黑体 Std R" panose="020B0400000000000000" charset="-122"/>
              </a:rPr>
              <a:t>As a result of this rebrand and new website, Lineup is now receiving interest an</a:t>
            </a:r>
            <a:endParaRPr lang="en-ID" sz="2000" dirty="0"/>
          </a:p>
        </p:txBody>
      </p:sp>
      <p:cxnSp>
        <p:nvCxnSpPr>
          <p:cNvPr id="20" name="Straight Connector 19"/>
          <p:cNvCxnSpPr/>
          <p:nvPr/>
        </p:nvCxnSpPr>
        <p:spPr>
          <a:xfrm>
            <a:off x="3924296" y="6839741"/>
            <a:ext cx="95987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264727" y="0"/>
            <a:ext cx="0" cy="6210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735782" y="0"/>
            <a:ext cx="0" cy="6210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262254" y="0"/>
            <a:ext cx="0" cy="6210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844144" y="0"/>
            <a:ext cx="0" cy="6210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479250" cy="136794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Rectangle 11"/>
          <p:cNvSpPr/>
          <p:nvPr/>
        </p:nvSpPr>
        <p:spPr>
          <a:xfrm>
            <a:off x="6282813" y="5206181"/>
            <a:ext cx="9612878" cy="6279302"/>
          </a:xfrm>
          <a:prstGeom prst="rect">
            <a:avLst/>
          </a:prstGeom>
          <a:solidFill>
            <a:srgbClr val="EBD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6"/>
          <p:cNvSpPr/>
          <p:nvPr/>
        </p:nvSpPr>
        <p:spPr>
          <a:xfrm>
            <a:off x="2507225" y="10285157"/>
            <a:ext cx="5772164" cy="1200329"/>
          </a:xfrm>
          <a:prstGeom prst="rect">
            <a:avLst/>
          </a:prstGeom>
        </p:spPr>
        <p:txBody>
          <a:bodyPr wrap="square">
            <a:spAutoFit/>
          </a:bodyPr>
          <a:lstStyle/>
          <a:p>
            <a:r>
              <a:rPr lang="en-US" sz="2400" dirty="0">
                <a:solidFill>
                  <a:srgbClr val="2B2B2C"/>
                </a:solidFill>
                <a:latin typeface="Adobe 黑体 Std R" panose="020B0400000000000000" charset="-122"/>
                <a:cs typeface="Adobe 黑体 Std R" panose="020B0400000000000000" charset="-122"/>
              </a:rPr>
              <a:t>You can order a complex service or choose from the scope of our complementary services.</a:t>
            </a:r>
            <a:endParaRPr lang="en-ID" sz="2400" dirty="0">
              <a:latin typeface="Adobe 黑体 Std R" panose="020B0400000000000000" charset="-122"/>
              <a:cs typeface="Adobe 黑体 Std R" panose="020B0400000000000000" charset="-122"/>
            </a:endParaRPr>
          </a:p>
        </p:txBody>
      </p:sp>
      <p:sp>
        <p:nvSpPr>
          <p:cNvPr id="14" name="Rectangle 13"/>
          <p:cNvSpPr/>
          <p:nvPr/>
        </p:nvSpPr>
        <p:spPr>
          <a:xfrm>
            <a:off x="9489211" y="1120878"/>
            <a:ext cx="14556336" cy="5401479"/>
          </a:xfrm>
          <a:prstGeom prst="rect">
            <a:avLst/>
          </a:prstGeom>
        </p:spPr>
        <p:txBody>
          <a:bodyPr wrap="square">
            <a:spAutoFit/>
          </a:bodyPr>
          <a:lstStyle/>
          <a:p>
            <a:r>
              <a:rPr lang="en-US" sz="11500" b="1" dirty="0">
                <a:solidFill>
                  <a:srgbClr val="EBDA08"/>
                </a:solidFill>
                <a:latin typeface="微软雅黑" panose="020B0503020204020204" charset="-122"/>
              </a:rPr>
              <a:t>Let us make things for you.</a:t>
            </a:r>
            <a:endParaRPr lang="en-US" sz="11500" b="1" i="0" dirty="0">
              <a:solidFill>
                <a:srgbClr val="EBDA08"/>
              </a:solidFill>
              <a:effectLst/>
              <a:latin typeface="微软雅黑" panose="020B0503020204020204" charset="-122"/>
            </a:endParaRPr>
          </a:p>
        </p:txBody>
      </p:sp>
      <p:cxnSp>
        <p:nvCxnSpPr>
          <p:cNvPr id="9" name="Straight Connector 8"/>
          <p:cNvCxnSpPr/>
          <p:nvPr/>
        </p:nvCxnSpPr>
        <p:spPr>
          <a:xfrm>
            <a:off x="2566219" y="9851923"/>
            <a:ext cx="60173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9371223" y="1091378"/>
            <a:ext cx="14556336" cy="5401479"/>
          </a:xfrm>
          <a:prstGeom prst="rect">
            <a:avLst/>
          </a:prstGeom>
        </p:spPr>
        <p:txBody>
          <a:bodyPr wrap="square">
            <a:spAutoFit/>
          </a:bodyPr>
          <a:lstStyle/>
          <a:p>
            <a:r>
              <a:rPr lang="en-US" sz="11500" b="1" dirty="0">
                <a:ln>
                  <a:solidFill>
                    <a:schemeClr val="tx1"/>
                  </a:solidFill>
                </a:ln>
                <a:noFill/>
                <a:latin typeface="微软雅黑" panose="020B0503020204020204" charset="-122"/>
              </a:rPr>
              <a:t>Let us make things for you.</a:t>
            </a:r>
            <a:endParaRPr lang="en-US" sz="11500" b="1" i="0" dirty="0">
              <a:ln>
                <a:solidFill>
                  <a:schemeClr val="tx1"/>
                </a:solidFill>
              </a:ln>
              <a:noFill/>
              <a:effectLst/>
              <a:latin typeface="微软雅黑" panose="020B0503020204020204" charset="-122"/>
            </a:endParaRPr>
          </a:p>
        </p:txBody>
      </p:sp>
      <p:sp>
        <p:nvSpPr>
          <p:cNvPr id="11" name="Rectangle 10"/>
          <p:cNvSpPr/>
          <p:nvPr/>
        </p:nvSpPr>
        <p:spPr>
          <a:xfrm>
            <a:off x="16199863" y="7781908"/>
            <a:ext cx="6946626" cy="3703578"/>
          </a:xfrm>
          <a:prstGeom prst="rect">
            <a:avLst/>
          </a:prstGeom>
        </p:spPr>
        <p:txBody>
          <a:bodyPr wrap="square">
            <a:spAutoFit/>
          </a:bodyPr>
          <a:lstStyle/>
          <a:p>
            <a:pPr algn="just">
              <a:lnSpc>
                <a:spcPct val="200000"/>
              </a:lnSpc>
            </a:pPr>
            <a:r>
              <a:rPr lang="en-US" sz="2000" dirty="0">
                <a:latin typeface="Adobe 黑体 Std R" panose="020B0400000000000000" charset="-122"/>
                <a:cs typeface="Adobe 黑体 Std R" panose="020B0400000000000000" charset="-122"/>
              </a:rPr>
              <a:t>Automotive market was the first branch where we introduced the competence management platform. The complexity of sales network and quite high rotation among client service staff members was a trigger for a change from traditional trainings to holistic approach to competence development.</a:t>
            </a:r>
            <a:endParaRPr lang="en-ID" sz="2000" dirty="0">
              <a:latin typeface="Adobe 黑体 Std R" panose="020B0400000000000000" charset="-122"/>
              <a:cs typeface="Adobe 黑体 Std R" panose="020B0400000000000000" charset="-122"/>
            </a:endParaRPr>
          </a:p>
        </p:txBody>
      </p:sp>
      <p:sp>
        <p:nvSpPr>
          <p:cNvPr id="13" name="Rectangle 12"/>
          <p:cNvSpPr/>
          <p:nvPr/>
        </p:nvSpPr>
        <p:spPr>
          <a:xfrm>
            <a:off x="9604266" y="7781908"/>
            <a:ext cx="3621969" cy="1938992"/>
          </a:xfrm>
          <a:prstGeom prst="rect">
            <a:avLst/>
          </a:prstGeom>
        </p:spPr>
        <p:txBody>
          <a:bodyPr wrap="square">
            <a:spAutoFit/>
          </a:bodyPr>
          <a:lstStyle/>
          <a:p>
            <a:r>
              <a:rPr lang="en-ID" sz="6000" dirty="0">
                <a:latin typeface="微软雅黑" panose="020B0503020204020204" charset="-122"/>
                <a:cs typeface="微软雅黑" panose="020B0503020204020204" charset="-122"/>
              </a:rPr>
              <a:t>Develop-</a:t>
            </a:r>
            <a:r>
              <a:rPr lang="en-ID" sz="6000" dirty="0" err="1">
                <a:latin typeface="微软雅黑" panose="020B0503020204020204" charset="-122"/>
                <a:cs typeface="微软雅黑" panose="020B0503020204020204" charset="-122"/>
              </a:rPr>
              <a:t>ment</a:t>
            </a:r>
            <a:r>
              <a:rPr lang="en-ID" sz="6000" dirty="0">
                <a:latin typeface="微软雅黑" panose="020B0503020204020204" charset="-122"/>
                <a:cs typeface="微软雅黑" panose="020B0503020204020204" charset="-122"/>
              </a:rPr>
              <a:t>.</a:t>
            </a:r>
            <a:endParaRPr lang="en-ID" sz="6000" dirty="0">
              <a:latin typeface="微软雅黑" panose="020B0503020204020204" charset="-122"/>
              <a:cs typeface="微软雅黑" panose="020B0503020204020204" charset="-122"/>
            </a:endParaRPr>
          </a:p>
        </p:txBody>
      </p:sp>
      <p:pic>
        <p:nvPicPr>
          <p:cNvPr id="5" name="图片占位符 4"/>
          <p:cNvPicPr>
            <a:picLocks noGrp="1" noChangeAspect="1"/>
          </p:cNvPicPr>
          <p:nvPr>
            <p:ph type="pic" sz="quarter" idx="10"/>
          </p:nvPr>
        </p:nvPicPr>
        <p:blipFill>
          <a:blip r:embed="rId1" cstate="screen"/>
          <a:srcRect l="25409" r="25409"/>
          <a:stretch>
            <a:fillRect/>
          </a:stretch>
        </p:blip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24479250" cy="13679488"/>
          </a:xfrm>
          <a:prstGeom prst="rect">
            <a:avLst/>
          </a:prstGeom>
          <a:solidFill>
            <a:srgbClr val="ADF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Rectangle 15"/>
          <p:cNvSpPr/>
          <p:nvPr/>
        </p:nvSpPr>
        <p:spPr>
          <a:xfrm>
            <a:off x="7197212" y="7789686"/>
            <a:ext cx="17344102" cy="4719484"/>
          </a:xfrm>
          <a:prstGeom prst="rect">
            <a:avLst/>
          </a:prstGeom>
          <a:solidFill>
            <a:srgbClr val="29DB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6" name="图片占位符 5"/>
          <p:cNvPicPr>
            <a:picLocks noGrp="1" noChangeAspect="1"/>
          </p:cNvPicPr>
          <p:nvPr>
            <p:ph type="pic" sz="quarter" idx="10"/>
          </p:nvPr>
        </p:nvPicPr>
        <p:blipFill>
          <a:blip r:embed="rId1" cstate="screen"/>
          <a:srcRect t="32568" b="32568"/>
          <a:stretch>
            <a:fillRect/>
          </a:stretch>
        </p:blipFill>
        <p:spPr/>
      </p:pic>
      <p:sp>
        <p:nvSpPr>
          <p:cNvPr id="19" name="Rectangle 18"/>
          <p:cNvSpPr/>
          <p:nvPr/>
        </p:nvSpPr>
        <p:spPr>
          <a:xfrm>
            <a:off x="1989495" y="1836013"/>
            <a:ext cx="15426812" cy="3046988"/>
          </a:xfrm>
          <a:prstGeom prst="rect">
            <a:avLst/>
          </a:prstGeom>
        </p:spPr>
        <p:txBody>
          <a:bodyPr wrap="square">
            <a:spAutoFit/>
          </a:bodyPr>
          <a:lstStyle/>
          <a:p>
            <a:r>
              <a:rPr lang="en-ID" sz="9600" b="1" dirty="0">
                <a:ln w="28575">
                  <a:solidFill>
                    <a:schemeClr val="bg1"/>
                  </a:solidFill>
                </a:ln>
                <a:noFill/>
                <a:latin typeface="微软雅黑" panose="020B0503020204020204" charset="-122"/>
              </a:rPr>
              <a:t>WHAT WAS THE CHALLENGE?</a:t>
            </a:r>
            <a:endParaRPr lang="en-ID" sz="213200" b="1" dirty="0">
              <a:ln w="28575">
                <a:solidFill>
                  <a:schemeClr val="bg1"/>
                </a:solidFill>
              </a:ln>
              <a:noFill/>
              <a:latin typeface="微软雅黑" panose="020B0503020204020204" charset="-122"/>
            </a:endParaRPr>
          </a:p>
        </p:txBody>
      </p:sp>
      <p:sp>
        <p:nvSpPr>
          <p:cNvPr id="20" name="Rectangle 19"/>
          <p:cNvSpPr/>
          <p:nvPr/>
        </p:nvSpPr>
        <p:spPr>
          <a:xfrm>
            <a:off x="1989495" y="1913781"/>
            <a:ext cx="15426812" cy="3046988"/>
          </a:xfrm>
          <a:prstGeom prst="rect">
            <a:avLst/>
          </a:prstGeom>
        </p:spPr>
        <p:txBody>
          <a:bodyPr wrap="square">
            <a:spAutoFit/>
          </a:bodyPr>
          <a:lstStyle/>
          <a:p>
            <a:r>
              <a:rPr lang="en-ID" sz="9600" b="1" dirty="0">
                <a:ln w="19050">
                  <a:solidFill>
                    <a:schemeClr val="bg1"/>
                  </a:solidFill>
                </a:ln>
                <a:noFill/>
                <a:latin typeface="微软雅黑" panose="020B0503020204020204" charset="-122"/>
              </a:rPr>
              <a:t>WHAT WAS THE CHALLENGE?</a:t>
            </a:r>
            <a:endParaRPr lang="en-ID" sz="213200" b="1" dirty="0">
              <a:ln w="19050">
                <a:solidFill>
                  <a:schemeClr val="bg1"/>
                </a:solidFill>
              </a:ln>
              <a:noFill/>
              <a:latin typeface="微软雅黑" panose="020B0503020204020204" charset="-122"/>
            </a:endParaRPr>
          </a:p>
        </p:txBody>
      </p:sp>
      <p:sp>
        <p:nvSpPr>
          <p:cNvPr id="21" name="Rectangle 20"/>
          <p:cNvSpPr/>
          <p:nvPr/>
        </p:nvSpPr>
        <p:spPr>
          <a:xfrm>
            <a:off x="709254" y="5191433"/>
            <a:ext cx="1238864" cy="6607278"/>
          </a:xfrm>
          <a:prstGeom prst="rect">
            <a:avLst/>
          </a:prstGeom>
          <a:solidFill>
            <a:srgbClr val="FF5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Rectangle 11"/>
          <p:cNvSpPr/>
          <p:nvPr/>
        </p:nvSpPr>
        <p:spPr>
          <a:xfrm>
            <a:off x="1989494" y="3221233"/>
            <a:ext cx="11726505" cy="14014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Rectangle 3"/>
          <p:cNvSpPr/>
          <p:nvPr/>
        </p:nvSpPr>
        <p:spPr>
          <a:xfrm>
            <a:off x="1917290" y="1658895"/>
            <a:ext cx="15426812" cy="3046988"/>
          </a:xfrm>
          <a:prstGeom prst="rect">
            <a:avLst/>
          </a:prstGeom>
        </p:spPr>
        <p:txBody>
          <a:bodyPr wrap="square">
            <a:spAutoFit/>
          </a:bodyPr>
          <a:lstStyle/>
          <a:p>
            <a:r>
              <a:rPr lang="en-ID" sz="9600" b="1" dirty="0">
                <a:solidFill>
                  <a:schemeClr val="bg1"/>
                </a:solidFill>
                <a:latin typeface="微软雅黑" panose="020B0503020204020204" charset="-122"/>
              </a:rPr>
              <a:t>WHAT WAS THE CHALLENGE?</a:t>
            </a:r>
            <a:endParaRPr lang="en-ID" sz="213200" b="1" dirty="0">
              <a:solidFill>
                <a:schemeClr val="bg1"/>
              </a:solidFill>
              <a:latin typeface="微软雅黑" panose="020B0503020204020204" charset="-122"/>
            </a:endParaRPr>
          </a:p>
        </p:txBody>
      </p:sp>
      <p:sp>
        <p:nvSpPr>
          <p:cNvPr id="9" name="Rectangle 8"/>
          <p:cNvSpPr/>
          <p:nvPr/>
        </p:nvSpPr>
        <p:spPr>
          <a:xfrm>
            <a:off x="14394425" y="5988880"/>
            <a:ext cx="9406400" cy="4187508"/>
          </a:xfrm>
          <a:prstGeom prst="rect">
            <a:avLst/>
          </a:prstGeom>
        </p:spPr>
        <p:txBody>
          <a:bodyPr wrap="square">
            <a:spAutoFit/>
          </a:bodyPr>
          <a:lstStyle/>
          <a:p>
            <a:pPr>
              <a:lnSpc>
                <a:spcPct val="150000"/>
              </a:lnSpc>
            </a:pPr>
            <a:r>
              <a:rPr lang="en-US" sz="3600" dirty="0">
                <a:latin typeface="Adobe 黑体 Std R" panose="020B0400000000000000" charset="-122"/>
                <a:cs typeface="Adobe 黑体 Std R" panose="020B0400000000000000" charset="-122"/>
              </a:rPr>
              <a:t>The competences of internal employees and client service staff who sale financial and insurance products needs to be monitored and reported in a specific manner.</a:t>
            </a:r>
            <a:endParaRPr lang="en-ID" sz="3600" dirty="0">
              <a:latin typeface="Adobe 黑体 Std R" panose="020B0400000000000000" charset="-122"/>
              <a:cs typeface="Adobe 黑体 Std R" panose="020B0400000000000000" charset="-122"/>
            </a:endParaRPr>
          </a:p>
        </p:txBody>
      </p:sp>
      <p:sp>
        <p:nvSpPr>
          <p:cNvPr id="10" name="Freeform: Shape 9"/>
          <p:cNvSpPr/>
          <p:nvPr/>
        </p:nvSpPr>
        <p:spPr>
          <a:xfrm>
            <a:off x="2450630" y="10325287"/>
            <a:ext cx="2369219" cy="474202"/>
          </a:xfrm>
          <a:custGeom>
            <a:avLst/>
            <a:gdLst/>
            <a:ahLst/>
            <a:cxnLst/>
            <a:rect l="l" t="t" r="r" b="b"/>
            <a:pathLst>
              <a:path w="13638361" h="2729736">
                <a:moveTo>
                  <a:pt x="8180134" y="1391167"/>
                </a:moveTo>
                <a:cubicBezTo>
                  <a:pt x="8210483" y="1392182"/>
                  <a:pt x="8237381" y="1397759"/>
                  <a:pt x="8260828" y="1407900"/>
                </a:cubicBezTo>
                <a:cubicBezTo>
                  <a:pt x="8292091" y="1421421"/>
                  <a:pt x="8308453" y="1459280"/>
                  <a:pt x="8309913" y="1521477"/>
                </a:cubicBezTo>
                <a:cubicBezTo>
                  <a:pt x="8308453" y="1583673"/>
                  <a:pt x="8292091" y="1621532"/>
                  <a:pt x="8260828" y="1635053"/>
                </a:cubicBezTo>
                <a:cubicBezTo>
                  <a:pt x="8229566" y="1648574"/>
                  <a:pt x="8192168" y="1653983"/>
                  <a:pt x="8148633" y="1651278"/>
                </a:cubicBezTo>
                <a:lnTo>
                  <a:pt x="7419374" y="1651278"/>
                </a:lnTo>
                <a:lnTo>
                  <a:pt x="7419374" y="1391674"/>
                </a:lnTo>
                <a:lnTo>
                  <a:pt x="8148633" y="1391674"/>
                </a:lnTo>
                <a:cubicBezTo>
                  <a:pt x="8159516" y="1390998"/>
                  <a:pt x="8170016" y="1390829"/>
                  <a:pt x="8180134" y="1391167"/>
                </a:cubicBezTo>
                <a:close/>
                <a:moveTo>
                  <a:pt x="12467624" y="932493"/>
                </a:moveTo>
                <a:lnTo>
                  <a:pt x="12467624" y="1630247"/>
                </a:lnTo>
                <a:lnTo>
                  <a:pt x="12923418" y="1630247"/>
                </a:lnTo>
                <a:cubicBezTo>
                  <a:pt x="13003410" y="1631459"/>
                  <a:pt x="13073272" y="1623386"/>
                  <a:pt x="13133004" y="1606027"/>
                </a:cubicBezTo>
                <a:cubicBezTo>
                  <a:pt x="13192738" y="1588669"/>
                  <a:pt x="13239226" y="1554753"/>
                  <a:pt x="13272469" y="1504279"/>
                </a:cubicBezTo>
                <a:cubicBezTo>
                  <a:pt x="13305711" y="1453805"/>
                  <a:pt x="13322593" y="1379502"/>
                  <a:pt x="13323111" y="1281368"/>
                </a:cubicBezTo>
                <a:cubicBezTo>
                  <a:pt x="13322593" y="1183234"/>
                  <a:pt x="13305711" y="1108931"/>
                  <a:pt x="13272469" y="1058458"/>
                </a:cubicBezTo>
                <a:cubicBezTo>
                  <a:pt x="13239226" y="1007985"/>
                  <a:pt x="13192738" y="974069"/>
                  <a:pt x="13133006" y="956712"/>
                </a:cubicBezTo>
                <a:cubicBezTo>
                  <a:pt x="13073272" y="939354"/>
                  <a:pt x="13003410" y="931281"/>
                  <a:pt x="12923418" y="932493"/>
                </a:cubicBezTo>
                <a:close/>
                <a:moveTo>
                  <a:pt x="9514985" y="914967"/>
                </a:moveTo>
                <a:cubicBezTo>
                  <a:pt x="9678163" y="914602"/>
                  <a:pt x="9795323" y="944258"/>
                  <a:pt x="9866465" y="1003937"/>
                </a:cubicBezTo>
                <a:cubicBezTo>
                  <a:pt x="9937609" y="1063615"/>
                  <a:pt x="9972376" y="1155508"/>
                  <a:pt x="9970770" y="1279615"/>
                </a:cubicBezTo>
                <a:cubicBezTo>
                  <a:pt x="9972267" y="1404635"/>
                  <a:pt x="9937280" y="1497332"/>
                  <a:pt x="9865808" y="1557706"/>
                </a:cubicBezTo>
                <a:cubicBezTo>
                  <a:pt x="9794336" y="1618079"/>
                  <a:pt x="9677397" y="1648102"/>
                  <a:pt x="9514985" y="1647773"/>
                </a:cubicBezTo>
                <a:cubicBezTo>
                  <a:pt x="9352575" y="1648211"/>
                  <a:pt x="9235633" y="1618408"/>
                  <a:pt x="9164161" y="1558363"/>
                </a:cubicBezTo>
                <a:cubicBezTo>
                  <a:pt x="9092688" y="1498318"/>
                  <a:pt x="9057700" y="1405402"/>
                  <a:pt x="9059198" y="1279615"/>
                </a:cubicBezTo>
                <a:cubicBezTo>
                  <a:pt x="9057591" y="1154741"/>
                  <a:pt x="9092360" y="1062629"/>
                  <a:pt x="9163503" y="1003279"/>
                </a:cubicBezTo>
                <a:cubicBezTo>
                  <a:pt x="9234647" y="943930"/>
                  <a:pt x="9351808" y="914492"/>
                  <a:pt x="9514985" y="914967"/>
                </a:cubicBezTo>
                <a:close/>
                <a:moveTo>
                  <a:pt x="2317192" y="910766"/>
                </a:moveTo>
                <a:lnTo>
                  <a:pt x="2317192" y="1633533"/>
                </a:lnTo>
                <a:lnTo>
                  <a:pt x="2288151" y="1633533"/>
                </a:lnTo>
                <a:lnTo>
                  <a:pt x="2156722" y="1894671"/>
                </a:lnTo>
                <a:lnTo>
                  <a:pt x="1809750" y="1894671"/>
                </a:lnTo>
                <a:close/>
                <a:moveTo>
                  <a:pt x="6123252" y="901165"/>
                </a:moveTo>
                <a:lnTo>
                  <a:pt x="6372091" y="1398904"/>
                </a:lnTo>
                <a:lnTo>
                  <a:pt x="5872661" y="1398904"/>
                </a:lnTo>
                <a:close/>
                <a:moveTo>
                  <a:pt x="2656152" y="901165"/>
                </a:moveTo>
                <a:lnTo>
                  <a:pt x="2904991" y="1398904"/>
                </a:lnTo>
                <a:lnTo>
                  <a:pt x="2405561" y="1398904"/>
                </a:lnTo>
                <a:close/>
                <a:moveTo>
                  <a:pt x="8101836" y="895195"/>
                </a:moveTo>
                <a:cubicBezTo>
                  <a:pt x="8132692" y="896182"/>
                  <a:pt x="8159912" y="901609"/>
                  <a:pt x="8183496" y="911476"/>
                </a:cubicBezTo>
                <a:cubicBezTo>
                  <a:pt x="8214941" y="924632"/>
                  <a:pt x="8231375" y="961468"/>
                  <a:pt x="8232799" y="1021986"/>
                </a:cubicBezTo>
                <a:cubicBezTo>
                  <a:pt x="8231339" y="1083343"/>
                  <a:pt x="8214978" y="1120690"/>
                  <a:pt x="8183715" y="1134029"/>
                </a:cubicBezTo>
                <a:cubicBezTo>
                  <a:pt x="8152453" y="1147367"/>
                  <a:pt x="8115055" y="1152702"/>
                  <a:pt x="8071520" y="1150035"/>
                </a:cubicBezTo>
                <a:lnTo>
                  <a:pt x="8069767" y="1150035"/>
                </a:lnTo>
                <a:lnTo>
                  <a:pt x="7419374" y="1150035"/>
                </a:lnTo>
                <a:lnTo>
                  <a:pt x="7419374" y="895689"/>
                </a:lnTo>
                <a:lnTo>
                  <a:pt x="8069767" y="895689"/>
                </a:lnTo>
                <a:cubicBezTo>
                  <a:pt x="8080860" y="895031"/>
                  <a:pt x="8091550" y="894866"/>
                  <a:pt x="8101836" y="895195"/>
                </a:cubicBezTo>
                <a:close/>
                <a:moveTo>
                  <a:pt x="12152375" y="668070"/>
                </a:moveTo>
                <a:lnTo>
                  <a:pt x="13042626" y="668070"/>
                </a:lnTo>
                <a:cubicBezTo>
                  <a:pt x="13149860" y="667916"/>
                  <a:pt x="13248346" y="690015"/>
                  <a:pt x="13338083" y="734369"/>
                </a:cubicBezTo>
                <a:cubicBezTo>
                  <a:pt x="13427819" y="778722"/>
                  <a:pt x="13499930" y="846251"/>
                  <a:pt x="13554414" y="936956"/>
                </a:cubicBezTo>
                <a:cubicBezTo>
                  <a:pt x="13608900" y="1027661"/>
                  <a:pt x="13636882" y="1142465"/>
                  <a:pt x="13638361" y="1281368"/>
                </a:cubicBezTo>
                <a:cubicBezTo>
                  <a:pt x="13636882" y="1420272"/>
                  <a:pt x="13608900" y="1535077"/>
                  <a:pt x="13554414" y="1625783"/>
                </a:cubicBezTo>
                <a:cubicBezTo>
                  <a:pt x="13499930" y="1716488"/>
                  <a:pt x="13427819" y="1784018"/>
                  <a:pt x="13338083" y="1828371"/>
                </a:cubicBezTo>
                <a:cubicBezTo>
                  <a:pt x="13248346" y="1872725"/>
                  <a:pt x="13149860" y="1894824"/>
                  <a:pt x="13042626" y="1894671"/>
                </a:cubicBezTo>
                <a:lnTo>
                  <a:pt x="12152375" y="1894671"/>
                </a:lnTo>
                <a:close/>
                <a:moveTo>
                  <a:pt x="11896016" y="668070"/>
                </a:moveTo>
                <a:lnTo>
                  <a:pt x="11999452" y="668070"/>
                </a:lnTo>
                <a:lnTo>
                  <a:pt x="11999452" y="1894671"/>
                </a:lnTo>
                <a:lnTo>
                  <a:pt x="11896016" y="1894671"/>
                </a:lnTo>
                <a:close/>
                <a:moveTo>
                  <a:pt x="7104126" y="668070"/>
                </a:moveTo>
                <a:lnTo>
                  <a:pt x="7104126" y="1894671"/>
                </a:lnTo>
                <a:lnTo>
                  <a:pt x="8225791" y="1894671"/>
                </a:lnTo>
                <a:cubicBezTo>
                  <a:pt x="8364286" y="1892705"/>
                  <a:pt x="8465664" y="1858990"/>
                  <a:pt x="8529924" y="1793524"/>
                </a:cubicBezTo>
                <a:cubicBezTo>
                  <a:pt x="8594184" y="1728059"/>
                  <a:pt x="8625930" y="1642639"/>
                  <a:pt x="8625162" y="1537264"/>
                </a:cubicBezTo>
                <a:cubicBezTo>
                  <a:pt x="8624506" y="1466302"/>
                  <a:pt x="8608743" y="1405234"/>
                  <a:pt x="8577875" y="1354062"/>
                </a:cubicBezTo>
                <a:cubicBezTo>
                  <a:pt x="8547006" y="1302890"/>
                  <a:pt x="8504972" y="1261145"/>
                  <a:pt x="8451775" y="1228829"/>
                </a:cubicBezTo>
                <a:cubicBezTo>
                  <a:pt x="8482581" y="1194390"/>
                  <a:pt x="8506282" y="1156862"/>
                  <a:pt x="8522878" y="1116243"/>
                </a:cubicBezTo>
                <a:cubicBezTo>
                  <a:pt x="8539475" y="1075625"/>
                  <a:pt x="8547865" y="1033681"/>
                  <a:pt x="8548048" y="990412"/>
                </a:cubicBezTo>
                <a:cubicBezTo>
                  <a:pt x="8550275" y="898004"/>
                  <a:pt x="8524367" y="821716"/>
                  <a:pt x="8470324" y="761546"/>
                </a:cubicBezTo>
                <a:cubicBezTo>
                  <a:pt x="8416282" y="701377"/>
                  <a:pt x="8320746" y="670218"/>
                  <a:pt x="8183718" y="668070"/>
                </a:cubicBezTo>
                <a:close/>
                <a:moveTo>
                  <a:pt x="5909461" y="668070"/>
                </a:moveTo>
                <a:lnTo>
                  <a:pt x="5276849" y="1894671"/>
                </a:lnTo>
                <a:lnTo>
                  <a:pt x="5623822" y="1894671"/>
                </a:lnTo>
                <a:lnTo>
                  <a:pt x="5755251" y="1633533"/>
                </a:lnTo>
                <a:lnTo>
                  <a:pt x="6489501" y="1633533"/>
                </a:lnTo>
                <a:lnTo>
                  <a:pt x="6620929" y="1894671"/>
                </a:lnTo>
                <a:lnTo>
                  <a:pt x="6969642" y="1894671"/>
                </a:lnTo>
                <a:lnTo>
                  <a:pt x="6335291" y="668070"/>
                </a:lnTo>
                <a:close/>
                <a:moveTo>
                  <a:pt x="0" y="668070"/>
                </a:moveTo>
                <a:lnTo>
                  <a:pt x="353982" y="668070"/>
                </a:lnTo>
                <a:lnTo>
                  <a:pt x="846402" y="1661618"/>
                </a:lnTo>
                <a:lnTo>
                  <a:pt x="1338823" y="668070"/>
                </a:lnTo>
                <a:lnTo>
                  <a:pt x="1692792" y="668070"/>
                </a:lnTo>
                <a:lnTo>
                  <a:pt x="1061945" y="1894671"/>
                </a:lnTo>
                <a:lnTo>
                  <a:pt x="630859" y="1894671"/>
                </a:lnTo>
                <a:close/>
                <a:moveTo>
                  <a:pt x="9514985" y="650544"/>
                </a:moveTo>
                <a:cubicBezTo>
                  <a:pt x="9246672" y="651338"/>
                  <a:pt x="9050684" y="705349"/>
                  <a:pt x="8927021" y="812576"/>
                </a:cubicBezTo>
                <a:cubicBezTo>
                  <a:pt x="8803359" y="919803"/>
                  <a:pt x="8742335" y="1075483"/>
                  <a:pt x="8743949" y="1279615"/>
                </a:cubicBezTo>
                <a:cubicBezTo>
                  <a:pt x="8742335" y="1484662"/>
                  <a:pt x="8803359" y="1641147"/>
                  <a:pt x="8927021" y="1749068"/>
                </a:cubicBezTo>
                <a:cubicBezTo>
                  <a:pt x="9050684" y="1856990"/>
                  <a:pt x="9246672" y="1911366"/>
                  <a:pt x="9514985" y="1912197"/>
                </a:cubicBezTo>
                <a:cubicBezTo>
                  <a:pt x="9782530" y="1911257"/>
                  <a:pt x="9978297" y="1856662"/>
                  <a:pt x="10102288" y="1748412"/>
                </a:cubicBezTo>
                <a:cubicBezTo>
                  <a:pt x="10226280" y="1640162"/>
                  <a:pt x="10287523" y="1483896"/>
                  <a:pt x="10286018" y="1279615"/>
                </a:cubicBezTo>
                <a:cubicBezTo>
                  <a:pt x="10287523" y="1076249"/>
                  <a:pt x="10226280" y="920788"/>
                  <a:pt x="10102288" y="813233"/>
                </a:cubicBezTo>
                <a:cubicBezTo>
                  <a:pt x="9978297" y="705677"/>
                  <a:pt x="9782530" y="651447"/>
                  <a:pt x="9514985" y="650544"/>
                </a:cubicBezTo>
                <a:close/>
                <a:moveTo>
                  <a:pt x="4401047" y="650544"/>
                </a:moveTo>
                <a:cubicBezTo>
                  <a:pt x="4147620" y="651409"/>
                  <a:pt x="3954257" y="705715"/>
                  <a:pt x="3820963" y="813460"/>
                </a:cubicBezTo>
                <a:cubicBezTo>
                  <a:pt x="3687666" y="921205"/>
                  <a:pt x="3620513" y="1077196"/>
                  <a:pt x="3619500" y="1281433"/>
                </a:cubicBezTo>
                <a:cubicBezTo>
                  <a:pt x="3621608" y="1485617"/>
                  <a:pt x="3686570" y="1641573"/>
                  <a:pt x="3814389" y="1749302"/>
                </a:cubicBezTo>
                <a:cubicBezTo>
                  <a:pt x="3942206" y="1857031"/>
                  <a:pt x="4120229" y="1911329"/>
                  <a:pt x="4348457" y="1912197"/>
                </a:cubicBezTo>
                <a:cubicBezTo>
                  <a:pt x="4478874" y="1911321"/>
                  <a:pt x="4590554" y="1892060"/>
                  <a:pt x="4683499" y="1854413"/>
                </a:cubicBezTo>
                <a:cubicBezTo>
                  <a:pt x="4776445" y="1816766"/>
                  <a:pt x="4851751" y="1765986"/>
                  <a:pt x="4909418" y="1702074"/>
                </a:cubicBezTo>
                <a:lnTo>
                  <a:pt x="4923427" y="1894686"/>
                </a:lnTo>
                <a:lnTo>
                  <a:pt x="5156310" y="1894686"/>
                </a:lnTo>
                <a:lnTo>
                  <a:pt x="5156310" y="1237665"/>
                </a:lnTo>
                <a:lnTo>
                  <a:pt x="4378258" y="1237665"/>
                </a:lnTo>
                <a:lnTo>
                  <a:pt x="4378258" y="1442500"/>
                </a:lnTo>
                <a:lnTo>
                  <a:pt x="4835791" y="1442500"/>
                </a:lnTo>
                <a:cubicBezTo>
                  <a:pt x="4833865" y="1474564"/>
                  <a:pt x="4817850" y="1507896"/>
                  <a:pt x="4787746" y="1542494"/>
                </a:cubicBezTo>
                <a:cubicBezTo>
                  <a:pt x="4757642" y="1577093"/>
                  <a:pt x="4710982" y="1606526"/>
                  <a:pt x="4647766" y="1630794"/>
                </a:cubicBezTo>
                <a:cubicBezTo>
                  <a:pt x="4584550" y="1655062"/>
                  <a:pt x="4502310" y="1667732"/>
                  <a:pt x="4401047" y="1668804"/>
                </a:cubicBezTo>
                <a:cubicBezTo>
                  <a:pt x="4266705" y="1666864"/>
                  <a:pt x="4165896" y="1645016"/>
                  <a:pt x="4098622" y="1603260"/>
                </a:cubicBezTo>
                <a:cubicBezTo>
                  <a:pt x="4031348" y="1561503"/>
                  <a:pt x="3986765" y="1511480"/>
                  <a:pt x="3964874" y="1453188"/>
                </a:cubicBezTo>
                <a:cubicBezTo>
                  <a:pt x="3942984" y="1394897"/>
                  <a:pt x="3932942" y="1339980"/>
                  <a:pt x="3934748" y="1288436"/>
                </a:cubicBezTo>
                <a:cubicBezTo>
                  <a:pt x="3932909" y="1237475"/>
                  <a:pt x="3942821" y="1183388"/>
                  <a:pt x="3964485" y="1126175"/>
                </a:cubicBezTo>
                <a:cubicBezTo>
                  <a:pt x="3986148" y="1068962"/>
                  <a:pt x="4030601" y="1019929"/>
                  <a:pt x="4097843" y="979075"/>
                </a:cubicBezTo>
                <a:cubicBezTo>
                  <a:pt x="4165084" y="938220"/>
                  <a:pt x="4266153" y="916851"/>
                  <a:pt x="4401047" y="914967"/>
                </a:cubicBezTo>
                <a:cubicBezTo>
                  <a:pt x="4510945" y="916104"/>
                  <a:pt x="4596561" y="929225"/>
                  <a:pt x="4657895" y="954330"/>
                </a:cubicBezTo>
                <a:cubicBezTo>
                  <a:pt x="4719228" y="979435"/>
                  <a:pt x="4763031" y="1009704"/>
                  <a:pt x="4789304" y="1045137"/>
                </a:cubicBezTo>
                <a:cubicBezTo>
                  <a:pt x="4815577" y="1080570"/>
                  <a:pt x="4831073" y="1114346"/>
                  <a:pt x="4835791" y="1146467"/>
                </a:cubicBezTo>
                <a:lnTo>
                  <a:pt x="5156310" y="1146467"/>
                </a:lnTo>
                <a:cubicBezTo>
                  <a:pt x="5147092" y="992345"/>
                  <a:pt x="5080162" y="871560"/>
                  <a:pt x="4955520" y="784112"/>
                </a:cubicBezTo>
                <a:cubicBezTo>
                  <a:pt x="4830879" y="696665"/>
                  <a:pt x="4646055" y="652142"/>
                  <a:pt x="4401047" y="650544"/>
                </a:cubicBezTo>
                <a:close/>
                <a:moveTo>
                  <a:pt x="2317192" y="0"/>
                </a:moveTo>
                <a:lnTo>
                  <a:pt x="11896016" y="0"/>
                </a:lnTo>
                <a:lnTo>
                  <a:pt x="11896016" y="668070"/>
                </a:lnTo>
                <a:lnTo>
                  <a:pt x="11684202" y="668070"/>
                </a:lnTo>
                <a:lnTo>
                  <a:pt x="11684202" y="1589774"/>
                </a:lnTo>
                <a:lnTo>
                  <a:pt x="10846266" y="668070"/>
                </a:lnTo>
                <a:lnTo>
                  <a:pt x="10418825" y="668070"/>
                </a:lnTo>
                <a:lnTo>
                  <a:pt x="10418825" y="1894671"/>
                </a:lnTo>
                <a:lnTo>
                  <a:pt x="10734074" y="1894671"/>
                </a:lnTo>
                <a:lnTo>
                  <a:pt x="10734074" y="974724"/>
                </a:lnTo>
                <a:lnTo>
                  <a:pt x="11570256" y="1894671"/>
                </a:lnTo>
                <a:lnTo>
                  <a:pt x="11896016" y="1894671"/>
                </a:lnTo>
                <a:lnTo>
                  <a:pt x="11896016" y="2729736"/>
                </a:lnTo>
                <a:lnTo>
                  <a:pt x="2317192" y="2729736"/>
                </a:lnTo>
                <a:lnTo>
                  <a:pt x="2317192" y="1633533"/>
                </a:lnTo>
                <a:lnTo>
                  <a:pt x="3022402" y="1633533"/>
                </a:lnTo>
                <a:lnTo>
                  <a:pt x="3153831" y="1894671"/>
                </a:lnTo>
                <a:lnTo>
                  <a:pt x="3502542" y="1894671"/>
                </a:lnTo>
                <a:lnTo>
                  <a:pt x="2868192" y="668070"/>
                </a:lnTo>
                <a:lnTo>
                  <a:pt x="2442361" y="668070"/>
                </a:lnTo>
                <a:lnTo>
                  <a:pt x="2317192" y="91076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1" name="Rectangle 10"/>
          <p:cNvSpPr/>
          <p:nvPr/>
        </p:nvSpPr>
        <p:spPr>
          <a:xfrm>
            <a:off x="678425" y="4915440"/>
            <a:ext cx="13037575" cy="714523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14" name="Straight Connector 13"/>
          <p:cNvCxnSpPr/>
          <p:nvPr/>
        </p:nvCxnSpPr>
        <p:spPr>
          <a:xfrm>
            <a:off x="18435484" y="10798854"/>
            <a:ext cx="395256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9635375" y="11073379"/>
            <a:ext cx="2752677" cy="461665"/>
          </a:xfrm>
          <a:prstGeom prst="rect">
            <a:avLst/>
          </a:prstGeom>
        </p:spPr>
        <p:txBody>
          <a:bodyPr wrap="none">
            <a:spAutoFit/>
          </a:bodyPr>
          <a:lstStyle/>
          <a:p>
            <a:r>
              <a:rPr lang="en-ID" sz="2400" dirty="0">
                <a:latin typeface="微软雅黑" panose="020B0503020204020204" charset="-122"/>
              </a:rPr>
              <a:t>information</a:t>
            </a:r>
            <a:endParaRPr lang="en-ID" sz="2400" dirty="0">
              <a:latin typeface="微软雅黑" panose="020B0503020204020204" charset="-122"/>
            </a:endParaRPr>
          </a:p>
        </p:txBody>
      </p:sp>
      <p:sp>
        <p:nvSpPr>
          <p:cNvPr id="17" name="Rectangle 16"/>
          <p:cNvSpPr/>
          <p:nvPr/>
        </p:nvSpPr>
        <p:spPr>
          <a:xfrm>
            <a:off x="1493122" y="8154658"/>
            <a:ext cx="3644387" cy="3610563"/>
          </a:xfrm>
          <a:prstGeom prst="rect">
            <a:avLst/>
          </a:prstGeom>
        </p:spPr>
        <p:txBody>
          <a:bodyPr wrap="square">
            <a:prstTxWarp prst="textCircle">
              <a:avLst/>
            </a:prstTxWarp>
            <a:spAutoFit/>
          </a:bodyPr>
          <a:lstStyle/>
          <a:p>
            <a:r>
              <a:rPr lang="en-ID" sz="9600" b="1" dirty="0">
                <a:latin typeface="微软雅黑" panose="020B0503020204020204" charset="-122"/>
              </a:rPr>
              <a:t>What was the challenge?</a:t>
            </a:r>
            <a:endParaRPr lang="en-ID" sz="213200" b="1" dirty="0">
              <a:latin typeface="微软雅黑" panose="020B0503020204020204" charset="-122"/>
            </a:endParaRPr>
          </a:p>
        </p:txBody>
      </p:sp>
      <p:sp>
        <p:nvSpPr>
          <p:cNvPr id="18" name="Rectangle 17"/>
          <p:cNvSpPr/>
          <p:nvPr/>
        </p:nvSpPr>
        <p:spPr>
          <a:xfrm rot="18545298">
            <a:off x="2115625" y="9260153"/>
            <a:ext cx="3644387" cy="3610563"/>
          </a:xfrm>
          <a:prstGeom prst="rect">
            <a:avLst/>
          </a:prstGeom>
        </p:spPr>
        <p:txBody>
          <a:bodyPr wrap="square">
            <a:prstTxWarp prst="textCircle">
              <a:avLst/>
            </a:prstTxWarp>
            <a:spAutoFit/>
          </a:bodyPr>
          <a:lstStyle/>
          <a:p>
            <a:r>
              <a:rPr lang="en-ID" sz="9600" b="1" dirty="0">
                <a:latin typeface="微软雅黑" panose="020B0503020204020204" charset="-122"/>
              </a:rPr>
              <a:t>What was the challenge?</a:t>
            </a:r>
            <a:endParaRPr lang="en-ID" sz="213200" b="1" dirty="0">
              <a:latin typeface="微软雅黑" panose="020B050302020402020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223820" y="5727678"/>
            <a:ext cx="12801599" cy="41590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Rectangle 2"/>
          <p:cNvSpPr/>
          <p:nvPr/>
        </p:nvSpPr>
        <p:spPr>
          <a:xfrm>
            <a:off x="2544276" y="4117560"/>
            <a:ext cx="16068188" cy="3416320"/>
          </a:xfrm>
          <a:prstGeom prst="rect">
            <a:avLst/>
          </a:prstGeom>
        </p:spPr>
        <p:txBody>
          <a:bodyPr wrap="square">
            <a:spAutoFit/>
          </a:bodyPr>
          <a:lstStyle/>
          <a:p>
            <a:r>
              <a:rPr lang="en-US" sz="5400" dirty="0">
                <a:latin typeface="微软雅黑" panose="020B0503020204020204" charset="-122"/>
              </a:rPr>
              <a:t>“Competence is a zone for continuous self development and efficient employees' management.”</a:t>
            </a:r>
            <a:endParaRPr lang="en-US" sz="5400" i="0" dirty="0">
              <a:effectLst/>
              <a:latin typeface="微软雅黑" panose="020B0503020204020204" charset="-122"/>
            </a:endParaRPr>
          </a:p>
        </p:txBody>
      </p:sp>
      <p:cxnSp>
        <p:nvCxnSpPr>
          <p:cNvPr id="5" name="Straight Connector 4"/>
          <p:cNvCxnSpPr/>
          <p:nvPr/>
        </p:nvCxnSpPr>
        <p:spPr>
          <a:xfrm>
            <a:off x="2603270" y="8023123"/>
            <a:ext cx="218759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104743" y="8512367"/>
            <a:ext cx="9746579" cy="400110"/>
          </a:xfrm>
          <a:prstGeom prst="rect">
            <a:avLst/>
          </a:prstGeom>
        </p:spPr>
        <p:txBody>
          <a:bodyPr wrap="none">
            <a:spAutoFit/>
          </a:bodyPr>
          <a:lstStyle/>
          <a:p>
            <a:r>
              <a:rPr lang="en-US" sz="2000" dirty="0">
                <a:solidFill>
                  <a:srgbClr val="2B2B2C"/>
                </a:solidFill>
                <a:latin typeface="Adobe 黑体 Std R" panose="020B0400000000000000" charset="-122"/>
                <a:cs typeface="Adobe 黑体 Std R" panose="020B0400000000000000" charset="-122"/>
              </a:rPr>
              <a:t>Market trends and requirements what makes it a useful and effective tool.</a:t>
            </a:r>
            <a:endParaRPr lang="en-ID" sz="2000" dirty="0">
              <a:latin typeface="Adobe 黑体 Std R" panose="020B0400000000000000" charset="-122"/>
              <a:cs typeface="Adobe 黑体 Std R" panose="020B0400000000000000" charset="-122"/>
            </a:endParaRPr>
          </a:p>
        </p:txBody>
      </p:sp>
      <p:sp>
        <p:nvSpPr>
          <p:cNvPr id="11" name="Freeform: Shape 10"/>
          <p:cNvSpPr/>
          <p:nvPr/>
        </p:nvSpPr>
        <p:spPr>
          <a:xfrm>
            <a:off x="5453831" y="9592224"/>
            <a:ext cx="2369219" cy="474202"/>
          </a:xfrm>
          <a:custGeom>
            <a:avLst/>
            <a:gdLst/>
            <a:ahLst/>
            <a:cxnLst/>
            <a:rect l="l" t="t" r="r" b="b"/>
            <a:pathLst>
              <a:path w="13638361" h="2729736">
                <a:moveTo>
                  <a:pt x="8180134" y="1391167"/>
                </a:moveTo>
                <a:cubicBezTo>
                  <a:pt x="8210483" y="1392182"/>
                  <a:pt x="8237381" y="1397759"/>
                  <a:pt x="8260828" y="1407900"/>
                </a:cubicBezTo>
                <a:cubicBezTo>
                  <a:pt x="8292091" y="1421421"/>
                  <a:pt x="8308453" y="1459280"/>
                  <a:pt x="8309913" y="1521477"/>
                </a:cubicBezTo>
                <a:cubicBezTo>
                  <a:pt x="8308453" y="1583673"/>
                  <a:pt x="8292091" y="1621532"/>
                  <a:pt x="8260828" y="1635053"/>
                </a:cubicBezTo>
                <a:cubicBezTo>
                  <a:pt x="8229566" y="1648574"/>
                  <a:pt x="8192168" y="1653983"/>
                  <a:pt x="8148633" y="1651278"/>
                </a:cubicBezTo>
                <a:lnTo>
                  <a:pt x="7419374" y="1651278"/>
                </a:lnTo>
                <a:lnTo>
                  <a:pt x="7419374" y="1391674"/>
                </a:lnTo>
                <a:lnTo>
                  <a:pt x="8148633" y="1391674"/>
                </a:lnTo>
                <a:cubicBezTo>
                  <a:pt x="8159516" y="1390998"/>
                  <a:pt x="8170016" y="1390829"/>
                  <a:pt x="8180134" y="1391167"/>
                </a:cubicBezTo>
                <a:close/>
                <a:moveTo>
                  <a:pt x="12467624" y="932493"/>
                </a:moveTo>
                <a:lnTo>
                  <a:pt x="12467624" y="1630247"/>
                </a:lnTo>
                <a:lnTo>
                  <a:pt x="12923418" y="1630247"/>
                </a:lnTo>
                <a:cubicBezTo>
                  <a:pt x="13003410" y="1631459"/>
                  <a:pt x="13073272" y="1623386"/>
                  <a:pt x="13133004" y="1606027"/>
                </a:cubicBezTo>
                <a:cubicBezTo>
                  <a:pt x="13192738" y="1588669"/>
                  <a:pt x="13239226" y="1554753"/>
                  <a:pt x="13272469" y="1504279"/>
                </a:cubicBezTo>
                <a:cubicBezTo>
                  <a:pt x="13305711" y="1453805"/>
                  <a:pt x="13322593" y="1379502"/>
                  <a:pt x="13323111" y="1281368"/>
                </a:cubicBezTo>
                <a:cubicBezTo>
                  <a:pt x="13322593" y="1183234"/>
                  <a:pt x="13305711" y="1108931"/>
                  <a:pt x="13272469" y="1058458"/>
                </a:cubicBezTo>
                <a:cubicBezTo>
                  <a:pt x="13239226" y="1007985"/>
                  <a:pt x="13192738" y="974069"/>
                  <a:pt x="13133006" y="956712"/>
                </a:cubicBezTo>
                <a:cubicBezTo>
                  <a:pt x="13073272" y="939354"/>
                  <a:pt x="13003410" y="931281"/>
                  <a:pt x="12923418" y="932493"/>
                </a:cubicBezTo>
                <a:close/>
                <a:moveTo>
                  <a:pt x="9514985" y="914967"/>
                </a:moveTo>
                <a:cubicBezTo>
                  <a:pt x="9678163" y="914602"/>
                  <a:pt x="9795323" y="944258"/>
                  <a:pt x="9866465" y="1003937"/>
                </a:cubicBezTo>
                <a:cubicBezTo>
                  <a:pt x="9937609" y="1063615"/>
                  <a:pt x="9972376" y="1155508"/>
                  <a:pt x="9970770" y="1279615"/>
                </a:cubicBezTo>
                <a:cubicBezTo>
                  <a:pt x="9972267" y="1404635"/>
                  <a:pt x="9937280" y="1497332"/>
                  <a:pt x="9865808" y="1557706"/>
                </a:cubicBezTo>
                <a:cubicBezTo>
                  <a:pt x="9794336" y="1618079"/>
                  <a:pt x="9677397" y="1648102"/>
                  <a:pt x="9514985" y="1647773"/>
                </a:cubicBezTo>
                <a:cubicBezTo>
                  <a:pt x="9352575" y="1648211"/>
                  <a:pt x="9235633" y="1618408"/>
                  <a:pt x="9164161" y="1558363"/>
                </a:cubicBezTo>
                <a:cubicBezTo>
                  <a:pt x="9092688" y="1498318"/>
                  <a:pt x="9057700" y="1405402"/>
                  <a:pt x="9059198" y="1279615"/>
                </a:cubicBezTo>
                <a:cubicBezTo>
                  <a:pt x="9057591" y="1154741"/>
                  <a:pt x="9092360" y="1062629"/>
                  <a:pt x="9163503" y="1003279"/>
                </a:cubicBezTo>
                <a:cubicBezTo>
                  <a:pt x="9234647" y="943930"/>
                  <a:pt x="9351808" y="914492"/>
                  <a:pt x="9514985" y="914967"/>
                </a:cubicBezTo>
                <a:close/>
                <a:moveTo>
                  <a:pt x="2317192" y="910766"/>
                </a:moveTo>
                <a:lnTo>
                  <a:pt x="2317192" y="1633533"/>
                </a:lnTo>
                <a:lnTo>
                  <a:pt x="2288151" y="1633533"/>
                </a:lnTo>
                <a:lnTo>
                  <a:pt x="2156722" y="1894671"/>
                </a:lnTo>
                <a:lnTo>
                  <a:pt x="1809750" y="1894671"/>
                </a:lnTo>
                <a:close/>
                <a:moveTo>
                  <a:pt x="6123252" y="901165"/>
                </a:moveTo>
                <a:lnTo>
                  <a:pt x="6372091" y="1398904"/>
                </a:lnTo>
                <a:lnTo>
                  <a:pt x="5872661" y="1398904"/>
                </a:lnTo>
                <a:close/>
                <a:moveTo>
                  <a:pt x="2656152" y="901165"/>
                </a:moveTo>
                <a:lnTo>
                  <a:pt x="2904991" y="1398904"/>
                </a:lnTo>
                <a:lnTo>
                  <a:pt x="2405561" y="1398904"/>
                </a:lnTo>
                <a:close/>
                <a:moveTo>
                  <a:pt x="8101836" y="895195"/>
                </a:moveTo>
                <a:cubicBezTo>
                  <a:pt x="8132692" y="896182"/>
                  <a:pt x="8159912" y="901609"/>
                  <a:pt x="8183496" y="911476"/>
                </a:cubicBezTo>
                <a:cubicBezTo>
                  <a:pt x="8214941" y="924632"/>
                  <a:pt x="8231375" y="961468"/>
                  <a:pt x="8232799" y="1021986"/>
                </a:cubicBezTo>
                <a:cubicBezTo>
                  <a:pt x="8231339" y="1083343"/>
                  <a:pt x="8214978" y="1120690"/>
                  <a:pt x="8183715" y="1134029"/>
                </a:cubicBezTo>
                <a:cubicBezTo>
                  <a:pt x="8152453" y="1147367"/>
                  <a:pt x="8115055" y="1152702"/>
                  <a:pt x="8071520" y="1150035"/>
                </a:cubicBezTo>
                <a:lnTo>
                  <a:pt x="8069767" y="1150035"/>
                </a:lnTo>
                <a:lnTo>
                  <a:pt x="7419374" y="1150035"/>
                </a:lnTo>
                <a:lnTo>
                  <a:pt x="7419374" y="895689"/>
                </a:lnTo>
                <a:lnTo>
                  <a:pt x="8069767" y="895689"/>
                </a:lnTo>
                <a:cubicBezTo>
                  <a:pt x="8080860" y="895031"/>
                  <a:pt x="8091550" y="894866"/>
                  <a:pt x="8101836" y="895195"/>
                </a:cubicBezTo>
                <a:close/>
                <a:moveTo>
                  <a:pt x="12152375" y="668070"/>
                </a:moveTo>
                <a:lnTo>
                  <a:pt x="13042626" y="668070"/>
                </a:lnTo>
                <a:cubicBezTo>
                  <a:pt x="13149860" y="667916"/>
                  <a:pt x="13248346" y="690015"/>
                  <a:pt x="13338083" y="734369"/>
                </a:cubicBezTo>
                <a:cubicBezTo>
                  <a:pt x="13427819" y="778722"/>
                  <a:pt x="13499930" y="846251"/>
                  <a:pt x="13554414" y="936956"/>
                </a:cubicBezTo>
                <a:cubicBezTo>
                  <a:pt x="13608900" y="1027661"/>
                  <a:pt x="13636882" y="1142465"/>
                  <a:pt x="13638361" y="1281368"/>
                </a:cubicBezTo>
                <a:cubicBezTo>
                  <a:pt x="13636882" y="1420272"/>
                  <a:pt x="13608900" y="1535077"/>
                  <a:pt x="13554414" y="1625783"/>
                </a:cubicBezTo>
                <a:cubicBezTo>
                  <a:pt x="13499930" y="1716488"/>
                  <a:pt x="13427819" y="1784018"/>
                  <a:pt x="13338083" y="1828371"/>
                </a:cubicBezTo>
                <a:cubicBezTo>
                  <a:pt x="13248346" y="1872725"/>
                  <a:pt x="13149860" y="1894824"/>
                  <a:pt x="13042626" y="1894671"/>
                </a:cubicBezTo>
                <a:lnTo>
                  <a:pt x="12152375" y="1894671"/>
                </a:lnTo>
                <a:close/>
                <a:moveTo>
                  <a:pt x="11896016" y="668070"/>
                </a:moveTo>
                <a:lnTo>
                  <a:pt x="11999452" y="668070"/>
                </a:lnTo>
                <a:lnTo>
                  <a:pt x="11999452" y="1894671"/>
                </a:lnTo>
                <a:lnTo>
                  <a:pt x="11896016" y="1894671"/>
                </a:lnTo>
                <a:close/>
                <a:moveTo>
                  <a:pt x="7104126" y="668070"/>
                </a:moveTo>
                <a:lnTo>
                  <a:pt x="7104126" y="1894671"/>
                </a:lnTo>
                <a:lnTo>
                  <a:pt x="8225791" y="1894671"/>
                </a:lnTo>
                <a:cubicBezTo>
                  <a:pt x="8364286" y="1892705"/>
                  <a:pt x="8465664" y="1858990"/>
                  <a:pt x="8529924" y="1793524"/>
                </a:cubicBezTo>
                <a:cubicBezTo>
                  <a:pt x="8594184" y="1728059"/>
                  <a:pt x="8625930" y="1642639"/>
                  <a:pt x="8625162" y="1537264"/>
                </a:cubicBezTo>
                <a:cubicBezTo>
                  <a:pt x="8624506" y="1466302"/>
                  <a:pt x="8608743" y="1405234"/>
                  <a:pt x="8577875" y="1354062"/>
                </a:cubicBezTo>
                <a:cubicBezTo>
                  <a:pt x="8547006" y="1302890"/>
                  <a:pt x="8504972" y="1261145"/>
                  <a:pt x="8451775" y="1228829"/>
                </a:cubicBezTo>
                <a:cubicBezTo>
                  <a:pt x="8482581" y="1194390"/>
                  <a:pt x="8506282" y="1156862"/>
                  <a:pt x="8522878" y="1116243"/>
                </a:cubicBezTo>
                <a:cubicBezTo>
                  <a:pt x="8539475" y="1075625"/>
                  <a:pt x="8547865" y="1033681"/>
                  <a:pt x="8548048" y="990412"/>
                </a:cubicBezTo>
                <a:cubicBezTo>
                  <a:pt x="8550275" y="898004"/>
                  <a:pt x="8524367" y="821716"/>
                  <a:pt x="8470324" y="761546"/>
                </a:cubicBezTo>
                <a:cubicBezTo>
                  <a:pt x="8416282" y="701377"/>
                  <a:pt x="8320746" y="670218"/>
                  <a:pt x="8183718" y="668070"/>
                </a:cubicBezTo>
                <a:close/>
                <a:moveTo>
                  <a:pt x="5909461" y="668070"/>
                </a:moveTo>
                <a:lnTo>
                  <a:pt x="5276849" y="1894671"/>
                </a:lnTo>
                <a:lnTo>
                  <a:pt x="5623822" y="1894671"/>
                </a:lnTo>
                <a:lnTo>
                  <a:pt x="5755251" y="1633533"/>
                </a:lnTo>
                <a:lnTo>
                  <a:pt x="6489501" y="1633533"/>
                </a:lnTo>
                <a:lnTo>
                  <a:pt x="6620929" y="1894671"/>
                </a:lnTo>
                <a:lnTo>
                  <a:pt x="6969642" y="1894671"/>
                </a:lnTo>
                <a:lnTo>
                  <a:pt x="6335291" y="668070"/>
                </a:lnTo>
                <a:close/>
                <a:moveTo>
                  <a:pt x="0" y="668070"/>
                </a:moveTo>
                <a:lnTo>
                  <a:pt x="353982" y="668070"/>
                </a:lnTo>
                <a:lnTo>
                  <a:pt x="846402" y="1661618"/>
                </a:lnTo>
                <a:lnTo>
                  <a:pt x="1338823" y="668070"/>
                </a:lnTo>
                <a:lnTo>
                  <a:pt x="1692792" y="668070"/>
                </a:lnTo>
                <a:lnTo>
                  <a:pt x="1061945" y="1894671"/>
                </a:lnTo>
                <a:lnTo>
                  <a:pt x="630859" y="1894671"/>
                </a:lnTo>
                <a:close/>
                <a:moveTo>
                  <a:pt x="9514985" y="650544"/>
                </a:moveTo>
                <a:cubicBezTo>
                  <a:pt x="9246672" y="651338"/>
                  <a:pt x="9050684" y="705349"/>
                  <a:pt x="8927021" y="812576"/>
                </a:cubicBezTo>
                <a:cubicBezTo>
                  <a:pt x="8803359" y="919803"/>
                  <a:pt x="8742335" y="1075483"/>
                  <a:pt x="8743949" y="1279615"/>
                </a:cubicBezTo>
                <a:cubicBezTo>
                  <a:pt x="8742335" y="1484662"/>
                  <a:pt x="8803359" y="1641147"/>
                  <a:pt x="8927021" y="1749068"/>
                </a:cubicBezTo>
                <a:cubicBezTo>
                  <a:pt x="9050684" y="1856990"/>
                  <a:pt x="9246672" y="1911366"/>
                  <a:pt x="9514985" y="1912197"/>
                </a:cubicBezTo>
                <a:cubicBezTo>
                  <a:pt x="9782530" y="1911257"/>
                  <a:pt x="9978297" y="1856662"/>
                  <a:pt x="10102288" y="1748412"/>
                </a:cubicBezTo>
                <a:cubicBezTo>
                  <a:pt x="10226280" y="1640162"/>
                  <a:pt x="10287523" y="1483896"/>
                  <a:pt x="10286018" y="1279615"/>
                </a:cubicBezTo>
                <a:cubicBezTo>
                  <a:pt x="10287523" y="1076249"/>
                  <a:pt x="10226280" y="920788"/>
                  <a:pt x="10102288" y="813233"/>
                </a:cubicBezTo>
                <a:cubicBezTo>
                  <a:pt x="9978297" y="705677"/>
                  <a:pt x="9782530" y="651447"/>
                  <a:pt x="9514985" y="650544"/>
                </a:cubicBezTo>
                <a:close/>
                <a:moveTo>
                  <a:pt x="4401047" y="650544"/>
                </a:moveTo>
                <a:cubicBezTo>
                  <a:pt x="4147620" y="651409"/>
                  <a:pt x="3954257" y="705715"/>
                  <a:pt x="3820963" y="813460"/>
                </a:cubicBezTo>
                <a:cubicBezTo>
                  <a:pt x="3687666" y="921205"/>
                  <a:pt x="3620513" y="1077196"/>
                  <a:pt x="3619500" y="1281433"/>
                </a:cubicBezTo>
                <a:cubicBezTo>
                  <a:pt x="3621608" y="1485617"/>
                  <a:pt x="3686570" y="1641573"/>
                  <a:pt x="3814389" y="1749302"/>
                </a:cubicBezTo>
                <a:cubicBezTo>
                  <a:pt x="3942206" y="1857031"/>
                  <a:pt x="4120229" y="1911329"/>
                  <a:pt x="4348457" y="1912197"/>
                </a:cubicBezTo>
                <a:cubicBezTo>
                  <a:pt x="4478874" y="1911321"/>
                  <a:pt x="4590554" y="1892060"/>
                  <a:pt x="4683499" y="1854413"/>
                </a:cubicBezTo>
                <a:cubicBezTo>
                  <a:pt x="4776445" y="1816766"/>
                  <a:pt x="4851751" y="1765986"/>
                  <a:pt x="4909418" y="1702074"/>
                </a:cubicBezTo>
                <a:lnTo>
                  <a:pt x="4923427" y="1894686"/>
                </a:lnTo>
                <a:lnTo>
                  <a:pt x="5156310" y="1894686"/>
                </a:lnTo>
                <a:lnTo>
                  <a:pt x="5156310" y="1237665"/>
                </a:lnTo>
                <a:lnTo>
                  <a:pt x="4378258" y="1237665"/>
                </a:lnTo>
                <a:lnTo>
                  <a:pt x="4378258" y="1442500"/>
                </a:lnTo>
                <a:lnTo>
                  <a:pt x="4835791" y="1442500"/>
                </a:lnTo>
                <a:cubicBezTo>
                  <a:pt x="4833865" y="1474564"/>
                  <a:pt x="4817850" y="1507896"/>
                  <a:pt x="4787746" y="1542494"/>
                </a:cubicBezTo>
                <a:cubicBezTo>
                  <a:pt x="4757642" y="1577093"/>
                  <a:pt x="4710982" y="1606526"/>
                  <a:pt x="4647766" y="1630794"/>
                </a:cubicBezTo>
                <a:cubicBezTo>
                  <a:pt x="4584550" y="1655062"/>
                  <a:pt x="4502310" y="1667732"/>
                  <a:pt x="4401047" y="1668804"/>
                </a:cubicBezTo>
                <a:cubicBezTo>
                  <a:pt x="4266705" y="1666864"/>
                  <a:pt x="4165896" y="1645016"/>
                  <a:pt x="4098622" y="1603260"/>
                </a:cubicBezTo>
                <a:cubicBezTo>
                  <a:pt x="4031348" y="1561503"/>
                  <a:pt x="3986765" y="1511480"/>
                  <a:pt x="3964874" y="1453188"/>
                </a:cubicBezTo>
                <a:cubicBezTo>
                  <a:pt x="3942984" y="1394897"/>
                  <a:pt x="3932942" y="1339980"/>
                  <a:pt x="3934748" y="1288436"/>
                </a:cubicBezTo>
                <a:cubicBezTo>
                  <a:pt x="3932909" y="1237475"/>
                  <a:pt x="3942821" y="1183388"/>
                  <a:pt x="3964485" y="1126175"/>
                </a:cubicBezTo>
                <a:cubicBezTo>
                  <a:pt x="3986148" y="1068962"/>
                  <a:pt x="4030601" y="1019929"/>
                  <a:pt x="4097843" y="979075"/>
                </a:cubicBezTo>
                <a:cubicBezTo>
                  <a:pt x="4165084" y="938220"/>
                  <a:pt x="4266153" y="916851"/>
                  <a:pt x="4401047" y="914967"/>
                </a:cubicBezTo>
                <a:cubicBezTo>
                  <a:pt x="4510945" y="916104"/>
                  <a:pt x="4596561" y="929225"/>
                  <a:pt x="4657895" y="954330"/>
                </a:cubicBezTo>
                <a:cubicBezTo>
                  <a:pt x="4719228" y="979435"/>
                  <a:pt x="4763031" y="1009704"/>
                  <a:pt x="4789304" y="1045137"/>
                </a:cubicBezTo>
                <a:cubicBezTo>
                  <a:pt x="4815577" y="1080570"/>
                  <a:pt x="4831073" y="1114346"/>
                  <a:pt x="4835791" y="1146467"/>
                </a:cubicBezTo>
                <a:lnTo>
                  <a:pt x="5156310" y="1146467"/>
                </a:lnTo>
                <a:cubicBezTo>
                  <a:pt x="5147092" y="992345"/>
                  <a:pt x="5080162" y="871560"/>
                  <a:pt x="4955520" y="784112"/>
                </a:cubicBezTo>
                <a:cubicBezTo>
                  <a:pt x="4830879" y="696665"/>
                  <a:pt x="4646055" y="652142"/>
                  <a:pt x="4401047" y="650544"/>
                </a:cubicBezTo>
                <a:close/>
                <a:moveTo>
                  <a:pt x="2317192" y="0"/>
                </a:moveTo>
                <a:lnTo>
                  <a:pt x="11896016" y="0"/>
                </a:lnTo>
                <a:lnTo>
                  <a:pt x="11896016" y="668070"/>
                </a:lnTo>
                <a:lnTo>
                  <a:pt x="11684202" y="668070"/>
                </a:lnTo>
                <a:lnTo>
                  <a:pt x="11684202" y="1589774"/>
                </a:lnTo>
                <a:lnTo>
                  <a:pt x="10846266" y="668070"/>
                </a:lnTo>
                <a:lnTo>
                  <a:pt x="10418825" y="668070"/>
                </a:lnTo>
                <a:lnTo>
                  <a:pt x="10418825" y="1894671"/>
                </a:lnTo>
                <a:lnTo>
                  <a:pt x="10734074" y="1894671"/>
                </a:lnTo>
                <a:lnTo>
                  <a:pt x="10734074" y="974724"/>
                </a:lnTo>
                <a:lnTo>
                  <a:pt x="11570256" y="1894671"/>
                </a:lnTo>
                <a:lnTo>
                  <a:pt x="11896016" y="1894671"/>
                </a:lnTo>
                <a:lnTo>
                  <a:pt x="11896016" y="2729736"/>
                </a:lnTo>
                <a:lnTo>
                  <a:pt x="2317192" y="2729736"/>
                </a:lnTo>
                <a:lnTo>
                  <a:pt x="2317192" y="1633533"/>
                </a:lnTo>
                <a:lnTo>
                  <a:pt x="3022402" y="1633533"/>
                </a:lnTo>
                <a:lnTo>
                  <a:pt x="3153831" y="1894671"/>
                </a:lnTo>
                <a:lnTo>
                  <a:pt x="3502542" y="1894671"/>
                </a:lnTo>
                <a:lnTo>
                  <a:pt x="2868192" y="668070"/>
                </a:lnTo>
                <a:lnTo>
                  <a:pt x="2442361" y="668070"/>
                </a:lnTo>
                <a:lnTo>
                  <a:pt x="2317192" y="91076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479250" cy="13679488"/>
          </a:xfrm>
          <a:prstGeom prst="rect">
            <a:avLst/>
          </a:prstGeom>
          <a:solidFill>
            <a:srgbClr val="0D0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1" name="图片占位符 20"/>
          <p:cNvPicPr>
            <a:picLocks noGrp="1" noChangeAspect="1"/>
          </p:cNvPicPr>
          <p:nvPr>
            <p:ph type="pic" sz="quarter" idx="10"/>
          </p:nvPr>
        </p:nvPicPr>
        <p:blipFill rotWithShape="1">
          <a:blip r:embed="rId1" cstate="screen"/>
          <a:srcRect t="17884" b="48912"/>
          <a:stretch>
            <a:fillRect/>
          </a:stretch>
        </p:blipFill>
        <p:spPr>
          <a:xfrm>
            <a:off x="3775587" y="2123768"/>
            <a:ext cx="15633289" cy="7787148"/>
          </a:xfrm>
        </p:spPr>
      </p:pic>
      <p:sp>
        <p:nvSpPr>
          <p:cNvPr id="7" name="Rectangle 6"/>
          <p:cNvSpPr/>
          <p:nvPr/>
        </p:nvSpPr>
        <p:spPr>
          <a:xfrm>
            <a:off x="12347575" y="8341256"/>
            <a:ext cx="9841156" cy="1569660"/>
          </a:xfrm>
          <a:prstGeom prst="rect">
            <a:avLst/>
          </a:prstGeom>
        </p:spPr>
        <p:txBody>
          <a:bodyPr wrap="none">
            <a:spAutoFit/>
          </a:bodyPr>
          <a:lstStyle/>
          <a:p>
            <a:r>
              <a:rPr lang="en-US" sz="9600" i="1" dirty="0">
                <a:ln>
                  <a:solidFill>
                    <a:schemeClr val="bg1"/>
                  </a:solidFill>
                </a:ln>
                <a:noFill/>
                <a:latin typeface="微软雅黑" panose="020B0503020204020204" charset="-122"/>
                <a:ea typeface="Inter Medium" panose="02000603000000020004" pitchFamily="50" charset="0"/>
                <a:cs typeface="微软雅黑" panose="020B0503020204020204" charset="-122"/>
              </a:rPr>
              <a:t>VAGABOND</a:t>
            </a:r>
            <a:endParaRPr lang="en-US" sz="9600" i="1" dirty="0">
              <a:ln>
                <a:solidFill>
                  <a:schemeClr val="bg1"/>
                </a:solidFill>
              </a:ln>
              <a:noFill/>
              <a:latin typeface="微软雅黑" panose="020B0503020204020204" charset="-122"/>
              <a:ea typeface="Inter Medium" panose="02000603000000020004" pitchFamily="50" charset="0"/>
              <a:cs typeface="微软雅黑" panose="020B0503020204020204" charset="-122"/>
            </a:endParaRPr>
          </a:p>
        </p:txBody>
      </p:sp>
      <p:sp>
        <p:nvSpPr>
          <p:cNvPr id="8" name="Rectangle 7"/>
          <p:cNvSpPr/>
          <p:nvPr/>
        </p:nvSpPr>
        <p:spPr>
          <a:xfrm>
            <a:off x="12347575" y="9440712"/>
            <a:ext cx="9841156" cy="1569660"/>
          </a:xfrm>
          <a:prstGeom prst="rect">
            <a:avLst/>
          </a:prstGeom>
        </p:spPr>
        <p:txBody>
          <a:bodyPr wrap="none">
            <a:spAutoFit/>
          </a:bodyPr>
          <a:lstStyle/>
          <a:p>
            <a:r>
              <a:rPr lang="en-US" sz="9600" i="1" dirty="0">
                <a:ln>
                  <a:solidFill>
                    <a:schemeClr val="bg1"/>
                  </a:solidFill>
                </a:ln>
                <a:noFill/>
                <a:latin typeface="微软雅黑" panose="020B0503020204020204" charset="-122"/>
                <a:ea typeface="Inter Medium" panose="02000603000000020004" pitchFamily="50" charset="0"/>
                <a:cs typeface="微软雅黑" panose="020B0503020204020204" charset="-122"/>
              </a:rPr>
              <a:t>VAGABOND</a:t>
            </a:r>
            <a:endParaRPr lang="en-US" sz="9600" i="1" dirty="0">
              <a:ln>
                <a:solidFill>
                  <a:schemeClr val="bg1"/>
                </a:solidFill>
              </a:ln>
              <a:noFill/>
              <a:latin typeface="微软雅黑" panose="020B0503020204020204" charset="-122"/>
              <a:ea typeface="Inter Medium" panose="02000603000000020004" pitchFamily="50" charset="0"/>
              <a:cs typeface="微软雅黑" panose="020B0503020204020204" charset="-122"/>
            </a:endParaRPr>
          </a:p>
        </p:txBody>
      </p:sp>
      <p:sp>
        <p:nvSpPr>
          <p:cNvPr id="9" name="Rectangle 8"/>
          <p:cNvSpPr/>
          <p:nvPr/>
        </p:nvSpPr>
        <p:spPr>
          <a:xfrm>
            <a:off x="12347575" y="10465024"/>
            <a:ext cx="9841156" cy="1569660"/>
          </a:xfrm>
          <a:prstGeom prst="rect">
            <a:avLst/>
          </a:prstGeom>
        </p:spPr>
        <p:txBody>
          <a:bodyPr wrap="none">
            <a:spAutoFit/>
          </a:bodyPr>
          <a:lstStyle/>
          <a:p>
            <a:r>
              <a:rPr lang="en-US" sz="9600" i="1" dirty="0">
                <a:ln>
                  <a:solidFill>
                    <a:schemeClr val="bg1"/>
                  </a:solidFill>
                </a:ln>
                <a:noFill/>
                <a:latin typeface="微软雅黑" panose="020B0503020204020204" charset="-122"/>
                <a:ea typeface="Inter Medium" panose="02000603000000020004" pitchFamily="50" charset="0"/>
                <a:cs typeface="微软雅黑" panose="020B0503020204020204" charset="-122"/>
              </a:rPr>
              <a:t>VAGABOND</a:t>
            </a:r>
            <a:endParaRPr lang="en-US" sz="9600" i="1" dirty="0">
              <a:ln>
                <a:solidFill>
                  <a:schemeClr val="bg1"/>
                </a:solidFill>
              </a:ln>
              <a:noFill/>
              <a:latin typeface="微软雅黑" panose="020B0503020204020204" charset="-122"/>
              <a:ea typeface="Inter Medium" panose="02000603000000020004" pitchFamily="50" charset="0"/>
              <a:cs typeface="微软雅黑" panose="020B0503020204020204" charset="-122"/>
            </a:endParaRPr>
          </a:p>
        </p:txBody>
      </p:sp>
      <p:sp>
        <p:nvSpPr>
          <p:cNvPr id="10" name="Rectangle 9"/>
          <p:cNvSpPr/>
          <p:nvPr/>
        </p:nvSpPr>
        <p:spPr>
          <a:xfrm>
            <a:off x="12347575" y="11555720"/>
            <a:ext cx="9841156" cy="1569660"/>
          </a:xfrm>
          <a:prstGeom prst="rect">
            <a:avLst/>
          </a:prstGeom>
        </p:spPr>
        <p:txBody>
          <a:bodyPr wrap="none">
            <a:spAutoFit/>
          </a:bodyPr>
          <a:lstStyle/>
          <a:p>
            <a:r>
              <a:rPr lang="en-US" sz="9600" i="1" dirty="0">
                <a:ln>
                  <a:solidFill>
                    <a:schemeClr val="bg1"/>
                  </a:solidFill>
                </a:ln>
                <a:noFill/>
                <a:latin typeface="微软雅黑" panose="020B0503020204020204" charset="-122"/>
                <a:ea typeface="Inter Medium" panose="02000603000000020004" pitchFamily="50" charset="0"/>
                <a:cs typeface="微软雅黑" panose="020B0503020204020204" charset="-122"/>
              </a:rPr>
              <a:t>VAGABOND</a:t>
            </a:r>
            <a:endParaRPr lang="en-US" sz="9600" i="1" dirty="0">
              <a:ln>
                <a:solidFill>
                  <a:schemeClr val="bg1"/>
                </a:solidFill>
              </a:ln>
              <a:noFill/>
              <a:latin typeface="微软雅黑" panose="020B0503020204020204" charset="-122"/>
              <a:ea typeface="Inter Medium" panose="02000603000000020004" pitchFamily="50" charset="0"/>
              <a:cs typeface="微软雅黑" panose="020B0503020204020204" charset="-122"/>
            </a:endParaRPr>
          </a:p>
        </p:txBody>
      </p:sp>
      <p:sp>
        <p:nvSpPr>
          <p:cNvPr id="11" name="Rectangle 10"/>
          <p:cNvSpPr/>
          <p:nvPr/>
        </p:nvSpPr>
        <p:spPr>
          <a:xfrm rot="16200000">
            <a:off x="14488298" y="2358794"/>
            <a:ext cx="9841156" cy="1569660"/>
          </a:xfrm>
          <a:prstGeom prst="rect">
            <a:avLst/>
          </a:prstGeom>
        </p:spPr>
        <p:txBody>
          <a:bodyPr wrap="none">
            <a:spAutoFit/>
          </a:bodyPr>
          <a:lstStyle/>
          <a:p>
            <a:r>
              <a:rPr lang="en-US" sz="9600" i="1" dirty="0">
                <a:ln>
                  <a:solidFill>
                    <a:schemeClr val="bg1"/>
                  </a:solidFill>
                </a:ln>
                <a:noFill/>
                <a:latin typeface="微软雅黑" panose="020B0503020204020204" charset="-122"/>
                <a:ea typeface="Inter Medium" panose="02000603000000020004" pitchFamily="50" charset="0"/>
                <a:cs typeface="微软雅黑" panose="020B0503020204020204" charset="-122"/>
              </a:rPr>
              <a:t>VAGABOND</a:t>
            </a:r>
            <a:endParaRPr lang="en-US" sz="9600" i="1" dirty="0">
              <a:ln>
                <a:solidFill>
                  <a:schemeClr val="bg1"/>
                </a:solidFill>
              </a:ln>
              <a:noFill/>
              <a:latin typeface="微软雅黑" panose="020B0503020204020204" charset="-122"/>
              <a:ea typeface="Inter Medium" panose="02000603000000020004" pitchFamily="50" charset="0"/>
              <a:cs typeface="微软雅黑" panose="020B0503020204020204" charset="-122"/>
            </a:endParaRPr>
          </a:p>
        </p:txBody>
      </p:sp>
      <p:sp>
        <p:nvSpPr>
          <p:cNvPr id="13" name="Rectangle 12"/>
          <p:cNvSpPr/>
          <p:nvPr/>
        </p:nvSpPr>
        <p:spPr>
          <a:xfrm rot="16200000">
            <a:off x="-2093875" y="7758790"/>
            <a:ext cx="9743373" cy="1862048"/>
          </a:xfrm>
          <a:prstGeom prst="rect">
            <a:avLst/>
          </a:prstGeom>
        </p:spPr>
        <p:txBody>
          <a:bodyPr wrap="none">
            <a:spAutoFit/>
          </a:bodyPr>
          <a:lstStyle/>
          <a:p>
            <a:r>
              <a:rPr lang="en-ID" sz="11500" dirty="0">
                <a:ln>
                  <a:solidFill>
                    <a:schemeClr val="tx1"/>
                  </a:solidFill>
                </a:ln>
                <a:noFill/>
                <a:latin typeface="微软雅黑" panose="020B0503020204020204" charset="-122"/>
              </a:rPr>
              <a:t>Evolution</a:t>
            </a:r>
            <a:endParaRPr lang="en-ID" sz="11500" dirty="0">
              <a:ln>
                <a:solidFill>
                  <a:schemeClr val="tx1"/>
                </a:solidFill>
              </a:ln>
              <a:noFill/>
              <a:latin typeface="微软雅黑" panose="020B0503020204020204" charset="-122"/>
            </a:endParaRPr>
          </a:p>
        </p:txBody>
      </p:sp>
      <p:sp>
        <p:nvSpPr>
          <p:cNvPr id="12" name="Rectangle 11"/>
          <p:cNvSpPr/>
          <p:nvPr/>
        </p:nvSpPr>
        <p:spPr>
          <a:xfrm rot="16200000">
            <a:off x="-2308110" y="7876779"/>
            <a:ext cx="9743373" cy="1862048"/>
          </a:xfrm>
          <a:prstGeom prst="rect">
            <a:avLst/>
          </a:prstGeom>
        </p:spPr>
        <p:txBody>
          <a:bodyPr wrap="none">
            <a:spAutoFit/>
          </a:bodyPr>
          <a:lstStyle/>
          <a:p>
            <a:r>
              <a:rPr lang="en-ID" sz="11500" dirty="0">
                <a:solidFill>
                  <a:schemeClr val="bg1"/>
                </a:solidFill>
                <a:latin typeface="微软雅黑" panose="020B0503020204020204" charset="-122"/>
              </a:rPr>
              <a:t>Evolution</a:t>
            </a:r>
            <a:endParaRPr lang="en-ID" sz="11500" dirty="0">
              <a:solidFill>
                <a:schemeClr val="bg1"/>
              </a:solidFill>
              <a:latin typeface="微软雅黑" panose="020B0503020204020204" charset="-122"/>
            </a:endParaRPr>
          </a:p>
        </p:txBody>
      </p:sp>
      <p:sp>
        <p:nvSpPr>
          <p:cNvPr id="14" name="Rectangle 13"/>
          <p:cNvSpPr/>
          <p:nvPr/>
        </p:nvSpPr>
        <p:spPr>
          <a:xfrm rot="10800000">
            <a:off x="3708836" y="1633259"/>
            <a:ext cx="4624984" cy="923330"/>
          </a:xfrm>
          <a:prstGeom prst="rect">
            <a:avLst/>
          </a:prstGeom>
        </p:spPr>
        <p:txBody>
          <a:bodyPr wrap="none">
            <a:spAutoFit/>
          </a:bodyPr>
          <a:lstStyle/>
          <a:p>
            <a:r>
              <a:rPr lang="en-ID" sz="5400" b="1" dirty="0">
                <a:solidFill>
                  <a:schemeClr val="bg1"/>
                </a:solidFill>
                <a:latin typeface="微软雅黑" panose="020B0503020204020204" charset="-122"/>
              </a:rPr>
              <a:t>pays off</a:t>
            </a:r>
            <a:endParaRPr lang="en-ID" sz="5400" dirty="0">
              <a:solidFill>
                <a:schemeClr val="bg1"/>
              </a:solidFill>
              <a:latin typeface="微软雅黑" panose="020B0503020204020204" charset="-122"/>
            </a:endParaRPr>
          </a:p>
        </p:txBody>
      </p:sp>
      <p:sp>
        <p:nvSpPr>
          <p:cNvPr id="15" name="Rectangle 14"/>
          <p:cNvSpPr/>
          <p:nvPr/>
        </p:nvSpPr>
        <p:spPr>
          <a:xfrm>
            <a:off x="3708836" y="9972581"/>
            <a:ext cx="7315200" cy="2554545"/>
          </a:xfrm>
          <a:prstGeom prst="rect">
            <a:avLst/>
          </a:prstGeom>
        </p:spPr>
        <p:txBody>
          <a:bodyPr wrap="square">
            <a:spAutoFit/>
          </a:bodyPr>
          <a:lstStyle/>
          <a:p>
            <a:r>
              <a:rPr lang="en-US" sz="4000" dirty="0">
                <a:solidFill>
                  <a:schemeClr val="bg1"/>
                </a:solidFill>
                <a:latin typeface="Adobe 黑体 Std R" panose="020B0400000000000000" charset="-122"/>
                <a:cs typeface="Adobe 黑体 Std R" panose="020B0400000000000000" charset="-122"/>
              </a:rPr>
              <a:t>in case of functionalities, new design, the way of providing content, reporting and structure</a:t>
            </a:r>
            <a:endParaRPr lang="en-ID" sz="4000" dirty="0">
              <a:solidFill>
                <a:schemeClr val="bg1"/>
              </a:solidFill>
              <a:latin typeface="Adobe 黑体 Std R" panose="020B0400000000000000" charset="-122"/>
              <a:cs typeface="Adobe 黑体 Std R" panose="020B0400000000000000" charset="-122"/>
            </a:endParaRPr>
          </a:p>
        </p:txBody>
      </p:sp>
      <p:cxnSp>
        <p:nvCxnSpPr>
          <p:cNvPr id="18" name="Straight Connector 17"/>
          <p:cNvCxnSpPr/>
          <p:nvPr/>
        </p:nvCxnSpPr>
        <p:spPr>
          <a:xfrm flipH="1">
            <a:off x="0" y="2094923"/>
            <a:ext cx="349460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rot="16200000">
            <a:off x="17559539" y="3407414"/>
            <a:ext cx="7022661" cy="1754326"/>
          </a:xfrm>
          <a:prstGeom prst="rect">
            <a:avLst/>
          </a:prstGeom>
        </p:spPr>
        <p:txBody>
          <a:bodyPr wrap="square">
            <a:spAutoFit/>
          </a:bodyPr>
          <a:lstStyle/>
          <a:p>
            <a:r>
              <a:rPr lang="en-US" sz="3600" dirty="0">
                <a:solidFill>
                  <a:srgbClr val="FFFFFF"/>
                </a:solidFill>
                <a:latin typeface="微软雅黑" panose="020B0503020204020204" charset="-122"/>
              </a:rPr>
              <a:t>Grow talents</a:t>
            </a:r>
            <a:br>
              <a:rPr lang="en-US" sz="3600" dirty="0">
                <a:solidFill>
                  <a:srgbClr val="FFFFFF"/>
                </a:solidFill>
                <a:latin typeface="微软雅黑" panose="020B0503020204020204" charset="-122"/>
              </a:rPr>
            </a:br>
            <a:r>
              <a:rPr lang="en-US" sz="3600" dirty="0">
                <a:solidFill>
                  <a:srgbClr val="FFFFFF"/>
                </a:solidFill>
                <a:latin typeface="微软雅黑" panose="020B0503020204020204" charset="-122"/>
              </a:rPr>
              <a:t>and manage career paths</a:t>
            </a:r>
            <a:endParaRPr lang="en-US" sz="3600" i="0" dirty="0">
              <a:solidFill>
                <a:srgbClr val="FFFFFF"/>
              </a:solidFill>
              <a:effectLst/>
              <a:latin typeface="微软雅黑" panose="020B0503020204020204" charset="-122"/>
            </a:endParaRPr>
          </a:p>
        </p:txBody>
      </p:sp>
      <p:cxnSp>
        <p:nvCxnSpPr>
          <p:cNvPr id="20" name="Straight Connector 19"/>
          <p:cNvCxnSpPr/>
          <p:nvPr/>
        </p:nvCxnSpPr>
        <p:spPr>
          <a:xfrm>
            <a:off x="23080459" y="7795908"/>
            <a:ext cx="1" cy="588358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22879267" y="6623050"/>
            <a:ext cx="815018" cy="740926"/>
            <a:chOff x="13096568" y="737420"/>
            <a:chExt cx="973393" cy="884903"/>
          </a:xfrm>
        </p:grpSpPr>
        <p:sp>
          <p:nvSpPr>
            <p:cNvPr id="23" name="Oval 22"/>
            <p:cNvSpPr/>
            <p:nvPr/>
          </p:nvSpPr>
          <p:spPr>
            <a:xfrm flipV="1">
              <a:off x="13096568" y="737420"/>
              <a:ext cx="324464" cy="3244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Oval 23"/>
            <p:cNvSpPr/>
            <p:nvPr/>
          </p:nvSpPr>
          <p:spPr>
            <a:xfrm flipV="1">
              <a:off x="13745497" y="737420"/>
              <a:ext cx="324464" cy="3244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Oval 24"/>
            <p:cNvSpPr/>
            <p:nvPr/>
          </p:nvSpPr>
          <p:spPr>
            <a:xfrm flipV="1">
              <a:off x="13096568" y="1297859"/>
              <a:ext cx="324464" cy="3244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Oval 25"/>
            <p:cNvSpPr/>
            <p:nvPr/>
          </p:nvSpPr>
          <p:spPr>
            <a:xfrm flipV="1">
              <a:off x="13745497" y="1297859"/>
              <a:ext cx="324464" cy="3244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28" name="Rectangle 27"/>
          <p:cNvSpPr/>
          <p:nvPr/>
        </p:nvSpPr>
        <p:spPr>
          <a:xfrm rot="18545298">
            <a:off x="22491313" y="-475105"/>
            <a:ext cx="3644387" cy="3610563"/>
          </a:xfrm>
          <a:prstGeom prst="rect">
            <a:avLst/>
          </a:prstGeom>
        </p:spPr>
        <p:txBody>
          <a:bodyPr wrap="square">
            <a:prstTxWarp prst="textCircle">
              <a:avLst/>
            </a:prstTxWarp>
            <a:spAutoFit/>
          </a:bodyPr>
          <a:lstStyle/>
          <a:p>
            <a:r>
              <a:rPr lang="en-ID" sz="9600" b="1" dirty="0">
                <a:solidFill>
                  <a:schemeClr val="bg1"/>
                </a:solidFill>
                <a:latin typeface="微软雅黑" panose="020B0503020204020204" charset="-122"/>
              </a:rPr>
              <a:t>What was the challenge?</a:t>
            </a:r>
            <a:endParaRPr lang="en-ID" sz="213200" b="1" dirty="0">
              <a:solidFill>
                <a:schemeClr val="bg1"/>
              </a:solidFill>
              <a:latin typeface="微软雅黑" panose="020B050302020402020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24479250" cy="136794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4" name="图片占位符 3"/>
          <p:cNvPicPr>
            <a:picLocks noGrp="1" noChangeAspect="1"/>
          </p:cNvPicPr>
          <p:nvPr>
            <p:ph type="pic" sz="quarter" idx="10"/>
          </p:nvPr>
        </p:nvPicPr>
        <p:blipFill>
          <a:blip r:embed="rId1" cstate="screen"/>
          <a:srcRect l="20154" r="20154"/>
          <a:stretch>
            <a:fillRect/>
          </a:stretch>
        </p:blipFill>
        <p:spPr/>
      </p:pic>
      <p:pic>
        <p:nvPicPr>
          <p:cNvPr id="8" name="图片占位符 7"/>
          <p:cNvPicPr>
            <a:picLocks noGrp="1" noChangeAspect="1"/>
          </p:cNvPicPr>
          <p:nvPr>
            <p:ph type="pic" sz="quarter" idx="11"/>
          </p:nvPr>
        </p:nvPicPr>
        <p:blipFill>
          <a:blip r:embed="rId2" cstate="screen"/>
          <a:srcRect l="10275" r="10275"/>
          <a:stretch>
            <a:fillRect/>
          </a:stretch>
        </p:blipFill>
        <p:spPr/>
      </p:pic>
      <p:pic>
        <p:nvPicPr>
          <p:cNvPr id="21" name="图片占位符 20"/>
          <p:cNvPicPr>
            <a:picLocks noGrp="1" noChangeAspect="1"/>
          </p:cNvPicPr>
          <p:nvPr>
            <p:ph type="pic" sz="quarter" idx="15"/>
          </p:nvPr>
        </p:nvPicPr>
        <p:blipFill>
          <a:blip r:embed="rId3" cstate="screen"/>
          <a:srcRect t="8122" b="8122"/>
          <a:stretch>
            <a:fillRect/>
          </a:stretch>
        </p:blipFill>
        <p:spPr/>
      </p:pic>
      <p:pic>
        <p:nvPicPr>
          <p:cNvPr id="17" name="图片占位符 16"/>
          <p:cNvPicPr>
            <a:picLocks noGrp="1" noChangeAspect="1"/>
          </p:cNvPicPr>
          <p:nvPr>
            <p:ph type="pic" sz="quarter" idx="13"/>
          </p:nvPr>
        </p:nvPicPr>
        <p:blipFill>
          <a:blip r:embed="rId4" cstate="screen"/>
          <a:srcRect t="3304" b="3304"/>
          <a:stretch>
            <a:fillRect/>
          </a:stretch>
        </p:blipFill>
        <p:spPr/>
      </p:pic>
      <p:pic>
        <p:nvPicPr>
          <p:cNvPr id="19" name="图片占位符 18"/>
          <p:cNvPicPr>
            <a:picLocks noGrp="1" noChangeAspect="1"/>
          </p:cNvPicPr>
          <p:nvPr>
            <p:ph type="pic" sz="quarter" idx="14"/>
          </p:nvPr>
        </p:nvPicPr>
        <p:blipFill>
          <a:blip r:embed="rId5" cstate="screen"/>
          <a:srcRect l="10189" r="10189"/>
          <a:stretch>
            <a:fillRect/>
          </a:stretch>
        </p:blipFill>
        <p:spPr/>
      </p:pic>
      <p:pic>
        <p:nvPicPr>
          <p:cNvPr id="14" name="图片占位符 13"/>
          <p:cNvPicPr>
            <a:picLocks noGrp="1" noChangeAspect="1"/>
          </p:cNvPicPr>
          <p:nvPr>
            <p:ph type="pic" sz="quarter" idx="12"/>
          </p:nvPr>
        </p:nvPicPr>
        <p:blipFill>
          <a:blip r:embed="rId6" cstate="screen"/>
          <a:srcRect t="33278" b="33278"/>
          <a:stretch>
            <a:fillRect/>
          </a:stretch>
        </p:blipFill>
        <p:spPr/>
      </p:pic>
      <p:sp>
        <p:nvSpPr>
          <p:cNvPr id="32" name="Rectangle 31"/>
          <p:cNvSpPr/>
          <p:nvPr/>
        </p:nvSpPr>
        <p:spPr>
          <a:xfrm rot="20923078">
            <a:off x="-74859" y="1582887"/>
            <a:ext cx="24628966" cy="4396925"/>
          </a:xfrm>
          <a:prstGeom prst="rect">
            <a:avLst/>
          </a:prstGeom>
        </p:spPr>
        <p:txBody>
          <a:bodyPr wrap="none">
            <a:prstTxWarp prst="textWave1">
              <a:avLst/>
            </a:prstTxWarp>
            <a:spAutoFit/>
          </a:bodyPr>
          <a:lstStyle/>
          <a:p>
            <a:r>
              <a:rPr lang="en-US" sz="9600" i="1" dirty="0">
                <a:ln>
                  <a:solidFill>
                    <a:srgbClr val="C00000"/>
                  </a:solidFill>
                </a:ln>
                <a:noFill/>
                <a:latin typeface="微软雅黑" panose="020B0503020204020204" charset="-122"/>
                <a:ea typeface="Inter Medium" panose="02000603000000020004" pitchFamily="50" charset="0"/>
                <a:cs typeface="微软雅黑" panose="020B0503020204020204" charset="-122"/>
              </a:rPr>
              <a:t>Gallery</a:t>
            </a:r>
            <a:endParaRPr lang="en-US" sz="9600" i="1" dirty="0">
              <a:ln>
                <a:solidFill>
                  <a:srgbClr val="C00000"/>
                </a:solidFill>
              </a:ln>
              <a:noFill/>
              <a:latin typeface="微软雅黑" panose="020B0503020204020204" charset="-122"/>
              <a:ea typeface="Inter Medium" panose="02000603000000020004" pitchFamily="50" charset="0"/>
              <a:cs typeface="微软雅黑" panose="020B0503020204020204" charset="-122"/>
            </a:endParaRPr>
          </a:p>
        </p:txBody>
      </p:sp>
      <p:sp>
        <p:nvSpPr>
          <p:cNvPr id="42" name="Rectangle 41"/>
          <p:cNvSpPr/>
          <p:nvPr/>
        </p:nvSpPr>
        <p:spPr>
          <a:xfrm rot="20923078">
            <a:off x="-74858" y="4641281"/>
            <a:ext cx="24628966" cy="4396925"/>
          </a:xfrm>
          <a:prstGeom prst="rect">
            <a:avLst/>
          </a:prstGeom>
        </p:spPr>
        <p:txBody>
          <a:bodyPr wrap="none">
            <a:prstTxWarp prst="textWave1">
              <a:avLst/>
            </a:prstTxWarp>
            <a:spAutoFit/>
          </a:bodyPr>
          <a:lstStyle/>
          <a:p>
            <a:r>
              <a:rPr lang="en-US" sz="9600" i="1" dirty="0">
                <a:ln>
                  <a:solidFill>
                    <a:srgbClr val="C00000"/>
                  </a:solidFill>
                </a:ln>
                <a:noFill/>
                <a:latin typeface="微软雅黑" panose="020B0503020204020204" charset="-122"/>
                <a:ea typeface="Inter Medium" panose="02000603000000020004" pitchFamily="50" charset="0"/>
                <a:cs typeface="微软雅黑" panose="020B0503020204020204" charset="-122"/>
              </a:rPr>
              <a:t>Gallery</a:t>
            </a:r>
            <a:endParaRPr lang="en-US" sz="9600" i="1" dirty="0">
              <a:ln>
                <a:solidFill>
                  <a:srgbClr val="C00000"/>
                </a:solidFill>
              </a:ln>
              <a:noFill/>
              <a:latin typeface="微软雅黑" panose="020B0503020204020204" charset="-122"/>
              <a:ea typeface="Inter Medium" panose="02000603000000020004" pitchFamily="50" charset="0"/>
              <a:cs typeface="微软雅黑" panose="020B0503020204020204" charset="-122"/>
            </a:endParaRPr>
          </a:p>
        </p:txBody>
      </p:sp>
      <p:sp>
        <p:nvSpPr>
          <p:cNvPr id="43" name="Rectangle 42"/>
          <p:cNvSpPr/>
          <p:nvPr/>
        </p:nvSpPr>
        <p:spPr>
          <a:xfrm rot="20923078">
            <a:off x="-74859" y="7998939"/>
            <a:ext cx="24628966" cy="4396925"/>
          </a:xfrm>
          <a:prstGeom prst="rect">
            <a:avLst/>
          </a:prstGeom>
        </p:spPr>
        <p:txBody>
          <a:bodyPr wrap="none">
            <a:prstTxWarp prst="textWave1">
              <a:avLst/>
            </a:prstTxWarp>
            <a:spAutoFit/>
          </a:bodyPr>
          <a:lstStyle/>
          <a:p>
            <a:r>
              <a:rPr lang="en-US" sz="9600" i="1" dirty="0">
                <a:ln>
                  <a:solidFill>
                    <a:srgbClr val="C00000"/>
                  </a:solidFill>
                </a:ln>
                <a:noFill/>
                <a:latin typeface="微软雅黑" panose="020B0503020204020204" charset="-122"/>
                <a:ea typeface="Inter Medium" panose="02000603000000020004" pitchFamily="50" charset="0"/>
                <a:cs typeface="微软雅黑" panose="020B0503020204020204" charset="-122"/>
              </a:rPr>
              <a:t>Gallery</a:t>
            </a:r>
            <a:endParaRPr lang="en-US" sz="9600" i="1" dirty="0">
              <a:ln>
                <a:solidFill>
                  <a:srgbClr val="C00000"/>
                </a:solidFill>
              </a:ln>
              <a:noFill/>
              <a:latin typeface="微软雅黑" panose="020B0503020204020204" charset="-122"/>
              <a:ea typeface="Inter Medium" panose="02000603000000020004" pitchFamily="50" charset="0"/>
              <a:cs typeface="微软雅黑" panose="020B0503020204020204" charset="-122"/>
            </a:endParaRPr>
          </a:p>
        </p:txBody>
      </p:sp>
      <p:sp>
        <p:nvSpPr>
          <p:cNvPr id="44" name="Rectangle 43"/>
          <p:cNvSpPr/>
          <p:nvPr/>
        </p:nvSpPr>
        <p:spPr>
          <a:xfrm>
            <a:off x="10380817" y="4128655"/>
            <a:ext cx="7378267" cy="853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Freeform: Shape 11"/>
          <p:cNvSpPr/>
          <p:nvPr/>
        </p:nvSpPr>
        <p:spPr>
          <a:xfrm>
            <a:off x="0" y="-1"/>
            <a:ext cx="24479250" cy="13679488"/>
          </a:xfrm>
          <a:custGeom>
            <a:avLst/>
            <a:gdLst>
              <a:gd name="connsiteX0" fmla="*/ 498764 w 24479250"/>
              <a:gd name="connsiteY0" fmla="*/ 443345 h 13679488"/>
              <a:gd name="connsiteX1" fmla="*/ 498764 w 24479250"/>
              <a:gd name="connsiteY1" fmla="*/ 13355782 h 13679488"/>
              <a:gd name="connsiteX2" fmla="*/ 24023782 w 24479250"/>
              <a:gd name="connsiteY2" fmla="*/ 13355782 h 13679488"/>
              <a:gd name="connsiteX3" fmla="*/ 24023782 w 24479250"/>
              <a:gd name="connsiteY3" fmla="*/ 443345 h 13679488"/>
              <a:gd name="connsiteX4" fmla="*/ 0 w 24479250"/>
              <a:gd name="connsiteY4" fmla="*/ 0 h 13679488"/>
              <a:gd name="connsiteX5" fmla="*/ 24479250 w 24479250"/>
              <a:gd name="connsiteY5" fmla="*/ 0 h 13679488"/>
              <a:gd name="connsiteX6" fmla="*/ 24479250 w 24479250"/>
              <a:gd name="connsiteY6" fmla="*/ 13679488 h 13679488"/>
              <a:gd name="connsiteX7" fmla="*/ 0 w 24479250"/>
              <a:gd name="connsiteY7" fmla="*/ 13679488 h 136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79250" h="13679488">
                <a:moveTo>
                  <a:pt x="498764" y="443345"/>
                </a:moveTo>
                <a:lnTo>
                  <a:pt x="498764" y="13355782"/>
                </a:lnTo>
                <a:lnTo>
                  <a:pt x="24023782" y="13355782"/>
                </a:lnTo>
                <a:lnTo>
                  <a:pt x="24023782" y="443345"/>
                </a:lnTo>
                <a:close/>
                <a:moveTo>
                  <a:pt x="0" y="0"/>
                </a:moveTo>
                <a:lnTo>
                  <a:pt x="24479250" y="0"/>
                </a:lnTo>
                <a:lnTo>
                  <a:pt x="24479250" y="13679488"/>
                </a:lnTo>
                <a:lnTo>
                  <a:pt x="0" y="13679488"/>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Rectangle 34"/>
          <p:cNvSpPr/>
          <p:nvPr/>
        </p:nvSpPr>
        <p:spPr>
          <a:xfrm>
            <a:off x="10361064" y="6998971"/>
            <a:ext cx="7326044" cy="1862048"/>
          </a:xfrm>
          <a:prstGeom prst="rect">
            <a:avLst/>
          </a:prstGeom>
        </p:spPr>
        <p:txBody>
          <a:bodyPr wrap="none">
            <a:prstTxWarp prst="textWave1">
              <a:avLst/>
            </a:prstTxWarp>
            <a:spAutoFit/>
          </a:bodyPr>
          <a:lstStyle/>
          <a:p>
            <a:r>
              <a:rPr lang="en-US" sz="11500" i="1" dirty="0">
                <a:ln>
                  <a:solidFill>
                    <a:srgbClr val="C00000"/>
                  </a:solidFill>
                </a:ln>
                <a:noFill/>
                <a:latin typeface="微软雅黑" panose="020B0503020204020204" charset="-122"/>
                <a:ea typeface="Inter Medium" panose="02000603000000020004" pitchFamily="50" charset="0"/>
                <a:cs typeface="微软雅黑" panose="020B0503020204020204" charset="-122"/>
              </a:rPr>
              <a:t>Gallery</a:t>
            </a:r>
            <a:endParaRPr lang="en-US" sz="11500" i="1" dirty="0">
              <a:ln>
                <a:solidFill>
                  <a:srgbClr val="C00000"/>
                </a:solidFill>
              </a:ln>
              <a:noFill/>
              <a:latin typeface="微软雅黑" panose="020B0503020204020204" charset="-122"/>
              <a:ea typeface="Inter Medium" panose="02000603000000020004" pitchFamily="50" charset="0"/>
              <a:cs typeface="微软雅黑" panose="020B0503020204020204" charset="-122"/>
            </a:endParaRPr>
          </a:p>
        </p:txBody>
      </p:sp>
      <p:sp>
        <p:nvSpPr>
          <p:cNvPr id="36" name="Rectangle 35"/>
          <p:cNvSpPr/>
          <p:nvPr/>
        </p:nvSpPr>
        <p:spPr>
          <a:xfrm>
            <a:off x="10361064" y="8079626"/>
            <a:ext cx="7326044" cy="1862048"/>
          </a:xfrm>
          <a:prstGeom prst="rect">
            <a:avLst/>
          </a:prstGeom>
        </p:spPr>
        <p:txBody>
          <a:bodyPr wrap="none">
            <a:prstTxWarp prst="textWave1">
              <a:avLst/>
            </a:prstTxWarp>
            <a:spAutoFit/>
          </a:bodyPr>
          <a:lstStyle/>
          <a:p>
            <a:r>
              <a:rPr lang="en-US" sz="11500" i="1" dirty="0">
                <a:ln>
                  <a:solidFill>
                    <a:srgbClr val="C00000"/>
                  </a:solidFill>
                </a:ln>
                <a:noFill/>
                <a:latin typeface="微软雅黑" panose="020B0503020204020204" charset="-122"/>
                <a:ea typeface="Inter Medium" panose="02000603000000020004" pitchFamily="50" charset="0"/>
                <a:cs typeface="微软雅黑" panose="020B0503020204020204" charset="-122"/>
              </a:rPr>
              <a:t>Gallery</a:t>
            </a:r>
            <a:endParaRPr lang="en-US" sz="11500" i="1" dirty="0">
              <a:ln>
                <a:solidFill>
                  <a:srgbClr val="C00000"/>
                </a:solidFill>
              </a:ln>
              <a:noFill/>
              <a:latin typeface="微软雅黑" panose="020B0503020204020204" charset="-122"/>
              <a:ea typeface="Inter Medium" panose="02000603000000020004" pitchFamily="50" charset="0"/>
              <a:cs typeface="微软雅黑" panose="020B0503020204020204" charset="-122"/>
            </a:endParaRPr>
          </a:p>
        </p:txBody>
      </p:sp>
      <p:sp>
        <p:nvSpPr>
          <p:cNvPr id="33" name="Rectangle 32"/>
          <p:cNvSpPr/>
          <p:nvPr/>
        </p:nvSpPr>
        <p:spPr>
          <a:xfrm>
            <a:off x="10520747" y="6068151"/>
            <a:ext cx="7326044" cy="1862048"/>
          </a:xfrm>
          <a:prstGeom prst="rect">
            <a:avLst/>
          </a:prstGeom>
        </p:spPr>
        <p:txBody>
          <a:bodyPr wrap="none">
            <a:prstTxWarp prst="textWave1">
              <a:avLst/>
            </a:prstTxWarp>
            <a:spAutoFit/>
          </a:bodyPr>
          <a:lstStyle/>
          <a:p>
            <a:r>
              <a:rPr lang="en-US" sz="11500" i="1" dirty="0">
                <a:ln>
                  <a:solidFill>
                    <a:srgbClr val="C00000"/>
                  </a:solidFill>
                </a:ln>
                <a:noFill/>
                <a:latin typeface="微软雅黑" panose="020B0503020204020204" charset="-122"/>
                <a:ea typeface="Inter Medium" panose="02000603000000020004" pitchFamily="50" charset="0"/>
                <a:cs typeface="微软雅黑" panose="020B0503020204020204" charset="-122"/>
              </a:rPr>
              <a:t>Gallery</a:t>
            </a:r>
            <a:endParaRPr lang="en-US" sz="11500" i="1" dirty="0">
              <a:ln>
                <a:solidFill>
                  <a:srgbClr val="C00000"/>
                </a:solidFill>
              </a:ln>
              <a:noFill/>
              <a:latin typeface="微软雅黑" panose="020B0503020204020204" charset="-122"/>
              <a:ea typeface="Inter Medium" panose="02000603000000020004" pitchFamily="50" charset="0"/>
              <a:cs typeface="微软雅黑" panose="020B0503020204020204" charset="-122"/>
            </a:endParaRPr>
          </a:p>
        </p:txBody>
      </p:sp>
      <p:sp>
        <p:nvSpPr>
          <p:cNvPr id="34" name="Rectangle 33"/>
          <p:cNvSpPr/>
          <p:nvPr/>
        </p:nvSpPr>
        <p:spPr>
          <a:xfrm>
            <a:off x="10572970" y="4946117"/>
            <a:ext cx="7326044" cy="1862048"/>
          </a:xfrm>
          <a:prstGeom prst="rect">
            <a:avLst/>
          </a:prstGeom>
        </p:spPr>
        <p:txBody>
          <a:bodyPr wrap="none">
            <a:prstTxWarp prst="textWave1">
              <a:avLst/>
            </a:prstTxWarp>
            <a:spAutoFit/>
          </a:bodyPr>
          <a:lstStyle/>
          <a:p>
            <a:r>
              <a:rPr lang="en-US" sz="11500" i="1" dirty="0">
                <a:ln>
                  <a:solidFill>
                    <a:srgbClr val="C00000"/>
                  </a:solidFill>
                </a:ln>
                <a:solidFill>
                  <a:srgbClr val="C00000"/>
                </a:solidFill>
                <a:latin typeface="微软雅黑" panose="020B0503020204020204" charset="-122"/>
                <a:ea typeface="Inter Medium" panose="02000603000000020004" pitchFamily="50" charset="0"/>
                <a:cs typeface="微软雅黑" panose="020B0503020204020204" charset="-122"/>
              </a:rPr>
              <a:t>Gallery</a:t>
            </a:r>
            <a:endParaRPr lang="en-US" sz="11500" i="1" dirty="0">
              <a:ln>
                <a:solidFill>
                  <a:srgbClr val="C00000"/>
                </a:solidFill>
              </a:ln>
              <a:solidFill>
                <a:srgbClr val="C00000"/>
              </a:solidFill>
              <a:latin typeface="微软雅黑" panose="020B0503020204020204" charset="-122"/>
              <a:ea typeface="Inter Medium" panose="02000603000000020004" pitchFamily="50" charset="0"/>
              <a:cs typeface="微软雅黑" panose="020B0503020204020204" charset="-122"/>
            </a:endParaRPr>
          </a:p>
        </p:txBody>
      </p:sp>
      <p:sp>
        <p:nvSpPr>
          <p:cNvPr id="41" name="Rectangle 40"/>
          <p:cNvSpPr/>
          <p:nvPr/>
        </p:nvSpPr>
        <p:spPr>
          <a:xfrm>
            <a:off x="10448771" y="10323286"/>
            <a:ext cx="7443811" cy="1895391"/>
          </a:xfrm>
          <a:prstGeom prst="rect">
            <a:avLst/>
          </a:prstGeom>
        </p:spPr>
        <p:txBody>
          <a:bodyPr wrap="square">
            <a:spAutoFit/>
          </a:bodyPr>
          <a:lstStyle/>
          <a:p>
            <a:pPr>
              <a:lnSpc>
                <a:spcPct val="150000"/>
              </a:lnSpc>
            </a:pPr>
            <a:r>
              <a:rPr lang="en-ID" sz="2000" dirty="0">
                <a:solidFill>
                  <a:srgbClr val="C00000"/>
                </a:solidFill>
                <a:latin typeface="Adobe 黑体 Std R" panose="020B0400000000000000" charset="-122"/>
                <a:cs typeface="Adobe 黑体 Std R" panose="020B0400000000000000" charset="-122"/>
              </a:rPr>
              <a:t>The complexity of sales network and quite high rotation among client service staff members was a trigger for a change from traditional trainings to holistic approach to competence development. </a:t>
            </a:r>
            <a:endParaRPr lang="en-ID" sz="2000" dirty="0">
              <a:solidFill>
                <a:srgbClr val="C00000"/>
              </a:solidFill>
              <a:latin typeface="Adobe 黑体 Std R" panose="020B0400000000000000" charset="-122"/>
              <a:cs typeface="Adobe 黑体 Std R" panose="020B0400000000000000"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24479250" cy="136794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6" name="图片占位符 5"/>
          <p:cNvPicPr>
            <a:picLocks noGrp="1" noChangeAspect="1"/>
          </p:cNvPicPr>
          <p:nvPr>
            <p:ph type="pic" sz="quarter" idx="10"/>
          </p:nvPr>
        </p:nvPicPr>
        <p:blipFill>
          <a:blip r:embed="rId1" cstate="screen"/>
          <a:srcRect l="38607" r="38607"/>
          <a:stretch>
            <a:fillRect/>
          </a:stretch>
        </p:blipFill>
        <p:spPr/>
      </p:pic>
      <p:sp>
        <p:nvSpPr>
          <p:cNvPr id="13" name="Rectangle 12"/>
          <p:cNvSpPr/>
          <p:nvPr/>
        </p:nvSpPr>
        <p:spPr>
          <a:xfrm>
            <a:off x="13171968" y="8778864"/>
            <a:ext cx="2299854" cy="2022763"/>
          </a:xfrm>
          <a:prstGeom prst="rect">
            <a:avLst/>
          </a:prstGeom>
          <a:solidFill>
            <a:srgbClr val="EBD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13"/>
          <p:cNvSpPr/>
          <p:nvPr/>
        </p:nvSpPr>
        <p:spPr>
          <a:xfrm>
            <a:off x="13184091" y="5080277"/>
            <a:ext cx="2299854" cy="20227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14"/>
          <p:cNvSpPr/>
          <p:nvPr/>
        </p:nvSpPr>
        <p:spPr>
          <a:xfrm>
            <a:off x="15450175" y="8778862"/>
            <a:ext cx="2299854" cy="2022763"/>
          </a:xfrm>
          <a:prstGeom prst="rect">
            <a:avLst/>
          </a:prstGeom>
          <a:solidFill>
            <a:srgbClr val="29DB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Rectangle 15"/>
          <p:cNvSpPr/>
          <p:nvPr/>
        </p:nvSpPr>
        <p:spPr>
          <a:xfrm>
            <a:off x="17706735" y="5080276"/>
            <a:ext cx="2299854" cy="2022763"/>
          </a:xfrm>
          <a:prstGeom prst="rect">
            <a:avLst/>
          </a:prstGeom>
          <a:solidFill>
            <a:srgbClr val="FF5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Rectangle 16"/>
          <p:cNvSpPr/>
          <p:nvPr/>
        </p:nvSpPr>
        <p:spPr>
          <a:xfrm>
            <a:off x="15450175" y="5080278"/>
            <a:ext cx="2299854" cy="2022763"/>
          </a:xfrm>
          <a:prstGeom prst="rect">
            <a:avLst/>
          </a:prstGeom>
          <a:solidFill>
            <a:srgbClr val="ADF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Rectangle 17"/>
          <p:cNvSpPr/>
          <p:nvPr/>
        </p:nvSpPr>
        <p:spPr>
          <a:xfrm>
            <a:off x="17750029" y="8778862"/>
            <a:ext cx="2256560" cy="20227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Rectangle 18"/>
          <p:cNvSpPr/>
          <p:nvPr/>
        </p:nvSpPr>
        <p:spPr>
          <a:xfrm>
            <a:off x="19972819" y="8778862"/>
            <a:ext cx="2256560" cy="20227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Rectangle 19"/>
          <p:cNvSpPr/>
          <p:nvPr/>
        </p:nvSpPr>
        <p:spPr>
          <a:xfrm>
            <a:off x="19972819" y="5080276"/>
            <a:ext cx="2256560" cy="20227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Rectangle 20"/>
          <p:cNvSpPr/>
          <p:nvPr/>
        </p:nvSpPr>
        <p:spPr>
          <a:xfrm>
            <a:off x="8657290" y="1204203"/>
            <a:ext cx="13585770" cy="1862048"/>
          </a:xfrm>
          <a:prstGeom prst="rect">
            <a:avLst/>
          </a:prstGeom>
        </p:spPr>
        <p:txBody>
          <a:bodyPr wrap="none">
            <a:spAutoFit/>
          </a:bodyPr>
          <a:lstStyle/>
          <a:p>
            <a:r>
              <a:rPr lang="en-ID" sz="11500" dirty="0" err="1">
                <a:latin typeface="微软雅黑" panose="020B0503020204020204" charset="-122"/>
              </a:rPr>
              <a:t>Color</a:t>
            </a:r>
            <a:r>
              <a:rPr lang="en-ID" sz="11500" dirty="0">
                <a:latin typeface="微软雅黑" panose="020B0503020204020204" charset="-122"/>
              </a:rPr>
              <a:t> </a:t>
            </a:r>
            <a:r>
              <a:rPr lang="en-ID" sz="11500" dirty="0" err="1">
                <a:latin typeface="微软雅黑" panose="020B0503020204020204" charset="-122"/>
              </a:rPr>
              <a:t>Pallate</a:t>
            </a:r>
            <a:r>
              <a:rPr lang="en-ID" sz="11500" dirty="0">
                <a:latin typeface="微软雅黑" panose="020B0503020204020204" charset="-122"/>
              </a:rPr>
              <a:t>.</a:t>
            </a:r>
            <a:endParaRPr lang="en-ID" sz="11500" i="0" dirty="0">
              <a:effectLst/>
              <a:latin typeface="微软雅黑" panose="020B0503020204020204" charset="-122"/>
            </a:endParaRPr>
          </a:p>
        </p:txBody>
      </p:sp>
      <p:cxnSp>
        <p:nvCxnSpPr>
          <p:cNvPr id="23" name="Straight Connector 22"/>
          <p:cNvCxnSpPr/>
          <p:nvPr/>
        </p:nvCxnSpPr>
        <p:spPr>
          <a:xfrm>
            <a:off x="8937523" y="3274142"/>
            <a:ext cx="1554172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9097234" y="5611666"/>
            <a:ext cx="2654894" cy="769441"/>
          </a:xfrm>
          <a:prstGeom prst="rect">
            <a:avLst/>
          </a:prstGeom>
        </p:spPr>
        <p:txBody>
          <a:bodyPr wrap="none">
            <a:spAutoFit/>
          </a:bodyPr>
          <a:lstStyle/>
          <a:p>
            <a:r>
              <a:rPr lang="en-ID" sz="4400" dirty="0">
                <a:latin typeface="微软雅黑" panose="020B0503020204020204" charset="-122"/>
              </a:rPr>
              <a:t>Bright</a:t>
            </a:r>
            <a:endParaRPr lang="en-ID" sz="4400" i="0" dirty="0">
              <a:effectLst/>
              <a:latin typeface="微软雅黑" panose="020B0503020204020204" charset="-122"/>
            </a:endParaRPr>
          </a:p>
        </p:txBody>
      </p:sp>
      <p:sp>
        <p:nvSpPr>
          <p:cNvPr id="25" name="Rectangle 24"/>
          <p:cNvSpPr/>
          <p:nvPr/>
        </p:nvSpPr>
        <p:spPr>
          <a:xfrm>
            <a:off x="9097234" y="9260856"/>
            <a:ext cx="2145139" cy="769441"/>
          </a:xfrm>
          <a:prstGeom prst="rect">
            <a:avLst/>
          </a:prstGeom>
        </p:spPr>
        <p:txBody>
          <a:bodyPr wrap="none">
            <a:spAutoFit/>
          </a:bodyPr>
          <a:lstStyle/>
          <a:p>
            <a:r>
              <a:rPr lang="en-ID" sz="4400" dirty="0">
                <a:latin typeface="微软雅黑" panose="020B0503020204020204" charset="-122"/>
              </a:rPr>
              <a:t>Dark</a:t>
            </a:r>
            <a:endParaRPr lang="en-ID" sz="4400" i="0" dirty="0">
              <a:effectLst/>
              <a:latin typeface="微软雅黑" panose="020B0503020204020204" charset="-122"/>
            </a:endParaRPr>
          </a:p>
        </p:txBody>
      </p:sp>
      <p:cxnSp>
        <p:nvCxnSpPr>
          <p:cNvPr id="27" name="Straight Connector 26"/>
          <p:cNvCxnSpPr/>
          <p:nvPr/>
        </p:nvCxnSpPr>
        <p:spPr>
          <a:xfrm>
            <a:off x="12239625" y="3274142"/>
            <a:ext cx="0" cy="95274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Subtitle 2"/>
          <p:cNvSpPr txBox="1"/>
          <p:nvPr/>
        </p:nvSpPr>
        <p:spPr>
          <a:xfrm>
            <a:off x="13110746" y="7174689"/>
            <a:ext cx="2650743" cy="9868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defRPr/>
            </a:pPr>
            <a:r>
              <a:rPr lang="en-US" sz="3600" b="1" dirty="0">
                <a:latin typeface="Adobe 黑体 Std R" panose="020B0400000000000000" charset="-122"/>
                <a:ea typeface="Roboto" pitchFamily="2" charset="0"/>
                <a:cs typeface="Adobe 黑体 Std R" panose="020B0400000000000000" charset="-122"/>
              </a:rPr>
              <a:t>1.152.254+</a:t>
            </a:r>
            <a:endParaRPr lang="en-US" sz="900" b="1" dirty="0">
              <a:latin typeface="Adobe 黑体 Std R" panose="020B0400000000000000" charset="-122"/>
              <a:ea typeface="Roboto" pitchFamily="2" charset="0"/>
              <a:cs typeface="Adobe 黑体 Std R" panose="020B0400000000000000" charset="-122"/>
            </a:endParaRPr>
          </a:p>
        </p:txBody>
      </p:sp>
      <p:sp>
        <p:nvSpPr>
          <p:cNvPr id="29" name="Title 1"/>
          <p:cNvSpPr txBox="1"/>
          <p:nvPr/>
        </p:nvSpPr>
        <p:spPr>
          <a:xfrm>
            <a:off x="13110745" y="8028018"/>
            <a:ext cx="3521861" cy="88115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Adobe 黑体 Std R" panose="020B0400000000000000" charset="-122"/>
                <a:ea typeface="Inter Medium" panose="02000603000000020004" pitchFamily="50" charset="0"/>
                <a:cs typeface="Adobe 黑体 Std R" panose="020B0400000000000000" charset="-122"/>
              </a:rPr>
              <a:t>Your color guide</a:t>
            </a:r>
            <a:endParaRPr lang="en-US" sz="2800" dirty="0">
              <a:latin typeface="Adobe 黑体 Std R" panose="020B0400000000000000" charset="-122"/>
              <a:ea typeface="Inter Medium" panose="02000603000000020004" pitchFamily="50" charset="0"/>
              <a:cs typeface="Adobe 黑体 Std R" panose="020B0400000000000000" charset="-122"/>
            </a:endParaRPr>
          </a:p>
        </p:txBody>
      </p:sp>
      <p:sp>
        <p:nvSpPr>
          <p:cNvPr id="30" name="Subtitle 2"/>
          <p:cNvSpPr txBox="1"/>
          <p:nvPr/>
        </p:nvSpPr>
        <p:spPr>
          <a:xfrm>
            <a:off x="13110746" y="10920779"/>
            <a:ext cx="2650743" cy="9868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defRPr/>
            </a:pPr>
            <a:r>
              <a:rPr lang="en-US" sz="3600" b="1" dirty="0">
                <a:latin typeface="Adobe 黑体 Std R" panose="020B0400000000000000" charset="-122"/>
                <a:ea typeface="Roboto" pitchFamily="2" charset="0"/>
                <a:cs typeface="Adobe 黑体 Std R" panose="020B0400000000000000" charset="-122"/>
              </a:rPr>
              <a:t>1.152.254+</a:t>
            </a:r>
            <a:endParaRPr lang="en-US" sz="900" b="1" dirty="0">
              <a:latin typeface="Adobe 黑体 Std R" panose="020B0400000000000000" charset="-122"/>
              <a:ea typeface="Roboto" pitchFamily="2" charset="0"/>
              <a:cs typeface="Adobe 黑体 Std R" panose="020B0400000000000000" charset="-122"/>
            </a:endParaRPr>
          </a:p>
        </p:txBody>
      </p:sp>
      <p:sp>
        <p:nvSpPr>
          <p:cNvPr id="31" name="Title 1"/>
          <p:cNvSpPr txBox="1"/>
          <p:nvPr/>
        </p:nvSpPr>
        <p:spPr>
          <a:xfrm>
            <a:off x="13110746" y="11774109"/>
            <a:ext cx="3008671" cy="648354"/>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Adobe 黑体 Std R" panose="020B0400000000000000" charset="-122"/>
                <a:ea typeface="Inter Medium" panose="02000603000000020004" pitchFamily="50" charset="0"/>
                <a:cs typeface="Adobe 黑体 Std R" panose="020B0400000000000000" charset="-122"/>
              </a:rPr>
              <a:t>Your color guide</a:t>
            </a:r>
            <a:endParaRPr lang="en-US" sz="2800" dirty="0">
              <a:latin typeface="Adobe 黑体 Std R" panose="020B0400000000000000" charset="-122"/>
              <a:ea typeface="Inter Medium" panose="02000603000000020004" pitchFamily="50" charset="0"/>
              <a:cs typeface="Adobe 黑体 Std R" panose="020B0400000000000000" charset="-122"/>
            </a:endParaRPr>
          </a:p>
        </p:txBody>
      </p:sp>
      <p:sp>
        <p:nvSpPr>
          <p:cNvPr id="32" name="Rectangle 31"/>
          <p:cNvSpPr/>
          <p:nvPr/>
        </p:nvSpPr>
        <p:spPr>
          <a:xfrm>
            <a:off x="1039035" y="4869745"/>
            <a:ext cx="5095592" cy="5931880"/>
          </a:xfrm>
          <a:prstGeom prst="rect">
            <a:avLst/>
          </a:prstGeom>
        </p:spPr>
        <p:txBody>
          <a:bodyPr wrap="square">
            <a:spAutoFit/>
          </a:bodyPr>
          <a:lstStyle/>
          <a:p>
            <a:pPr>
              <a:lnSpc>
                <a:spcPct val="150000"/>
              </a:lnSpc>
            </a:pPr>
            <a:r>
              <a:rPr lang="en-ID" sz="3200" dirty="0">
                <a:latin typeface="Adobe 黑体 Std R" panose="020B0400000000000000" charset="-122"/>
                <a:cs typeface="Adobe 黑体 Std R" panose="020B0400000000000000" charset="-122"/>
              </a:rPr>
              <a:t>Competence platform implementation</a:t>
            </a:r>
            <a:endParaRPr lang="en-ID" sz="3200" dirty="0">
              <a:latin typeface="Adobe 黑体 Std R" panose="020B0400000000000000" charset="-122"/>
              <a:cs typeface="Adobe 黑体 Std R" panose="020B0400000000000000" charset="-122"/>
            </a:endParaRPr>
          </a:p>
          <a:p>
            <a:pPr>
              <a:lnSpc>
                <a:spcPct val="150000"/>
              </a:lnSpc>
            </a:pPr>
            <a:r>
              <a:rPr lang="en-ID" sz="3200" dirty="0">
                <a:latin typeface="Adobe 黑体 Std R" panose="020B0400000000000000" charset="-122"/>
                <a:cs typeface="Adobe 黑体 Std R" panose="020B0400000000000000" charset="-122"/>
              </a:rPr>
              <a:t>Tailor made functionalities' introduction</a:t>
            </a:r>
            <a:endParaRPr lang="en-ID" sz="3200" dirty="0">
              <a:latin typeface="Adobe 黑体 Std R" panose="020B0400000000000000" charset="-122"/>
              <a:cs typeface="Adobe 黑体 Std R" panose="020B0400000000000000" charset="-122"/>
            </a:endParaRPr>
          </a:p>
          <a:p>
            <a:pPr>
              <a:lnSpc>
                <a:spcPct val="150000"/>
              </a:lnSpc>
            </a:pPr>
            <a:r>
              <a:rPr lang="en-ID" sz="3200" dirty="0">
                <a:latin typeface="Adobe 黑体 Std R" panose="020B0400000000000000" charset="-122"/>
                <a:cs typeface="Adobe 黑体 Std R" panose="020B0400000000000000" charset="-122"/>
              </a:rPr>
              <a:t>Support services (Help desk, Platform management, Hosting)</a:t>
            </a:r>
            <a:endParaRPr lang="en-ID" sz="3200" b="0" i="0" dirty="0">
              <a:effectLst/>
              <a:latin typeface="Adobe 黑体 Std R" panose="020B0400000000000000" charset="-122"/>
              <a:cs typeface="Adobe 黑体 Std R" panose="020B0400000000000000" charset="-122"/>
            </a:endParaRPr>
          </a:p>
        </p:txBody>
      </p:sp>
      <p:cxnSp>
        <p:nvCxnSpPr>
          <p:cNvPr id="34" name="Straight Connector 33"/>
          <p:cNvCxnSpPr/>
          <p:nvPr/>
        </p:nvCxnSpPr>
        <p:spPr>
          <a:xfrm flipH="1">
            <a:off x="9097234" y="7103039"/>
            <a:ext cx="314239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9097234" y="10701646"/>
            <a:ext cx="314239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958632" y="1204203"/>
            <a:ext cx="13585770" cy="1862048"/>
          </a:xfrm>
          <a:prstGeom prst="rect">
            <a:avLst/>
          </a:prstGeom>
        </p:spPr>
        <p:txBody>
          <a:bodyPr wrap="none">
            <a:spAutoFit/>
          </a:bodyPr>
          <a:lstStyle/>
          <a:p>
            <a:r>
              <a:rPr lang="en-ID" sz="11500" dirty="0" err="1">
                <a:ln>
                  <a:solidFill>
                    <a:srgbClr val="C00000"/>
                  </a:solidFill>
                </a:ln>
                <a:noFill/>
                <a:latin typeface="微软雅黑" panose="020B0503020204020204" charset="-122"/>
              </a:rPr>
              <a:t>Color</a:t>
            </a:r>
            <a:r>
              <a:rPr lang="en-ID" sz="11500" dirty="0">
                <a:ln>
                  <a:solidFill>
                    <a:srgbClr val="C00000"/>
                  </a:solidFill>
                </a:ln>
                <a:noFill/>
                <a:latin typeface="微软雅黑" panose="020B0503020204020204" charset="-122"/>
              </a:rPr>
              <a:t> </a:t>
            </a:r>
            <a:r>
              <a:rPr lang="en-ID" sz="11500" dirty="0" err="1">
                <a:ln>
                  <a:solidFill>
                    <a:srgbClr val="C00000"/>
                  </a:solidFill>
                </a:ln>
                <a:noFill/>
                <a:latin typeface="微软雅黑" panose="020B0503020204020204" charset="-122"/>
              </a:rPr>
              <a:t>Pallate</a:t>
            </a:r>
            <a:r>
              <a:rPr lang="en-ID" sz="11500" dirty="0">
                <a:ln>
                  <a:solidFill>
                    <a:srgbClr val="C00000"/>
                  </a:solidFill>
                </a:ln>
                <a:noFill/>
                <a:latin typeface="微软雅黑" panose="020B0503020204020204" charset="-122"/>
              </a:rPr>
              <a:t>.</a:t>
            </a:r>
            <a:endParaRPr lang="en-ID" sz="11500" i="0" dirty="0">
              <a:ln>
                <a:solidFill>
                  <a:srgbClr val="C00000"/>
                </a:solidFill>
              </a:ln>
              <a:noFill/>
              <a:effectLst/>
              <a:latin typeface="微软雅黑" panose="020B0503020204020204" charset="-122"/>
            </a:endParaRPr>
          </a:p>
        </p:txBody>
      </p:sp>
      <p:cxnSp>
        <p:nvCxnSpPr>
          <p:cNvPr id="37" name="Straight Connector 36"/>
          <p:cNvCxnSpPr/>
          <p:nvPr/>
        </p:nvCxnSpPr>
        <p:spPr>
          <a:xfrm>
            <a:off x="0" y="12801600"/>
            <a:ext cx="244792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p:cNvPicPr>
            <a:picLocks noGrp="1" noChangeAspect="1"/>
          </p:cNvPicPr>
          <p:nvPr>
            <p:ph type="pic" sz="quarter" idx="10"/>
          </p:nvPr>
        </p:nvPicPr>
        <p:blipFill>
          <a:blip r:embed="rId1" cstate="screen"/>
          <a:srcRect t="19970" b="19970"/>
          <a:stretch>
            <a:fillRect/>
          </a:stretch>
        </p:blipFill>
        <p:spPr/>
      </p:pic>
      <p:pic>
        <p:nvPicPr>
          <p:cNvPr id="9" name="图片占位符 8"/>
          <p:cNvPicPr>
            <a:picLocks noGrp="1" noChangeAspect="1"/>
          </p:cNvPicPr>
          <p:nvPr>
            <p:ph type="pic" sz="quarter" idx="11"/>
          </p:nvPr>
        </p:nvPicPr>
        <p:blipFill>
          <a:blip r:embed="rId2" cstate="screen"/>
          <a:srcRect t="29288" b="29288"/>
          <a:stretch>
            <a:fillRect/>
          </a:stretch>
        </p:blipFill>
        <p:spPr/>
      </p:pic>
      <p:sp>
        <p:nvSpPr>
          <p:cNvPr id="19" name="Rectangle 18"/>
          <p:cNvSpPr/>
          <p:nvPr/>
        </p:nvSpPr>
        <p:spPr>
          <a:xfrm>
            <a:off x="15184582" y="0"/>
            <a:ext cx="9294668" cy="13679488"/>
          </a:xfrm>
          <a:prstGeom prst="rect">
            <a:avLst/>
          </a:prstGeom>
          <a:solidFill>
            <a:srgbClr val="29DB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Rectangle 19"/>
          <p:cNvSpPr/>
          <p:nvPr/>
        </p:nvSpPr>
        <p:spPr>
          <a:xfrm>
            <a:off x="359874" y="6213981"/>
            <a:ext cx="14464834" cy="1569660"/>
          </a:xfrm>
          <a:prstGeom prst="rect">
            <a:avLst/>
          </a:prstGeom>
        </p:spPr>
        <p:txBody>
          <a:bodyPr wrap="square">
            <a:prstTxWarp prst="textWave2">
              <a:avLst/>
            </a:prstTxWarp>
            <a:spAutoFit/>
          </a:bodyPr>
          <a:lstStyle/>
          <a:p>
            <a:pPr algn="ctr"/>
            <a:r>
              <a:rPr lang="en-ID" sz="9600" dirty="0">
                <a:solidFill>
                  <a:schemeClr val="bg1"/>
                </a:solidFill>
                <a:latin typeface="微软雅黑" panose="020B0503020204020204" charset="-122"/>
              </a:rPr>
              <a:t>DEVELOPMENT</a:t>
            </a:r>
            <a:endParaRPr lang="en-ID" sz="9600" dirty="0">
              <a:solidFill>
                <a:schemeClr val="bg1"/>
              </a:solidFill>
              <a:latin typeface="微软雅黑" panose="020B0503020204020204" charset="-122"/>
            </a:endParaRPr>
          </a:p>
        </p:txBody>
      </p:sp>
      <p:sp>
        <p:nvSpPr>
          <p:cNvPr id="23" name="Freeform: Shape 22"/>
          <p:cNvSpPr/>
          <p:nvPr/>
        </p:nvSpPr>
        <p:spPr>
          <a:xfrm>
            <a:off x="359874" y="7821738"/>
            <a:ext cx="13975201" cy="905732"/>
          </a:xfrm>
          <a:custGeom>
            <a:avLst/>
            <a:gdLst/>
            <a:ahLst/>
            <a:cxnLst/>
            <a:rect l="l" t="t" r="r" b="b"/>
            <a:pathLst>
              <a:path w="13975201" h="905732">
                <a:moveTo>
                  <a:pt x="13716279" y="0"/>
                </a:moveTo>
                <a:lnTo>
                  <a:pt x="13975201" y="0"/>
                </a:lnTo>
                <a:lnTo>
                  <a:pt x="13975201" y="657104"/>
                </a:lnTo>
                <a:cubicBezTo>
                  <a:pt x="13888998" y="647705"/>
                  <a:pt x="13802655" y="638877"/>
                  <a:pt x="13716279" y="630610"/>
                </a:cubicBezTo>
                <a:close/>
                <a:moveTo>
                  <a:pt x="12329548" y="0"/>
                </a:moveTo>
                <a:lnTo>
                  <a:pt x="12642231" y="0"/>
                </a:lnTo>
                <a:lnTo>
                  <a:pt x="12861599" y="281926"/>
                </a:lnTo>
                <a:lnTo>
                  <a:pt x="12861599" y="0"/>
                </a:lnTo>
                <a:lnTo>
                  <a:pt x="13121384" y="0"/>
                </a:lnTo>
                <a:lnTo>
                  <a:pt x="13121384" y="582326"/>
                </a:lnTo>
                <a:cubicBezTo>
                  <a:pt x="13003559" y="574423"/>
                  <a:pt x="12885619" y="567467"/>
                  <a:pt x="12767662" y="561409"/>
                </a:cubicBezTo>
                <a:close/>
                <a:moveTo>
                  <a:pt x="11817566" y="0"/>
                </a:moveTo>
                <a:lnTo>
                  <a:pt x="12077797" y="0"/>
                </a:lnTo>
                <a:lnTo>
                  <a:pt x="12077797" y="535801"/>
                </a:lnTo>
                <a:cubicBezTo>
                  <a:pt x="11991057" y="533762"/>
                  <a:pt x="11904311" y="532149"/>
                  <a:pt x="11817566" y="530939"/>
                </a:cubicBezTo>
                <a:close/>
                <a:moveTo>
                  <a:pt x="10641963" y="0"/>
                </a:moveTo>
                <a:lnTo>
                  <a:pt x="11712482" y="0"/>
                </a:lnTo>
                <a:lnTo>
                  <a:pt x="11712482" y="63594"/>
                </a:lnTo>
                <a:cubicBezTo>
                  <a:pt x="11442397" y="60826"/>
                  <a:pt x="11172266" y="61872"/>
                  <a:pt x="10902195" y="66041"/>
                </a:cubicBezTo>
                <a:cubicBezTo>
                  <a:pt x="10902195" y="143516"/>
                  <a:pt x="10902195" y="220990"/>
                  <a:pt x="10902195" y="298465"/>
                </a:cubicBezTo>
                <a:cubicBezTo>
                  <a:pt x="11172266" y="294295"/>
                  <a:pt x="11442397" y="293250"/>
                  <a:pt x="11712482" y="296018"/>
                </a:cubicBezTo>
                <a:cubicBezTo>
                  <a:pt x="11712482" y="373901"/>
                  <a:pt x="11712482" y="451784"/>
                  <a:pt x="11712482" y="529668"/>
                </a:cubicBezTo>
                <a:cubicBezTo>
                  <a:pt x="11355647" y="526011"/>
                  <a:pt x="10998733" y="529012"/>
                  <a:pt x="10641963" y="537076"/>
                </a:cubicBezTo>
                <a:close/>
                <a:moveTo>
                  <a:pt x="10259747" y="0"/>
                </a:moveTo>
                <a:lnTo>
                  <a:pt x="10519914" y="0"/>
                </a:lnTo>
                <a:lnTo>
                  <a:pt x="10519914" y="540030"/>
                </a:lnTo>
                <a:cubicBezTo>
                  <a:pt x="10433184" y="542267"/>
                  <a:pt x="10346456" y="544791"/>
                  <a:pt x="10259747" y="547581"/>
                </a:cubicBezTo>
                <a:close/>
                <a:moveTo>
                  <a:pt x="9336525" y="0"/>
                </a:moveTo>
                <a:lnTo>
                  <a:pt x="9621080" y="0"/>
                </a:lnTo>
                <a:lnTo>
                  <a:pt x="9744897" y="230271"/>
                </a:lnTo>
                <a:lnTo>
                  <a:pt x="9863282" y="0"/>
                </a:lnTo>
                <a:lnTo>
                  <a:pt x="10134996" y="0"/>
                </a:lnTo>
                <a:lnTo>
                  <a:pt x="9838891" y="563111"/>
                </a:lnTo>
                <a:cubicBezTo>
                  <a:pt x="9776227" y="565705"/>
                  <a:pt x="9713570" y="568418"/>
                  <a:pt x="9650924" y="571242"/>
                </a:cubicBezTo>
                <a:close/>
                <a:moveTo>
                  <a:pt x="8970378" y="0"/>
                </a:moveTo>
                <a:lnTo>
                  <a:pt x="9230273" y="0"/>
                </a:lnTo>
                <a:lnTo>
                  <a:pt x="9230273" y="591769"/>
                </a:lnTo>
                <a:cubicBezTo>
                  <a:pt x="9143626" y="596300"/>
                  <a:pt x="9057001" y="601005"/>
                  <a:pt x="8970378" y="605863"/>
                </a:cubicBezTo>
                <a:close/>
                <a:moveTo>
                  <a:pt x="7684171" y="0"/>
                </a:moveTo>
                <a:lnTo>
                  <a:pt x="7943876" y="0"/>
                </a:lnTo>
                <a:lnTo>
                  <a:pt x="7943876" y="116601"/>
                </a:lnTo>
                <a:cubicBezTo>
                  <a:pt x="8097934" y="106455"/>
                  <a:pt x="8251997" y="96507"/>
                  <a:pt x="8406090" y="86881"/>
                </a:cubicBezTo>
                <a:cubicBezTo>
                  <a:pt x="8433109" y="86254"/>
                  <a:pt x="8461892" y="82345"/>
                  <a:pt x="8492443" y="75159"/>
                </a:cubicBezTo>
                <a:cubicBezTo>
                  <a:pt x="8522993" y="67973"/>
                  <a:pt x="8549209" y="51523"/>
                  <a:pt x="8571094" y="25797"/>
                </a:cubicBezTo>
                <a:lnTo>
                  <a:pt x="8583984" y="0"/>
                </a:lnTo>
                <a:lnTo>
                  <a:pt x="8852499" y="0"/>
                </a:lnTo>
                <a:lnTo>
                  <a:pt x="8837094" y="62138"/>
                </a:lnTo>
                <a:cubicBezTo>
                  <a:pt x="8819197" y="114000"/>
                  <a:pt x="8792796" y="159506"/>
                  <a:pt x="8757898" y="198667"/>
                </a:cubicBezTo>
                <a:cubicBezTo>
                  <a:pt x="8688073" y="277020"/>
                  <a:pt x="8594885" y="320432"/>
                  <a:pt x="8478319" y="329127"/>
                </a:cubicBezTo>
                <a:cubicBezTo>
                  <a:pt x="8300145" y="340135"/>
                  <a:pt x="8122005" y="351603"/>
                  <a:pt x="7943876" y="363334"/>
                </a:cubicBezTo>
                <a:cubicBezTo>
                  <a:pt x="7943876" y="465270"/>
                  <a:pt x="7943876" y="567207"/>
                  <a:pt x="7943876" y="669143"/>
                </a:cubicBezTo>
                <a:cubicBezTo>
                  <a:pt x="7857306" y="674844"/>
                  <a:pt x="7770739" y="680607"/>
                  <a:pt x="7684171" y="686409"/>
                </a:cubicBezTo>
                <a:close/>
                <a:moveTo>
                  <a:pt x="6330060" y="0"/>
                </a:moveTo>
                <a:lnTo>
                  <a:pt x="6600692" y="0"/>
                </a:lnTo>
                <a:lnTo>
                  <a:pt x="6585147" y="34718"/>
                </a:lnTo>
                <a:cubicBezTo>
                  <a:pt x="6570825" y="78641"/>
                  <a:pt x="6563994" y="129709"/>
                  <a:pt x="6564656" y="187925"/>
                </a:cubicBezTo>
                <a:cubicBezTo>
                  <a:pt x="6563422" y="305379"/>
                  <a:pt x="6592242" y="390176"/>
                  <a:pt x="6651125" y="442292"/>
                </a:cubicBezTo>
                <a:cubicBezTo>
                  <a:pt x="6710000" y="494400"/>
                  <a:pt x="6806343" y="515779"/>
                  <a:pt x="6940128" y="506341"/>
                </a:cubicBezTo>
                <a:cubicBezTo>
                  <a:pt x="7073915" y="497619"/>
                  <a:pt x="7170242" y="463059"/>
                  <a:pt x="7229115" y="402732"/>
                </a:cubicBezTo>
                <a:cubicBezTo>
                  <a:pt x="7287988" y="342405"/>
                  <a:pt x="7316808" y="253956"/>
                  <a:pt x="7315574" y="137383"/>
                </a:cubicBezTo>
                <a:cubicBezTo>
                  <a:pt x="7315905" y="108410"/>
                  <a:pt x="7314364" y="81442"/>
                  <a:pt x="7310950" y="56480"/>
                </a:cubicBezTo>
                <a:lnTo>
                  <a:pt x="7297942" y="0"/>
                </a:lnTo>
                <a:lnTo>
                  <a:pt x="7567388" y="0"/>
                </a:lnTo>
                <a:lnTo>
                  <a:pt x="7575261" y="119822"/>
                </a:lnTo>
                <a:cubicBezTo>
                  <a:pt x="7576500" y="310353"/>
                  <a:pt x="7526046" y="459561"/>
                  <a:pt x="7423914" y="567477"/>
                </a:cubicBezTo>
                <a:cubicBezTo>
                  <a:pt x="7321773" y="675401"/>
                  <a:pt x="7160519" y="737323"/>
                  <a:pt x="6940128" y="753074"/>
                </a:cubicBezTo>
                <a:cubicBezTo>
                  <a:pt x="6719103" y="767216"/>
                  <a:pt x="6557629" y="727151"/>
                  <a:pt x="6455764" y="633135"/>
                </a:cubicBezTo>
                <a:cubicBezTo>
                  <a:pt x="6353864" y="539087"/>
                  <a:pt x="6303600" y="396307"/>
                  <a:pt x="6304931" y="204892"/>
                </a:cubicBezTo>
                <a:cubicBezTo>
                  <a:pt x="6304598" y="157295"/>
                  <a:pt x="6307492" y="112316"/>
                  <a:pt x="6313612" y="69954"/>
                </a:cubicBezTo>
                <a:close/>
                <a:moveTo>
                  <a:pt x="5168290" y="0"/>
                </a:moveTo>
                <a:lnTo>
                  <a:pt x="5428200" y="0"/>
                </a:lnTo>
                <a:lnTo>
                  <a:pt x="5428200" y="584948"/>
                </a:lnTo>
                <a:cubicBezTo>
                  <a:pt x="5688265" y="570603"/>
                  <a:pt x="5948252" y="554838"/>
                  <a:pt x="6208185" y="538269"/>
                </a:cubicBezTo>
                <a:cubicBezTo>
                  <a:pt x="6208185" y="620514"/>
                  <a:pt x="6208185" y="702758"/>
                  <a:pt x="6208185" y="785002"/>
                </a:cubicBezTo>
                <a:cubicBezTo>
                  <a:pt x="5861668" y="807090"/>
                  <a:pt x="5515053" y="827749"/>
                  <a:pt x="5168290" y="845521"/>
                </a:cubicBezTo>
                <a:close/>
                <a:moveTo>
                  <a:pt x="3993579" y="0"/>
                </a:moveTo>
                <a:lnTo>
                  <a:pt x="4253738" y="0"/>
                </a:lnTo>
                <a:lnTo>
                  <a:pt x="4253738" y="206220"/>
                </a:lnTo>
                <a:cubicBezTo>
                  <a:pt x="4523692" y="197228"/>
                  <a:pt x="4793565" y="185705"/>
                  <a:pt x="5063340" y="172345"/>
                </a:cubicBezTo>
                <a:cubicBezTo>
                  <a:pt x="5063340" y="243142"/>
                  <a:pt x="5063340" y="313939"/>
                  <a:pt x="5063340" y="384736"/>
                </a:cubicBezTo>
                <a:cubicBezTo>
                  <a:pt x="4793565" y="398096"/>
                  <a:pt x="4523692" y="409618"/>
                  <a:pt x="4253738" y="418611"/>
                </a:cubicBezTo>
                <a:cubicBezTo>
                  <a:pt x="4253738" y="496085"/>
                  <a:pt x="4253738" y="573560"/>
                  <a:pt x="4253738" y="651034"/>
                </a:cubicBezTo>
                <a:cubicBezTo>
                  <a:pt x="4523692" y="642042"/>
                  <a:pt x="4793565" y="630519"/>
                  <a:pt x="5063340" y="617160"/>
                </a:cubicBezTo>
                <a:cubicBezTo>
                  <a:pt x="5063340" y="695043"/>
                  <a:pt x="5063340" y="772926"/>
                  <a:pt x="5063340" y="850809"/>
                </a:cubicBezTo>
                <a:cubicBezTo>
                  <a:pt x="4706918" y="868460"/>
                  <a:pt x="4350311" y="882905"/>
                  <a:pt x="3993579" y="892543"/>
                </a:cubicBezTo>
                <a:close/>
                <a:moveTo>
                  <a:pt x="2597711" y="0"/>
                </a:moveTo>
                <a:lnTo>
                  <a:pt x="2884456" y="0"/>
                </a:lnTo>
                <a:lnTo>
                  <a:pt x="3185836" y="688003"/>
                </a:lnTo>
                <a:lnTo>
                  <a:pt x="3486172" y="0"/>
                </a:lnTo>
                <a:lnTo>
                  <a:pt x="3772041" y="0"/>
                </a:lnTo>
                <a:lnTo>
                  <a:pt x="3363788" y="904239"/>
                </a:lnTo>
                <a:cubicBezTo>
                  <a:pt x="3245158" y="905378"/>
                  <a:pt x="3126516" y="905883"/>
                  <a:pt x="3007878" y="905693"/>
                </a:cubicBezTo>
                <a:close/>
                <a:moveTo>
                  <a:pt x="1327052" y="0"/>
                </a:moveTo>
                <a:lnTo>
                  <a:pt x="1586824" y="0"/>
                </a:lnTo>
                <a:lnTo>
                  <a:pt x="1586824" y="188054"/>
                </a:lnTo>
                <a:cubicBezTo>
                  <a:pt x="1856492" y="203198"/>
                  <a:pt x="2126440" y="213563"/>
                  <a:pt x="2396464" y="219813"/>
                </a:cubicBezTo>
                <a:cubicBezTo>
                  <a:pt x="2396464" y="290610"/>
                  <a:pt x="2396464" y="361407"/>
                  <a:pt x="2396464" y="432204"/>
                </a:cubicBezTo>
                <a:cubicBezTo>
                  <a:pt x="2126440" y="425954"/>
                  <a:pt x="1856492" y="415588"/>
                  <a:pt x="1586824" y="400445"/>
                </a:cubicBezTo>
                <a:cubicBezTo>
                  <a:pt x="1586824" y="477919"/>
                  <a:pt x="1586824" y="555394"/>
                  <a:pt x="1586824" y="632868"/>
                </a:cubicBezTo>
                <a:cubicBezTo>
                  <a:pt x="1856492" y="648012"/>
                  <a:pt x="2126440" y="658377"/>
                  <a:pt x="2396464" y="664627"/>
                </a:cubicBezTo>
                <a:cubicBezTo>
                  <a:pt x="2396464" y="742511"/>
                  <a:pt x="2396464" y="820394"/>
                  <a:pt x="2396464" y="898277"/>
                </a:cubicBezTo>
                <a:cubicBezTo>
                  <a:pt x="2039706" y="890020"/>
                  <a:pt x="1683073" y="874574"/>
                  <a:pt x="1327052" y="850426"/>
                </a:cubicBezTo>
                <a:close/>
                <a:moveTo>
                  <a:pt x="0" y="0"/>
                </a:moveTo>
                <a:lnTo>
                  <a:pt x="258190" y="0"/>
                </a:lnTo>
                <a:lnTo>
                  <a:pt x="258190" y="503366"/>
                </a:lnTo>
                <a:cubicBezTo>
                  <a:pt x="382739" y="518484"/>
                  <a:pt x="507413" y="532354"/>
                  <a:pt x="632189" y="545035"/>
                </a:cubicBezTo>
                <a:cubicBezTo>
                  <a:pt x="697914" y="552846"/>
                  <a:pt x="755353" y="550814"/>
                  <a:pt x="804430" y="539186"/>
                </a:cubicBezTo>
                <a:cubicBezTo>
                  <a:pt x="853534" y="527551"/>
                  <a:pt x="891755" y="499274"/>
                  <a:pt x="919092" y="454570"/>
                </a:cubicBezTo>
                <a:cubicBezTo>
                  <a:pt x="946445" y="409840"/>
                  <a:pt x="960338" y="341697"/>
                  <a:pt x="960765" y="250165"/>
                </a:cubicBezTo>
                <a:cubicBezTo>
                  <a:pt x="960338" y="158560"/>
                  <a:pt x="946430" y="88049"/>
                  <a:pt x="919092" y="38576"/>
                </a:cubicBezTo>
                <a:lnTo>
                  <a:pt x="889172" y="0"/>
                </a:lnTo>
                <a:lnTo>
                  <a:pt x="1174708" y="0"/>
                </a:lnTo>
                <a:lnTo>
                  <a:pt x="1180642" y="14040"/>
                </a:lnTo>
                <a:cubicBezTo>
                  <a:pt x="1206102" y="87850"/>
                  <a:pt x="1219307" y="173371"/>
                  <a:pt x="1220221" y="270645"/>
                </a:cubicBezTo>
                <a:cubicBezTo>
                  <a:pt x="1219002" y="400167"/>
                  <a:pt x="1195973" y="505611"/>
                  <a:pt x="1151098" y="586874"/>
                </a:cubicBezTo>
                <a:cubicBezTo>
                  <a:pt x="1106267" y="668057"/>
                  <a:pt x="1046973" y="726445"/>
                  <a:pt x="973084" y="761617"/>
                </a:cubicBezTo>
                <a:cubicBezTo>
                  <a:pt x="899297" y="796741"/>
                  <a:pt x="818263" y="810137"/>
                  <a:pt x="730155" y="801479"/>
                </a:cubicBezTo>
                <a:cubicBezTo>
                  <a:pt x="486293" y="777913"/>
                  <a:pt x="242820" y="749867"/>
                  <a:pt x="0" y="716929"/>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Freeform: Shape 23"/>
          <p:cNvSpPr/>
          <p:nvPr/>
        </p:nvSpPr>
        <p:spPr>
          <a:xfrm>
            <a:off x="359874" y="8883622"/>
            <a:ext cx="13975201" cy="905732"/>
          </a:xfrm>
          <a:custGeom>
            <a:avLst/>
            <a:gdLst/>
            <a:ahLst/>
            <a:cxnLst/>
            <a:rect l="l" t="t" r="r" b="b"/>
            <a:pathLst>
              <a:path w="13975201" h="905732">
                <a:moveTo>
                  <a:pt x="13716279" y="0"/>
                </a:moveTo>
                <a:lnTo>
                  <a:pt x="13975201" y="0"/>
                </a:lnTo>
                <a:lnTo>
                  <a:pt x="13975201" y="657104"/>
                </a:lnTo>
                <a:cubicBezTo>
                  <a:pt x="13888998" y="647705"/>
                  <a:pt x="13802655" y="638877"/>
                  <a:pt x="13716279" y="630610"/>
                </a:cubicBezTo>
                <a:close/>
                <a:moveTo>
                  <a:pt x="12329548" y="0"/>
                </a:moveTo>
                <a:lnTo>
                  <a:pt x="12642231" y="0"/>
                </a:lnTo>
                <a:lnTo>
                  <a:pt x="12861599" y="281926"/>
                </a:lnTo>
                <a:lnTo>
                  <a:pt x="12861599" y="0"/>
                </a:lnTo>
                <a:lnTo>
                  <a:pt x="13121384" y="0"/>
                </a:lnTo>
                <a:lnTo>
                  <a:pt x="13121384" y="582326"/>
                </a:lnTo>
                <a:cubicBezTo>
                  <a:pt x="13003559" y="574423"/>
                  <a:pt x="12885619" y="567467"/>
                  <a:pt x="12767662" y="561409"/>
                </a:cubicBezTo>
                <a:close/>
                <a:moveTo>
                  <a:pt x="11817566" y="0"/>
                </a:moveTo>
                <a:lnTo>
                  <a:pt x="12077797" y="0"/>
                </a:lnTo>
                <a:lnTo>
                  <a:pt x="12077797" y="535801"/>
                </a:lnTo>
                <a:cubicBezTo>
                  <a:pt x="11991057" y="533762"/>
                  <a:pt x="11904311" y="532149"/>
                  <a:pt x="11817566" y="530939"/>
                </a:cubicBezTo>
                <a:close/>
                <a:moveTo>
                  <a:pt x="10641963" y="0"/>
                </a:moveTo>
                <a:lnTo>
                  <a:pt x="11712482" y="0"/>
                </a:lnTo>
                <a:lnTo>
                  <a:pt x="11712482" y="63594"/>
                </a:lnTo>
                <a:cubicBezTo>
                  <a:pt x="11442397" y="60826"/>
                  <a:pt x="11172266" y="61872"/>
                  <a:pt x="10902195" y="66041"/>
                </a:cubicBezTo>
                <a:cubicBezTo>
                  <a:pt x="10902195" y="143516"/>
                  <a:pt x="10902195" y="220990"/>
                  <a:pt x="10902195" y="298465"/>
                </a:cubicBezTo>
                <a:cubicBezTo>
                  <a:pt x="11172266" y="294295"/>
                  <a:pt x="11442397" y="293250"/>
                  <a:pt x="11712482" y="296018"/>
                </a:cubicBezTo>
                <a:cubicBezTo>
                  <a:pt x="11712482" y="373901"/>
                  <a:pt x="11712482" y="451784"/>
                  <a:pt x="11712482" y="529668"/>
                </a:cubicBezTo>
                <a:cubicBezTo>
                  <a:pt x="11355647" y="526011"/>
                  <a:pt x="10998733" y="529012"/>
                  <a:pt x="10641963" y="537076"/>
                </a:cubicBezTo>
                <a:close/>
                <a:moveTo>
                  <a:pt x="10259747" y="0"/>
                </a:moveTo>
                <a:lnTo>
                  <a:pt x="10519914" y="0"/>
                </a:lnTo>
                <a:lnTo>
                  <a:pt x="10519914" y="540030"/>
                </a:lnTo>
                <a:cubicBezTo>
                  <a:pt x="10433184" y="542267"/>
                  <a:pt x="10346456" y="544791"/>
                  <a:pt x="10259747" y="547581"/>
                </a:cubicBezTo>
                <a:close/>
                <a:moveTo>
                  <a:pt x="9336525" y="0"/>
                </a:moveTo>
                <a:lnTo>
                  <a:pt x="9621080" y="0"/>
                </a:lnTo>
                <a:lnTo>
                  <a:pt x="9744897" y="230271"/>
                </a:lnTo>
                <a:lnTo>
                  <a:pt x="9863282" y="0"/>
                </a:lnTo>
                <a:lnTo>
                  <a:pt x="10134996" y="0"/>
                </a:lnTo>
                <a:lnTo>
                  <a:pt x="9838891" y="563111"/>
                </a:lnTo>
                <a:cubicBezTo>
                  <a:pt x="9776227" y="565705"/>
                  <a:pt x="9713570" y="568418"/>
                  <a:pt x="9650924" y="571242"/>
                </a:cubicBezTo>
                <a:close/>
                <a:moveTo>
                  <a:pt x="8970378" y="0"/>
                </a:moveTo>
                <a:lnTo>
                  <a:pt x="9230273" y="0"/>
                </a:lnTo>
                <a:lnTo>
                  <a:pt x="9230273" y="591769"/>
                </a:lnTo>
                <a:cubicBezTo>
                  <a:pt x="9143626" y="596300"/>
                  <a:pt x="9057001" y="601005"/>
                  <a:pt x="8970378" y="605863"/>
                </a:cubicBezTo>
                <a:close/>
                <a:moveTo>
                  <a:pt x="7684171" y="0"/>
                </a:moveTo>
                <a:lnTo>
                  <a:pt x="7943876" y="0"/>
                </a:lnTo>
                <a:lnTo>
                  <a:pt x="7943876" y="116601"/>
                </a:lnTo>
                <a:cubicBezTo>
                  <a:pt x="8097934" y="106455"/>
                  <a:pt x="8251997" y="96507"/>
                  <a:pt x="8406090" y="86881"/>
                </a:cubicBezTo>
                <a:cubicBezTo>
                  <a:pt x="8433109" y="86254"/>
                  <a:pt x="8461892" y="82345"/>
                  <a:pt x="8492443" y="75159"/>
                </a:cubicBezTo>
                <a:cubicBezTo>
                  <a:pt x="8522993" y="67973"/>
                  <a:pt x="8549209" y="51523"/>
                  <a:pt x="8571094" y="25797"/>
                </a:cubicBezTo>
                <a:lnTo>
                  <a:pt x="8583984" y="0"/>
                </a:lnTo>
                <a:lnTo>
                  <a:pt x="8852499" y="0"/>
                </a:lnTo>
                <a:lnTo>
                  <a:pt x="8837094" y="62138"/>
                </a:lnTo>
                <a:cubicBezTo>
                  <a:pt x="8819197" y="114000"/>
                  <a:pt x="8792796" y="159506"/>
                  <a:pt x="8757898" y="198667"/>
                </a:cubicBezTo>
                <a:cubicBezTo>
                  <a:pt x="8688073" y="277020"/>
                  <a:pt x="8594885" y="320432"/>
                  <a:pt x="8478319" y="329127"/>
                </a:cubicBezTo>
                <a:cubicBezTo>
                  <a:pt x="8300145" y="340135"/>
                  <a:pt x="8122005" y="351603"/>
                  <a:pt x="7943876" y="363334"/>
                </a:cubicBezTo>
                <a:cubicBezTo>
                  <a:pt x="7943876" y="465270"/>
                  <a:pt x="7943876" y="567207"/>
                  <a:pt x="7943876" y="669143"/>
                </a:cubicBezTo>
                <a:cubicBezTo>
                  <a:pt x="7857306" y="674844"/>
                  <a:pt x="7770739" y="680607"/>
                  <a:pt x="7684171" y="686409"/>
                </a:cubicBezTo>
                <a:close/>
                <a:moveTo>
                  <a:pt x="6330060" y="0"/>
                </a:moveTo>
                <a:lnTo>
                  <a:pt x="6600692" y="0"/>
                </a:lnTo>
                <a:lnTo>
                  <a:pt x="6585147" y="34718"/>
                </a:lnTo>
                <a:cubicBezTo>
                  <a:pt x="6570825" y="78641"/>
                  <a:pt x="6563994" y="129709"/>
                  <a:pt x="6564656" y="187925"/>
                </a:cubicBezTo>
                <a:cubicBezTo>
                  <a:pt x="6563422" y="305379"/>
                  <a:pt x="6592242" y="390176"/>
                  <a:pt x="6651125" y="442292"/>
                </a:cubicBezTo>
                <a:cubicBezTo>
                  <a:pt x="6710000" y="494400"/>
                  <a:pt x="6806343" y="515779"/>
                  <a:pt x="6940128" y="506341"/>
                </a:cubicBezTo>
                <a:cubicBezTo>
                  <a:pt x="7073915" y="497619"/>
                  <a:pt x="7170242" y="463059"/>
                  <a:pt x="7229115" y="402732"/>
                </a:cubicBezTo>
                <a:cubicBezTo>
                  <a:pt x="7287988" y="342405"/>
                  <a:pt x="7316808" y="253956"/>
                  <a:pt x="7315574" y="137383"/>
                </a:cubicBezTo>
                <a:cubicBezTo>
                  <a:pt x="7315905" y="108410"/>
                  <a:pt x="7314364" y="81442"/>
                  <a:pt x="7310950" y="56480"/>
                </a:cubicBezTo>
                <a:lnTo>
                  <a:pt x="7297942" y="0"/>
                </a:lnTo>
                <a:lnTo>
                  <a:pt x="7567388" y="0"/>
                </a:lnTo>
                <a:lnTo>
                  <a:pt x="7575261" y="119822"/>
                </a:lnTo>
                <a:cubicBezTo>
                  <a:pt x="7576500" y="310353"/>
                  <a:pt x="7526046" y="459561"/>
                  <a:pt x="7423914" y="567477"/>
                </a:cubicBezTo>
                <a:cubicBezTo>
                  <a:pt x="7321773" y="675401"/>
                  <a:pt x="7160519" y="737323"/>
                  <a:pt x="6940128" y="753074"/>
                </a:cubicBezTo>
                <a:cubicBezTo>
                  <a:pt x="6719103" y="767216"/>
                  <a:pt x="6557629" y="727151"/>
                  <a:pt x="6455764" y="633135"/>
                </a:cubicBezTo>
                <a:cubicBezTo>
                  <a:pt x="6353864" y="539087"/>
                  <a:pt x="6303600" y="396307"/>
                  <a:pt x="6304931" y="204892"/>
                </a:cubicBezTo>
                <a:cubicBezTo>
                  <a:pt x="6304598" y="157295"/>
                  <a:pt x="6307492" y="112316"/>
                  <a:pt x="6313612" y="69954"/>
                </a:cubicBezTo>
                <a:close/>
                <a:moveTo>
                  <a:pt x="5168290" y="0"/>
                </a:moveTo>
                <a:lnTo>
                  <a:pt x="5428200" y="0"/>
                </a:lnTo>
                <a:lnTo>
                  <a:pt x="5428200" y="584948"/>
                </a:lnTo>
                <a:cubicBezTo>
                  <a:pt x="5688265" y="570603"/>
                  <a:pt x="5948252" y="554838"/>
                  <a:pt x="6208185" y="538269"/>
                </a:cubicBezTo>
                <a:cubicBezTo>
                  <a:pt x="6208185" y="620514"/>
                  <a:pt x="6208185" y="702758"/>
                  <a:pt x="6208185" y="785002"/>
                </a:cubicBezTo>
                <a:cubicBezTo>
                  <a:pt x="5861668" y="807090"/>
                  <a:pt x="5515053" y="827749"/>
                  <a:pt x="5168290" y="845521"/>
                </a:cubicBezTo>
                <a:close/>
                <a:moveTo>
                  <a:pt x="3993579" y="0"/>
                </a:moveTo>
                <a:lnTo>
                  <a:pt x="4253738" y="0"/>
                </a:lnTo>
                <a:lnTo>
                  <a:pt x="4253738" y="206220"/>
                </a:lnTo>
                <a:cubicBezTo>
                  <a:pt x="4523692" y="197228"/>
                  <a:pt x="4793565" y="185705"/>
                  <a:pt x="5063340" y="172345"/>
                </a:cubicBezTo>
                <a:cubicBezTo>
                  <a:pt x="5063340" y="243142"/>
                  <a:pt x="5063340" y="313939"/>
                  <a:pt x="5063340" y="384736"/>
                </a:cubicBezTo>
                <a:cubicBezTo>
                  <a:pt x="4793565" y="398096"/>
                  <a:pt x="4523692" y="409618"/>
                  <a:pt x="4253738" y="418611"/>
                </a:cubicBezTo>
                <a:cubicBezTo>
                  <a:pt x="4253738" y="496085"/>
                  <a:pt x="4253738" y="573560"/>
                  <a:pt x="4253738" y="651034"/>
                </a:cubicBezTo>
                <a:cubicBezTo>
                  <a:pt x="4523692" y="642042"/>
                  <a:pt x="4793565" y="630519"/>
                  <a:pt x="5063340" y="617160"/>
                </a:cubicBezTo>
                <a:cubicBezTo>
                  <a:pt x="5063340" y="695043"/>
                  <a:pt x="5063340" y="772926"/>
                  <a:pt x="5063340" y="850809"/>
                </a:cubicBezTo>
                <a:cubicBezTo>
                  <a:pt x="4706918" y="868460"/>
                  <a:pt x="4350311" y="882905"/>
                  <a:pt x="3993579" y="892543"/>
                </a:cubicBezTo>
                <a:close/>
                <a:moveTo>
                  <a:pt x="2597711" y="0"/>
                </a:moveTo>
                <a:lnTo>
                  <a:pt x="2884456" y="0"/>
                </a:lnTo>
                <a:lnTo>
                  <a:pt x="3185836" y="688003"/>
                </a:lnTo>
                <a:lnTo>
                  <a:pt x="3486172" y="0"/>
                </a:lnTo>
                <a:lnTo>
                  <a:pt x="3772041" y="0"/>
                </a:lnTo>
                <a:lnTo>
                  <a:pt x="3363788" y="904239"/>
                </a:lnTo>
                <a:cubicBezTo>
                  <a:pt x="3245158" y="905378"/>
                  <a:pt x="3126516" y="905883"/>
                  <a:pt x="3007878" y="905693"/>
                </a:cubicBezTo>
                <a:close/>
                <a:moveTo>
                  <a:pt x="1327052" y="0"/>
                </a:moveTo>
                <a:lnTo>
                  <a:pt x="1586824" y="0"/>
                </a:lnTo>
                <a:lnTo>
                  <a:pt x="1586824" y="188054"/>
                </a:lnTo>
                <a:cubicBezTo>
                  <a:pt x="1856492" y="203198"/>
                  <a:pt x="2126440" y="213563"/>
                  <a:pt x="2396464" y="219813"/>
                </a:cubicBezTo>
                <a:cubicBezTo>
                  <a:pt x="2396464" y="290610"/>
                  <a:pt x="2396464" y="361407"/>
                  <a:pt x="2396464" y="432204"/>
                </a:cubicBezTo>
                <a:cubicBezTo>
                  <a:pt x="2126440" y="425954"/>
                  <a:pt x="1856492" y="415588"/>
                  <a:pt x="1586824" y="400445"/>
                </a:cubicBezTo>
                <a:cubicBezTo>
                  <a:pt x="1586824" y="477919"/>
                  <a:pt x="1586824" y="555394"/>
                  <a:pt x="1586824" y="632868"/>
                </a:cubicBezTo>
                <a:cubicBezTo>
                  <a:pt x="1856492" y="648012"/>
                  <a:pt x="2126440" y="658377"/>
                  <a:pt x="2396464" y="664627"/>
                </a:cubicBezTo>
                <a:cubicBezTo>
                  <a:pt x="2396464" y="742511"/>
                  <a:pt x="2396464" y="820394"/>
                  <a:pt x="2396464" y="898277"/>
                </a:cubicBezTo>
                <a:cubicBezTo>
                  <a:pt x="2039706" y="890020"/>
                  <a:pt x="1683073" y="874574"/>
                  <a:pt x="1327052" y="850426"/>
                </a:cubicBezTo>
                <a:close/>
                <a:moveTo>
                  <a:pt x="0" y="0"/>
                </a:moveTo>
                <a:lnTo>
                  <a:pt x="258190" y="0"/>
                </a:lnTo>
                <a:lnTo>
                  <a:pt x="258190" y="503366"/>
                </a:lnTo>
                <a:cubicBezTo>
                  <a:pt x="382739" y="518484"/>
                  <a:pt x="507413" y="532354"/>
                  <a:pt x="632189" y="545035"/>
                </a:cubicBezTo>
                <a:cubicBezTo>
                  <a:pt x="697914" y="552846"/>
                  <a:pt x="755353" y="550814"/>
                  <a:pt x="804430" y="539186"/>
                </a:cubicBezTo>
                <a:cubicBezTo>
                  <a:pt x="853534" y="527551"/>
                  <a:pt x="891755" y="499274"/>
                  <a:pt x="919092" y="454570"/>
                </a:cubicBezTo>
                <a:cubicBezTo>
                  <a:pt x="946445" y="409840"/>
                  <a:pt x="960338" y="341697"/>
                  <a:pt x="960765" y="250165"/>
                </a:cubicBezTo>
                <a:cubicBezTo>
                  <a:pt x="960338" y="158560"/>
                  <a:pt x="946430" y="88049"/>
                  <a:pt x="919092" y="38576"/>
                </a:cubicBezTo>
                <a:lnTo>
                  <a:pt x="889172" y="0"/>
                </a:lnTo>
                <a:lnTo>
                  <a:pt x="1174708" y="0"/>
                </a:lnTo>
                <a:lnTo>
                  <a:pt x="1180642" y="14040"/>
                </a:lnTo>
                <a:cubicBezTo>
                  <a:pt x="1206102" y="87850"/>
                  <a:pt x="1219307" y="173371"/>
                  <a:pt x="1220221" y="270645"/>
                </a:cubicBezTo>
                <a:cubicBezTo>
                  <a:pt x="1219002" y="400167"/>
                  <a:pt x="1195973" y="505611"/>
                  <a:pt x="1151098" y="586874"/>
                </a:cubicBezTo>
                <a:cubicBezTo>
                  <a:pt x="1106267" y="668057"/>
                  <a:pt x="1046973" y="726445"/>
                  <a:pt x="973084" y="761617"/>
                </a:cubicBezTo>
                <a:cubicBezTo>
                  <a:pt x="899297" y="796741"/>
                  <a:pt x="818263" y="810137"/>
                  <a:pt x="730155" y="801479"/>
                </a:cubicBezTo>
                <a:cubicBezTo>
                  <a:pt x="486293" y="777913"/>
                  <a:pt x="242820" y="749867"/>
                  <a:pt x="0" y="716929"/>
                </a:cubicBezTo>
                <a:close/>
              </a:path>
            </a:pathLst>
          </a:cu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Freeform: Shape 24"/>
          <p:cNvSpPr/>
          <p:nvPr/>
        </p:nvSpPr>
        <p:spPr>
          <a:xfrm>
            <a:off x="359874" y="10004499"/>
            <a:ext cx="13975201" cy="905732"/>
          </a:xfrm>
          <a:custGeom>
            <a:avLst/>
            <a:gdLst/>
            <a:ahLst/>
            <a:cxnLst/>
            <a:rect l="l" t="t" r="r" b="b"/>
            <a:pathLst>
              <a:path w="13975201" h="905732">
                <a:moveTo>
                  <a:pt x="13716279" y="0"/>
                </a:moveTo>
                <a:lnTo>
                  <a:pt x="13975201" y="0"/>
                </a:lnTo>
                <a:lnTo>
                  <a:pt x="13975201" y="657104"/>
                </a:lnTo>
                <a:cubicBezTo>
                  <a:pt x="13888998" y="647705"/>
                  <a:pt x="13802655" y="638877"/>
                  <a:pt x="13716279" y="630610"/>
                </a:cubicBezTo>
                <a:close/>
                <a:moveTo>
                  <a:pt x="12329548" y="0"/>
                </a:moveTo>
                <a:lnTo>
                  <a:pt x="12642231" y="0"/>
                </a:lnTo>
                <a:lnTo>
                  <a:pt x="12861599" y="281926"/>
                </a:lnTo>
                <a:lnTo>
                  <a:pt x="12861599" y="0"/>
                </a:lnTo>
                <a:lnTo>
                  <a:pt x="13121384" y="0"/>
                </a:lnTo>
                <a:lnTo>
                  <a:pt x="13121384" y="582326"/>
                </a:lnTo>
                <a:cubicBezTo>
                  <a:pt x="13003559" y="574423"/>
                  <a:pt x="12885619" y="567467"/>
                  <a:pt x="12767662" y="561409"/>
                </a:cubicBezTo>
                <a:close/>
                <a:moveTo>
                  <a:pt x="11817566" y="0"/>
                </a:moveTo>
                <a:lnTo>
                  <a:pt x="12077797" y="0"/>
                </a:lnTo>
                <a:lnTo>
                  <a:pt x="12077797" y="535801"/>
                </a:lnTo>
                <a:cubicBezTo>
                  <a:pt x="11991057" y="533762"/>
                  <a:pt x="11904311" y="532149"/>
                  <a:pt x="11817566" y="530939"/>
                </a:cubicBezTo>
                <a:close/>
                <a:moveTo>
                  <a:pt x="10641963" y="0"/>
                </a:moveTo>
                <a:lnTo>
                  <a:pt x="11712482" y="0"/>
                </a:lnTo>
                <a:lnTo>
                  <a:pt x="11712482" y="63594"/>
                </a:lnTo>
                <a:cubicBezTo>
                  <a:pt x="11442397" y="60826"/>
                  <a:pt x="11172266" y="61872"/>
                  <a:pt x="10902195" y="66041"/>
                </a:cubicBezTo>
                <a:cubicBezTo>
                  <a:pt x="10902195" y="143516"/>
                  <a:pt x="10902195" y="220990"/>
                  <a:pt x="10902195" y="298465"/>
                </a:cubicBezTo>
                <a:cubicBezTo>
                  <a:pt x="11172266" y="294295"/>
                  <a:pt x="11442397" y="293250"/>
                  <a:pt x="11712482" y="296018"/>
                </a:cubicBezTo>
                <a:cubicBezTo>
                  <a:pt x="11712482" y="373901"/>
                  <a:pt x="11712482" y="451784"/>
                  <a:pt x="11712482" y="529668"/>
                </a:cubicBezTo>
                <a:cubicBezTo>
                  <a:pt x="11355647" y="526011"/>
                  <a:pt x="10998733" y="529012"/>
                  <a:pt x="10641963" y="537076"/>
                </a:cubicBezTo>
                <a:close/>
                <a:moveTo>
                  <a:pt x="10259747" y="0"/>
                </a:moveTo>
                <a:lnTo>
                  <a:pt x="10519914" y="0"/>
                </a:lnTo>
                <a:lnTo>
                  <a:pt x="10519914" y="540030"/>
                </a:lnTo>
                <a:cubicBezTo>
                  <a:pt x="10433184" y="542267"/>
                  <a:pt x="10346456" y="544791"/>
                  <a:pt x="10259747" y="547581"/>
                </a:cubicBezTo>
                <a:close/>
                <a:moveTo>
                  <a:pt x="9336525" y="0"/>
                </a:moveTo>
                <a:lnTo>
                  <a:pt x="9621080" y="0"/>
                </a:lnTo>
                <a:lnTo>
                  <a:pt x="9744897" y="230271"/>
                </a:lnTo>
                <a:lnTo>
                  <a:pt x="9863282" y="0"/>
                </a:lnTo>
                <a:lnTo>
                  <a:pt x="10134996" y="0"/>
                </a:lnTo>
                <a:lnTo>
                  <a:pt x="9838891" y="563111"/>
                </a:lnTo>
                <a:cubicBezTo>
                  <a:pt x="9776227" y="565705"/>
                  <a:pt x="9713570" y="568418"/>
                  <a:pt x="9650924" y="571242"/>
                </a:cubicBezTo>
                <a:close/>
                <a:moveTo>
                  <a:pt x="8970378" y="0"/>
                </a:moveTo>
                <a:lnTo>
                  <a:pt x="9230273" y="0"/>
                </a:lnTo>
                <a:lnTo>
                  <a:pt x="9230273" y="591769"/>
                </a:lnTo>
                <a:cubicBezTo>
                  <a:pt x="9143626" y="596300"/>
                  <a:pt x="9057001" y="601005"/>
                  <a:pt x="8970378" y="605863"/>
                </a:cubicBezTo>
                <a:close/>
                <a:moveTo>
                  <a:pt x="7684171" y="0"/>
                </a:moveTo>
                <a:lnTo>
                  <a:pt x="7943876" y="0"/>
                </a:lnTo>
                <a:lnTo>
                  <a:pt x="7943876" y="116601"/>
                </a:lnTo>
                <a:cubicBezTo>
                  <a:pt x="8097934" y="106455"/>
                  <a:pt x="8251997" y="96507"/>
                  <a:pt x="8406090" y="86881"/>
                </a:cubicBezTo>
                <a:cubicBezTo>
                  <a:pt x="8433109" y="86254"/>
                  <a:pt x="8461892" y="82345"/>
                  <a:pt x="8492443" y="75159"/>
                </a:cubicBezTo>
                <a:cubicBezTo>
                  <a:pt x="8522993" y="67973"/>
                  <a:pt x="8549209" y="51523"/>
                  <a:pt x="8571094" y="25797"/>
                </a:cubicBezTo>
                <a:lnTo>
                  <a:pt x="8583984" y="0"/>
                </a:lnTo>
                <a:lnTo>
                  <a:pt x="8852499" y="0"/>
                </a:lnTo>
                <a:lnTo>
                  <a:pt x="8837094" y="62138"/>
                </a:lnTo>
                <a:cubicBezTo>
                  <a:pt x="8819197" y="114000"/>
                  <a:pt x="8792796" y="159506"/>
                  <a:pt x="8757898" y="198667"/>
                </a:cubicBezTo>
                <a:cubicBezTo>
                  <a:pt x="8688073" y="277020"/>
                  <a:pt x="8594885" y="320432"/>
                  <a:pt x="8478319" y="329127"/>
                </a:cubicBezTo>
                <a:cubicBezTo>
                  <a:pt x="8300145" y="340135"/>
                  <a:pt x="8122005" y="351603"/>
                  <a:pt x="7943876" y="363334"/>
                </a:cubicBezTo>
                <a:cubicBezTo>
                  <a:pt x="7943876" y="465270"/>
                  <a:pt x="7943876" y="567207"/>
                  <a:pt x="7943876" y="669143"/>
                </a:cubicBezTo>
                <a:cubicBezTo>
                  <a:pt x="7857306" y="674844"/>
                  <a:pt x="7770739" y="680607"/>
                  <a:pt x="7684171" y="686409"/>
                </a:cubicBezTo>
                <a:close/>
                <a:moveTo>
                  <a:pt x="6330060" y="0"/>
                </a:moveTo>
                <a:lnTo>
                  <a:pt x="6600692" y="0"/>
                </a:lnTo>
                <a:lnTo>
                  <a:pt x="6585147" y="34718"/>
                </a:lnTo>
                <a:cubicBezTo>
                  <a:pt x="6570825" y="78641"/>
                  <a:pt x="6563994" y="129709"/>
                  <a:pt x="6564656" y="187925"/>
                </a:cubicBezTo>
                <a:cubicBezTo>
                  <a:pt x="6563422" y="305379"/>
                  <a:pt x="6592242" y="390176"/>
                  <a:pt x="6651125" y="442292"/>
                </a:cubicBezTo>
                <a:cubicBezTo>
                  <a:pt x="6710000" y="494400"/>
                  <a:pt x="6806343" y="515779"/>
                  <a:pt x="6940128" y="506341"/>
                </a:cubicBezTo>
                <a:cubicBezTo>
                  <a:pt x="7073915" y="497619"/>
                  <a:pt x="7170242" y="463059"/>
                  <a:pt x="7229115" y="402732"/>
                </a:cubicBezTo>
                <a:cubicBezTo>
                  <a:pt x="7287988" y="342405"/>
                  <a:pt x="7316808" y="253956"/>
                  <a:pt x="7315574" y="137383"/>
                </a:cubicBezTo>
                <a:cubicBezTo>
                  <a:pt x="7315905" y="108410"/>
                  <a:pt x="7314364" y="81442"/>
                  <a:pt x="7310950" y="56480"/>
                </a:cubicBezTo>
                <a:lnTo>
                  <a:pt x="7297942" y="0"/>
                </a:lnTo>
                <a:lnTo>
                  <a:pt x="7567388" y="0"/>
                </a:lnTo>
                <a:lnTo>
                  <a:pt x="7575261" y="119822"/>
                </a:lnTo>
                <a:cubicBezTo>
                  <a:pt x="7576500" y="310353"/>
                  <a:pt x="7526046" y="459561"/>
                  <a:pt x="7423914" y="567477"/>
                </a:cubicBezTo>
                <a:cubicBezTo>
                  <a:pt x="7321773" y="675401"/>
                  <a:pt x="7160519" y="737323"/>
                  <a:pt x="6940128" y="753074"/>
                </a:cubicBezTo>
                <a:cubicBezTo>
                  <a:pt x="6719103" y="767216"/>
                  <a:pt x="6557629" y="727151"/>
                  <a:pt x="6455764" y="633135"/>
                </a:cubicBezTo>
                <a:cubicBezTo>
                  <a:pt x="6353864" y="539087"/>
                  <a:pt x="6303600" y="396307"/>
                  <a:pt x="6304931" y="204892"/>
                </a:cubicBezTo>
                <a:cubicBezTo>
                  <a:pt x="6304598" y="157295"/>
                  <a:pt x="6307492" y="112316"/>
                  <a:pt x="6313612" y="69954"/>
                </a:cubicBezTo>
                <a:close/>
                <a:moveTo>
                  <a:pt x="5168290" y="0"/>
                </a:moveTo>
                <a:lnTo>
                  <a:pt x="5428200" y="0"/>
                </a:lnTo>
                <a:lnTo>
                  <a:pt x="5428200" y="584948"/>
                </a:lnTo>
                <a:cubicBezTo>
                  <a:pt x="5688265" y="570603"/>
                  <a:pt x="5948252" y="554838"/>
                  <a:pt x="6208185" y="538269"/>
                </a:cubicBezTo>
                <a:cubicBezTo>
                  <a:pt x="6208185" y="620514"/>
                  <a:pt x="6208185" y="702758"/>
                  <a:pt x="6208185" y="785002"/>
                </a:cubicBezTo>
                <a:cubicBezTo>
                  <a:pt x="5861668" y="807090"/>
                  <a:pt x="5515053" y="827749"/>
                  <a:pt x="5168290" y="845521"/>
                </a:cubicBezTo>
                <a:close/>
                <a:moveTo>
                  <a:pt x="3993579" y="0"/>
                </a:moveTo>
                <a:lnTo>
                  <a:pt x="4253738" y="0"/>
                </a:lnTo>
                <a:lnTo>
                  <a:pt x="4253738" y="206220"/>
                </a:lnTo>
                <a:cubicBezTo>
                  <a:pt x="4523692" y="197228"/>
                  <a:pt x="4793565" y="185705"/>
                  <a:pt x="5063340" y="172345"/>
                </a:cubicBezTo>
                <a:cubicBezTo>
                  <a:pt x="5063340" y="243142"/>
                  <a:pt x="5063340" y="313939"/>
                  <a:pt x="5063340" y="384736"/>
                </a:cubicBezTo>
                <a:cubicBezTo>
                  <a:pt x="4793565" y="398096"/>
                  <a:pt x="4523692" y="409618"/>
                  <a:pt x="4253738" y="418611"/>
                </a:cubicBezTo>
                <a:cubicBezTo>
                  <a:pt x="4253738" y="496085"/>
                  <a:pt x="4253738" y="573560"/>
                  <a:pt x="4253738" y="651034"/>
                </a:cubicBezTo>
                <a:cubicBezTo>
                  <a:pt x="4523692" y="642042"/>
                  <a:pt x="4793565" y="630519"/>
                  <a:pt x="5063340" y="617160"/>
                </a:cubicBezTo>
                <a:cubicBezTo>
                  <a:pt x="5063340" y="695043"/>
                  <a:pt x="5063340" y="772926"/>
                  <a:pt x="5063340" y="850809"/>
                </a:cubicBezTo>
                <a:cubicBezTo>
                  <a:pt x="4706918" y="868460"/>
                  <a:pt x="4350311" y="882905"/>
                  <a:pt x="3993579" y="892543"/>
                </a:cubicBezTo>
                <a:close/>
                <a:moveTo>
                  <a:pt x="2597711" y="0"/>
                </a:moveTo>
                <a:lnTo>
                  <a:pt x="2884456" y="0"/>
                </a:lnTo>
                <a:lnTo>
                  <a:pt x="3185836" y="688003"/>
                </a:lnTo>
                <a:lnTo>
                  <a:pt x="3486172" y="0"/>
                </a:lnTo>
                <a:lnTo>
                  <a:pt x="3772041" y="0"/>
                </a:lnTo>
                <a:lnTo>
                  <a:pt x="3363788" y="904239"/>
                </a:lnTo>
                <a:cubicBezTo>
                  <a:pt x="3245158" y="905378"/>
                  <a:pt x="3126516" y="905883"/>
                  <a:pt x="3007878" y="905693"/>
                </a:cubicBezTo>
                <a:close/>
                <a:moveTo>
                  <a:pt x="1327052" y="0"/>
                </a:moveTo>
                <a:lnTo>
                  <a:pt x="1586824" y="0"/>
                </a:lnTo>
                <a:lnTo>
                  <a:pt x="1586824" y="188054"/>
                </a:lnTo>
                <a:cubicBezTo>
                  <a:pt x="1856492" y="203198"/>
                  <a:pt x="2126440" y="213563"/>
                  <a:pt x="2396464" y="219813"/>
                </a:cubicBezTo>
                <a:cubicBezTo>
                  <a:pt x="2396464" y="290610"/>
                  <a:pt x="2396464" y="361407"/>
                  <a:pt x="2396464" y="432204"/>
                </a:cubicBezTo>
                <a:cubicBezTo>
                  <a:pt x="2126440" y="425954"/>
                  <a:pt x="1856492" y="415588"/>
                  <a:pt x="1586824" y="400445"/>
                </a:cubicBezTo>
                <a:cubicBezTo>
                  <a:pt x="1586824" y="477919"/>
                  <a:pt x="1586824" y="555394"/>
                  <a:pt x="1586824" y="632868"/>
                </a:cubicBezTo>
                <a:cubicBezTo>
                  <a:pt x="1856492" y="648012"/>
                  <a:pt x="2126440" y="658377"/>
                  <a:pt x="2396464" y="664627"/>
                </a:cubicBezTo>
                <a:cubicBezTo>
                  <a:pt x="2396464" y="742511"/>
                  <a:pt x="2396464" y="820394"/>
                  <a:pt x="2396464" y="898277"/>
                </a:cubicBezTo>
                <a:cubicBezTo>
                  <a:pt x="2039706" y="890020"/>
                  <a:pt x="1683073" y="874574"/>
                  <a:pt x="1327052" y="850426"/>
                </a:cubicBezTo>
                <a:close/>
                <a:moveTo>
                  <a:pt x="0" y="0"/>
                </a:moveTo>
                <a:lnTo>
                  <a:pt x="258190" y="0"/>
                </a:lnTo>
                <a:lnTo>
                  <a:pt x="258190" y="503366"/>
                </a:lnTo>
                <a:cubicBezTo>
                  <a:pt x="382739" y="518484"/>
                  <a:pt x="507413" y="532354"/>
                  <a:pt x="632189" y="545035"/>
                </a:cubicBezTo>
                <a:cubicBezTo>
                  <a:pt x="697914" y="552846"/>
                  <a:pt x="755353" y="550814"/>
                  <a:pt x="804430" y="539186"/>
                </a:cubicBezTo>
                <a:cubicBezTo>
                  <a:pt x="853534" y="527551"/>
                  <a:pt x="891755" y="499274"/>
                  <a:pt x="919092" y="454570"/>
                </a:cubicBezTo>
                <a:cubicBezTo>
                  <a:pt x="946445" y="409840"/>
                  <a:pt x="960338" y="341697"/>
                  <a:pt x="960765" y="250165"/>
                </a:cubicBezTo>
                <a:cubicBezTo>
                  <a:pt x="960338" y="158560"/>
                  <a:pt x="946430" y="88049"/>
                  <a:pt x="919092" y="38576"/>
                </a:cubicBezTo>
                <a:lnTo>
                  <a:pt x="889172" y="0"/>
                </a:lnTo>
                <a:lnTo>
                  <a:pt x="1174708" y="0"/>
                </a:lnTo>
                <a:lnTo>
                  <a:pt x="1180642" y="14040"/>
                </a:lnTo>
                <a:cubicBezTo>
                  <a:pt x="1206102" y="87850"/>
                  <a:pt x="1219307" y="173371"/>
                  <a:pt x="1220221" y="270645"/>
                </a:cubicBezTo>
                <a:cubicBezTo>
                  <a:pt x="1219002" y="400167"/>
                  <a:pt x="1195973" y="505611"/>
                  <a:pt x="1151098" y="586874"/>
                </a:cubicBezTo>
                <a:cubicBezTo>
                  <a:pt x="1106267" y="668057"/>
                  <a:pt x="1046973" y="726445"/>
                  <a:pt x="973084" y="761617"/>
                </a:cubicBezTo>
                <a:cubicBezTo>
                  <a:pt x="899297" y="796741"/>
                  <a:pt x="818263" y="810137"/>
                  <a:pt x="730155" y="801479"/>
                </a:cubicBezTo>
                <a:cubicBezTo>
                  <a:pt x="486293" y="777913"/>
                  <a:pt x="242820" y="749867"/>
                  <a:pt x="0" y="716929"/>
                </a:cubicBezTo>
                <a:close/>
              </a:path>
            </a:pathLst>
          </a:custGeom>
          <a:noFill/>
          <a:ln>
            <a:solidFill>
              <a:schemeClr val="bg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8" name="Freeform: Shape 27"/>
          <p:cNvSpPr/>
          <p:nvPr/>
        </p:nvSpPr>
        <p:spPr>
          <a:xfrm>
            <a:off x="361113" y="5275336"/>
            <a:ext cx="14463595" cy="782493"/>
          </a:xfrm>
          <a:custGeom>
            <a:avLst/>
            <a:gdLst/>
            <a:ahLst/>
            <a:cxnLst/>
            <a:rect l="l" t="t" r="r" b="b"/>
            <a:pathLst>
              <a:path w="14463595" h="782493">
                <a:moveTo>
                  <a:pt x="2487066" y="372095"/>
                </a:moveTo>
                <a:cubicBezTo>
                  <a:pt x="2584463" y="374020"/>
                  <a:pt x="2681871" y="375421"/>
                  <a:pt x="2779288" y="376328"/>
                </a:cubicBezTo>
                <a:lnTo>
                  <a:pt x="2957208" y="782493"/>
                </a:lnTo>
                <a:lnTo>
                  <a:pt x="2672925" y="782493"/>
                </a:lnTo>
                <a:close/>
                <a:moveTo>
                  <a:pt x="3884551" y="367212"/>
                </a:moveTo>
                <a:lnTo>
                  <a:pt x="3697057" y="782493"/>
                </a:lnTo>
                <a:lnTo>
                  <a:pt x="3413672" y="782493"/>
                </a:lnTo>
                <a:lnTo>
                  <a:pt x="3592366" y="373146"/>
                </a:lnTo>
                <a:cubicBezTo>
                  <a:pt x="3689766" y="371560"/>
                  <a:pt x="3787165" y="369571"/>
                  <a:pt x="3884551" y="367212"/>
                </a:cubicBezTo>
                <a:close/>
                <a:moveTo>
                  <a:pt x="8406090" y="358031"/>
                </a:moveTo>
                <a:cubicBezTo>
                  <a:pt x="8251997" y="367656"/>
                  <a:pt x="8097934" y="377605"/>
                  <a:pt x="7943876" y="387750"/>
                </a:cubicBezTo>
                <a:cubicBezTo>
                  <a:pt x="7943876" y="502838"/>
                  <a:pt x="7943876" y="617925"/>
                  <a:pt x="7943876" y="733013"/>
                </a:cubicBezTo>
                <a:cubicBezTo>
                  <a:pt x="8097934" y="722867"/>
                  <a:pt x="8251997" y="712919"/>
                  <a:pt x="8406090" y="703293"/>
                </a:cubicBezTo>
                <a:cubicBezTo>
                  <a:pt x="8433109" y="702666"/>
                  <a:pt x="8461892" y="698757"/>
                  <a:pt x="8492443" y="691571"/>
                </a:cubicBezTo>
                <a:cubicBezTo>
                  <a:pt x="8522993" y="684385"/>
                  <a:pt x="8549209" y="667935"/>
                  <a:pt x="8571094" y="642209"/>
                </a:cubicBezTo>
                <a:cubicBezTo>
                  <a:pt x="8592978" y="616484"/>
                  <a:pt x="8604433" y="575491"/>
                  <a:pt x="8605450" y="519219"/>
                </a:cubicBezTo>
                <a:cubicBezTo>
                  <a:pt x="8604433" y="462534"/>
                  <a:pt x="8592981" y="422542"/>
                  <a:pt x="8571094" y="399246"/>
                </a:cubicBezTo>
                <a:cubicBezTo>
                  <a:pt x="8549211" y="375954"/>
                  <a:pt x="8522994" y="362566"/>
                  <a:pt x="8492443" y="359096"/>
                </a:cubicBezTo>
                <a:cubicBezTo>
                  <a:pt x="8461894" y="355626"/>
                  <a:pt x="8433109" y="355272"/>
                  <a:pt x="8406090" y="358031"/>
                </a:cubicBezTo>
                <a:close/>
                <a:moveTo>
                  <a:pt x="5063340" y="322684"/>
                </a:moveTo>
                <a:cubicBezTo>
                  <a:pt x="5063340" y="400567"/>
                  <a:pt x="5063340" y="478450"/>
                  <a:pt x="5063340" y="556334"/>
                </a:cubicBezTo>
                <a:cubicBezTo>
                  <a:pt x="4793565" y="569693"/>
                  <a:pt x="4523692" y="581216"/>
                  <a:pt x="4253738" y="590208"/>
                </a:cubicBezTo>
                <a:lnTo>
                  <a:pt x="4253738" y="782493"/>
                </a:lnTo>
                <a:lnTo>
                  <a:pt x="3993580" y="782493"/>
                </a:lnTo>
                <a:lnTo>
                  <a:pt x="3993580" y="364417"/>
                </a:lnTo>
                <a:cubicBezTo>
                  <a:pt x="4350310" y="354779"/>
                  <a:pt x="4706917" y="340334"/>
                  <a:pt x="5063340" y="322684"/>
                </a:cubicBezTo>
                <a:close/>
                <a:moveTo>
                  <a:pt x="1327051" y="322300"/>
                </a:moveTo>
                <a:cubicBezTo>
                  <a:pt x="1683073" y="346448"/>
                  <a:pt x="2039706" y="361894"/>
                  <a:pt x="2396464" y="370151"/>
                </a:cubicBezTo>
                <a:cubicBezTo>
                  <a:pt x="2396464" y="448035"/>
                  <a:pt x="2396464" y="525918"/>
                  <a:pt x="2396464" y="603802"/>
                </a:cubicBezTo>
                <a:cubicBezTo>
                  <a:pt x="2126440" y="597552"/>
                  <a:pt x="1856492" y="587186"/>
                  <a:pt x="1586824" y="572043"/>
                </a:cubicBezTo>
                <a:lnTo>
                  <a:pt x="1586824" y="782493"/>
                </a:lnTo>
                <a:lnTo>
                  <a:pt x="1327051" y="782493"/>
                </a:lnTo>
                <a:close/>
                <a:moveTo>
                  <a:pt x="5428200" y="303555"/>
                </a:moveTo>
                <a:lnTo>
                  <a:pt x="5428200" y="782493"/>
                </a:lnTo>
                <a:lnTo>
                  <a:pt x="5168290" y="782493"/>
                </a:lnTo>
                <a:lnTo>
                  <a:pt x="5168290" y="317395"/>
                </a:lnTo>
                <a:cubicBezTo>
                  <a:pt x="5254938" y="312954"/>
                  <a:pt x="5341578" y="308333"/>
                  <a:pt x="5428200" y="303555"/>
                </a:cubicBezTo>
                <a:close/>
                <a:moveTo>
                  <a:pt x="7094334" y="191780"/>
                </a:moveTo>
                <a:cubicBezTo>
                  <a:pt x="7237454" y="201384"/>
                  <a:pt x="7347313" y="241192"/>
                  <a:pt x="7423914" y="311276"/>
                </a:cubicBezTo>
                <a:cubicBezTo>
                  <a:pt x="7526055" y="404728"/>
                  <a:pt x="7576500" y="546391"/>
                  <a:pt x="7575261" y="736234"/>
                </a:cubicBezTo>
                <a:lnTo>
                  <a:pt x="7572261" y="782493"/>
                </a:lnTo>
                <a:lnTo>
                  <a:pt x="7313929" y="782493"/>
                </a:lnTo>
                <a:lnTo>
                  <a:pt x="7315574" y="753795"/>
                </a:lnTo>
                <a:cubicBezTo>
                  <a:pt x="7316899" y="637901"/>
                  <a:pt x="7288259" y="554098"/>
                  <a:pt x="7229656" y="502387"/>
                </a:cubicBezTo>
                <a:cubicBezTo>
                  <a:pt x="7171053" y="450676"/>
                  <a:pt x="7074547" y="429561"/>
                  <a:pt x="6940128" y="438974"/>
                </a:cubicBezTo>
                <a:cubicBezTo>
                  <a:pt x="6805711" y="447603"/>
                  <a:pt x="6709197" y="481512"/>
                  <a:pt x="6650585" y="540792"/>
                </a:cubicBezTo>
                <a:cubicBezTo>
                  <a:pt x="6606630" y="585247"/>
                  <a:pt x="6579528" y="645771"/>
                  <a:pt x="6569282" y="722374"/>
                </a:cubicBezTo>
                <a:lnTo>
                  <a:pt x="6565889" y="782493"/>
                </a:lnTo>
                <a:lnTo>
                  <a:pt x="6307427" y="782493"/>
                </a:lnTo>
                <a:lnTo>
                  <a:pt x="6313612" y="686366"/>
                </a:lnTo>
                <a:cubicBezTo>
                  <a:pt x="6331971" y="559279"/>
                  <a:pt x="6379363" y="455741"/>
                  <a:pt x="6455764" y="375709"/>
                </a:cubicBezTo>
                <a:cubicBezTo>
                  <a:pt x="6557658" y="268970"/>
                  <a:pt x="6719104" y="207899"/>
                  <a:pt x="6940128" y="192241"/>
                </a:cubicBezTo>
                <a:cubicBezTo>
                  <a:pt x="6995225" y="188733"/>
                  <a:pt x="7046627" y="188579"/>
                  <a:pt x="7094334" y="191780"/>
                </a:cubicBezTo>
                <a:close/>
                <a:moveTo>
                  <a:pt x="0" y="188803"/>
                </a:moveTo>
                <a:cubicBezTo>
                  <a:pt x="242820" y="221741"/>
                  <a:pt x="486293" y="249787"/>
                  <a:pt x="730155" y="273353"/>
                </a:cubicBezTo>
                <a:cubicBezTo>
                  <a:pt x="818264" y="281724"/>
                  <a:pt x="899186" y="309542"/>
                  <a:pt x="973084" y="357218"/>
                </a:cubicBezTo>
                <a:cubicBezTo>
                  <a:pt x="1046861" y="404817"/>
                  <a:pt x="1106228" y="472468"/>
                  <a:pt x="1151098" y="560544"/>
                </a:cubicBezTo>
                <a:cubicBezTo>
                  <a:pt x="1173515" y="604549"/>
                  <a:pt x="1190492" y="653752"/>
                  <a:pt x="1202016" y="708167"/>
                </a:cubicBezTo>
                <a:lnTo>
                  <a:pt x="1213482" y="782493"/>
                </a:lnTo>
                <a:lnTo>
                  <a:pt x="955232" y="782493"/>
                </a:lnTo>
                <a:lnTo>
                  <a:pt x="950020" y="744983"/>
                </a:lnTo>
                <a:cubicBezTo>
                  <a:pt x="943073" y="709720"/>
                  <a:pt x="932761" y="679724"/>
                  <a:pt x="919092" y="654988"/>
                </a:cubicBezTo>
                <a:cubicBezTo>
                  <a:pt x="891739" y="605486"/>
                  <a:pt x="853500" y="570466"/>
                  <a:pt x="804431" y="549723"/>
                </a:cubicBezTo>
                <a:cubicBezTo>
                  <a:pt x="755317" y="528961"/>
                  <a:pt x="697917" y="515924"/>
                  <a:pt x="632188" y="510375"/>
                </a:cubicBezTo>
                <a:cubicBezTo>
                  <a:pt x="507413" y="497694"/>
                  <a:pt x="382739" y="483824"/>
                  <a:pt x="258190" y="468706"/>
                </a:cubicBezTo>
                <a:lnTo>
                  <a:pt x="258190" y="782493"/>
                </a:lnTo>
                <a:lnTo>
                  <a:pt x="0" y="782493"/>
                </a:lnTo>
                <a:close/>
                <a:moveTo>
                  <a:pt x="8478319" y="106810"/>
                </a:moveTo>
                <a:cubicBezTo>
                  <a:pt x="8594887" y="101169"/>
                  <a:pt x="8688102" y="133760"/>
                  <a:pt x="8757898" y="204354"/>
                </a:cubicBezTo>
                <a:cubicBezTo>
                  <a:pt x="8827724" y="274977"/>
                  <a:pt x="8863500" y="374852"/>
                  <a:pt x="8865272" y="503885"/>
                </a:cubicBezTo>
                <a:cubicBezTo>
                  <a:pt x="8863943" y="600761"/>
                  <a:pt x="8843470" y="683314"/>
                  <a:pt x="8803871" y="751577"/>
                </a:cubicBezTo>
                <a:lnTo>
                  <a:pt x="8781489" y="782493"/>
                </a:lnTo>
                <a:lnTo>
                  <a:pt x="7684171" y="782493"/>
                </a:lnTo>
                <a:lnTo>
                  <a:pt x="7684171" y="158284"/>
                </a:lnTo>
                <a:cubicBezTo>
                  <a:pt x="7948848" y="140543"/>
                  <a:pt x="8213551" y="123169"/>
                  <a:pt x="8478319" y="106810"/>
                </a:cubicBezTo>
                <a:close/>
                <a:moveTo>
                  <a:pt x="13226051" y="61474"/>
                </a:moveTo>
                <a:cubicBezTo>
                  <a:pt x="13639694" y="91220"/>
                  <a:pt x="14052581" y="132911"/>
                  <a:pt x="14463595" y="188635"/>
                </a:cubicBezTo>
                <a:cubicBezTo>
                  <a:pt x="14463595" y="270880"/>
                  <a:pt x="14463595" y="353124"/>
                  <a:pt x="14463595" y="435368"/>
                </a:cubicBezTo>
                <a:cubicBezTo>
                  <a:pt x="14301017" y="413326"/>
                  <a:pt x="14138258" y="393489"/>
                  <a:pt x="13975201" y="375711"/>
                </a:cubicBezTo>
                <a:lnTo>
                  <a:pt x="13975201" y="782493"/>
                </a:lnTo>
                <a:lnTo>
                  <a:pt x="13716279" y="782493"/>
                </a:lnTo>
                <a:lnTo>
                  <a:pt x="13716279" y="349217"/>
                </a:lnTo>
                <a:cubicBezTo>
                  <a:pt x="13553069" y="333596"/>
                  <a:pt x="13389605" y="319968"/>
                  <a:pt x="13226051" y="308206"/>
                </a:cubicBezTo>
                <a:cubicBezTo>
                  <a:pt x="13226051" y="225962"/>
                  <a:pt x="13226051" y="143718"/>
                  <a:pt x="13226051" y="61474"/>
                </a:cubicBezTo>
                <a:close/>
                <a:moveTo>
                  <a:pt x="9321331" y="58946"/>
                </a:moveTo>
                <a:lnTo>
                  <a:pt x="9710382" y="782493"/>
                </a:lnTo>
                <a:lnTo>
                  <a:pt x="9427933" y="782493"/>
                </a:lnTo>
                <a:lnTo>
                  <a:pt x="9230273" y="423358"/>
                </a:lnTo>
                <a:lnTo>
                  <a:pt x="9230273" y="782493"/>
                </a:lnTo>
                <a:lnTo>
                  <a:pt x="8970378" y="782493"/>
                </a:lnTo>
                <a:lnTo>
                  <a:pt x="8970378" y="77737"/>
                </a:lnTo>
                <a:cubicBezTo>
                  <a:pt x="9087344" y="71178"/>
                  <a:pt x="9204327" y="64896"/>
                  <a:pt x="9321331" y="58946"/>
                </a:cubicBezTo>
                <a:close/>
                <a:moveTo>
                  <a:pt x="12861599" y="38298"/>
                </a:moveTo>
                <a:cubicBezTo>
                  <a:pt x="12948238" y="43101"/>
                  <a:pt x="13034836" y="48395"/>
                  <a:pt x="13121384" y="54200"/>
                </a:cubicBezTo>
                <a:lnTo>
                  <a:pt x="13121384" y="782493"/>
                </a:lnTo>
                <a:lnTo>
                  <a:pt x="12861599" y="782493"/>
                </a:lnTo>
                <a:close/>
                <a:moveTo>
                  <a:pt x="10519914" y="11904"/>
                </a:moveTo>
                <a:lnTo>
                  <a:pt x="10519914" y="782493"/>
                </a:lnTo>
                <a:lnTo>
                  <a:pt x="10259747" y="782493"/>
                </a:lnTo>
                <a:lnTo>
                  <a:pt x="10259747" y="379171"/>
                </a:lnTo>
                <a:lnTo>
                  <a:pt x="10047664" y="782493"/>
                </a:lnTo>
                <a:lnTo>
                  <a:pt x="9777898" y="782493"/>
                </a:lnTo>
                <a:lnTo>
                  <a:pt x="10168628" y="22484"/>
                </a:lnTo>
                <a:cubicBezTo>
                  <a:pt x="10285705" y="18469"/>
                  <a:pt x="10402802" y="14924"/>
                  <a:pt x="10519914" y="11904"/>
                </a:cubicBezTo>
                <a:close/>
                <a:moveTo>
                  <a:pt x="11817566" y="2813"/>
                </a:moveTo>
                <a:cubicBezTo>
                  <a:pt x="11935183" y="4454"/>
                  <a:pt x="12052801" y="6836"/>
                  <a:pt x="12170390" y="10014"/>
                </a:cubicBezTo>
                <a:lnTo>
                  <a:pt x="12771459" y="782493"/>
                </a:lnTo>
                <a:lnTo>
                  <a:pt x="12459155" y="782493"/>
                </a:lnTo>
                <a:lnTo>
                  <a:pt x="12077797" y="293813"/>
                </a:lnTo>
                <a:lnTo>
                  <a:pt x="12077797" y="782493"/>
                </a:lnTo>
                <a:lnTo>
                  <a:pt x="11817566" y="782493"/>
                </a:lnTo>
                <a:close/>
                <a:moveTo>
                  <a:pt x="11177198" y="850"/>
                </a:moveTo>
                <a:cubicBezTo>
                  <a:pt x="11355627" y="-451"/>
                  <a:pt x="11534065" y="-287"/>
                  <a:pt x="11712482" y="1542"/>
                </a:cubicBezTo>
                <a:cubicBezTo>
                  <a:pt x="11712482" y="79425"/>
                  <a:pt x="11712482" y="157309"/>
                  <a:pt x="11712482" y="235192"/>
                </a:cubicBezTo>
                <a:cubicBezTo>
                  <a:pt x="11442397" y="232424"/>
                  <a:pt x="11172266" y="233470"/>
                  <a:pt x="10902195" y="237639"/>
                </a:cubicBezTo>
                <a:cubicBezTo>
                  <a:pt x="10902195" y="315114"/>
                  <a:pt x="10902195" y="392588"/>
                  <a:pt x="10902195" y="470063"/>
                </a:cubicBezTo>
                <a:cubicBezTo>
                  <a:pt x="11172266" y="465893"/>
                  <a:pt x="11442397" y="464847"/>
                  <a:pt x="11712482" y="467616"/>
                </a:cubicBezTo>
                <a:cubicBezTo>
                  <a:pt x="11712482" y="538412"/>
                  <a:pt x="11712482" y="609209"/>
                  <a:pt x="11712482" y="680006"/>
                </a:cubicBezTo>
                <a:cubicBezTo>
                  <a:pt x="11442397" y="677238"/>
                  <a:pt x="11172266" y="678284"/>
                  <a:pt x="10902195" y="682453"/>
                </a:cubicBezTo>
                <a:lnTo>
                  <a:pt x="10902195" y="782493"/>
                </a:lnTo>
                <a:lnTo>
                  <a:pt x="10641963" y="782493"/>
                </a:lnTo>
                <a:lnTo>
                  <a:pt x="10641963" y="8950"/>
                </a:lnTo>
                <a:cubicBezTo>
                  <a:pt x="10820348" y="4918"/>
                  <a:pt x="10998769" y="2152"/>
                  <a:pt x="11177198" y="850"/>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9" name="Freeform: Shape 28"/>
          <p:cNvSpPr/>
          <p:nvPr/>
        </p:nvSpPr>
        <p:spPr>
          <a:xfrm>
            <a:off x="361113" y="4414767"/>
            <a:ext cx="14463595" cy="782493"/>
          </a:xfrm>
          <a:custGeom>
            <a:avLst/>
            <a:gdLst/>
            <a:ahLst/>
            <a:cxnLst/>
            <a:rect l="l" t="t" r="r" b="b"/>
            <a:pathLst>
              <a:path w="14463595" h="782493">
                <a:moveTo>
                  <a:pt x="2487066" y="372095"/>
                </a:moveTo>
                <a:cubicBezTo>
                  <a:pt x="2584463" y="374020"/>
                  <a:pt x="2681871" y="375421"/>
                  <a:pt x="2779288" y="376328"/>
                </a:cubicBezTo>
                <a:lnTo>
                  <a:pt x="2957208" y="782493"/>
                </a:lnTo>
                <a:lnTo>
                  <a:pt x="2672925" y="782493"/>
                </a:lnTo>
                <a:close/>
                <a:moveTo>
                  <a:pt x="3884551" y="367212"/>
                </a:moveTo>
                <a:lnTo>
                  <a:pt x="3697057" y="782493"/>
                </a:lnTo>
                <a:lnTo>
                  <a:pt x="3413672" y="782493"/>
                </a:lnTo>
                <a:lnTo>
                  <a:pt x="3592366" y="373146"/>
                </a:lnTo>
                <a:cubicBezTo>
                  <a:pt x="3689766" y="371560"/>
                  <a:pt x="3787165" y="369571"/>
                  <a:pt x="3884551" y="367212"/>
                </a:cubicBezTo>
                <a:close/>
                <a:moveTo>
                  <a:pt x="8406090" y="358031"/>
                </a:moveTo>
                <a:cubicBezTo>
                  <a:pt x="8251997" y="367656"/>
                  <a:pt x="8097934" y="377605"/>
                  <a:pt x="7943876" y="387750"/>
                </a:cubicBezTo>
                <a:cubicBezTo>
                  <a:pt x="7943876" y="502838"/>
                  <a:pt x="7943876" y="617925"/>
                  <a:pt x="7943876" y="733013"/>
                </a:cubicBezTo>
                <a:cubicBezTo>
                  <a:pt x="8097934" y="722867"/>
                  <a:pt x="8251997" y="712919"/>
                  <a:pt x="8406090" y="703293"/>
                </a:cubicBezTo>
                <a:cubicBezTo>
                  <a:pt x="8433109" y="702666"/>
                  <a:pt x="8461892" y="698757"/>
                  <a:pt x="8492443" y="691571"/>
                </a:cubicBezTo>
                <a:cubicBezTo>
                  <a:pt x="8522993" y="684385"/>
                  <a:pt x="8549209" y="667935"/>
                  <a:pt x="8571094" y="642209"/>
                </a:cubicBezTo>
                <a:cubicBezTo>
                  <a:pt x="8592978" y="616484"/>
                  <a:pt x="8604433" y="575491"/>
                  <a:pt x="8605450" y="519219"/>
                </a:cubicBezTo>
                <a:cubicBezTo>
                  <a:pt x="8604433" y="462534"/>
                  <a:pt x="8592981" y="422542"/>
                  <a:pt x="8571094" y="399246"/>
                </a:cubicBezTo>
                <a:cubicBezTo>
                  <a:pt x="8549211" y="375954"/>
                  <a:pt x="8522994" y="362566"/>
                  <a:pt x="8492443" y="359096"/>
                </a:cubicBezTo>
                <a:cubicBezTo>
                  <a:pt x="8461894" y="355626"/>
                  <a:pt x="8433109" y="355272"/>
                  <a:pt x="8406090" y="358031"/>
                </a:cubicBezTo>
                <a:close/>
                <a:moveTo>
                  <a:pt x="5063340" y="322684"/>
                </a:moveTo>
                <a:cubicBezTo>
                  <a:pt x="5063340" y="400567"/>
                  <a:pt x="5063340" y="478450"/>
                  <a:pt x="5063340" y="556334"/>
                </a:cubicBezTo>
                <a:cubicBezTo>
                  <a:pt x="4793565" y="569693"/>
                  <a:pt x="4523692" y="581216"/>
                  <a:pt x="4253738" y="590208"/>
                </a:cubicBezTo>
                <a:lnTo>
                  <a:pt x="4253738" y="782493"/>
                </a:lnTo>
                <a:lnTo>
                  <a:pt x="3993580" y="782493"/>
                </a:lnTo>
                <a:lnTo>
                  <a:pt x="3993580" y="364417"/>
                </a:lnTo>
                <a:cubicBezTo>
                  <a:pt x="4350310" y="354779"/>
                  <a:pt x="4706917" y="340334"/>
                  <a:pt x="5063340" y="322684"/>
                </a:cubicBezTo>
                <a:close/>
                <a:moveTo>
                  <a:pt x="1327051" y="322300"/>
                </a:moveTo>
                <a:cubicBezTo>
                  <a:pt x="1683073" y="346448"/>
                  <a:pt x="2039706" y="361894"/>
                  <a:pt x="2396464" y="370151"/>
                </a:cubicBezTo>
                <a:cubicBezTo>
                  <a:pt x="2396464" y="448035"/>
                  <a:pt x="2396464" y="525918"/>
                  <a:pt x="2396464" y="603802"/>
                </a:cubicBezTo>
                <a:cubicBezTo>
                  <a:pt x="2126440" y="597552"/>
                  <a:pt x="1856492" y="587186"/>
                  <a:pt x="1586824" y="572043"/>
                </a:cubicBezTo>
                <a:lnTo>
                  <a:pt x="1586824" y="782493"/>
                </a:lnTo>
                <a:lnTo>
                  <a:pt x="1327051" y="782493"/>
                </a:lnTo>
                <a:close/>
                <a:moveTo>
                  <a:pt x="5428200" y="303555"/>
                </a:moveTo>
                <a:lnTo>
                  <a:pt x="5428200" y="782493"/>
                </a:lnTo>
                <a:lnTo>
                  <a:pt x="5168290" y="782493"/>
                </a:lnTo>
                <a:lnTo>
                  <a:pt x="5168290" y="317395"/>
                </a:lnTo>
                <a:cubicBezTo>
                  <a:pt x="5254938" y="312954"/>
                  <a:pt x="5341578" y="308333"/>
                  <a:pt x="5428200" y="303555"/>
                </a:cubicBezTo>
                <a:close/>
                <a:moveTo>
                  <a:pt x="7094334" y="191780"/>
                </a:moveTo>
                <a:cubicBezTo>
                  <a:pt x="7237454" y="201384"/>
                  <a:pt x="7347313" y="241192"/>
                  <a:pt x="7423914" y="311276"/>
                </a:cubicBezTo>
                <a:cubicBezTo>
                  <a:pt x="7526055" y="404728"/>
                  <a:pt x="7576500" y="546391"/>
                  <a:pt x="7575261" y="736234"/>
                </a:cubicBezTo>
                <a:lnTo>
                  <a:pt x="7572261" y="782493"/>
                </a:lnTo>
                <a:lnTo>
                  <a:pt x="7313929" y="782493"/>
                </a:lnTo>
                <a:lnTo>
                  <a:pt x="7315574" y="753795"/>
                </a:lnTo>
                <a:cubicBezTo>
                  <a:pt x="7316899" y="637901"/>
                  <a:pt x="7288259" y="554098"/>
                  <a:pt x="7229656" y="502387"/>
                </a:cubicBezTo>
                <a:cubicBezTo>
                  <a:pt x="7171053" y="450676"/>
                  <a:pt x="7074547" y="429561"/>
                  <a:pt x="6940128" y="438974"/>
                </a:cubicBezTo>
                <a:cubicBezTo>
                  <a:pt x="6805711" y="447603"/>
                  <a:pt x="6709197" y="481512"/>
                  <a:pt x="6650585" y="540792"/>
                </a:cubicBezTo>
                <a:cubicBezTo>
                  <a:pt x="6606630" y="585247"/>
                  <a:pt x="6579528" y="645771"/>
                  <a:pt x="6569282" y="722374"/>
                </a:cubicBezTo>
                <a:lnTo>
                  <a:pt x="6565889" y="782493"/>
                </a:lnTo>
                <a:lnTo>
                  <a:pt x="6307427" y="782493"/>
                </a:lnTo>
                <a:lnTo>
                  <a:pt x="6313612" y="686366"/>
                </a:lnTo>
                <a:cubicBezTo>
                  <a:pt x="6331971" y="559279"/>
                  <a:pt x="6379363" y="455741"/>
                  <a:pt x="6455764" y="375709"/>
                </a:cubicBezTo>
                <a:cubicBezTo>
                  <a:pt x="6557658" y="268970"/>
                  <a:pt x="6719104" y="207899"/>
                  <a:pt x="6940128" y="192241"/>
                </a:cubicBezTo>
                <a:cubicBezTo>
                  <a:pt x="6995225" y="188733"/>
                  <a:pt x="7046627" y="188579"/>
                  <a:pt x="7094334" y="191780"/>
                </a:cubicBezTo>
                <a:close/>
                <a:moveTo>
                  <a:pt x="0" y="188803"/>
                </a:moveTo>
                <a:cubicBezTo>
                  <a:pt x="242820" y="221741"/>
                  <a:pt x="486293" y="249787"/>
                  <a:pt x="730155" y="273353"/>
                </a:cubicBezTo>
                <a:cubicBezTo>
                  <a:pt x="818264" y="281724"/>
                  <a:pt x="899186" y="309542"/>
                  <a:pt x="973084" y="357218"/>
                </a:cubicBezTo>
                <a:cubicBezTo>
                  <a:pt x="1046861" y="404817"/>
                  <a:pt x="1106228" y="472468"/>
                  <a:pt x="1151098" y="560544"/>
                </a:cubicBezTo>
                <a:cubicBezTo>
                  <a:pt x="1173515" y="604549"/>
                  <a:pt x="1190492" y="653752"/>
                  <a:pt x="1202016" y="708167"/>
                </a:cubicBezTo>
                <a:lnTo>
                  <a:pt x="1213482" y="782493"/>
                </a:lnTo>
                <a:lnTo>
                  <a:pt x="955232" y="782493"/>
                </a:lnTo>
                <a:lnTo>
                  <a:pt x="950020" y="744983"/>
                </a:lnTo>
                <a:cubicBezTo>
                  <a:pt x="943073" y="709720"/>
                  <a:pt x="932761" y="679724"/>
                  <a:pt x="919092" y="654988"/>
                </a:cubicBezTo>
                <a:cubicBezTo>
                  <a:pt x="891739" y="605486"/>
                  <a:pt x="853500" y="570466"/>
                  <a:pt x="804431" y="549723"/>
                </a:cubicBezTo>
                <a:cubicBezTo>
                  <a:pt x="755317" y="528961"/>
                  <a:pt x="697917" y="515924"/>
                  <a:pt x="632188" y="510375"/>
                </a:cubicBezTo>
                <a:cubicBezTo>
                  <a:pt x="507413" y="497694"/>
                  <a:pt x="382739" y="483824"/>
                  <a:pt x="258190" y="468706"/>
                </a:cubicBezTo>
                <a:lnTo>
                  <a:pt x="258190" y="782493"/>
                </a:lnTo>
                <a:lnTo>
                  <a:pt x="0" y="782493"/>
                </a:lnTo>
                <a:close/>
                <a:moveTo>
                  <a:pt x="8478319" y="106810"/>
                </a:moveTo>
                <a:cubicBezTo>
                  <a:pt x="8594887" y="101169"/>
                  <a:pt x="8688102" y="133760"/>
                  <a:pt x="8757898" y="204354"/>
                </a:cubicBezTo>
                <a:cubicBezTo>
                  <a:pt x="8827724" y="274977"/>
                  <a:pt x="8863500" y="374852"/>
                  <a:pt x="8865272" y="503885"/>
                </a:cubicBezTo>
                <a:cubicBezTo>
                  <a:pt x="8863943" y="600761"/>
                  <a:pt x="8843470" y="683314"/>
                  <a:pt x="8803871" y="751577"/>
                </a:cubicBezTo>
                <a:lnTo>
                  <a:pt x="8781489" y="782493"/>
                </a:lnTo>
                <a:lnTo>
                  <a:pt x="7684171" y="782493"/>
                </a:lnTo>
                <a:lnTo>
                  <a:pt x="7684171" y="158284"/>
                </a:lnTo>
                <a:cubicBezTo>
                  <a:pt x="7948848" y="140543"/>
                  <a:pt x="8213551" y="123169"/>
                  <a:pt x="8478319" y="106810"/>
                </a:cubicBezTo>
                <a:close/>
                <a:moveTo>
                  <a:pt x="13226051" y="61474"/>
                </a:moveTo>
                <a:cubicBezTo>
                  <a:pt x="13639694" y="91220"/>
                  <a:pt x="14052581" y="132911"/>
                  <a:pt x="14463595" y="188635"/>
                </a:cubicBezTo>
                <a:cubicBezTo>
                  <a:pt x="14463595" y="270880"/>
                  <a:pt x="14463595" y="353124"/>
                  <a:pt x="14463595" y="435368"/>
                </a:cubicBezTo>
                <a:cubicBezTo>
                  <a:pt x="14301017" y="413326"/>
                  <a:pt x="14138258" y="393489"/>
                  <a:pt x="13975201" y="375711"/>
                </a:cubicBezTo>
                <a:lnTo>
                  <a:pt x="13975201" y="782493"/>
                </a:lnTo>
                <a:lnTo>
                  <a:pt x="13716279" y="782493"/>
                </a:lnTo>
                <a:lnTo>
                  <a:pt x="13716279" y="349217"/>
                </a:lnTo>
                <a:cubicBezTo>
                  <a:pt x="13553069" y="333596"/>
                  <a:pt x="13389605" y="319968"/>
                  <a:pt x="13226051" y="308206"/>
                </a:cubicBezTo>
                <a:cubicBezTo>
                  <a:pt x="13226051" y="225962"/>
                  <a:pt x="13226051" y="143718"/>
                  <a:pt x="13226051" y="61474"/>
                </a:cubicBezTo>
                <a:close/>
                <a:moveTo>
                  <a:pt x="9321331" y="58946"/>
                </a:moveTo>
                <a:lnTo>
                  <a:pt x="9710382" y="782493"/>
                </a:lnTo>
                <a:lnTo>
                  <a:pt x="9427933" y="782493"/>
                </a:lnTo>
                <a:lnTo>
                  <a:pt x="9230273" y="423358"/>
                </a:lnTo>
                <a:lnTo>
                  <a:pt x="9230273" y="782493"/>
                </a:lnTo>
                <a:lnTo>
                  <a:pt x="8970378" y="782493"/>
                </a:lnTo>
                <a:lnTo>
                  <a:pt x="8970378" y="77737"/>
                </a:lnTo>
                <a:cubicBezTo>
                  <a:pt x="9087344" y="71178"/>
                  <a:pt x="9204327" y="64896"/>
                  <a:pt x="9321331" y="58946"/>
                </a:cubicBezTo>
                <a:close/>
                <a:moveTo>
                  <a:pt x="12861599" y="38298"/>
                </a:moveTo>
                <a:cubicBezTo>
                  <a:pt x="12948238" y="43101"/>
                  <a:pt x="13034836" y="48395"/>
                  <a:pt x="13121384" y="54200"/>
                </a:cubicBezTo>
                <a:lnTo>
                  <a:pt x="13121384" y="782493"/>
                </a:lnTo>
                <a:lnTo>
                  <a:pt x="12861599" y="782493"/>
                </a:lnTo>
                <a:close/>
                <a:moveTo>
                  <a:pt x="10519914" y="11904"/>
                </a:moveTo>
                <a:lnTo>
                  <a:pt x="10519914" y="782493"/>
                </a:lnTo>
                <a:lnTo>
                  <a:pt x="10259747" y="782493"/>
                </a:lnTo>
                <a:lnTo>
                  <a:pt x="10259747" y="379171"/>
                </a:lnTo>
                <a:lnTo>
                  <a:pt x="10047664" y="782493"/>
                </a:lnTo>
                <a:lnTo>
                  <a:pt x="9777898" y="782493"/>
                </a:lnTo>
                <a:lnTo>
                  <a:pt x="10168628" y="22484"/>
                </a:lnTo>
                <a:cubicBezTo>
                  <a:pt x="10285705" y="18469"/>
                  <a:pt x="10402802" y="14924"/>
                  <a:pt x="10519914" y="11904"/>
                </a:cubicBezTo>
                <a:close/>
                <a:moveTo>
                  <a:pt x="11817566" y="2813"/>
                </a:moveTo>
                <a:cubicBezTo>
                  <a:pt x="11935183" y="4454"/>
                  <a:pt x="12052801" y="6836"/>
                  <a:pt x="12170390" y="10014"/>
                </a:cubicBezTo>
                <a:lnTo>
                  <a:pt x="12771459" y="782493"/>
                </a:lnTo>
                <a:lnTo>
                  <a:pt x="12459155" y="782493"/>
                </a:lnTo>
                <a:lnTo>
                  <a:pt x="12077797" y="293813"/>
                </a:lnTo>
                <a:lnTo>
                  <a:pt x="12077797" y="782493"/>
                </a:lnTo>
                <a:lnTo>
                  <a:pt x="11817566" y="782493"/>
                </a:lnTo>
                <a:close/>
                <a:moveTo>
                  <a:pt x="11177198" y="850"/>
                </a:moveTo>
                <a:cubicBezTo>
                  <a:pt x="11355627" y="-451"/>
                  <a:pt x="11534065" y="-287"/>
                  <a:pt x="11712482" y="1542"/>
                </a:cubicBezTo>
                <a:cubicBezTo>
                  <a:pt x="11712482" y="79425"/>
                  <a:pt x="11712482" y="157309"/>
                  <a:pt x="11712482" y="235192"/>
                </a:cubicBezTo>
                <a:cubicBezTo>
                  <a:pt x="11442397" y="232424"/>
                  <a:pt x="11172266" y="233470"/>
                  <a:pt x="10902195" y="237639"/>
                </a:cubicBezTo>
                <a:cubicBezTo>
                  <a:pt x="10902195" y="315114"/>
                  <a:pt x="10902195" y="392588"/>
                  <a:pt x="10902195" y="470063"/>
                </a:cubicBezTo>
                <a:cubicBezTo>
                  <a:pt x="11172266" y="465893"/>
                  <a:pt x="11442397" y="464847"/>
                  <a:pt x="11712482" y="467616"/>
                </a:cubicBezTo>
                <a:cubicBezTo>
                  <a:pt x="11712482" y="538412"/>
                  <a:pt x="11712482" y="609209"/>
                  <a:pt x="11712482" y="680006"/>
                </a:cubicBezTo>
                <a:cubicBezTo>
                  <a:pt x="11442397" y="677238"/>
                  <a:pt x="11172266" y="678284"/>
                  <a:pt x="10902195" y="682453"/>
                </a:cubicBezTo>
                <a:lnTo>
                  <a:pt x="10902195" y="782493"/>
                </a:lnTo>
                <a:lnTo>
                  <a:pt x="10641963" y="782493"/>
                </a:lnTo>
                <a:lnTo>
                  <a:pt x="10641963" y="8950"/>
                </a:lnTo>
                <a:cubicBezTo>
                  <a:pt x="10820348" y="4918"/>
                  <a:pt x="10998769" y="2152"/>
                  <a:pt x="11177198" y="850"/>
                </a:cubicBezTo>
                <a:close/>
              </a:path>
            </a:pathLst>
          </a:cu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0" name="Freeform: Shape 29"/>
          <p:cNvSpPr/>
          <p:nvPr/>
        </p:nvSpPr>
        <p:spPr>
          <a:xfrm>
            <a:off x="361113" y="3515160"/>
            <a:ext cx="14463595" cy="782493"/>
          </a:xfrm>
          <a:custGeom>
            <a:avLst/>
            <a:gdLst/>
            <a:ahLst/>
            <a:cxnLst/>
            <a:rect l="l" t="t" r="r" b="b"/>
            <a:pathLst>
              <a:path w="14463595" h="782493">
                <a:moveTo>
                  <a:pt x="2487066" y="372095"/>
                </a:moveTo>
                <a:cubicBezTo>
                  <a:pt x="2584463" y="374020"/>
                  <a:pt x="2681871" y="375421"/>
                  <a:pt x="2779288" y="376328"/>
                </a:cubicBezTo>
                <a:lnTo>
                  <a:pt x="2957208" y="782493"/>
                </a:lnTo>
                <a:lnTo>
                  <a:pt x="2672925" y="782493"/>
                </a:lnTo>
                <a:close/>
                <a:moveTo>
                  <a:pt x="3884551" y="367212"/>
                </a:moveTo>
                <a:lnTo>
                  <a:pt x="3697057" y="782493"/>
                </a:lnTo>
                <a:lnTo>
                  <a:pt x="3413672" y="782493"/>
                </a:lnTo>
                <a:lnTo>
                  <a:pt x="3592366" y="373146"/>
                </a:lnTo>
                <a:cubicBezTo>
                  <a:pt x="3689766" y="371560"/>
                  <a:pt x="3787165" y="369571"/>
                  <a:pt x="3884551" y="367212"/>
                </a:cubicBezTo>
                <a:close/>
                <a:moveTo>
                  <a:pt x="8406090" y="358031"/>
                </a:moveTo>
                <a:cubicBezTo>
                  <a:pt x="8251997" y="367656"/>
                  <a:pt x="8097934" y="377605"/>
                  <a:pt x="7943876" y="387750"/>
                </a:cubicBezTo>
                <a:cubicBezTo>
                  <a:pt x="7943876" y="502838"/>
                  <a:pt x="7943876" y="617925"/>
                  <a:pt x="7943876" y="733013"/>
                </a:cubicBezTo>
                <a:cubicBezTo>
                  <a:pt x="8097934" y="722867"/>
                  <a:pt x="8251997" y="712919"/>
                  <a:pt x="8406090" y="703293"/>
                </a:cubicBezTo>
                <a:cubicBezTo>
                  <a:pt x="8433109" y="702666"/>
                  <a:pt x="8461892" y="698757"/>
                  <a:pt x="8492443" y="691571"/>
                </a:cubicBezTo>
                <a:cubicBezTo>
                  <a:pt x="8522993" y="684385"/>
                  <a:pt x="8549209" y="667935"/>
                  <a:pt x="8571094" y="642209"/>
                </a:cubicBezTo>
                <a:cubicBezTo>
                  <a:pt x="8592978" y="616484"/>
                  <a:pt x="8604433" y="575491"/>
                  <a:pt x="8605450" y="519219"/>
                </a:cubicBezTo>
                <a:cubicBezTo>
                  <a:pt x="8604433" y="462534"/>
                  <a:pt x="8592981" y="422542"/>
                  <a:pt x="8571094" y="399246"/>
                </a:cubicBezTo>
                <a:cubicBezTo>
                  <a:pt x="8549211" y="375954"/>
                  <a:pt x="8522994" y="362566"/>
                  <a:pt x="8492443" y="359096"/>
                </a:cubicBezTo>
                <a:cubicBezTo>
                  <a:pt x="8461894" y="355626"/>
                  <a:pt x="8433109" y="355272"/>
                  <a:pt x="8406090" y="358031"/>
                </a:cubicBezTo>
                <a:close/>
                <a:moveTo>
                  <a:pt x="5063340" y="322684"/>
                </a:moveTo>
                <a:cubicBezTo>
                  <a:pt x="5063340" y="400567"/>
                  <a:pt x="5063340" y="478450"/>
                  <a:pt x="5063340" y="556334"/>
                </a:cubicBezTo>
                <a:cubicBezTo>
                  <a:pt x="4793565" y="569693"/>
                  <a:pt x="4523692" y="581216"/>
                  <a:pt x="4253738" y="590208"/>
                </a:cubicBezTo>
                <a:lnTo>
                  <a:pt x="4253738" y="782493"/>
                </a:lnTo>
                <a:lnTo>
                  <a:pt x="3993580" y="782493"/>
                </a:lnTo>
                <a:lnTo>
                  <a:pt x="3993580" y="364417"/>
                </a:lnTo>
                <a:cubicBezTo>
                  <a:pt x="4350310" y="354779"/>
                  <a:pt x="4706917" y="340334"/>
                  <a:pt x="5063340" y="322684"/>
                </a:cubicBezTo>
                <a:close/>
                <a:moveTo>
                  <a:pt x="1327051" y="322300"/>
                </a:moveTo>
                <a:cubicBezTo>
                  <a:pt x="1683073" y="346448"/>
                  <a:pt x="2039706" y="361894"/>
                  <a:pt x="2396464" y="370151"/>
                </a:cubicBezTo>
                <a:cubicBezTo>
                  <a:pt x="2396464" y="448035"/>
                  <a:pt x="2396464" y="525918"/>
                  <a:pt x="2396464" y="603802"/>
                </a:cubicBezTo>
                <a:cubicBezTo>
                  <a:pt x="2126440" y="597552"/>
                  <a:pt x="1856492" y="587186"/>
                  <a:pt x="1586824" y="572043"/>
                </a:cubicBezTo>
                <a:lnTo>
                  <a:pt x="1586824" y="782493"/>
                </a:lnTo>
                <a:lnTo>
                  <a:pt x="1327051" y="782493"/>
                </a:lnTo>
                <a:close/>
                <a:moveTo>
                  <a:pt x="5428200" y="303555"/>
                </a:moveTo>
                <a:lnTo>
                  <a:pt x="5428200" y="782493"/>
                </a:lnTo>
                <a:lnTo>
                  <a:pt x="5168290" y="782493"/>
                </a:lnTo>
                <a:lnTo>
                  <a:pt x="5168290" y="317395"/>
                </a:lnTo>
                <a:cubicBezTo>
                  <a:pt x="5254938" y="312954"/>
                  <a:pt x="5341578" y="308333"/>
                  <a:pt x="5428200" y="303555"/>
                </a:cubicBezTo>
                <a:close/>
                <a:moveTo>
                  <a:pt x="7094334" y="191780"/>
                </a:moveTo>
                <a:cubicBezTo>
                  <a:pt x="7237454" y="201384"/>
                  <a:pt x="7347313" y="241192"/>
                  <a:pt x="7423914" y="311276"/>
                </a:cubicBezTo>
                <a:cubicBezTo>
                  <a:pt x="7526055" y="404728"/>
                  <a:pt x="7576500" y="546391"/>
                  <a:pt x="7575261" y="736234"/>
                </a:cubicBezTo>
                <a:lnTo>
                  <a:pt x="7572261" y="782493"/>
                </a:lnTo>
                <a:lnTo>
                  <a:pt x="7313929" y="782493"/>
                </a:lnTo>
                <a:lnTo>
                  <a:pt x="7315574" y="753795"/>
                </a:lnTo>
                <a:cubicBezTo>
                  <a:pt x="7316899" y="637901"/>
                  <a:pt x="7288259" y="554098"/>
                  <a:pt x="7229656" y="502387"/>
                </a:cubicBezTo>
                <a:cubicBezTo>
                  <a:pt x="7171053" y="450676"/>
                  <a:pt x="7074547" y="429561"/>
                  <a:pt x="6940128" y="438974"/>
                </a:cubicBezTo>
                <a:cubicBezTo>
                  <a:pt x="6805711" y="447603"/>
                  <a:pt x="6709197" y="481512"/>
                  <a:pt x="6650585" y="540792"/>
                </a:cubicBezTo>
                <a:cubicBezTo>
                  <a:pt x="6606630" y="585247"/>
                  <a:pt x="6579528" y="645771"/>
                  <a:pt x="6569282" y="722374"/>
                </a:cubicBezTo>
                <a:lnTo>
                  <a:pt x="6565889" y="782493"/>
                </a:lnTo>
                <a:lnTo>
                  <a:pt x="6307427" y="782493"/>
                </a:lnTo>
                <a:lnTo>
                  <a:pt x="6313612" y="686366"/>
                </a:lnTo>
                <a:cubicBezTo>
                  <a:pt x="6331971" y="559279"/>
                  <a:pt x="6379363" y="455741"/>
                  <a:pt x="6455764" y="375709"/>
                </a:cubicBezTo>
                <a:cubicBezTo>
                  <a:pt x="6557658" y="268970"/>
                  <a:pt x="6719104" y="207899"/>
                  <a:pt x="6940128" y="192241"/>
                </a:cubicBezTo>
                <a:cubicBezTo>
                  <a:pt x="6995225" y="188733"/>
                  <a:pt x="7046627" y="188579"/>
                  <a:pt x="7094334" y="191780"/>
                </a:cubicBezTo>
                <a:close/>
                <a:moveTo>
                  <a:pt x="0" y="188803"/>
                </a:moveTo>
                <a:cubicBezTo>
                  <a:pt x="242820" y="221741"/>
                  <a:pt x="486293" y="249787"/>
                  <a:pt x="730155" y="273353"/>
                </a:cubicBezTo>
                <a:cubicBezTo>
                  <a:pt x="818264" y="281724"/>
                  <a:pt x="899186" y="309542"/>
                  <a:pt x="973084" y="357218"/>
                </a:cubicBezTo>
                <a:cubicBezTo>
                  <a:pt x="1046861" y="404817"/>
                  <a:pt x="1106228" y="472468"/>
                  <a:pt x="1151098" y="560544"/>
                </a:cubicBezTo>
                <a:cubicBezTo>
                  <a:pt x="1173515" y="604549"/>
                  <a:pt x="1190492" y="653752"/>
                  <a:pt x="1202016" y="708167"/>
                </a:cubicBezTo>
                <a:lnTo>
                  <a:pt x="1213482" y="782493"/>
                </a:lnTo>
                <a:lnTo>
                  <a:pt x="955232" y="782493"/>
                </a:lnTo>
                <a:lnTo>
                  <a:pt x="950020" y="744983"/>
                </a:lnTo>
                <a:cubicBezTo>
                  <a:pt x="943073" y="709720"/>
                  <a:pt x="932761" y="679724"/>
                  <a:pt x="919092" y="654988"/>
                </a:cubicBezTo>
                <a:cubicBezTo>
                  <a:pt x="891739" y="605486"/>
                  <a:pt x="853500" y="570466"/>
                  <a:pt x="804431" y="549723"/>
                </a:cubicBezTo>
                <a:cubicBezTo>
                  <a:pt x="755317" y="528961"/>
                  <a:pt x="697917" y="515924"/>
                  <a:pt x="632188" y="510375"/>
                </a:cubicBezTo>
                <a:cubicBezTo>
                  <a:pt x="507413" y="497694"/>
                  <a:pt x="382739" y="483824"/>
                  <a:pt x="258190" y="468706"/>
                </a:cubicBezTo>
                <a:lnTo>
                  <a:pt x="258190" y="782493"/>
                </a:lnTo>
                <a:lnTo>
                  <a:pt x="0" y="782493"/>
                </a:lnTo>
                <a:close/>
                <a:moveTo>
                  <a:pt x="8478319" y="106810"/>
                </a:moveTo>
                <a:cubicBezTo>
                  <a:pt x="8594887" y="101169"/>
                  <a:pt x="8688102" y="133760"/>
                  <a:pt x="8757898" y="204354"/>
                </a:cubicBezTo>
                <a:cubicBezTo>
                  <a:pt x="8827724" y="274977"/>
                  <a:pt x="8863500" y="374852"/>
                  <a:pt x="8865272" y="503885"/>
                </a:cubicBezTo>
                <a:cubicBezTo>
                  <a:pt x="8863943" y="600761"/>
                  <a:pt x="8843470" y="683314"/>
                  <a:pt x="8803871" y="751577"/>
                </a:cubicBezTo>
                <a:lnTo>
                  <a:pt x="8781489" y="782493"/>
                </a:lnTo>
                <a:lnTo>
                  <a:pt x="7684171" y="782493"/>
                </a:lnTo>
                <a:lnTo>
                  <a:pt x="7684171" y="158284"/>
                </a:lnTo>
                <a:cubicBezTo>
                  <a:pt x="7948848" y="140543"/>
                  <a:pt x="8213551" y="123169"/>
                  <a:pt x="8478319" y="106810"/>
                </a:cubicBezTo>
                <a:close/>
                <a:moveTo>
                  <a:pt x="13226051" y="61474"/>
                </a:moveTo>
                <a:cubicBezTo>
                  <a:pt x="13639694" y="91220"/>
                  <a:pt x="14052581" y="132911"/>
                  <a:pt x="14463595" y="188635"/>
                </a:cubicBezTo>
                <a:cubicBezTo>
                  <a:pt x="14463595" y="270880"/>
                  <a:pt x="14463595" y="353124"/>
                  <a:pt x="14463595" y="435368"/>
                </a:cubicBezTo>
                <a:cubicBezTo>
                  <a:pt x="14301017" y="413326"/>
                  <a:pt x="14138258" y="393489"/>
                  <a:pt x="13975201" y="375711"/>
                </a:cubicBezTo>
                <a:lnTo>
                  <a:pt x="13975201" y="782493"/>
                </a:lnTo>
                <a:lnTo>
                  <a:pt x="13716279" y="782493"/>
                </a:lnTo>
                <a:lnTo>
                  <a:pt x="13716279" y="349217"/>
                </a:lnTo>
                <a:cubicBezTo>
                  <a:pt x="13553069" y="333596"/>
                  <a:pt x="13389605" y="319968"/>
                  <a:pt x="13226051" y="308206"/>
                </a:cubicBezTo>
                <a:cubicBezTo>
                  <a:pt x="13226051" y="225962"/>
                  <a:pt x="13226051" y="143718"/>
                  <a:pt x="13226051" y="61474"/>
                </a:cubicBezTo>
                <a:close/>
                <a:moveTo>
                  <a:pt x="9321331" y="58946"/>
                </a:moveTo>
                <a:lnTo>
                  <a:pt x="9710382" y="782493"/>
                </a:lnTo>
                <a:lnTo>
                  <a:pt x="9427933" y="782493"/>
                </a:lnTo>
                <a:lnTo>
                  <a:pt x="9230273" y="423358"/>
                </a:lnTo>
                <a:lnTo>
                  <a:pt x="9230273" y="782493"/>
                </a:lnTo>
                <a:lnTo>
                  <a:pt x="8970378" y="782493"/>
                </a:lnTo>
                <a:lnTo>
                  <a:pt x="8970378" y="77737"/>
                </a:lnTo>
                <a:cubicBezTo>
                  <a:pt x="9087344" y="71178"/>
                  <a:pt x="9204327" y="64896"/>
                  <a:pt x="9321331" y="58946"/>
                </a:cubicBezTo>
                <a:close/>
                <a:moveTo>
                  <a:pt x="12861599" y="38298"/>
                </a:moveTo>
                <a:cubicBezTo>
                  <a:pt x="12948238" y="43101"/>
                  <a:pt x="13034836" y="48395"/>
                  <a:pt x="13121384" y="54200"/>
                </a:cubicBezTo>
                <a:lnTo>
                  <a:pt x="13121384" y="782493"/>
                </a:lnTo>
                <a:lnTo>
                  <a:pt x="12861599" y="782493"/>
                </a:lnTo>
                <a:close/>
                <a:moveTo>
                  <a:pt x="10519914" y="11904"/>
                </a:moveTo>
                <a:lnTo>
                  <a:pt x="10519914" y="782493"/>
                </a:lnTo>
                <a:lnTo>
                  <a:pt x="10259747" y="782493"/>
                </a:lnTo>
                <a:lnTo>
                  <a:pt x="10259747" y="379171"/>
                </a:lnTo>
                <a:lnTo>
                  <a:pt x="10047664" y="782493"/>
                </a:lnTo>
                <a:lnTo>
                  <a:pt x="9777898" y="782493"/>
                </a:lnTo>
                <a:lnTo>
                  <a:pt x="10168628" y="22484"/>
                </a:lnTo>
                <a:cubicBezTo>
                  <a:pt x="10285705" y="18469"/>
                  <a:pt x="10402802" y="14924"/>
                  <a:pt x="10519914" y="11904"/>
                </a:cubicBezTo>
                <a:close/>
                <a:moveTo>
                  <a:pt x="11817566" y="2813"/>
                </a:moveTo>
                <a:cubicBezTo>
                  <a:pt x="11935183" y="4454"/>
                  <a:pt x="12052801" y="6836"/>
                  <a:pt x="12170390" y="10014"/>
                </a:cubicBezTo>
                <a:lnTo>
                  <a:pt x="12771459" y="782493"/>
                </a:lnTo>
                <a:lnTo>
                  <a:pt x="12459155" y="782493"/>
                </a:lnTo>
                <a:lnTo>
                  <a:pt x="12077797" y="293813"/>
                </a:lnTo>
                <a:lnTo>
                  <a:pt x="12077797" y="782493"/>
                </a:lnTo>
                <a:lnTo>
                  <a:pt x="11817566" y="782493"/>
                </a:lnTo>
                <a:close/>
                <a:moveTo>
                  <a:pt x="11177198" y="850"/>
                </a:moveTo>
                <a:cubicBezTo>
                  <a:pt x="11355627" y="-451"/>
                  <a:pt x="11534065" y="-287"/>
                  <a:pt x="11712482" y="1542"/>
                </a:cubicBezTo>
                <a:cubicBezTo>
                  <a:pt x="11712482" y="79425"/>
                  <a:pt x="11712482" y="157309"/>
                  <a:pt x="11712482" y="235192"/>
                </a:cubicBezTo>
                <a:cubicBezTo>
                  <a:pt x="11442397" y="232424"/>
                  <a:pt x="11172266" y="233470"/>
                  <a:pt x="10902195" y="237639"/>
                </a:cubicBezTo>
                <a:cubicBezTo>
                  <a:pt x="10902195" y="315114"/>
                  <a:pt x="10902195" y="392588"/>
                  <a:pt x="10902195" y="470063"/>
                </a:cubicBezTo>
                <a:cubicBezTo>
                  <a:pt x="11172266" y="465893"/>
                  <a:pt x="11442397" y="464847"/>
                  <a:pt x="11712482" y="467616"/>
                </a:cubicBezTo>
                <a:cubicBezTo>
                  <a:pt x="11712482" y="538412"/>
                  <a:pt x="11712482" y="609209"/>
                  <a:pt x="11712482" y="680006"/>
                </a:cubicBezTo>
                <a:cubicBezTo>
                  <a:pt x="11442397" y="677238"/>
                  <a:pt x="11172266" y="678284"/>
                  <a:pt x="10902195" y="682453"/>
                </a:cubicBezTo>
                <a:lnTo>
                  <a:pt x="10902195" y="782493"/>
                </a:lnTo>
                <a:lnTo>
                  <a:pt x="10641963" y="782493"/>
                </a:lnTo>
                <a:lnTo>
                  <a:pt x="10641963" y="8950"/>
                </a:lnTo>
                <a:cubicBezTo>
                  <a:pt x="10820348" y="4918"/>
                  <a:pt x="10998769" y="2152"/>
                  <a:pt x="11177198" y="850"/>
                </a:cubicBezTo>
                <a:close/>
              </a:path>
            </a:pathLst>
          </a:custGeom>
          <a:noFill/>
          <a:ln>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Freeform: Shape 30"/>
          <p:cNvSpPr/>
          <p:nvPr/>
        </p:nvSpPr>
        <p:spPr>
          <a:xfrm>
            <a:off x="361113" y="2541766"/>
            <a:ext cx="14463595" cy="782493"/>
          </a:xfrm>
          <a:custGeom>
            <a:avLst/>
            <a:gdLst/>
            <a:ahLst/>
            <a:cxnLst/>
            <a:rect l="l" t="t" r="r" b="b"/>
            <a:pathLst>
              <a:path w="14463595" h="782493">
                <a:moveTo>
                  <a:pt x="2487066" y="372095"/>
                </a:moveTo>
                <a:cubicBezTo>
                  <a:pt x="2584463" y="374020"/>
                  <a:pt x="2681871" y="375421"/>
                  <a:pt x="2779288" y="376328"/>
                </a:cubicBezTo>
                <a:lnTo>
                  <a:pt x="2957208" y="782493"/>
                </a:lnTo>
                <a:lnTo>
                  <a:pt x="2672925" y="782493"/>
                </a:lnTo>
                <a:close/>
                <a:moveTo>
                  <a:pt x="3884551" y="367212"/>
                </a:moveTo>
                <a:lnTo>
                  <a:pt x="3697057" y="782493"/>
                </a:lnTo>
                <a:lnTo>
                  <a:pt x="3413672" y="782493"/>
                </a:lnTo>
                <a:lnTo>
                  <a:pt x="3592366" y="373146"/>
                </a:lnTo>
                <a:cubicBezTo>
                  <a:pt x="3689766" y="371560"/>
                  <a:pt x="3787165" y="369571"/>
                  <a:pt x="3884551" y="367212"/>
                </a:cubicBezTo>
                <a:close/>
                <a:moveTo>
                  <a:pt x="8406090" y="358031"/>
                </a:moveTo>
                <a:cubicBezTo>
                  <a:pt x="8251997" y="367656"/>
                  <a:pt x="8097934" y="377605"/>
                  <a:pt x="7943876" y="387750"/>
                </a:cubicBezTo>
                <a:cubicBezTo>
                  <a:pt x="7943876" y="502838"/>
                  <a:pt x="7943876" y="617925"/>
                  <a:pt x="7943876" y="733013"/>
                </a:cubicBezTo>
                <a:cubicBezTo>
                  <a:pt x="8097934" y="722867"/>
                  <a:pt x="8251997" y="712919"/>
                  <a:pt x="8406090" y="703293"/>
                </a:cubicBezTo>
                <a:cubicBezTo>
                  <a:pt x="8433109" y="702666"/>
                  <a:pt x="8461892" y="698757"/>
                  <a:pt x="8492443" y="691571"/>
                </a:cubicBezTo>
                <a:cubicBezTo>
                  <a:pt x="8522993" y="684385"/>
                  <a:pt x="8549209" y="667935"/>
                  <a:pt x="8571094" y="642209"/>
                </a:cubicBezTo>
                <a:cubicBezTo>
                  <a:pt x="8592978" y="616484"/>
                  <a:pt x="8604433" y="575491"/>
                  <a:pt x="8605450" y="519219"/>
                </a:cubicBezTo>
                <a:cubicBezTo>
                  <a:pt x="8604433" y="462534"/>
                  <a:pt x="8592981" y="422542"/>
                  <a:pt x="8571094" y="399246"/>
                </a:cubicBezTo>
                <a:cubicBezTo>
                  <a:pt x="8549211" y="375954"/>
                  <a:pt x="8522994" y="362566"/>
                  <a:pt x="8492443" y="359096"/>
                </a:cubicBezTo>
                <a:cubicBezTo>
                  <a:pt x="8461894" y="355626"/>
                  <a:pt x="8433109" y="355272"/>
                  <a:pt x="8406090" y="358031"/>
                </a:cubicBezTo>
                <a:close/>
                <a:moveTo>
                  <a:pt x="5063340" y="322684"/>
                </a:moveTo>
                <a:cubicBezTo>
                  <a:pt x="5063340" y="400567"/>
                  <a:pt x="5063340" y="478450"/>
                  <a:pt x="5063340" y="556334"/>
                </a:cubicBezTo>
                <a:cubicBezTo>
                  <a:pt x="4793565" y="569693"/>
                  <a:pt x="4523692" y="581216"/>
                  <a:pt x="4253738" y="590208"/>
                </a:cubicBezTo>
                <a:lnTo>
                  <a:pt x="4253738" y="782493"/>
                </a:lnTo>
                <a:lnTo>
                  <a:pt x="3993580" y="782493"/>
                </a:lnTo>
                <a:lnTo>
                  <a:pt x="3993580" y="364417"/>
                </a:lnTo>
                <a:cubicBezTo>
                  <a:pt x="4350310" y="354779"/>
                  <a:pt x="4706917" y="340334"/>
                  <a:pt x="5063340" y="322684"/>
                </a:cubicBezTo>
                <a:close/>
                <a:moveTo>
                  <a:pt x="1327051" y="322300"/>
                </a:moveTo>
                <a:cubicBezTo>
                  <a:pt x="1683073" y="346448"/>
                  <a:pt x="2039706" y="361894"/>
                  <a:pt x="2396464" y="370151"/>
                </a:cubicBezTo>
                <a:cubicBezTo>
                  <a:pt x="2396464" y="448035"/>
                  <a:pt x="2396464" y="525918"/>
                  <a:pt x="2396464" y="603802"/>
                </a:cubicBezTo>
                <a:cubicBezTo>
                  <a:pt x="2126440" y="597552"/>
                  <a:pt x="1856492" y="587186"/>
                  <a:pt x="1586824" y="572043"/>
                </a:cubicBezTo>
                <a:lnTo>
                  <a:pt x="1586824" y="782493"/>
                </a:lnTo>
                <a:lnTo>
                  <a:pt x="1327051" y="782493"/>
                </a:lnTo>
                <a:close/>
                <a:moveTo>
                  <a:pt x="5428200" y="303555"/>
                </a:moveTo>
                <a:lnTo>
                  <a:pt x="5428200" y="782493"/>
                </a:lnTo>
                <a:lnTo>
                  <a:pt x="5168290" y="782493"/>
                </a:lnTo>
                <a:lnTo>
                  <a:pt x="5168290" y="317395"/>
                </a:lnTo>
                <a:cubicBezTo>
                  <a:pt x="5254938" y="312954"/>
                  <a:pt x="5341578" y="308333"/>
                  <a:pt x="5428200" y="303555"/>
                </a:cubicBezTo>
                <a:close/>
                <a:moveTo>
                  <a:pt x="7094334" y="191780"/>
                </a:moveTo>
                <a:cubicBezTo>
                  <a:pt x="7237454" y="201384"/>
                  <a:pt x="7347313" y="241192"/>
                  <a:pt x="7423914" y="311276"/>
                </a:cubicBezTo>
                <a:cubicBezTo>
                  <a:pt x="7526055" y="404728"/>
                  <a:pt x="7576500" y="546391"/>
                  <a:pt x="7575261" y="736234"/>
                </a:cubicBezTo>
                <a:lnTo>
                  <a:pt x="7572261" y="782493"/>
                </a:lnTo>
                <a:lnTo>
                  <a:pt x="7313929" y="782493"/>
                </a:lnTo>
                <a:lnTo>
                  <a:pt x="7315574" y="753795"/>
                </a:lnTo>
                <a:cubicBezTo>
                  <a:pt x="7316899" y="637901"/>
                  <a:pt x="7288259" y="554098"/>
                  <a:pt x="7229656" y="502387"/>
                </a:cubicBezTo>
                <a:cubicBezTo>
                  <a:pt x="7171053" y="450676"/>
                  <a:pt x="7074547" y="429561"/>
                  <a:pt x="6940128" y="438974"/>
                </a:cubicBezTo>
                <a:cubicBezTo>
                  <a:pt x="6805711" y="447603"/>
                  <a:pt x="6709197" y="481512"/>
                  <a:pt x="6650585" y="540792"/>
                </a:cubicBezTo>
                <a:cubicBezTo>
                  <a:pt x="6606630" y="585247"/>
                  <a:pt x="6579528" y="645771"/>
                  <a:pt x="6569282" y="722374"/>
                </a:cubicBezTo>
                <a:lnTo>
                  <a:pt x="6565889" y="782493"/>
                </a:lnTo>
                <a:lnTo>
                  <a:pt x="6307427" y="782493"/>
                </a:lnTo>
                <a:lnTo>
                  <a:pt x="6313612" y="686366"/>
                </a:lnTo>
                <a:cubicBezTo>
                  <a:pt x="6331971" y="559279"/>
                  <a:pt x="6379363" y="455741"/>
                  <a:pt x="6455764" y="375709"/>
                </a:cubicBezTo>
                <a:cubicBezTo>
                  <a:pt x="6557658" y="268970"/>
                  <a:pt x="6719104" y="207899"/>
                  <a:pt x="6940128" y="192241"/>
                </a:cubicBezTo>
                <a:cubicBezTo>
                  <a:pt x="6995225" y="188733"/>
                  <a:pt x="7046627" y="188579"/>
                  <a:pt x="7094334" y="191780"/>
                </a:cubicBezTo>
                <a:close/>
                <a:moveTo>
                  <a:pt x="0" y="188803"/>
                </a:moveTo>
                <a:cubicBezTo>
                  <a:pt x="242820" y="221741"/>
                  <a:pt x="486293" y="249787"/>
                  <a:pt x="730155" y="273353"/>
                </a:cubicBezTo>
                <a:cubicBezTo>
                  <a:pt x="818264" y="281724"/>
                  <a:pt x="899186" y="309542"/>
                  <a:pt x="973084" y="357218"/>
                </a:cubicBezTo>
                <a:cubicBezTo>
                  <a:pt x="1046861" y="404817"/>
                  <a:pt x="1106228" y="472468"/>
                  <a:pt x="1151098" y="560544"/>
                </a:cubicBezTo>
                <a:cubicBezTo>
                  <a:pt x="1173515" y="604549"/>
                  <a:pt x="1190492" y="653752"/>
                  <a:pt x="1202016" y="708167"/>
                </a:cubicBezTo>
                <a:lnTo>
                  <a:pt x="1213482" y="782493"/>
                </a:lnTo>
                <a:lnTo>
                  <a:pt x="955232" y="782493"/>
                </a:lnTo>
                <a:lnTo>
                  <a:pt x="950020" y="744983"/>
                </a:lnTo>
                <a:cubicBezTo>
                  <a:pt x="943073" y="709720"/>
                  <a:pt x="932761" y="679724"/>
                  <a:pt x="919092" y="654988"/>
                </a:cubicBezTo>
                <a:cubicBezTo>
                  <a:pt x="891739" y="605486"/>
                  <a:pt x="853500" y="570466"/>
                  <a:pt x="804431" y="549723"/>
                </a:cubicBezTo>
                <a:cubicBezTo>
                  <a:pt x="755317" y="528961"/>
                  <a:pt x="697917" y="515924"/>
                  <a:pt x="632188" y="510375"/>
                </a:cubicBezTo>
                <a:cubicBezTo>
                  <a:pt x="507413" y="497694"/>
                  <a:pt x="382739" y="483824"/>
                  <a:pt x="258190" y="468706"/>
                </a:cubicBezTo>
                <a:lnTo>
                  <a:pt x="258190" y="782493"/>
                </a:lnTo>
                <a:lnTo>
                  <a:pt x="0" y="782493"/>
                </a:lnTo>
                <a:close/>
                <a:moveTo>
                  <a:pt x="8478319" y="106810"/>
                </a:moveTo>
                <a:cubicBezTo>
                  <a:pt x="8594887" y="101169"/>
                  <a:pt x="8688102" y="133760"/>
                  <a:pt x="8757898" y="204354"/>
                </a:cubicBezTo>
                <a:cubicBezTo>
                  <a:pt x="8827724" y="274977"/>
                  <a:pt x="8863500" y="374852"/>
                  <a:pt x="8865272" y="503885"/>
                </a:cubicBezTo>
                <a:cubicBezTo>
                  <a:pt x="8863943" y="600761"/>
                  <a:pt x="8843470" y="683314"/>
                  <a:pt x="8803871" y="751577"/>
                </a:cubicBezTo>
                <a:lnTo>
                  <a:pt x="8781489" y="782493"/>
                </a:lnTo>
                <a:lnTo>
                  <a:pt x="7684171" y="782493"/>
                </a:lnTo>
                <a:lnTo>
                  <a:pt x="7684171" y="158284"/>
                </a:lnTo>
                <a:cubicBezTo>
                  <a:pt x="7948848" y="140543"/>
                  <a:pt x="8213551" y="123169"/>
                  <a:pt x="8478319" y="106810"/>
                </a:cubicBezTo>
                <a:close/>
                <a:moveTo>
                  <a:pt x="13226051" y="61474"/>
                </a:moveTo>
                <a:cubicBezTo>
                  <a:pt x="13639694" y="91220"/>
                  <a:pt x="14052581" y="132911"/>
                  <a:pt x="14463595" y="188635"/>
                </a:cubicBezTo>
                <a:cubicBezTo>
                  <a:pt x="14463595" y="270880"/>
                  <a:pt x="14463595" y="353124"/>
                  <a:pt x="14463595" y="435368"/>
                </a:cubicBezTo>
                <a:cubicBezTo>
                  <a:pt x="14301017" y="413326"/>
                  <a:pt x="14138258" y="393489"/>
                  <a:pt x="13975201" y="375711"/>
                </a:cubicBezTo>
                <a:lnTo>
                  <a:pt x="13975201" y="782493"/>
                </a:lnTo>
                <a:lnTo>
                  <a:pt x="13716279" y="782493"/>
                </a:lnTo>
                <a:lnTo>
                  <a:pt x="13716279" y="349217"/>
                </a:lnTo>
                <a:cubicBezTo>
                  <a:pt x="13553069" y="333596"/>
                  <a:pt x="13389605" y="319968"/>
                  <a:pt x="13226051" y="308206"/>
                </a:cubicBezTo>
                <a:cubicBezTo>
                  <a:pt x="13226051" y="225962"/>
                  <a:pt x="13226051" y="143718"/>
                  <a:pt x="13226051" y="61474"/>
                </a:cubicBezTo>
                <a:close/>
                <a:moveTo>
                  <a:pt x="9321331" y="58946"/>
                </a:moveTo>
                <a:lnTo>
                  <a:pt x="9710382" y="782493"/>
                </a:lnTo>
                <a:lnTo>
                  <a:pt x="9427933" y="782493"/>
                </a:lnTo>
                <a:lnTo>
                  <a:pt x="9230273" y="423358"/>
                </a:lnTo>
                <a:lnTo>
                  <a:pt x="9230273" y="782493"/>
                </a:lnTo>
                <a:lnTo>
                  <a:pt x="8970378" y="782493"/>
                </a:lnTo>
                <a:lnTo>
                  <a:pt x="8970378" y="77737"/>
                </a:lnTo>
                <a:cubicBezTo>
                  <a:pt x="9087344" y="71178"/>
                  <a:pt x="9204327" y="64896"/>
                  <a:pt x="9321331" y="58946"/>
                </a:cubicBezTo>
                <a:close/>
                <a:moveTo>
                  <a:pt x="12861599" y="38298"/>
                </a:moveTo>
                <a:cubicBezTo>
                  <a:pt x="12948238" y="43101"/>
                  <a:pt x="13034836" y="48395"/>
                  <a:pt x="13121384" y="54200"/>
                </a:cubicBezTo>
                <a:lnTo>
                  <a:pt x="13121384" y="782493"/>
                </a:lnTo>
                <a:lnTo>
                  <a:pt x="12861599" y="782493"/>
                </a:lnTo>
                <a:close/>
                <a:moveTo>
                  <a:pt x="10519914" y="11904"/>
                </a:moveTo>
                <a:lnTo>
                  <a:pt x="10519914" y="782493"/>
                </a:lnTo>
                <a:lnTo>
                  <a:pt x="10259747" y="782493"/>
                </a:lnTo>
                <a:lnTo>
                  <a:pt x="10259747" y="379171"/>
                </a:lnTo>
                <a:lnTo>
                  <a:pt x="10047664" y="782493"/>
                </a:lnTo>
                <a:lnTo>
                  <a:pt x="9777898" y="782493"/>
                </a:lnTo>
                <a:lnTo>
                  <a:pt x="10168628" y="22484"/>
                </a:lnTo>
                <a:cubicBezTo>
                  <a:pt x="10285705" y="18469"/>
                  <a:pt x="10402802" y="14924"/>
                  <a:pt x="10519914" y="11904"/>
                </a:cubicBezTo>
                <a:close/>
                <a:moveTo>
                  <a:pt x="11817566" y="2813"/>
                </a:moveTo>
                <a:cubicBezTo>
                  <a:pt x="11935183" y="4454"/>
                  <a:pt x="12052801" y="6836"/>
                  <a:pt x="12170390" y="10014"/>
                </a:cubicBezTo>
                <a:lnTo>
                  <a:pt x="12771459" y="782493"/>
                </a:lnTo>
                <a:lnTo>
                  <a:pt x="12459155" y="782493"/>
                </a:lnTo>
                <a:lnTo>
                  <a:pt x="12077797" y="293813"/>
                </a:lnTo>
                <a:lnTo>
                  <a:pt x="12077797" y="782493"/>
                </a:lnTo>
                <a:lnTo>
                  <a:pt x="11817566" y="782493"/>
                </a:lnTo>
                <a:close/>
                <a:moveTo>
                  <a:pt x="11177198" y="850"/>
                </a:moveTo>
                <a:cubicBezTo>
                  <a:pt x="11355627" y="-451"/>
                  <a:pt x="11534065" y="-287"/>
                  <a:pt x="11712482" y="1542"/>
                </a:cubicBezTo>
                <a:cubicBezTo>
                  <a:pt x="11712482" y="79425"/>
                  <a:pt x="11712482" y="157309"/>
                  <a:pt x="11712482" y="235192"/>
                </a:cubicBezTo>
                <a:cubicBezTo>
                  <a:pt x="11442397" y="232424"/>
                  <a:pt x="11172266" y="233470"/>
                  <a:pt x="10902195" y="237639"/>
                </a:cubicBezTo>
                <a:cubicBezTo>
                  <a:pt x="10902195" y="315114"/>
                  <a:pt x="10902195" y="392588"/>
                  <a:pt x="10902195" y="470063"/>
                </a:cubicBezTo>
                <a:cubicBezTo>
                  <a:pt x="11172266" y="465893"/>
                  <a:pt x="11442397" y="464847"/>
                  <a:pt x="11712482" y="467616"/>
                </a:cubicBezTo>
                <a:cubicBezTo>
                  <a:pt x="11712482" y="538412"/>
                  <a:pt x="11712482" y="609209"/>
                  <a:pt x="11712482" y="680006"/>
                </a:cubicBezTo>
                <a:cubicBezTo>
                  <a:pt x="11442397" y="677238"/>
                  <a:pt x="11172266" y="678284"/>
                  <a:pt x="10902195" y="682453"/>
                </a:cubicBezTo>
                <a:lnTo>
                  <a:pt x="10902195" y="782493"/>
                </a:lnTo>
                <a:lnTo>
                  <a:pt x="10641963" y="782493"/>
                </a:lnTo>
                <a:lnTo>
                  <a:pt x="10641963" y="8950"/>
                </a:lnTo>
                <a:cubicBezTo>
                  <a:pt x="10820348" y="4918"/>
                  <a:pt x="10998769" y="2152"/>
                  <a:pt x="11177198" y="850"/>
                </a:cubicBezTo>
                <a:close/>
              </a:path>
            </a:pathLst>
          </a:custGeom>
          <a:noFill/>
          <a:ln>
            <a:solidFill>
              <a:schemeClr val="bg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2" name="Freeform: Shape 31"/>
          <p:cNvSpPr/>
          <p:nvPr/>
        </p:nvSpPr>
        <p:spPr>
          <a:xfrm>
            <a:off x="361113" y="1568372"/>
            <a:ext cx="14463595" cy="782493"/>
          </a:xfrm>
          <a:custGeom>
            <a:avLst/>
            <a:gdLst/>
            <a:ahLst/>
            <a:cxnLst/>
            <a:rect l="l" t="t" r="r" b="b"/>
            <a:pathLst>
              <a:path w="14463595" h="782493">
                <a:moveTo>
                  <a:pt x="2487066" y="372095"/>
                </a:moveTo>
                <a:cubicBezTo>
                  <a:pt x="2584463" y="374020"/>
                  <a:pt x="2681871" y="375421"/>
                  <a:pt x="2779288" y="376328"/>
                </a:cubicBezTo>
                <a:lnTo>
                  <a:pt x="2957208" y="782493"/>
                </a:lnTo>
                <a:lnTo>
                  <a:pt x="2672925" y="782493"/>
                </a:lnTo>
                <a:close/>
                <a:moveTo>
                  <a:pt x="3884551" y="367212"/>
                </a:moveTo>
                <a:lnTo>
                  <a:pt x="3697057" y="782493"/>
                </a:lnTo>
                <a:lnTo>
                  <a:pt x="3413672" y="782493"/>
                </a:lnTo>
                <a:lnTo>
                  <a:pt x="3592366" y="373146"/>
                </a:lnTo>
                <a:cubicBezTo>
                  <a:pt x="3689766" y="371560"/>
                  <a:pt x="3787165" y="369571"/>
                  <a:pt x="3884551" y="367212"/>
                </a:cubicBezTo>
                <a:close/>
                <a:moveTo>
                  <a:pt x="8406090" y="358031"/>
                </a:moveTo>
                <a:cubicBezTo>
                  <a:pt x="8251997" y="367656"/>
                  <a:pt x="8097934" y="377605"/>
                  <a:pt x="7943876" y="387750"/>
                </a:cubicBezTo>
                <a:cubicBezTo>
                  <a:pt x="7943876" y="502838"/>
                  <a:pt x="7943876" y="617925"/>
                  <a:pt x="7943876" y="733013"/>
                </a:cubicBezTo>
                <a:cubicBezTo>
                  <a:pt x="8097934" y="722867"/>
                  <a:pt x="8251997" y="712919"/>
                  <a:pt x="8406090" y="703293"/>
                </a:cubicBezTo>
                <a:cubicBezTo>
                  <a:pt x="8433109" y="702666"/>
                  <a:pt x="8461892" y="698757"/>
                  <a:pt x="8492443" y="691571"/>
                </a:cubicBezTo>
                <a:cubicBezTo>
                  <a:pt x="8522993" y="684385"/>
                  <a:pt x="8549209" y="667935"/>
                  <a:pt x="8571094" y="642209"/>
                </a:cubicBezTo>
                <a:cubicBezTo>
                  <a:pt x="8592978" y="616484"/>
                  <a:pt x="8604433" y="575491"/>
                  <a:pt x="8605450" y="519219"/>
                </a:cubicBezTo>
                <a:cubicBezTo>
                  <a:pt x="8604433" y="462534"/>
                  <a:pt x="8592981" y="422542"/>
                  <a:pt x="8571094" y="399246"/>
                </a:cubicBezTo>
                <a:cubicBezTo>
                  <a:pt x="8549211" y="375954"/>
                  <a:pt x="8522994" y="362566"/>
                  <a:pt x="8492443" y="359096"/>
                </a:cubicBezTo>
                <a:cubicBezTo>
                  <a:pt x="8461894" y="355626"/>
                  <a:pt x="8433109" y="355272"/>
                  <a:pt x="8406090" y="358031"/>
                </a:cubicBezTo>
                <a:close/>
                <a:moveTo>
                  <a:pt x="5063340" y="322684"/>
                </a:moveTo>
                <a:cubicBezTo>
                  <a:pt x="5063340" y="400567"/>
                  <a:pt x="5063340" y="478450"/>
                  <a:pt x="5063340" y="556334"/>
                </a:cubicBezTo>
                <a:cubicBezTo>
                  <a:pt x="4793565" y="569693"/>
                  <a:pt x="4523692" y="581216"/>
                  <a:pt x="4253738" y="590208"/>
                </a:cubicBezTo>
                <a:lnTo>
                  <a:pt x="4253738" y="782493"/>
                </a:lnTo>
                <a:lnTo>
                  <a:pt x="3993580" y="782493"/>
                </a:lnTo>
                <a:lnTo>
                  <a:pt x="3993580" y="364417"/>
                </a:lnTo>
                <a:cubicBezTo>
                  <a:pt x="4350310" y="354779"/>
                  <a:pt x="4706917" y="340334"/>
                  <a:pt x="5063340" y="322684"/>
                </a:cubicBezTo>
                <a:close/>
                <a:moveTo>
                  <a:pt x="1327051" y="322300"/>
                </a:moveTo>
                <a:cubicBezTo>
                  <a:pt x="1683073" y="346448"/>
                  <a:pt x="2039706" y="361894"/>
                  <a:pt x="2396464" y="370151"/>
                </a:cubicBezTo>
                <a:cubicBezTo>
                  <a:pt x="2396464" y="448035"/>
                  <a:pt x="2396464" y="525918"/>
                  <a:pt x="2396464" y="603802"/>
                </a:cubicBezTo>
                <a:cubicBezTo>
                  <a:pt x="2126440" y="597552"/>
                  <a:pt x="1856492" y="587186"/>
                  <a:pt x="1586824" y="572043"/>
                </a:cubicBezTo>
                <a:lnTo>
                  <a:pt x="1586824" y="782493"/>
                </a:lnTo>
                <a:lnTo>
                  <a:pt x="1327051" y="782493"/>
                </a:lnTo>
                <a:close/>
                <a:moveTo>
                  <a:pt x="5428200" y="303555"/>
                </a:moveTo>
                <a:lnTo>
                  <a:pt x="5428200" y="782493"/>
                </a:lnTo>
                <a:lnTo>
                  <a:pt x="5168290" y="782493"/>
                </a:lnTo>
                <a:lnTo>
                  <a:pt x="5168290" y="317395"/>
                </a:lnTo>
                <a:cubicBezTo>
                  <a:pt x="5254938" y="312954"/>
                  <a:pt x="5341578" y="308333"/>
                  <a:pt x="5428200" y="303555"/>
                </a:cubicBezTo>
                <a:close/>
                <a:moveTo>
                  <a:pt x="7094334" y="191780"/>
                </a:moveTo>
                <a:cubicBezTo>
                  <a:pt x="7237454" y="201384"/>
                  <a:pt x="7347313" y="241192"/>
                  <a:pt x="7423914" y="311276"/>
                </a:cubicBezTo>
                <a:cubicBezTo>
                  <a:pt x="7526055" y="404728"/>
                  <a:pt x="7576500" y="546391"/>
                  <a:pt x="7575261" y="736234"/>
                </a:cubicBezTo>
                <a:lnTo>
                  <a:pt x="7572261" y="782493"/>
                </a:lnTo>
                <a:lnTo>
                  <a:pt x="7313929" y="782493"/>
                </a:lnTo>
                <a:lnTo>
                  <a:pt x="7315574" y="753795"/>
                </a:lnTo>
                <a:cubicBezTo>
                  <a:pt x="7316899" y="637901"/>
                  <a:pt x="7288259" y="554098"/>
                  <a:pt x="7229656" y="502387"/>
                </a:cubicBezTo>
                <a:cubicBezTo>
                  <a:pt x="7171053" y="450676"/>
                  <a:pt x="7074547" y="429561"/>
                  <a:pt x="6940128" y="438974"/>
                </a:cubicBezTo>
                <a:cubicBezTo>
                  <a:pt x="6805711" y="447603"/>
                  <a:pt x="6709197" y="481512"/>
                  <a:pt x="6650585" y="540792"/>
                </a:cubicBezTo>
                <a:cubicBezTo>
                  <a:pt x="6606630" y="585247"/>
                  <a:pt x="6579528" y="645771"/>
                  <a:pt x="6569282" y="722374"/>
                </a:cubicBezTo>
                <a:lnTo>
                  <a:pt x="6565889" y="782493"/>
                </a:lnTo>
                <a:lnTo>
                  <a:pt x="6307427" y="782493"/>
                </a:lnTo>
                <a:lnTo>
                  <a:pt x="6313612" y="686366"/>
                </a:lnTo>
                <a:cubicBezTo>
                  <a:pt x="6331971" y="559279"/>
                  <a:pt x="6379363" y="455741"/>
                  <a:pt x="6455764" y="375709"/>
                </a:cubicBezTo>
                <a:cubicBezTo>
                  <a:pt x="6557658" y="268970"/>
                  <a:pt x="6719104" y="207899"/>
                  <a:pt x="6940128" y="192241"/>
                </a:cubicBezTo>
                <a:cubicBezTo>
                  <a:pt x="6995225" y="188733"/>
                  <a:pt x="7046627" y="188579"/>
                  <a:pt x="7094334" y="191780"/>
                </a:cubicBezTo>
                <a:close/>
                <a:moveTo>
                  <a:pt x="0" y="188803"/>
                </a:moveTo>
                <a:cubicBezTo>
                  <a:pt x="242820" y="221741"/>
                  <a:pt x="486293" y="249787"/>
                  <a:pt x="730155" y="273353"/>
                </a:cubicBezTo>
                <a:cubicBezTo>
                  <a:pt x="818264" y="281724"/>
                  <a:pt x="899186" y="309542"/>
                  <a:pt x="973084" y="357218"/>
                </a:cubicBezTo>
                <a:cubicBezTo>
                  <a:pt x="1046861" y="404817"/>
                  <a:pt x="1106228" y="472468"/>
                  <a:pt x="1151098" y="560544"/>
                </a:cubicBezTo>
                <a:cubicBezTo>
                  <a:pt x="1173515" y="604549"/>
                  <a:pt x="1190492" y="653752"/>
                  <a:pt x="1202016" y="708167"/>
                </a:cubicBezTo>
                <a:lnTo>
                  <a:pt x="1213482" y="782493"/>
                </a:lnTo>
                <a:lnTo>
                  <a:pt x="955232" y="782493"/>
                </a:lnTo>
                <a:lnTo>
                  <a:pt x="950020" y="744983"/>
                </a:lnTo>
                <a:cubicBezTo>
                  <a:pt x="943073" y="709720"/>
                  <a:pt x="932761" y="679724"/>
                  <a:pt x="919092" y="654988"/>
                </a:cubicBezTo>
                <a:cubicBezTo>
                  <a:pt x="891739" y="605486"/>
                  <a:pt x="853500" y="570466"/>
                  <a:pt x="804431" y="549723"/>
                </a:cubicBezTo>
                <a:cubicBezTo>
                  <a:pt x="755317" y="528961"/>
                  <a:pt x="697917" y="515924"/>
                  <a:pt x="632188" y="510375"/>
                </a:cubicBezTo>
                <a:cubicBezTo>
                  <a:pt x="507413" y="497694"/>
                  <a:pt x="382739" y="483824"/>
                  <a:pt x="258190" y="468706"/>
                </a:cubicBezTo>
                <a:lnTo>
                  <a:pt x="258190" y="782493"/>
                </a:lnTo>
                <a:lnTo>
                  <a:pt x="0" y="782493"/>
                </a:lnTo>
                <a:close/>
                <a:moveTo>
                  <a:pt x="8478319" y="106810"/>
                </a:moveTo>
                <a:cubicBezTo>
                  <a:pt x="8594887" y="101169"/>
                  <a:pt x="8688102" y="133760"/>
                  <a:pt x="8757898" y="204354"/>
                </a:cubicBezTo>
                <a:cubicBezTo>
                  <a:pt x="8827724" y="274977"/>
                  <a:pt x="8863500" y="374852"/>
                  <a:pt x="8865272" y="503885"/>
                </a:cubicBezTo>
                <a:cubicBezTo>
                  <a:pt x="8863943" y="600761"/>
                  <a:pt x="8843470" y="683314"/>
                  <a:pt x="8803871" y="751577"/>
                </a:cubicBezTo>
                <a:lnTo>
                  <a:pt x="8781489" y="782493"/>
                </a:lnTo>
                <a:lnTo>
                  <a:pt x="7684171" y="782493"/>
                </a:lnTo>
                <a:lnTo>
                  <a:pt x="7684171" y="158284"/>
                </a:lnTo>
                <a:cubicBezTo>
                  <a:pt x="7948848" y="140543"/>
                  <a:pt x="8213551" y="123169"/>
                  <a:pt x="8478319" y="106810"/>
                </a:cubicBezTo>
                <a:close/>
                <a:moveTo>
                  <a:pt x="13226051" y="61474"/>
                </a:moveTo>
                <a:cubicBezTo>
                  <a:pt x="13639694" y="91220"/>
                  <a:pt x="14052581" y="132911"/>
                  <a:pt x="14463595" y="188635"/>
                </a:cubicBezTo>
                <a:cubicBezTo>
                  <a:pt x="14463595" y="270880"/>
                  <a:pt x="14463595" y="353124"/>
                  <a:pt x="14463595" y="435368"/>
                </a:cubicBezTo>
                <a:cubicBezTo>
                  <a:pt x="14301017" y="413326"/>
                  <a:pt x="14138258" y="393489"/>
                  <a:pt x="13975201" y="375711"/>
                </a:cubicBezTo>
                <a:lnTo>
                  <a:pt x="13975201" y="782493"/>
                </a:lnTo>
                <a:lnTo>
                  <a:pt x="13716279" y="782493"/>
                </a:lnTo>
                <a:lnTo>
                  <a:pt x="13716279" y="349217"/>
                </a:lnTo>
                <a:cubicBezTo>
                  <a:pt x="13553069" y="333596"/>
                  <a:pt x="13389605" y="319968"/>
                  <a:pt x="13226051" y="308206"/>
                </a:cubicBezTo>
                <a:cubicBezTo>
                  <a:pt x="13226051" y="225962"/>
                  <a:pt x="13226051" y="143718"/>
                  <a:pt x="13226051" y="61474"/>
                </a:cubicBezTo>
                <a:close/>
                <a:moveTo>
                  <a:pt x="9321331" y="58946"/>
                </a:moveTo>
                <a:lnTo>
                  <a:pt x="9710382" y="782493"/>
                </a:lnTo>
                <a:lnTo>
                  <a:pt x="9427933" y="782493"/>
                </a:lnTo>
                <a:lnTo>
                  <a:pt x="9230273" y="423358"/>
                </a:lnTo>
                <a:lnTo>
                  <a:pt x="9230273" y="782493"/>
                </a:lnTo>
                <a:lnTo>
                  <a:pt x="8970378" y="782493"/>
                </a:lnTo>
                <a:lnTo>
                  <a:pt x="8970378" y="77737"/>
                </a:lnTo>
                <a:cubicBezTo>
                  <a:pt x="9087344" y="71178"/>
                  <a:pt x="9204327" y="64896"/>
                  <a:pt x="9321331" y="58946"/>
                </a:cubicBezTo>
                <a:close/>
                <a:moveTo>
                  <a:pt x="12861599" y="38298"/>
                </a:moveTo>
                <a:cubicBezTo>
                  <a:pt x="12948238" y="43101"/>
                  <a:pt x="13034836" y="48395"/>
                  <a:pt x="13121384" y="54200"/>
                </a:cubicBezTo>
                <a:lnTo>
                  <a:pt x="13121384" y="782493"/>
                </a:lnTo>
                <a:lnTo>
                  <a:pt x="12861599" y="782493"/>
                </a:lnTo>
                <a:close/>
                <a:moveTo>
                  <a:pt x="10519914" y="11904"/>
                </a:moveTo>
                <a:lnTo>
                  <a:pt x="10519914" y="782493"/>
                </a:lnTo>
                <a:lnTo>
                  <a:pt x="10259747" y="782493"/>
                </a:lnTo>
                <a:lnTo>
                  <a:pt x="10259747" y="379171"/>
                </a:lnTo>
                <a:lnTo>
                  <a:pt x="10047664" y="782493"/>
                </a:lnTo>
                <a:lnTo>
                  <a:pt x="9777898" y="782493"/>
                </a:lnTo>
                <a:lnTo>
                  <a:pt x="10168628" y="22484"/>
                </a:lnTo>
                <a:cubicBezTo>
                  <a:pt x="10285705" y="18469"/>
                  <a:pt x="10402802" y="14924"/>
                  <a:pt x="10519914" y="11904"/>
                </a:cubicBezTo>
                <a:close/>
                <a:moveTo>
                  <a:pt x="11817566" y="2813"/>
                </a:moveTo>
                <a:cubicBezTo>
                  <a:pt x="11935183" y="4454"/>
                  <a:pt x="12052801" y="6836"/>
                  <a:pt x="12170390" y="10014"/>
                </a:cubicBezTo>
                <a:lnTo>
                  <a:pt x="12771459" y="782493"/>
                </a:lnTo>
                <a:lnTo>
                  <a:pt x="12459155" y="782493"/>
                </a:lnTo>
                <a:lnTo>
                  <a:pt x="12077797" y="293813"/>
                </a:lnTo>
                <a:lnTo>
                  <a:pt x="12077797" y="782493"/>
                </a:lnTo>
                <a:lnTo>
                  <a:pt x="11817566" y="782493"/>
                </a:lnTo>
                <a:close/>
                <a:moveTo>
                  <a:pt x="11177198" y="850"/>
                </a:moveTo>
                <a:cubicBezTo>
                  <a:pt x="11355627" y="-451"/>
                  <a:pt x="11534065" y="-287"/>
                  <a:pt x="11712482" y="1542"/>
                </a:cubicBezTo>
                <a:cubicBezTo>
                  <a:pt x="11712482" y="79425"/>
                  <a:pt x="11712482" y="157309"/>
                  <a:pt x="11712482" y="235192"/>
                </a:cubicBezTo>
                <a:cubicBezTo>
                  <a:pt x="11442397" y="232424"/>
                  <a:pt x="11172266" y="233470"/>
                  <a:pt x="10902195" y="237639"/>
                </a:cubicBezTo>
                <a:cubicBezTo>
                  <a:pt x="10902195" y="315114"/>
                  <a:pt x="10902195" y="392588"/>
                  <a:pt x="10902195" y="470063"/>
                </a:cubicBezTo>
                <a:cubicBezTo>
                  <a:pt x="11172266" y="465893"/>
                  <a:pt x="11442397" y="464847"/>
                  <a:pt x="11712482" y="467616"/>
                </a:cubicBezTo>
                <a:cubicBezTo>
                  <a:pt x="11712482" y="538412"/>
                  <a:pt x="11712482" y="609209"/>
                  <a:pt x="11712482" y="680006"/>
                </a:cubicBezTo>
                <a:cubicBezTo>
                  <a:pt x="11442397" y="677238"/>
                  <a:pt x="11172266" y="678284"/>
                  <a:pt x="10902195" y="682453"/>
                </a:cubicBezTo>
                <a:lnTo>
                  <a:pt x="10902195" y="782493"/>
                </a:lnTo>
                <a:lnTo>
                  <a:pt x="10641963" y="782493"/>
                </a:lnTo>
                <a:lnTo>
                  <a:pt x="10641963" y="8950"/>
                </a:lnTo>
                <a:cubicBezTo>
                  <a:pt x="10820348" y="4918"/>
                  <a:pt x="10998769" y="2152"/>
                  <a:pt x="11177198" y="850"/>
                </a:cubicBezTo>
                <a:close/>
              </a:path>
            </a:pathLst>
          </a:cu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3" name="Freeform: Shape 32"/>
          <p:cNvSpPr/>
          <p:nvPr/>
        </p:nvSpPr>
        <p:spPr>
          <a:xfrm>
            <a:off x="359874" y="11066383"/>
            <a:ext cx="13975201" cy="905732"/>
          </a:xfrm>
          <a:custGeom>
            <a:avLst/>
            <a:gdLst/>
            <a:ahLst/>
            <a:cxnLst/>
            <a:rect l="l" t="t" r="r" b="b"/>
            <a:pathLst>
              <a:path w="13975201" h="905732">
                <a:moveTo>
                  <a:pt x="13716279" y="0"/>
                </a:moveTo>
                <a:lnTo>
                  <a:pt x="13975201" y="0"/>
                </a:lnTo>
                <a:lnTo>
                  <a:pt x="13975201" y="657104"/>
                </a:lnTo>
                <a:cubicBezTo>
                  <a:pt x="13888998" y="647705"/>
                  <a:pt x="13802655" y="638877"/>
                  <a:pt x="13716279" y="630610"/>
                </a:cubicBezTo>
                <a:close/>
                <a:moveTo>
                  <a:pt x="12329548" y="0"/>
                </a:moveTo>
                <a:lnTo>
                  <a:pt x="12642231" y="0"/>
                </a:lnTo>
                <a:lnTo>
                  <a:pt x="12861599" y="281926"/>
                </a:lnTo>
                <a:lnTo>
                  <a:pt x="12861599" y="0"/>
                </a:lnTo>
                <a:lnTo>
                  <a:pt x="13121384" y="0"/>
                </a:lnTo>
                <a:lnTo>
                  <a:pt x="13121384" y="582326"/>
                </a:lnTo>
                <a:cubicBezTo>
                  <a:pt x="13003559" y="574423"/>
                  <a:pt x="12885619" y="567467"/>
                  <a:pt x="12767662" y="561409"/>
                </a:cubicBezTo>
                <a:close/>
                <a:moveTo>
                  <a:pt x="11817566" y="0"/>
                </a:moveTo>
                <a:lnTo>
                  <a:pt x="12077797" y="0"/>
                </a:lnTo>
                <a:lnTo>
                  <a:pt x="12077797" y="535801"/>
                </a:lnTo>
                <a:cubicBezTo>
                  <a:pt x="11991057" y="533762"/>
                  <a:pt x="11904311" y="532149"/>
                  <a:pt x="11817566" y="530939"/>
                </a:cubicBezTo>
                <a:close/>
                <a:moveTo>
                  <a:pt x="10641963" y="0"/>
                </a:moveTo>
                <a:lnTo>
                  <a:pt x="11712482" y="0"/>
                </a:lnTo>
                <a:lnTo>
                  <a:pt x="11712482" y="63594"/>
                </a:lnTo>
                <a:cubicBezTo>
                  <a:pt x="11442397" y="60826"/>
                  <a:pt x="11172266" y="61872"/>
                  <a:pt x="10902195" y="66041"/>
                </a:cubicBezTo>
                <a:cubicBezTo>
                  <a:pt x="10902195" y="143516"/>
                  <a:pt x="10902195" y="220990"/>
                  <a:pt x="10902195" y="298465"/>
                </a:cubicBezTo>
                <a:cubicBezTo>
                  <a:pt x="11172266" y="294295"/>
                  <a:pt x="11442397" y="293250"/>
                  <a:pt x="11712482" y="296018"/>
                </a:cubicBezTo>
                <a:cubicBezTo>
                  <a:pt x="11712482" y="373901"/>
                  <a:pt x="11712482" y="451784"/>
                  <a:pt x="11712482" y="529668"/>
                </a:cubicBezTo>
                <a:cubicBezTo>
                  <a:pt x="11355647" y="526011"/>
                  <a:pt x="10998733" y="529012"/>
                  <a:pt x="10641963" y="537076"/>
                </a:cubicBezTo>
                <a:close/>
                <a:moveTo>
                  <a:pt x="10259747" y="0"/>
                </a:moveTo>
                <a:lnTo>
                  <a:pt x="10519914" y="0"/>
                </a:lnTo>
                <a:lnTo>
                  <a:pt x="10519914" y="540030"/>
                </a:lnTo>
                <a:cubicBezTo>
                  <a:pt x="10433184" y="542267"/>
                  <a:pt x="10346456" y="544791"/>
                  <a:pt x="10259747" y="547581"/>
                </a:cubicBezTo>
                <a:close/>
                <a:moveTo>
                  <a:pt x="9336525" y="0"/>
                </a:moveTo>
                <a:lnTo>
                  <a:pt x="9621080" y="0"/>
                </a:lnTo>
                <a:lnTo>
                  <a:pt x="9744897" y="230271"/>
                </a:lnTo>
                <a:lnTo>
                  <a:pt x="9863282" y="0"/>
                </a:lnTo>
                <a:lnTo>
                  <a:pt x="10134996" y="0"/>
                </a:lnTo>
                <a:lnTo>
                  <a:pt x="9838891" y="563111"/>
                </a:lnTo>
                <a:cubicBezTo>
                  <a:pt x="9776227" y="565705"/>
                  <a:pt x="9713570" y="568418"/>
                  <a:pt x="9650924" y="571242"/>
                </a:cubicBezTo>
                <a:close/>
                <a:moveTo>
                  <a:pt x="8970378" y="0"/>
                </a:moveTo>
                <a:lnTo>
                  <a:pt x="9230273" y="0"/>
                </a:lnTo>
                <a:lnTo>
                  <a:pt x="9230273" y="591769"/>
                </a:lnTo>
                <a:cubicBezTo>
                  <a:pt x="9143626" y="596300"/>
                  <a:pt x="9057001" y="601005"/>
                  <a:pt x="8970378" y="605863"/>
                </a:cubicBezTo>
                <a:close/>
                <a:moveTo>
                  <a:pt x="7684171" y="0"/>
                </a:moveTo>
                <a:lnTo>
                  <a:pt x="7943876" y="0"/>
                </a:lnTo>
                <a:lnTo>
                  <a:pt x="7943876" y="116601"/>
                </a:lnTo>
                <a:cubicBezTo>
                  <a:pt x="8097934" y="106455"/>
                  <a:pt x="8251997" y="96507"/>
                  <a:pt x="8406090" y="86881"/>
                </a:cubicBezTo>
                <a:cubicBezTo>
                  <a:pt x="8433109" y="86254"/>
                  <a:pt x="8461892" y="82345"/>
                  <a:pt x="8492443" y="75159"/>
                </a:cubicBezTo>
                <a:cubicBezTo>
                  <a:pt x="8522993" y="67973"/>
                  <a:pt x="8549209" y="51523"/>
                  <a:pt x="8571094" y="25797"/>
                </a:cubicBezTo>
                <a:lnTo>
                  <a:pt x="8583984" y="0"/>
                </a:lnTo>
                <a:lnTo>
                  <a:pt x="8852499" y="0"/>
                </a:lnTo>
                <a:lnTo>
                  <a:pt x="8837094" y="62138"/>
                </a:lnTo>
                <a:cubicBezTo>
                  <a:pt x="8819197" y="114000"/>
                  <a:pt x="8792796" y="159506"/>
                  <a:pt x="8757898" y="198667"/>
                </a:cubicBezTo>
                <a:cubicBezTo>
                  <a:pt x="8688073" y="277020"/>
                  <a:pt x="8594885" y="320432"/>
                  <a:pt x="8478319" y="329127"/>
                </a:cubicBezTo>
                <a:cubicBezTo>
                  <a:pt x="8300145" y="340135"/>
                  <a:pt x="8122005" y="351603"/>
                  <a:pt x="7943876" y="363334"/>
                </a:cubicBezTo>
                <a:cubicBezTo>
                  <a:pt x="7943876" y="465270"/>
                  <a:pt x="7943876" y="567207"/>
                  <a:pt x="7943876" y="669143"/>
                </a:cubicBezTo>
                <a:cubicBezTo>
                  <a:pt x="7857306" y="674844"/>
                  <a:pt x="7770739" y="680607"/>
                  <a:pt x="7684171" y="686409"/>
                </a:cubicBezTo>
                <a:close/>
                <a:moveTo>
                  <a:pt x="6330060" y="0"/>
                </a:moveTo>
                <a:lnTo>
                  <a:pt x="6600692" y="0"/>
                </a:lnTo>
                <a:lnTo>
                  <a:pt x="6585147" y="34718"/>
                </a:lnTo>
                <a:cubicBezTo>
                  <a:pt x="6570825" y="78641"/>
                  <a:pt x="6563994" y="129709"/>
                  <a:pt x="6564656" y="187925"/>
                </a:cubicBezTo>
                <a:cubicBezTo>
                  <a:pt x="6563422" y="305379"/>
                  <a:pt x="6592242" y="390176"/>
                  <a:pt x="6651125" y="442292"/>
                </a:cubicBezTo>
                <a:cubicBezTo>
                  <a:pt x="6710000" y="494400"/>
                  <a:pt x="6806343" y="515779"/>
                  <a:pt x="6940128" y="506341"/>
                </a:cubicBezTo>
                <a:cubicBezTo>
                  <a:pt x="7073915" y="497619"/>
                  <a:pt x="7170242" y="463059"/>
                  <a:pt x="7229115" y="402732"/>
                </a:cubicBezTo>
                <a:cubicBezTo>
                  <a:pt x="7287988" y="342405"/>
                  <a:pt x="7316808" y="253956"/>
                  <a:pt x="7315574" y="137383"/>
                </a:cubicBezTo>
                <a:cubicBezTo>
                  <a:pt x="7315905" y="108410"/>
                  <a:pt x="7314364" y="81442"/>
                  <a:pt x="7310950" y="56480"/>
                </a:cubicBezTo>
                <a:lnTo>
                  <a:pt x="7297942" y="0"/>
                </a:lnTo>
                <a:lnTo>
                  <a:pt x="7567388" y="0"/>
                </a:lnTo>
                <a:lnTo>
                  <a:pt x="7575261" y="119822"/>
                </a:lnTo>
                <a:cubicBezTo>
                  <a:pt x="7576500" y="310353"/>
                  <a:pt x="7526046" y="459561"/>
                  <a:pt x="7423914" y="567477"/>
                </a:cubicBezTo>
                <a:cubicBezTo>
                  <a:pt x="7321773" y="675401"/>
                  <a:pt x="7160519" y="737323"/>
                  <a:pt x="6940128" y="753074"/>
                </a:cubicBezTo>
                <a:cubicBezTo>
                  <a:pt x="6719103" y="767216"/>
                  <a:pt x="6557629" y="727151"/>
                  <a:pt x="6455764" y="633135"/>
                </a:cubicBezTo>
                <a:cubicBezTo>
                  <a:pt x="6353864" y="539087"/>
                  <a:pt x="6303600" y="396307"/>
                  <a:pt x="6304931" y="204892"/>
                </a:cubicBezTo>
                <a:cubicBezTo>
                  <a:pt x="6304598" y="157295"/>
                  <a:pt x="6307492" y="112316"/>
                  <a:pt x="6313612" y="69954"/>
                </a:cubicBezTo>
                <a:close/>
                <a:moveTo>
                  <a:pt x="5168290" y="0"/>
                </a:moveTo>
                <a:lnTo>
                  <a:pt x="5428200" y="0"/>
                </a:lnTo>
                <a:lnTo>
                  <a:pt x="5428200" y="584948"/>
                </a:lnTo>
                <a:cubicBezTo>
                  <a:pt x="5688265" y="570603"/>
                  <a:pt x="5948252" y="554838"/>
                  <a:pt x="6208185" y="538269"/>
                </a:cubicBezTo>
                <a:cubicBezTo>
                  <a:pt x="6208185" y="620514"/>
                  <a:pt x="6208185" y="702758"/>
                  <a:pt x="6208185" y="785002"/>
                </a:cubicBezTo>
                <a:cubicBezTo>
                  <a:pt x="5861668" y="807090"/>
                  <a:pt x="5515053" y="827749"/>
                  <a:pt x="5168290" y="845521"/>
                </a:cubicBezTo>
                <a:close/>
                <a:moveTo>
                  <a:pt x="3993579" y="0"/>
                </a:moveTo>
                <a:lnTo>
                  <a:pt x="4253738" y="0"/>
                </a:lnTo>
                <a:lnTo>
                  <a:pt x="4253738" y="206220"/>
                </a:lnTo>
                <a:cubicBezTo>
                  <a:pt x="4523692" y="197228"/>
                  <a:pt x="4793565" y="185705"/>
                  <a:pt x="5063340" y="172345"/>
                </a:cubicBezTo>
                <a:cubicBezTo>
                  <a:pt x="5063340" y="243142"/>
                  <a:pt x="5063340" y="313939"/>
                  <a:pt x="5063340" y="384736"/>
                </a:cubicBezTo>
                <a:cubicBezTo>
                  <a:pt x="4793565" y="398096"/>
                  <a:pt x="4523692" y="409618"/>
                  <a:pt x="4253738" y="418611"/>
                </a:cubicBezTo>
                <a:cubicBezTo>
                  <a:pt x="4253738" y="496085"/>
                  <a:pt x="4253738" y="573560"/>
                  <a:pt x="4253738" y="651034"/>
                </a:cubicBezTo>
                <a:cubicBezTo>
                  <a:pt x="4523692" y="642042"/>
                  <a:pt x="4793565" y="630519"/>
                  <a:pt x="5063340" y="617160"/>
                </a:cubicBezTo>
                <a:cubicBezTo>
                  <a:pt x="5063340" y="695043"/>
                  <a:pt x="5063340" y="772926"/>
                  <a:pt x="5063340" y="850809"/>
                </a:cubicBezTo>
                <a:cubicBezTo>
                  <a:pt x="4706918" y="868460"/>
                  <a:pt x="4350311" y="882905"/>
                  <a:pt x="3993579" y="892543"/>
                </a:cubicBezTo>
                <a:close/>
                <a:moveTo>
                  <a:pt x="2597711" y="0"/>
                </a:moveTo>
                <a:lnTo>
                  <a:pt x="2884456" y="0"/>
                </a:lnTo>
                <a:lnTo>
                  <a:pt x="3185836" y="688003"/>
                </a:lnTo>
                <a:lnTo>
                  <a:pt x="3486172" y="0"/>
                </a:lnTo>
                <a:lnTo>
                  <a:pt x="3772041" y="0"/>
                </a:lnTo>
                <a:lnTo>
                  <a:pt x="3363788" y="904239"/>
                </a:lnTo>
                <a:cubicBezTo>
                  <a:pt x="3245158" y="905378"/>
                  <a:pt x="3126516" y="905883"/>
                  <a:pt x="3007878" y="905693"/>
                </a:cubicBezTo>
                <a:close/>
                <a:moveTo>
                  <a:pt x="1327052" y="0"/>
                </a:moveTo>
                <a:lnTo>
                  <a:pt x="1586824" y="0"/>
                </a:lnTo>
                <a:lnTo>
                  <a:pt x="1586824" y="188054"/>
                </a:lnTo>
                <a:cubicBezTo>
                  <a:pt x="1856492" y="203198"/>
                  <a:pt x="2126440" y="213563"/>
                  <a:pt x="2396464" y="219813"/>
                </a:cubicBezTo>
                <a:cubicBezTo>
                  <a:pt x="2396464" y="290610"/>
                  <a:pt x="2396464" y="361407"/>
                  <a:pt x="2396464" y="432204"/>
                </a:cubicBezTo>
                <a:cubicBezTo>
                  <a:pt x="2126440" y="425954"/>
                  <a:pt x="1856492" y="415588"/>
                  <a:pt x="1586824" y="400445"/>
                </a:cubicBezTo>
                <a:cubicBezTo>
                  <a:pt x="1586824" y="477919"/>
                  <a:pt x="1586824" y="555394"/>
                  <a:pt x="1586824" y="632868"/>
                </a:cubicBezTo>
                <a:cubicBezTo>
                  <a:pt x="1856492" y="648012"/>
                  <a:pt x="2126440" y="658377"/>
                  <a:pt x="2396464" y="664627"/>
                </a:cubicBezTo>
                <a:cubicBezTo>
                  <a:pt x="2396464" y="742511"/>
                  <a:pt x="2396464" y="820394"/>
                  <a:pt x="2396464" y="898277"/>
                </a:cubicBezTo>
                <a:cubicBezTo>
                  <a:pt x="2039706" y="890020"/>
                  <a:pt x="1683073" y="874574"/>
                  <a:pt x="1327052" y="850426"/>
                </a:cubicBezTo>
                <a:close/>
                <a:moveTo>
                  <a:pt x="0" y="0"/>
                </a:moveTo>
                <a:lnTo>
                  <a:pt x="258190" y="0"/>
                </a:lnTo>
                <a:lnTo>
                  <a:pt x="258190" y="503366"/>
                </a:lnTo>
                <a:cubicBezTo>
                  <a:pt x="382739" y="518484"/>
                  <a:pt x="507413" y="532354"/>
                  <a:pt x="632189" y="545035"/>
                </a:cubicBezTo>
                <a:cubicBezTo>
                  <a:pt x="697914" y="552846"/>
                  <a:pt x="755353" y="550814"/>
                  <a:pt x="804430" y="539186"/>
                </a:cubicBezTo>
                <a:cubicBezTo>
                  <a:pt x="853534" y="527551"/>
                  <a:pt x="891755" y="499274"/>
                  <a:pt x="919092" y="454570"/>
                </a:cubicBezTo>
                <a:cubicBezTo>
                  <a:pt x="946445" y="409840"/>
                  <a:pt x="960338" y="341697"/>
                  <a:pt x="960765" y="250165"/>
                </a:cubicBezTo>
                <a:cubicBezTo>
                  <a:pt x="960338" y="158560"/>
                  <a:pt x="946430" y="88049"/>
                  <a:pt x="919092" y="38576"/>
                </a:cubicBezTo>
                <a:lnTo>
                  <a:pt x="889172" y="0"/>
                </a:lnTo>
                <a:lnTo>
                  <a:pt x="1174708" y="0"/>
                </a:lnTo>
                <a:lnTo>
                  <a:pt x="1180642" y="14040"/>
                </a:lnTo>
                <a:cubicBezTo>
                  <a:pt x="1206102" y="87850"/>
                  <a:pt x="1219307" y="173371"/>
                  <a:pt x="1220221" y="270645"/>
                </a:cubicBezTo>
                <a:cubicBezTo>
                  <a:pt x="1219002" y="400167"/>
                  <a:pt x="1195973" y="505611"/>
                  <a:pt x="1151098" y="586874"/>
                </a:cubicBezTo>
                <a:cubicBezTo>
                  <a:pt x="1106267" y="668057"/>
                  <a:pt x="1046973" y="726445"/>
                  <a:pt x="973084" y="761617"/>
                </a:cubicBezTo>
                <a:cubicBezTo>
                  <a:pt x="899297" y="796741"/>
                  <a:pt x="818263" y="810137"/>
                  <a:pt x="730155" y="801479"/>
                </a:cubicBezTo>
                <a:cubicBezTo>
                  <a:pt x="486293" y="777913"/>
                  <a:pt x="242820" y="749867"/>
                  <a:pt x="0" y="716929"/>
                </a:cubicBezTo>
                <a:close/>
              </a:path>
            </a:pathLst>
          </a:cu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4" name="Rectangle 33"/>
          <p:cNvSpPr/>
          <p:nvPr/>
        </p:nvSpPr>
        <p:spPr>
          <a:xfrm>
            <a:off x="15831467" y="2639056"/>
            <a:ext cx="7913511" cy="3785652"/>
          </a:xfrm>
          <a:prstGeom prst="rect">
            <a:avLst/>
          </a:prstGeom>
        </p:spPr>
        <p:txBody>
          <a:bodyPr wrap="square">
            <a:spAutoFit/>
          </a:bodyPr>
          <a:lstStyle/>
          <a:p>
            <a:r>
              <a:rPr lang="en-ID" sz="8000" dirty="0">
                <a:solidFill>
                  <a:schemeClr val="bg1"/>
                </a:solidFill>
                <a:latin typeface="微软雅黑" panose="020B0503020204020204" charset="-122"/>
              </a:rPr>
              <a:t>Development And Design.</a:t>
            </a:r>
            <a:endParaRPr lang="en-ID" sz="8000" dirty="0">
              <a:solidFill>
                <a:schemeClr val="bg1"/>
              </a:solidFill>
              <a:latin typeface="微软雅黑" panose="020B0503020204020204" charset="-122"/>
            </a:endParaRPr>
          </a:p>
        </p:txBody>
      </p:sp>
      <p:sp>
        <p:nvSpPr>
          <p:cNvPr id="35" name="Rectangle 34"/>
          <p:cNvSpPr/>
          <p:nvPr/>
        </p:nvSpPr>
        <p:spPr>
          <a:xfrm>
            <a:off x="15831467" y="7177753"/>
            <a:ext cx="7013131" cy="1200329"/>
          </a:xfrm>
          <a:prstGeom prst="rect">
            <a:avLst/>
          </a:prstGeom>
        </p:spPr>
        <p:txBody>
          <a:bodyPr wrap="square">
            <a:spAutoFit/>
          </a:bodyPr>
          <a:lstStyle/>
          <a:p>
            <a:r>
              <a:rPr lang="en-US" sz="2400" dirty="0">
                <a:solidFill>
                  <a:schemeClr val="bg1"/>
                </a:solidFill>
                <a:latin typeface="Adobe 黑体 Std R" panose="020B0400000000000000" charset="-122"/>
                <a:cs typeface="Adobe 黑体 Std R" panose="020B0400000000000000" charset="-122"/>
              </a:rPr>
              <a:t>Keeping development and design concurrent means your product is easier to maintain, test, and update.</a:t>
            </a:r>
            <a:endParaRPr lang="en-ID" sz="2400" dirty="0">
              <a:solidFill>
                <a:schemeClr val="bg1"/>
              </a:solidFill>
              <a:latin typeface="Adobe 黑体 Std R" panose="020B0400000000000000" charset="-122"/>
              <a:cs typeface="Adobe 黑体 Std R" panose="020B0400000000000000" charset="-122"/>
            </a:endParaRPr>
          </a:p>
        </p:txBody>
      </p:sp>
      <p:sp>
        <p:nvSpPr>
          <p:cNvPr id="36" name="Rectangle 35"/>
          <p:cNvSpPr/>
          <p:nvPr/>
        </p:nvSpPr>
        <p:spPr>
          <a:xfrm>
            <a:off x="16034089" y="9883262"/>
            <a:ext cx="6810509" cy="2123658"/>
          </a:xfrm>
          <a:prstGeom prst="rect">
            <a:avLst/>
          </a:prstGeom>
        </p:spPr>
        <p:txBody>
          <a:bodyPr wrap="square">
            <a:spAutoFit/>
          </a:bodyPr>
          <a:lstStyle/>
          <a:p>
            <a:r>
              <a:rPr lang="en-US" sz="4400" dirty="0">
                <a:solidFill>
                  <a:schemeClr val="bg1"/>
                </a:solidFill>
                <a:latin typeface="Adobe 黑体 Std R" panose="020B0400000000000000" charset="-122"/>
                <a:cs typeface="Adobe 黑体 Std R" panose="020B0400000000000000" charset="-122"/>
              </a:rPr>
              <a:t>Work with your developers to start stack mirroring today.</a:t>
            </a:r>
            <a:endParaRPr lang="en-ID" sz="4400" dirty="0">
              <a:solidFill>
                <a:schemeClr val="bg1"/>
              </a:solidFill>
              <a:latin typeface="Adobe 黑体 Std R" panose="020B0400000000000000" charset="-122"/>
              <a:cs typeface="Adobe 黑体 Std R" panose="020B0400000000000000"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p:cNvPicPr>
            <a:picLocks noGrp="1" noChangeAspect="1"/>
          </p:cNvPicPr>
          <p:nvPr>
            <p:ph type="pic" sz="quarter" idx="10"/>
          </p:nvPr>
        </p:nvPicPr>
        <p:blipFill>
          <a:blip r:embed="rId1"/>
          <a:srcRect t="29044" b="29044"/>
          <a:stretch>
            <a:fillRect/>
          </a:stretch>
        </p:blipFill>
        <p:spPr/>
      </p:pic>
      <p:sp>
        <p:nvSpPr>
          <p:cNvPr id="11" name="Rectangle 10"/>
          <p:cNvSpPr/>
          <p:nvPr/>
        </p:nvSpPr>
        <p:spPr>
          <a:xfrm>
            <a:off x="0" y="0"/>
            <a:ext cx="24479250" cy="13679488"/>
          </a:xfrm>
          <a:prstGeom prst="rect">
            <a:avLst/>
          </a:prstGeom>
          <a:solidFill>
            <a:srgbClr val="FFFF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Rectangle 11"/>
          <p:cNvSpPr/>
          <p:nvPr/>
        </p:nvSpPr>
        <p:spPr>
          <a:xfrm>
            <a:off x="2033741" y="1958027"/>
            <a:ext cx="20411768" cy="9763433"/>
          </a:xfrm>
          <a:prstGeom prst="rect">
            <a:avLst/>
          </a:prstGeom>
          <a:solidFill>
            <a:srgbClr val="0D0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Rectangle 12"/>
          <p:cNvSpPr/>
          <p:nvPr/>
        </p:nvSpPr>
        <p:spPr>
          <a:xfrm>
            <a:off x="3508118" y="3505577"/>
            <a:ext cx="11771210" cy="1446550"/>
          </a:xfrm>
          <a:prstGeom prst="rect">
            <a:avLst/>
          </a:prstGeom>
        </p:spPr>
        <p:txBody>
          <a:bodyPr wrap="square">
            <a:spAutoFit/>
          </a:bodyPr>
          <a:lstStyle/>
          <a:p>
            <a:r>
              <a:rPr lang="en-US" sz="8800" dirty="0">
                <a:solidFill>
                  <a:schemeClr val="bg1"/>
                </a:solidFill>
                <a:latin typeface="微软雅黑" panose="020B0503020204020204" charset="-122"/>
                <a:cs typeface="Adobe 黑体 Std R" panose="020B0400000000000000" charset="-122"/>
              </a:rPr>
              <a:t>WHAT ARE</a:t>
            </a:r>
            <a:endParaRPr lang="en-ID" sz="8800" dirty="0">
              <a:solidFill>
                <a:schemeClr val="bg1"/>
              </a:solidFill>
              <a:latin typeface="微软雅黑" panose="020B0503020204020204" charset="-122"/>
              <a:cs typeface="Adobe 黑体 Std R" panose="020B0400000000000000" charset="-122"/>
            </a:endParaRPr>
          </a:p>
        </p:txBody>
      </p:sp>
      <p:sp>
        <p:nvSpPr>
          <p:cNvPr id="14" name="Rectangle 13"/>
          <p:cNvSpPr/>
          <p:nvPr/>
        </p:nvSpPr>
        <p:spPr>
          <a:xfrm>
            <a:off x="3508118" y="4447643"/>
            <a:ext cx="11771210" cy="1446550"/>
          </a:xfrm>
          <a:prstGeom prst="rect">
            <a:avLst/>
          </a:prstGeom>
        </p:spPr>
        <p:txBody>
          <a:bodyPr wrap="square">
            <a:spAutoFit/>
          </a:bodyPr>
          <a:lstStyle/>
          <a:p>
            <a:r>
              <a:rPr lang="en-US" sz="8800" dirty="0">
                <a:solidFill>
                  <a:schemeClr val="bg1"/>
                </a:solidFill>
                <a:latin typeface="微软雅黑" panose="020B0503020204020204" charset="-122"/>
                <a:cs typeface="Adobe 黑体 Std R" panose="020B0400000000000000" charset="-122"/>
              </a:rPr>
              <a:t>YOU WAITING</a:t>
            </a:r>
            <a:endParaRPr lang="en-ID" sz="8800" dirty="0">
              <a:solidFill>
                <a:schemeClr val="bg1"/>
              </a:solidFill>
              <a:latin typeface="微软雅黑" panose="020B0503020204020204" charset="-122"/>
              <a:cs typeface="Adobe 黑体 Std R" panose="020B0400000000000000" charset="-122"/>
            </a:endParaRPr>
          </a:p>
        </p:txBody>
      </p:sp>
      <p:sp>
        <p:nvSpPr>
          <p:cNvPr id="15" name="Rectangle 14"/>
          <p:cNvSpPr/>
          <p:nvPr/>
        </p:nvSpPr>
        <p:spPr>
          <a:xfrm>
            <a:off x="3714596" y="5393194"/>
            <a:ext cx="11771210" cy="1446550"/>
          </a:xfrm>
          <a:prstGeom prst="rect">
            <a:avLst/>
          </a:prstGeom>
        </p:spPr>
        <p:txBody>
          <a:bodyPr wrap="square">
            <a:spAutoFit/>
          </a:bodyPr>
          <a:lstStyle/>
          <a:p>
            <a:r>
              <a:rPr lang="en-US" sz="8800" dirty="0">
                <a:solidFill>
                  <a:schemeClr val="bg1"/>
                </a:solidFill>
                <a:latin typeface="微软雅黑" panose="020B0503020204020204" charset="-122"/>
                <a:cs typeface="Adobe 黑体 Std R" panose="020B0400000000000000" charset="-122"/>
              </a:rPr>
              <a:t>FOR?</a:t>
            </a:r>
            <a:endParaRPr lang="en-ID" sz="8800" dirty="0">
              <a:solidFill>
                <a:schemeClr val="bg1"/>
              </a:solidFill>
              <a:latin typeface="微软雅黑" panose="020B0503020204020204" charset="-122"/>
              <a:cs typeface="Adobe 黑体 Std R" panose="020B0400000000000000" charset="-122"/>
            </a:endParaRPr>
          </a:p>
        </p:txBody>
      </p:sp>
      <p:sp>
        <p:nvSpPr>
          <p:cNvPr id="16" name="Rectangle 15"/>
          <p:cNvSpPr/>
          <p:nvPr/>
        </p:nvSpPr>
        <p:spPr>
          <a:xfrm>
            <a:off x="3714596" y="7280811"/>
            <a:ext cx="16687032" cy="2585323"/>
          </a:xfrm>
          <a:prstGeom prst="rect">
            <a:avLst/>
          </a:prstGeom>
        </p:spPr>
        <p:txBody>
          <a:bodyPr wrap="square">
            <a:spAutoFit/>
          </a:bodyPr>
          <a:lstStyle/>
          <a:p>
            <a:pPr algn="ctr"/>
            <a:r>
              <a:rPr lang="en-US" sz="5400" dirty="0">
                <a:solidFill>
                  <a:schemeClr val="bg1"/>
                </a:solidFill>
                <a:latin typeface="Nexa Bold" panose="02000000000000000000" pitchFamily="50" charset="0"/>
              </a:rPr>
              <a:t>I believe that design and development work better together when our namespace, tools, and models are in sync. </a:t>
            </a:r>
            <a:endParaRPr lang="en-ID" sz="5400" dirty="0">
              <a:solidFill>
                <a:schemeClr val="bg1"/>
              </a:solidFill>
              <a:latin typeface="Nexa Bold" panose="02000000000000000000" pitchFamily="50" charset="0"/>
            </a:endParaRPr>
          </a:p>
        </p:txBody>
      </p:sp>
      <p:sp>
        <p:nvSpPr>
          <p:cNvPr id="20" name="Freeform: Shape 19"/>
          <p:cNvSpPr/>
          <p:nvPr/>
        </p:nvSpPr>
        <p:spPr>
          <a:xfrm>
            <a:off x="5278924" y="12644887"/>
            <a:ext cx="19200327" cy="1034601"/>
          </a:xfrm>
          <a:custGeom>
            <a:avLst/>
            <a:gdLst/>
            <a:ahLst/>
            <a:cxnLst/>
            <a:rect l="l" t="t" r="r" b="b"/>
            <a:pathLst>
              <a:path w="19200327" h="1034601">
                <a:moveTo>
                  <a:pt x="1618915" y="303727"/>
                </a:moveTo>
                <a:cubicBezTo>
                  <a:pt x="1774738" y="308409"/>
                  <a:pt x="1930615" y="310703"/>
                  <a:pt x="2086476" y="310939"/>
                </a:cubicBezTo>
                <a:lnTo>
                  <a:pt x="1664875" y="1034601"/>
                </a:lnTo>
                <a:lnTo>
                  <a:pt x="1184341" y="1034601"/>
                </a:lnTo>
                <a:close/>
                <a:moveTo>
                  <a:pt x="11409740" y="295962"/>
                </a:moveTo>
                <a:cubicBezTo>
                  <a:pt x="11584131" y="303671"/>
                  <a:pt x="11758623" y="308208"/>
                  <a:pt x="11933129" y="310027"/>
                </a:cubicBezTo>
                <a:lnTo>
                  <a:pt x="12191055" y="1034601"/>
                </a:lnTo>
                <a:lnTo>
                  <a:pt x="11778607" y="1034601"/>
                </a:lnTo>
                <a:lnTo>
                  <a:pt x="11672481" y="723175"/>
                </a:lnTo>
                <a:lnTo>
                  <a:pt x="11563649" y="1034601"/>
                </a:lnTo>
                <a:lnTo>
                  <a:pt x="11143470" y="1034601"/>
                </a:lnTo>
                <a:close/>
                <a:moveTo>
                  <a:pt x="13268897" y="278600"/>
                </a:moveTo>
                <a:lnTo>
                  <a:pt x="13268897" y="1034601"/>
                </a:lnTo>
                <a:lnTo>
                  <a:pt x="12881665" y="1034601"/>
                </a:lnTo>
                <a:lnTo>
                  <a:pt x="12881665" y="295921"/>
                </a:lnTo>
                <a:cubicBezTo>
                  <a:pt x="13010801" y="291109"/>
                  <a:pt x="13139873" y="285272"/>
                  <a:pt x="13268897" y="278600"/>
                </a:cubicBezTo>
                <a:close/>
                <a:moveTo>
                  <a:pt x="3287409" y="251304"/>
                </a:moveTo>
                <a:cubicBezTo>
                  <a:pt x="3555550" y="259690"/>
                  <a:pt x="3755997" y="341364"/>
                  <a:pt x="3889195" y="501082"/>
                </a:cubicBezTo>
                <a:cubicBezTo>
                  <a:pt x="3984184" y="614983"/>
                  <a:pt x="4049191" y="764413"/>
                  <a:pt x="4084137" y="949523"/>
                </a:cubicBezTo>
                <a:lnTo>
                  <a:pt x="4096942" y="1034601"/>
                </a:lnTo>
                <a:lnTo>
                  <a:pt x="3688156" y="1034601"/>
                </a:lnTo>
                <a:lnTo>
                  <a:pt x="3656953" y="949446"/>
                </a:lnTo>
                <a:cubicBezTo>
                  <a:pt x="3640709" y="916502"/>
                  <a:pt x="3621678" y="887337"/>
                  <a:pt x="3599862" y="861948"/>
                </a:cubicBezTo>
                <a:cubicBezTo>
                  <a:pt x="3512492" y="760269"/>
                  <a:pt x="3368752" y="715970"/>
                  <a:pt x="3168346" y="726296"/>
                </a:cubicBezTo>
                <a:cubicBezTo>
                  <a:pt x="2967935" y="735116"/>
                  <a:pt x="2824040" y="792667"/>
                  <a:pt x="2736520" y="901907"/>
                </a:cubicBezTo>
                <a:cubicBezTo>
                  <a:pt x="2714681" y="929166"/>
                  <a:pt x="2695626" y="959998"/>
                  <a:pt x="2679357" y="994411"/>
                </a:cubicBezTo>
                <a:lnTo>
                  <a:pt x="2665099" y="1034601"/>
                </a:lnTo>
                <a:lnTo>
                  <a:pt x="2250679" y="1034601"/>
                </a:lnTo>
                <a:lnTo>
                  <a:pt x="2251093" y="1031810"/>
                </a:lnTo>
                <a:cubicBezTo>
                  <a:pt x="2286015" y="843472"/>
                  <a:pt x="2351007" y="688693"/>
                  <a:pt x="2445854" y="567085"/>
                </a:cubicBezTo>
                <a:cubicBezTo>
                  <a:pt x="2598144" y="371827"/>
                  <a:pt x="2838852" y="269507"/>
                  <a:pt x="3168346" y="252183"/>
                </a:cubicBezTo>
                <a:cubicBezTo>
                  <a:pt x="3209416" y="250404"/>
                  <a:pt x="3249104" y="250106"/>
                  <a:pt x="3287409" y="251304"/>
                </a:cubicBezTo>
                <a:close/>
                <a:moveTo>
                  <a:pt x="4670435" y="182005"/>
                </a:moveTo>
                <a:lnTo>
                  <a:pt x="4670435" y="1034601"/>
                </a:lnTo>
                <a:lnTo>
                  <a:pt x="4283977" y="1034601"/>
                </a:lnTo>
                <a:lnTo>
                  <a:pt x="4283977" y="212155"/>
                </a:lnTo>
                <a:cubicBezTo>
                  <a:pt x="4412824" y="202386"/>
                  <a:pt x="4541643" y="192274"/>
                  <a:pt x="4670435" y="182005"/>
                </a:cubicBezTo>
                <a:close/>
                <a:moveTo>
                  <a:pt x="10071596" y="166738"/>
                </a:moveTo>
                <a:cubicBezTo>
                  <a:pt x="10210154" y="189124"/>
                  <a:pt x="10349356" y="206950"/>
                  <a:pt x="10488459" y="223165"/>
                </a:cubicBezTo>
                <a:lnTo>
                  <a:pt x="10262387" y="1034601"/>
                </a:lnTo>
                <a:lnTo>
                  <a:pt x="9842275" y="1034601"/>
                </a:lnTo>
                <a:lnTo>
                  <a:pt x="9999407" y="439339"/>
                </a:lnTo>
                <a:cubicBezTo>
                  <a:pt x="10023380" y="348504"/>
                  <a:pt x="10047595" y="257677"/>
                  <a:pt x="10071596" y="166738"/>
                </a:cubicBezTo>
                <a:close/>
                <a:moveTo>
                  <a:pt x="0" y="155480"/>
                </a:moveTo>
                <a:cubicBezTo>
                  <a:pt x="154144" y="180385"/>
                  <a:pt x="308524" y="201874"/>
                  <a:pt x="463228" y="220244"/>
                </a:cubicBezTo>
                <a:lnTo>
                  <a:pt x="907864" y="1034601"/>
                </a:lnTo>
                <a:lnTo>
                  <a:pt x="466399" y="1034601"/>
                </a:lnTo>
                <a:lnTo>
                  <a:pt x="421516" y="951846"/>
                </a:lnTo>
                <a:cubicBezTo>
                  <a:pt x="280307" y="688432"/>
                  <a:pt x="139747" y="423015"/>
                  <a:pt x="0" y="155480"/>
                </a:cubicBezTo>
                <a:close/>
                <a:moveTo>
                  <a:pt x="15278397" y="133108"/>
                </a:moveTo>
                <a:cubicBezTo>
                  <a:pt x="15278397" y="291145"/>
                  <a:pt x="15278397" y="449183"/>
                  <a:pt x="15278397" y="607221"/>
                </a:cubicBezTo>
                <a:cubicBezTo>
                  <a:pt x="15034937" y="626707"/>
                  <a:pt x="14791525" y="646669"/>
                  <a:pt x="14548041" y="665856"/>
                </a:cubicBezTo>
                <a:lnTo>
                  <a:pt x="14548041" y="1034601"/>
                </a:lnTo>
                <a:lnTo>
                  <a:pt x="14161545" y="1034601"/>
                </a:lnTo>
                <a:lnTo>
                  <a:pt x="14161545" y="695471"/>
                </a:lnTo>
                <a:cubicBezTo>
                  <a:pt x="13917995" y="713484"/>
                  <a:pt x="13674293" y="730062"/>
                  <a:pt x="13430481" y="743932"/>
                </a:cubicBezTo>
                <a:cubicBezTo>
                  <a:pt x="13430481" y="585894"/>
                  <a:pt x="13430481" y="427856"/>
                  <a:pt x="13430481" y="269818"/>
                </a:cubicBezTo>
                <a:cubicBezTo>
                  <a:pt x="14047109" y="234739"/>
                  <a:pt x="14662689" y="182388"/>
                  <a:pt x="15278397" y="133108"/>
                </a:cubicBezTo>
                <a:close/>
                <a:moveTo>
                  <a:pt x="15822137" y="90903"/>
                </a:moveTo>
                <a:lnTo>
                  <a:pt x="15822137" y="1034601"/>
                </a:lnTo>
                <a:lnTo>
                  <a:pt x="15435643" y="1034601"/>
                </a:lnTo>
                <a:lnTo>
                  <a:pt x="15435643" y="120601"/>
                </a:lnTo>
                <a:cubicBezTo>
                  <a:pt x="15564453" y="110431"/>
                  <a:pt x="15693289" y="100469"/>
                  <a:pt x="15822137" y="90903"/>
                </a:cubicBezTo>
                <a:close/>
                <a:moveTo>
                  <a:pt x="6174437" y="65849"/>
                </a:moveTo>
                <a:lnTo>
                  <a:pt x="6174437" y="1034601"/>
                </a:lnTo>
                <a:lnTo>
                  <a:pt x="5787798" y="1034601"/>
                </a:lnTo>
                <a:lnTo>
                  <a:pt x="5787798" y="93431"/>
                </a:lnTo>
                <a:cubicBezTo>
                  <a:pt x="5916657" y="83796"/>
                  <a:pt x="6045523" y="74540"/>
                  <a:pt x="6174437" y="65849"/>
                </a:cubicBezTo>
                <a:close/>
                <a:moveTo>
                  <a:pt x="16529483" y="43514"/>
                </a:moveTo>
                <a:cubicBezTo>
                  <a:pt x="16701351" y="309668"/>
                  <a:pt x="16873179" y="576950"/>
                  <a:pt x="17044801" y="845555"/>
                </a:cubicBezTo>
                <a:lnTo>
                  <a:pt x="17164789" y="1034601"/>
                </a:lnTo>
                <a:lnTo>
                  <a:pt x="16670669" y="1034601"/>
                </a:lnTo>
                <a:lnTo>
                  <a:pt x="16391765" y="601626"/>
                </a:lnTo>
                <a:lnTo>
                  <a:pt x="16391765" y="1034601"/>
                </a:lnTo>
                <a:lnTo>
                  <a:pt x="16005005" y="1034601"/>
                </a:lnTo>
                <a:lnTo>
                  <a:pt x="16005005" y="77612"/>
                </a:lnTo>
                <a:cubicBezTo>
                  <a:pt x="16179765" y="65203"/>
                  <a:pt x="16354561" y="53682"/>
                  <a:pt x="16529483" y="43514"/>
                </a:cubicBezTo>
                <a:close/>
                <a:moveTo>
                  <a:pt x="8685096" y="19466"/>
                </a:moveTo>
                <a:cubicBezTo>
                  <a:pt x="8843614" y="27525"/>
                  <a:pt x="9002083" y="38279"/>
                  <a:pt x="9160104" y="52020"/>
                </a:cubicBezTo>
                <a:lnTo>
                  <a:pt x="9420052" y="1034601"/>
                </a:lnTo>
                <a:lnTo>
                  <a:pt x="9043304" y="1034601"/>
                </a:lnTo>
                <a:lnTo>
                  <a:pt x="8923878" y="577236"/>
                </a:lnTo>
                <a:lnTo>
                  <a:pt x="8799091" y="1034601"/>
                </a:lnTo>
                <a:lnTo>
                  <a:pt x="8405429" y="1034601"/>
                </a:lnTo>
                <a:close/>
                <a:moveTo>
                  <a:pt x="18964697" y="10152"/>
                </a:moveTo>
                <a:cubicBezTo>
                  <a:pt x="19001247" y="9584"/>
                  <a:pt x="19038933" y="10748"/>
                  <a:pt x="19077749" y="13673"/>
                </a:cubicBezTo>
                <a:cubicBezTo>
                  <a:pt x="19115277" y="17047"/>
                  <a:pt x="19151647" y="21701"/>
                  <a:pt x="19186857" y="27609"/>
                </a:cubicBezTo>
                <a:lnTo>
                  <a:pt x="19200327" y="30438"/>
                </a:lnTo>
                <a:lnTo>
                  <a:pt x="19200327" y="508248"/>
                </a:lnTo>
                <a:lnTo>
                  <a:pt x="19173195" y="501377"/>
                </a:lnTo>
                <a:cubicBezTo>
                  <a:pt x="19143255" y="495546"/>
                  <a:pt x="19111441" y="491004"/>
                  <a:pt x="19077749" y="487787"/>
                </a:cubicBezTo>
                <a:cubicBezTo>
                  <a:pt x="18912389" y="477879"/>
                  <a:pt x="18788251" y="509304"/>
                  <a:pt x="18705797" y="578147"/>
                </a:cubicBezTo>
                <a:cubicBezTo>
                  <a:pt x="18623087" y="647197"/>
                  <a:pt x="18568579" y="732807"/>
                  <a:pt x="18541971" y="834281"/>
                </a:cubicBezTo>
                <a:cubicBezTo>
                  <a:pt x="18528661" y="885041"/>
                  <a:pt x="18518963" y="934549"/>
                  <a:pt x="18512877" y="982799"/>
                </a:cubicBezTo>
                <a:lnTo>
                  <a:pt x="18510145" y="1034601"/>
                </a:lnTo>
                <a:lnTo>
                  <a:pt x="18120109" y="1034601"/>
                </a:lnTo>
                <a:lnTo>
                  <a:pt x="18122237" y="968079"/>
                </a:lnTo>
                <a:cubicBezTo>
                  <a:pt x="18141043" y="666834"/>
                  <a:pt x="18221917" y="432774"/>
                  <a:pt x="18365657" y="267440"/>
                </a:cubicBezTo>
                <a:cubicBezTo>
                  <a:pt x="18508593" y="103031"/>
                  <a:pt x="18708841" y="14133"/>
                  <a:pt x="18964697" y="10152"/>
                </a:cubicBezTo>
                <a:close/>
                <a:moveTo>
                  <a:pt x="7767523" y="395"/>
                </a:moveTo>
                <a:lnTo>
                  <a:pt x="8034042" y="1034601"/>
                </a:lnTo>
                <a:lnTo>
                  <a:pt x="7628198" y="1034601"/>
                </a:lnTo>
                <a:lnTo>
                  <a:pt x="7349562" y="7583"/>
                </a:lnTo>
                <a:cubicBezTo>
                  <a:pt x="7488870" y="3783"/>
                  <a:pt x="7628199" y="1308"/>
                  <a:pt x="7767523" y="395"/>
                </a:cubicBezTo>
                <a:close/>
                <a:moveTo>
                  <a:pt x="17946509" y="99"/>
                </a:moveTo>
                <a:lnTo>
                  <a:pt x="17946509" y="1034601"/>
                </a:lnTo>
                <a:lnTo>
                  <a:pt x="17558895" y="1034601"/>
                </a:lnTo>
                <a:lnTo>
                  <a:pt x="17558895" y="2907"/>
                </a:lnTo>
                <a:cubicBezTo>
                  <a:pt x="17688091" y="667"/>
                  <a:pt x="17817305" y="-332"/>
                  <a:pt x="17946509" y="99"/>
                </a:cubicBezTo>
                <a:close/>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Freeform: Shape 21"/>
          <p:cNvSpPr/>
          <p:nvPr/>
        </p:nvSpPr>
        <p:spPr>
          <a:xfrm>
            <a:off x="24947" y="0"/>
            <a:ext cx="17993445" cy="1386284"/>
          </a:xfrm>
          <a:custGeom>
            <a:avLst/>
            <a:gdLst/>
            <a:ahLst/>
            <a:cxnLst/>
            <a:rect l="l" t="t" r="r" b="b"/>
            <a:pathLst>
              <a:path w="17993445" h="1386284">
                <a:moveTo>
                  <a:pt x="16063622" y="0"/>
                </a:moveTo>
                <a:lnTo>
                  <a:pt x="17993445" y="0"/>
                </a:lnTo>
                <a:lnTo>
                  <a:pt x="17993445" y="312421"/>
                </a:lnTo>
                <a:cubicBezTo>
                  <a:pt x="17510833" y="234497"/>
                  <a:pt x="17022841" y="189839"/>
                  <a:pt x="16534508" y="169961"/>
                </a:cubicBezTo>
                <a:cubicBezTo>
                  <a:pt x="16534508" y="323088"/>
                  <a:pt x="16534508" y="476215"/>
                  <a:pt x="16534508" y="629342"/>
                </a:cubicBezTo>
                <a:cubicBezTo>
                  <a:pt x="17022841" y="649220"/>
                  <a:pt x="17510833" y="693878"/>
                  <a:pt x="17993445" y="771802"/>
                </a:cubicBezTo>
                <a:cubicBezTo>
                  <a:pt x="17993445" y="925737"/>
                  <a:pt x="17993445" y="1079672"/>
                  <a:pt x="17993445" y="1233607"/>
                </a:cubicBezTo>
                <a:cubicBezTo>
                  <a:pt x="17355945" y="1130674"/>
                  <a:pt x="16709302" y="1086054"/>
                  <a:pt x="16063622" y="1079252"/>
                </a:cubicBezTo>
                <a:close/>
                <a:moveTo>
                  <a:pt x="13716070" y="0"/>
                </a:moveTo>
                <a:lnTo>
                  <a:pt x="14185949" y="0"/>
                </a:lnTo>
                <a:lnTo>
                  <a:pt x="14185949" y="50888"/>
                </a:lnTo>
                <a:cubicBezTo>
                  <a:pt x="14464757" y="32202"/>
                  <a:pt x="14743733" y="16196"/>
                  <a:pt x="15022950" y="4778"/>
                </a:cubicBezTo>
                <a:cubicBezTo>
                  <a:pt x="15047425" y="4825"/>
                  <a:pt x="15072696" y="3304"/>
                  <a:pt x="15098771" y="221"/>
                </a:cubicBezTo>
                <a:lnTo>
                  <a:pt x="15100050" y="0"/>
                </a:lnTo>
                <a:lnTo>
                  <a:pt x="15799653" y="0"/>
                </a:lnTo>
                <a:lnTo>
                  <a:pt x="15794586" y="17331"/>
                </a:lnTo>
                <a:cubicBezTo>
                  <a:pt x="15781408" y="53355"/>
                  <a:pt x="15766087" y="87661"/>
                  <a:pt x="15748626" y="120256"/>
                </a:cubicBezTo>
                <a:cubicBezTo>
                  <a:pt x="15678674" y="250835"/>
                  <a:pt x="15581530" y="347299"/>
                  <a:pt x="15457508" y="410829"/>
                </a:cubicBezTo>
                <a:cubicBezTo>
                  <a:pt x="15570142" y="632681"/>
                  <a:pt x="15682680" y="855228"/>
                  <a:pt x="15795078" y="1078505"/>
                </a:cubicBezTo>
                <a:cubicBezTo>
                  <a:pt x="15610088" y="1079383"/>
                  <a:pt x="15425128" y="1083048"/>
                  <a:pt x="15240232" y="1088945"/>
                </a:cubicBezTo>
                <a:cubicBezTo>
                  <a:pt x="15141688" y="890776"/>
                  <a:pt x="15043092" y="693066"/>
                  <a:pt x="14944436" y="495771"/>
                </a:cubicBezTo>
                <a:cubicBezTo>
                  <a:pt x="14691426" y="506884"/>
                  <a:pt x="14438616" y="521616"/>
                  <a:pt x="14185949" y="538551"/>
                </a:cubicBezTo>
                <a:cubicBezTo>
                  <a:pt x="14185949" y="740026"/>
                  <a:pt x="14185949" y="941502"/>
                  <a:pt x="14185949" y="1142978"/>
                </a:cubicBezTo>
                <a:cubicBezTo>
                  <a:pt x="14029270" y="1153479"/>
                  <a:pt x="13872635" y="1164827"/>
                  <a:pt x="13716070" y="1176685"/>
                </a:cubicBezTo>
                <a:close/>
                <a:moveTo>
                  <a:pt x="11546482" y="0"/>
                </a:moveTo>
                <a:lnTo>
                  <a:pt x="12037420" y="0"/>
                </a:lnTo>
                <a:lnTo>
                  <a:pt x="11877269" y="405201"/>
                </a:lnTo>
                <a:cubicBezTo>
                  <a:pt x="12125430" y="388154"/>
                  <a:pt x="12373485" y="369115"/>
                  <a:pt x="12621476" y="349415"/>
                </a:cubicBezTo>
                <a:lnTo>
                  <a:pt x="12475793" y="0"/>
                </a:lnTo>
                <a:lnTo>
                  <a:pt x="12996246" y="0"/>
                </a:lnTo>
                <a:lnTo>
                  <a:pt x="13511560" y="1192439"/>
                </a:lnTo>
                <a:cubicBezTo>
                  <a:pt x="13338402" y="1205979"/>
                  <a:pt x="13165266" y="1219968"/>
                  <a:pt x="12992129" y="1233955"/>
                </a:cubicBezTo>
                <a:cubicBezTo>
                  <a:pt x="12926876" y="1078692"/>
                  <a:pt x="12861622" y="923423"/>
                  <a:pt x="12796370" y="768143"/>
                </a:cubicBezTo>
                <a:cubicBezTo>
                  <a:pt x="12431803" y="797457"/>
                  <a:pt x="12067156" y="826015"/>
                  <a:pt x="11702181" y="849593"/>
                </a:cubicBezTo>
                <a:cubicBezTo>
                  <a:pt x="11636870" y="1014302"/>
                  <a:pt x="11571551" y="1178896"/>
                  <a:pt x="11506181" y="1343352"/>
                </a:cubicBezTo>
                <a:cubicBezTo>
                  <a:pt x="11333637" y="1353587"/>
                  <a:pt x="11161034" y="1362538"/>
                  <a:pt x="10988365" y="1369752"/>
                </a:cubicBezTo>
                <a:close/>
                <a:moveTo>
                  <a:pt x="8235752" y="0"/>
                </a:moveTo>
                <a:lnTo>
                  <a:pt x="8703635" y="0"/>
                </a:lnTo>
                <a:lnTo>
                  <a:pt x="8703635" y="1325171"/>
                </a:lnTo>
                <a:cubicBezTo>
                  <a:pt x="8547329" y="1309905"/>
                  <a:pt x="8391439" y="1291633"/>
                  <a:pt x="8235752" y="1270037"/>
                </a:cubicBezTo>
                <a:close/>
                <a:moveTo>
                  <a:pt x="5105572" y="0"/>
                </a:moveTo>
                <a:lnTo>
                  <a:pt x="5604593" y="0"/>
                </a:lnTo>
                <a:lnTo>
                  <a:pt x="5536640" y="167165"/>
                </a:lnTo>
                <a:cubicBezTo>
                  <a:pt x="5785348" y="162660"/>
                  <a:pt x="6034191" y="162732"/>
                  <a:pt x="6282861" y="168718"/>
                </a:cubicBezTo>
                <a:lnTo>
                  <a:pt x="6214875" y="0"/>
                </a:lnTo>
                <a:lnTo>
                  <a:pt x="6714545" y="0"/>
                </a:lnTo>
                <a:lnTo>
                  <a:pt x="7174214" y="1132111"/>
                </a:lnTo>
                <a:cubicBezTo>
                  <a:pt x="7001310" y="1116790"/>
                  <a:pt x="6827904" y="1105066"/>
                  <a:pt x="6654442" y="1096548"/>
                </a:cubicBezTo>
                <a:cubicBezTo>
                  <a:pt x="6589111" y="932945"/>
                  <a:pt x="6523711" y="769642"/>
                  <a:pt x="6458232" y="606653"/>
                </a:cubicBezTo>
                <a:cubicBezTo>
                  <a:pt x="6092781" y="593659"/>
                  <a:pt x="5726813" y="594124"/>
                  <a:pt x="5361220" y="603798"/>
                </a:cubicBezTo>
                <a:cubicBezTo>
                  <a:pt x="5295744" y="766143"/>
                  <a:pt x="5230334" y="928702"/>
                  <a:pt x="5164941" y="1091453"/>
                </a:cubicBezTo>
                <a:cubicBezTo>
                  <a:pt x="4992204" y="1097516"/>
                  <a:pt x="4819559" y="1105458"/>
                  <a:pt x="4646987" y="1114828"/>
                </a:cubicBezTo>
                <a:close/>
                <a:moveTo>
                  <a:pt x="2016705" y="0"/>
                </a:moveTo>
                <a:lnTo>
                  <a:pt x="4445076" y="0"/>
                </a:lnTo>
                <a:lnTo>
                  <a:pt x="4445076" y="1126418"/>
                </a:lnTo>
                <a:cubicBezTo>
                  <a:pt x="4288347" y="1135880"/>
                  <a:pt x="4131640" y="1146378"/>
                  <a:pt x="3975033" y="1157568"/>
                </a:cubicBezTo>
                <a:cubicBezTo>
                  <a:pt x="3975033" y="862358"/>
                  <a:pt x="3975033" y="567147"/>
                  <a:pt x="3975033" y="271937"/>
                </a:cubicBezTo>
                <a:cubicBezTo>
                  <a:pt x="3478588" y="307411"/>
                  <a:pt x="2982658" y="349873"/>
                  <a:pt x="2486470" y="388720"/>
                </a:cubicBezTo>
                <a:cubicBezTo>
                  <a:pt x="2486470" y="683930"/>
                  <a:pt x="2486470" y="979141"/>
                  <a:pt x="2486470" y="1274351"/>
                </a:cubicBezTo>
                <a:cubicBezTo>
                  <a:pt x="2329903" y="1286609"/>
                  <a:pt x="2173330" y="1298506"/>
                  <a:pt x="2016705" y="1309709"/>
                </a:cubicBezTo>
                <a:close/>
                <a:moveTo>
                  <a:pt x="0" y="0"/>
                </a:moveTo>
                <a:lnTo>
                  <a:pt x="472319" y="0"/>
                </a:lnTo>
                <a:lnTo>
                  <a:pt x="764139" y="896579"/>
                </a:lnTo>
                <a:lnTo>
                  <a:pt x="1031995" y="0"/>
                </a:lnTo>
                <a:lnTo>
                  <a:pt x="1518878" y="0"/>
                </a:lnTo>
                <a:lnTo>
                  <a:pt x="1091208" y="1365235"/>
                </a:lnTo>
                <a:cubicBezTo>
                  <a:pt x="874109" y="1375154"/>
                  <a:pt x="656831" y="1382473"/>
                  <a:pt x="439538" y="1386284"/>
                </a:cubicBezTo>
                <a:close/>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Rectangle 22"/>
          <p:cNvSpPr/>
          <p:nvPr/>
        </p:nvSpPr>
        <p:spPr>
          <a:xfrm>
            <a:off x="2033740" y="10836020"/>
            <a:ext cx="914400" cy="914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Rectangle 23"/>
          <p:cNvSpPr/>
          <p:nvPr/>
        </p:nvSpPr>
        <p:spPr>
          <a:xfrm>
            <a:off x="21531109" y="1929067"/>
            <a:ext cx="914400" cy="914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Rectangle 16"/>
          <p:cNvSpPr/>
          <p:nvPr/>
        </p:nvSpPr>
        <p:spPr>
          <a:xfrm rot="18545298">
            <a:off x="20106918" y="8913574"/>
            <a:ext cx="3644387" cy="3610563"/>
          </a:xfrm>
          <a:prstGeom prst="rect">
            <a:avLst/>
          </a:prstGeom>
        </p:spPr>
        <p:txBody>
          <a:bodyPr wrap="square">
            <a:prstTxWarp prst="textCircle">
              <a:avLst/>
            </a:prstTxWarp>
            <a:spAutoFit/>
          </a:bodyPr>
          <a:lstStyle/>
          <a:p>
            <a:r>
              <a:rPr lang="en-ID" sz="9600" b="1" dirty="0">
                <a:solidFill>
                  <a:schemeClr val="bg1"/>
                </a:solidFill>
                <a:latin typeface="微软雅黑" panose="020B0503020204020204" charset="-122"/>
              </a:rPr>
              <a:t>What was the challenge?</a:t>
            </a:r>
            <a:endParaRPr lang="en-ID" sz="213200" b="1" dirty="0">
              <a:solidFill>
                <a:schemeClr val="bg1"/>
              </a:solidFill>
              <a:latin typeface="微软雅黑" panose="020B050302020402020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00800"/>
            <a:ext cx="15072852" cy="72786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图片占位符 6"/>
          <p:cNvPicPr>
            <a:picLocks noGrp="1" noChangeAspect="1"/>
          </p:cNvPicPr>
          <p:nvPr>
            <p:ph type="pic" sz="quarter" idx="11"/>
          </p:nvPr>
        </p:nvPicPr>
        <p:blipFill>
          <a:blip r:embed="rId1" cstate="screen"/>
          <a:srcRect t="18181" b="18181"/>
          <a:stretch>
            <a:fillRect/>
          </a:stretch>
        </p:blipFill>
        <p:spPr/>
      </p:pic>
      <p:sp>
        <p:nvSpPr>
          <p:cNvPr id="10" name="Rectangle 9"/>
          <p:cNvSpPr/>
          <p:nvPr/>
        </p:nvSpPr>
        <p:spPr>
          <a:xfrm>
            <a:off x="15072852" y="0"/>
            <a:ext cx="9406398" cy="136794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4" name="图片占位符 3"/>
          <p:cNvPicPr>
            <a:picLocks noGrp="1" noChangeAspect="1"/>
          </p:cNvPicPr>
          <p:nvPr>
            <p:ph type="pic" sz="quarter" idx="10"/>
          </p:nvPr>
        </p:nvPicPr>
        <p:blipFill>
          <a:blip r:embed="rId2" cstate="screen"/>
          <a:srcRect l="31652" r="31652"/>
          <a:stretch>
            <a:fillRect/>
          </a:stretch>
        </p:blipFill>
        <p:spPr/>
      </p:pic>
      <p:sp>
        <p:nvSpPr>
          <p:cNvPr id="11" name="Rectangle 10"/>
          <p:cNvSpPr/>
          <p:nvPr/>
        </p:nvSpPr>
        <p:spPr>
          <a:xfrm>
            <a:off x="15072852" y="0"/>
            <a:ext cx="471948" cy="22122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Rectangle 11"/>
          <p:cNvSpPr/>
          <p:nvPr/>
        </p:nvSpPr>
        <p:spPr>
          <a:xfrm rot="5400000">
            <a:off x="870155" y="5516921"/>
            <a:ext cx="471948" cy="22122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Rectangle 12"/>
          <p:cNvSpPr/>
          <p:nvPr/>
        </p:nvSpPr>
        <p:spPr>
          <a:xfrm>
            <a:off x="1701174" y="1616075"/>
            <a:ext cx="5835252" cy="1569660"/>
          </a:xfrm>
          <a:prstGeom prst="rect">
            <a:avLst/>
          </a:prstGeom>
        </p:spPr>
        <p:txBody>
          <a:bodyPr wrap="none">
            <a:spAutoFit/>
          </a:bodyPr>
          <a:lstStyle/>
          <a:p>
            <a:r>
              <a:rPr lang="en-US" sz="9600" dirty="0">
                <a:solidFill>
                  <a:srgbClr val="000000"/>
                </a:solidFill>
                <a:latin typeface="微软雅黑" panose="020B0503020204020204" charset="-122"/>
              </a:rPr>
              <a:t>UNDER</a:t>
            </a:r>
            <a:endParaRPr lang="en-ID" sz="9600" dirty="0">
              <a:latin typeface="微软雅黑" panose="020B0503020204020204" charset="-122"/>
            </a:endParaRPr>
          </a:p>
        </p:txBody>
      </p:sp>
      <p:sp>
        <p:nvSpPr>
          <p:cNvPr id="14" name="Rectangle 13"/>
          <p:cNvSpPr/>
          <p:nvPr/>
        </p:nvSpPr>
        <p:spPr>
          <a:xfrm>
            <a:off x="4130756" y="2574694"/>
            <a:ext cx="10551286" cy="2215991"/>
          </a:xfrm>
          <a:prstGeom prst="rect">
            <a:avLst/>
          </a:prstGeom>
        </p:spPr>
        <p:txBody>
          <a:bodyPr wrap="none">
            <a:spAutoFit/>
          </a:bodyPr>
          <a:lstStyle/>
          <a:p>
            <a:r>
              <a:rPr lang="en-US" sz="13800" dirty="0">
                <a:solidFill>
                  <a:srgbClr val="000000"/>
                </a:solidFill>
                <a:latin typeface="微软雅黑" panose="020B0503020204020204" charset="-122"/>
              </a:rPr>
              <a:t>SYSTEM</a:t>
            </a:r>
            <a:endParaRPr lang="en-ID" sz="13800" dirty="0">
              <a:latin typeface="微软雅黑" panose="020B0503020204020204" charset="-122"/>
            </a:endParaRPr>
          </a:p>
        </p:txBody>
      </p:sp>
      <p:sp>
        <p:nvSpPr>
          <p:cNvPr id="15" name="Rectangle 14"/>
          <p:cNvSpPr/>
          <p:nvPr/>
        </p:nvSpPr>
        <p:spPr>
          <a:xfrm>
            <a:off x="4402379" y="4804409"/>
            <a:ext cx="10279663" cy="1200329"/>
          </a:xfrm>
          <a:prstGeom prst="rect">
            <a:avLst/>
          </a:prstGeom>
        </p:spPr>
        <p:txBody>
          <a:bodyPr wrap="square">
            <a:spAutoFit/>
          </a:bodyPr>
          <a:lstStyle/>
          <a:p>
            <a:r>
              <a:rPr lang="en-US" sz="2400" dirty="0">
                <a:solidFill>
                  <a:srgbClr val="000000"/>
                </a:solidFill>
                <a:latin typeface="Adobe 黑体 Std R" panose="020B0400000000000000" charset="-122"/>
                <a:cs typeface="Adobe 黑体 Std R" panose="020B0400000000000000" charset="-122"/>
              </a:rPr>
              <a:t>The era of design systems is booming, and with good reason. The methodologies behind design systems can simplify development tremendously.</a:t>
            </a:r>
            <a:endParaRPr lang="en-ID" sz="2400" dirty="0">
              <a:latin typeface="Adobe 黑体 Std R" panose="020B0400000000000000" charset="-122"/>
              <a:cs typeface="Adobe 黑体 Std R" panose="020B0400000000000000" charset="-122"/>
            </a:endParaRPr>
          </a:p>
        </p:txBody>
      </p:sp>
      <p:cxnSp>
        <p:nvCxnSpPr>
          <p:cNvPr id="17" name="Straight Connector 16"/>
          <p:cNvCxnSpPr/>
          <p:nvPr/>
        </p:nvCxnSpPr>
        <p:spPr>
          <a:xfrm>
            <a:off x="3775587" y="3185735"/>
            <a:ext cx="0" cy="247767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9701109" y="10545464"/>
            <a:ext cx="2509020" cy="1569660"/>
          </a:xfrm>
          <a:prstGeom prst="rect">
            <a:avLst/>
          </a:prstGeom>
        </p:spPr>
        <p:txBody>
          <a:bodyPr wrap="none">
            <a:spAutoFit/>
          </a:bodyPr>
          <a:lstStyle/>
          <a:p>
            <a:r>
              <a:rPr lang="en-US" sz="9600" dirty="0">
                <a:solidFill>
                  <a:srgbClr val="FF0000"/>
                </a:solidFill>
                <a:latin typeface="微软雅黑" panose="020B0503020204020204" charset="-122"/>
              </a:rPr>
              <a:t>01.</a:t>
            </a:r>
            <a:endParaRPr lang="en-ID" sz="9600" dirty="0">
              <a:solidFill>
                <a:srgbClr val="FF0000"/>
              </a:solidFill>
              <a:latin typeface="微软雅黑" panose="020B0503020204020204" charset="-122"/>
            </a:endParaRPr>
          </a:p>
        </p:txBody>
      </p:sp>
      <p:sp>
        <p:nvSpPr>
          <p:cNvPr id="19" name="Rectangle 18"/>
          <p:cNvSpPr/>
          <p:nvPr/>
        </p:nvSpPr>
        <p:spPr>
          <a:xfrm>
            <a:off x="17935575" y="7709883"/>
            <a:ext cx="2648482" cy="1569660"/>
          </a:xfrm>
          <a:prstGeom prst="rect">
            <a:avLst/>
          </a:prstGeom>
        </p:spPr>
        <p:txBody>
          <a:bodyPr wrap="none">
            <a:spAutoFit/>
          </a:bodyPr>
          <a:lstStyle/>
          <a:p>
            <a:r>
              <a:rPr lang="en-US" sz="9600" dirty="0">
                <a:solidFill>
                  <a:srgbClr val="FF0000"/>
                </a:solidFill>
                <a:latin typeface="微软雅黑" panose="020B0503020204020204" charset="-122"/>
              </a:rPr>
              <a:t>02.</a:t>
            </a:r>
            <a:endParaRPr lang="en-ID" sz="9600" dirty="0">
              <a:solidFill>
                <a:srgbClr val="FF0000"/>
              </a:solidFill>
              <a:latin typeface="微软雅黑" panose="020B0503020204020204" charset="-122"/>
            </a:endParaRPr>
          </a:p>
        </p:txBody>
      </p:sp>
      <p:sp>
        <p:nvSpPr>
          <p:cNvPr id="20" name="Rectangle 19"/>
          <p:cNvSpPr/>
          <p:nvPr/>
        </p:nvSpPr>
        <p:spPr>
          <a:xfrm>
            <a:off x="15308826" y="10890945"/>
            <a:ext cx="6749891" cy="1077218"/>
          </a:xfrm>
          <a:prstGeom prst="rect">
            <a:avLst/>
          </a:prstGeom>
        </p:spPr>
        <p:txBody>
          <a:bodyPr wrap="square">
            <a:spAutoFit/>
          </a:bodyPr>
          <a:lstStyle/>
          <a:p>
            <a:r>
              <a:rPr lang="en-US" sz="3200" dirty="0">
                <a:latin typeface="Adobe 黑体 Std R" panose="020B0400000000000000" charset="-122"/>
                <a:ea typeface="Open Sans" panose="020B0606030504020204" pitchFamily="34" charset="0"/>
                <a:cs typeface="Adobe 黑体 Std R" panose="020B0400000000000000" charset="-122"/>
              </a:rPr>
              <a:t>A designer who has served the industry for over a decade.</a:t>
            </a:r>
            <a:endParaRPr lang="en-ID" sz="3200" dirty="0">
              <a:latin typeface="Adobe 黑体 Std R" panose="020B0400000000000000" charset="-122"/>
              <a:cs typeface="Adobe 黑体 Std R" panose="020B0400000000000000"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占位符 10"/>
          <p:cNvPicPr>
            <a:picLocks noGrp="1" noChangeAspect="1"/>
          </p:cNvPicPr>
          <p:nvPr>
            <p:ph type="pic" sz="quarter" idx="10"/>
          </p:nvPr>
        </p:nvPicPr>
        <p:blipFill>
          <a:blip r:embed="rId1" cstate="screen"/>
          <a:srcRect l="355" r="355"/>
          <a:stretch>
            <a:fillRect/>
          </a:stretch>
        </p:blipFill>
        <p:spPr/>
      </p:pic>
      <p:sp>
        <p:nvSpPr>
          <p:cNvPr id="13" name="Rectangle 12"/>
          <p:cNvSpPr/>
          <p:nvPr/>
        </p:nvSpPr>
        <p:spPr>
          <a:xfrm>
            <a:off x="0" y="0"/>
            <a:ext cx="6990735" cy="136794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图片占位符 6"/>
          <p:cNvPicPr>
            <a:picLocks noGrp="1" noChangeAspect="1"/>
          </p:cNvPicPr>
          <p:nvPr>
            <p:ph type="pic" sz="quarter" idx="11"/>
          </p:nvPr>
        </p:nvPicPr>
        <p:blipFill>
          <a:blip r:embed="rId2" cstate="screen"/>
          <a:srcRect l="20033" r="20033"/>
          <a:stretch>
            <a:fillRect/>
          </a:stretch>
        </p:blipFill>
        <p:spPr/>
      </p:pic>
      <p:sp>
        <p:nvSpPr>
          <p:cNvPr id="12" name="Rectangle 11"/>
          <p:cNvSpPr/>
          <p:nvPr/>
        </p:nvSpPr>
        <p:spPr>
          <a:xfrm>
            <a:off x="13064169" y="7643386"/>
            <a:ext cx="9357049" cy="4508927"/>
          </a:xfrm>
          <a:prstGeom prst="rect">
            <a:avLst/>
          </a:prstGeom>
        </p:spPr>
        <p:txBody>
          <a:bodyPr wrap="none">
            <a:spAutoFit/>
          </a:bodyPr>
          <a:lstStyle/>
          <a:p>
            <a:r>
              <a:rPr lang="en-US" sz="28700" dirty="0">
                <a:solidFill>
                  <a:srgbClr val="FF0000"/>
                </a:solidFill>
                <a:latin typeface="微软雅黑" panose="020B0503020204020204" charset="-122"/>
              </a:rPr>
              <a:t>138</a:t>
            </a:r>
            <a:endParaRPr lang="en-ID" sz="28700" dirty="0">
              <a:solidFill>
                <a:srgbClr val="FF0000"/>
              </a:solidFill>
              <a:latin typeface="微软雅黑" panose="020B0503020204020204" charset="-122"/>
            </a:endParaRPr>
          </a:p>
        </p:txBody>
      </p:sp>
      <p:sp>
        <p:nvSpPr>
          <p:cNvPr id="14" name="Title 1"/>
          <p:cNvSpPr txBox="1"/>
          <p:nvPr/>
        </p:nvSpPr>
        <p:spPr>
          <a:xfrm>
            <a:off x="7589214" y="1534369"/>
            <a:ext cx="13789150" cy="4217144"/>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D" sz="13800" dirty="0">
                <a:latin typeface="微软雅黑" panose="020B0503020204020204" charset="-122"/>
              </a:rPr>
              <a:t>USING CONS</a:t>
            </a:r>
            <a:r>
              <a:rPr lang="en-ID" sz="13800" dirty="0">
                <a:solidFill>
                  <a:schemeClr val="bg1"/>
                </a:solidFill>
                <a:latin typeface="微软雅黑" panose="020B0503020204020204" charset="-122"/>
              </a:rPr>
              <a:t>TRAINT</a:t>
            </a:r>
            <a:r>
              <a:rPr lang="en-ID" sz="13800" dirty="0">
                <a:latin typeface="微软雅黑" panose="020B0503020204020204" charset="-122"/>
              </a:rPr>
              <a:t> TO SP</a:t>
            </a:r>
            <a:r>
              <a:rPr lang="en-ID" sz="13800" dirty="0">
                <a:solidFill>
                  <a:schemeClr val="bg1"/>
                </a:solidFill>
                <a:latin typeface="微软雅黑" panose="020B0503020204020204" charset="-122"/>
              </a:rPr>
              <a:t>EE</a:t>
            </a:r>
            <a:r>
              <a:rPr lang="en-ID" sz="13800" dirty="0">
                <a:latin typeface="微软雅黑" panose="020B0503020204020204" charset="-122"/>
              </a:rPr>
              <a:t>D.</a:t>
            </a:r>
            <a:endParaRPr lang="en-ID" sz="13800" dirty="0">
              <a:latin typeface="微软雅黑" panose="020B0503020204020204" charset="-122"/>
            </a:endParaRPr>
          </a:p>
        </p:txBody>
      </p:sp>
      <p:sp>
        <p:nvSpPr>
          <p:cNvPr id="15" name="Rectangle 14"/>
          <p:cNvSpPr/>
          <p:nvPr/>
        </p:nvSpPr>
        <p:spPr>
          <a:xfrm>
            <a:off x="13173348" y="11606510"/>
            <a:ext cx="9247870" cy="1077218"/>
          </a:xfrm>
          <a:prstGeom prst="rect">
            <a:avLst/>
          </a:prstGeom>
        </p:spPr>
        <p:txBody>
          <a:bodyPr wrap="square">
            <a:spAutoFit/>
          </a:bodyPr>
          <a:lstStyle/>
          <a:p>
            <a:r>
              <a:rPr lang="en-US" sz="3200" dirty="0">
                <a:latin typeface="Adobe 黑体 Std R" panose="020B0400000000000000" charset="-122"/>
                <a:cs typeface="Adobe 黑体 Std R" panose="020B0400000000000000" charset="-122"/>
              </a:rPr>
              <a:t>A complex system may be dynamically consumed through something like a CMS.</a:t>
            </a:r>
            <a:endParaRPr lang="en-ID" sz="3200" dirty="0">
              <a:latin typeface="Adobe 黑体 Std R" panose="020B0400000000000000" charset="-122"/>
              <a:cs typeface="Adobe 黑体 Std R" panose="020B0400000000000000" charset="-122"/>
            </a:endParaRPr>
          </a:p>
        </p:txBody>
      </p:sp>
      <p:grpSp>
        <p:nvGrpSpPr>
          <p:cNvPr id="16" name="Group 15"/>
          <p:cNvGrpSpPr/>
          <p:nvPr/>
        </p:nvGrpSpPr>
        <p:grpSpPr>
          <a:xfrm>
            <a:off x="21158535" y="7912821"/>
            <a:ext cx="875965" cy="692728"/>
            <a:chOff x="11947953" y="9475793"/>
            <a:chExt cx="875965" cy="692728"/>
          </a:xfrm>
          <a:solidFill>
            <a:schemeClr val="tx1"/>
          </a:solidFill>
        </p:grpSpPr>
        <p:sp>
          <p:nvSpPr>
            <p:cNvPr id="17" name="Oval 16"/>
            <p:cNvSpPr/>
            <p:nvPr/>
          </p:nvSpPr>
          <p:spPr>
            <a:xfrm rot="16200000">
              <a:off x="11947953" y="10029975"/>
              <a:ext cx="138546" cy="138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Oval 17"/>
            <p:cNvSpPr/>
            <p:nvPr/>
          </p:nvSpPr>
          <p:spPr>
            <a:xfrm rot="16200000">
              <a:off x="11947953" y="9752884"/>
              <a:ext cx="138546" cy="138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Oval 18"/>
            <p:cNvSpPr/>
            <p:nvPr/>
          </p:nvSpPr>
          <p:spPr>
            <a:xfrm rot="16200000">
              <a:off x="11947953" y="9475793"/>
              <a:ext cx="138546" cy="138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Oval 19"/>
            <p:cNvSpPr/>
            <p:nvPr/>
          </p:nvSpPr>
          <p:spPr>
            <a:xfrm rot="16200000">
              <a:off x="12331411" y="10029975"/>
              <a:ext cx="138546" cy="138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Oval 20"/>
            <p:cNvSpPr/>
            <p:nvPr/>
          </p:nvSpPr>
          <p:spPr>
            <a:xfrm rot="16200000">
              <a:off x="12331411" y="9752884"/>
              <a:ext cx="138546" cy="138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Oval 21"/>
            <p:cNvSpPr/>
            <p:nvPr/>
          </p:nvSpPr>
          <p:spPr>
            <a:xfrm rot="16200000">
              <a:off x="12331411" y="9475793"/>
              <a:ext cx="138546" cy="138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Oval 22"/>
            <p:cNvSpPr/>
            <p:nvPr/>
          </p:nvSpPr>
          <p:spPr>
            <a:xfrm rot="16200000">
              <a:off x="12685372" y="10029975"/>
              <a:ext cx="138546" cy="138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Oval 23"/>
            <p:cNvSpPr/>
            <p:nvPr/>
          </p:nvSpPr>
          <p:spPr>
            <a:xfrm rot="16200000">
              <a:off x="12685372" y="9752884"/>
              <a:ext cx="138546" cy="138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Oval 24"/>
            <p:cNvSpPr/>
            <p:nvPr/>
          </p:nvSpPr>
          <p:spPr>
            <a:xfrm rot="16200000">
              <a:off x="12685372" y="9475793"/>
              <a:ext cx="138546" cy="1385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26" name="Rectangle 25"/>
          <p:cNvSpPr/>
          <p:nvPr/>
        </p:nvSpPr>
        <p:spPr>
          <a:xfrm>
            <a:off x="6636774" y="3642941"/>
            <a:ext cx="353961" cy="255138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7" name="Title 1"/>
          <p:cNvSpPr txBox="1"/>
          <p:nvPr/>
        </p:nvSpPr>
        <p:spPr>
          <a:xfrm rot="16200000">
            <a:off x="-3206519" y="5588609"/>
            <a:ext cx="12145119" cy="2045120"/>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D" sz="13800" dirty="0">
                <a:solidFill>
                  <a:schemeClr val="bg1"/>
                </a:solidFill>
                <a:latin typeface="微软雅黑" panose="020B0503020204020204" charset="-122"/>
              </a:rPr>
              <a:t>USING CTS</a:t>
            </a:r>
            <a:endParaRPr lang="en-ID" sz="13800" dirty="0">
              <a:solidFill>
                <a:schemeClr val="bg1"/>
              </a:solidFill>
              <a:latin typeface="微软雅黑" panose="020B0503020204020204" charset="-122"/>
            </a:endParaRPr>
          </a:p>
        </p:txBody>
      </p:sp>
      <p:grpSp>
        <p:nvGrpSpPr>
          <p:cNvPr id="28" name="Group 27"/>
          <p:cNvGrpSpPr/>
          <p:nvPr/>
        </p:nvGrpSpPr>
        <p:grpSpPr>
          <a:xfrm>
            <a:off x="3614139" y="12007943"/>
            <a:ext cx="3174869" cy="501302"/>
            <a:chOff x="17571613" y="-2"/>
            <a:chExt cx="2279830" cy="1357748"/>
          </a:xfrm>
          <a:solidFill>
            <a:schemeClr val="bg1"/>
          </a:solidFill>
        </p:grpSpPr>
        <p:sp>
          <p:nvSpPr>
            <p:cNvPr id="29" name="Rectangle 28"/>
            <p:cNvSpPr/>
            <p:nvPr/>
          </p:nvSpPr>
          <p:spPr>
            <a:xfrm>
              <a:off x="17571613"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0" name="Rectangle 29"/>
            <p:cNvSpPr/>
            <p:nvPr/>
          </p:nvSpPr>
          <p:spPr>
            <a:xfrm flipH="1">
              <a:off x="17657132" y="0"/>
              <a:ext cx="110436"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Rectangle 30"/>
            <p:cNvSpPr/>
            <p:nvPr/>
          </p:nvSpPr>
          <p:spPr>
            <a:xfrm>
              <a:off x="17796312"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2" name="Rectangle 31"/>
            <p:cNvSpPr/>
            <p:nvPr/>
          </p:nvSpPr>
          <p:spPr>
            <a:xfrm>
              <a:off x="17870775"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Rectangle 32"/>
            <p:cNvSpPr/>
            <p:nvPr/>
          </p:nvSpPr>
          <p:spPr>
            <a:xfrm>
              <a:off x="17942259"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Rectangle 33"/>
            <p:cNvSpPr/>
            <p:nvPr/>
          </p:nvSpPr>
          <p:spPr>
            <a:xfrm>
              <a:off x="18007786" y="0"/>
              <a:ext cx="161074"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Rectangle 34"/>
            <p:cNvSpPr/>
            <p:nvPr/>
          </p:nvSpPr>
          <p:spPr>
            <a:xfrm flipH="1">
              <a:off x="18188668"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Rectangle 35"/>
            <p:cNvSpPr/>
            <p:nvPr/>
          </p:nvSpPr>
          <p:spPr>
            <a:xfrm flipH="1">
              <a:off x="18263131"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Rectangle 36"/>
            <p:cNvSpPr/>
            <p:nvPr/>
          </p:nvSpPr>
          <p:spPr>
            <a:xfrm flipH="1">
              <a:off x="18337594"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Rectangle 37"/>
            <p:cNvSpPr/>
            <p:nvPr/>
          </p:nvSpPr>
          <p:spPr>
            <a:xfrm flipH="1">
              <a:off x="18412327"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Rectangle 38"/>
            <p:cNvSpPr/>
            <p:nvPr/>
          </p:nvSpPr>
          <p:spPr>
            <a:xfrm flipH="1">
              <a:off x="18487060"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Rectangle 39"/>
            <p:cNvSpPr/>
            <p:nvPr/>
          </p:nvSpPr>
          <p:spPr>
            <a:xfrm flipH="1">
              <a:off x="18558163" y="0"/>
              <a:ext cx="337450"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1" name="Rectangle 40"/>
            <p:cNvSpPr/>
            <p:nvPr/>
          </p:nvSpPr>
          <p:spPr>
            <a:xfrm flipH="1">
              <a:off x="18920997" y="-2"/>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Rectangle 41"/>
            <p:cNvSpPr/>
            <p:nvPr/>
          </p:nvSpPr>
          <p:spPr>
            <a:xfrm flipH="1">
              <a:off x="18995460"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Rectangle 42"/>
            <p:cNvSpPr/>
            <p:nvPr/>
          </p:nvSpPr>
          <p:spPr>
            <a:xfrm flipH="1">
              <a:off x="19069923"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Rectangle 43"/>
            <p:cNvSpPr/>
            <p:nvPr/>
          </p:nvSpPr>
          <p:spPr>
            <a:xfrm flipH="1">
              <a:off x="19144656"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5" name="Rectangle 44"/>
            <p:cNvSpPr/>
            <p:nvPr/>
          </p:nvSpPr>
          <p:spPr>
            <a:xfrm flipH="1">
              <a:off x="19219389"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Rectangle 45"/>
            <p:cNvSpPr/>
            <p:nvPr/>
          </p:nvSpPr>
          <p:spPr>
            <a:xfrm flipH="1">
              <a:off x="19317514"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Rectangle 46"/>
            <p:cNvSpPr/>
            <p:nvPr/>
          </p:nvSpPr>
          <p:spPr>
            <a:xfrm flipH="1">
              <a:off x="19391977"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8" name="Rectangle 47"/>
            <p:cNvSpPr/>
            <p:nvPr/>
          </p:nvSpPr>
          <p:spPr>
            <a:xfrm flipH="1">
              <a:off x="19466440"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9" name="Rectangle 48"/>
            <p:cNvSpPr/>
            <p:nvPr/>
          </p:nvSpPr>
          <p:spPr>
            <a:xfrm flipH="1">
              <a:off x="19541173"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0" name="Rectangle 49"/>
            <p:cNvSpPr/>
            <p:nvPr/>
          </p:nvSpPr>
          <p:spPr>
            <a:xfrm flipH="1">
              <a:off x="19615906"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1" name="Rectangle 50"/>
            <p:cNvSpPr/>
            <p:nvPr/>
          </p:nvSpPr>
          <p:spPr>
            <a:xfrm>
              <a:off x="19690369" y="0"/>
              <a:ext cx="161074"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52" name="Subtitle 2"/>
          <p:cNvSpPr txBox="1"/>
          <p:nvPr/>
        </p:nvSpPr>
        <p:spPr>
          <a:xfrm>
            <a:off x="3462181" y="12384947"/>
            <a:ext cx="4396921" cy="9677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None/>
              <a:defRPr/>
            </a:pPr>
            <a:r>
              <a:rPr lang="en-ID" sz="2000" spc="300" dirty="0">
                <a:solidFill>
                  <a:schemeClr val="bg1"/>
                </a:solidFill>
                <a:latin typeface="Adobe 黑体 Std R" panose="020B0400000000000000" charset="-122"/>
                <a:ea typeface="Roboto" pitchFamily="2" charset="0"/>
                <a:cs typeface="Adobe 黑体 Std R" panose="020B0400000000000000" charset="-122"/>
              </a:rPr>
              <a:t>10.2019 - template</a:t>
            </a:r>
            <a:endParaRPr lang="en-US" sz="300" spc="300" dirty="0">
              <a:solidFill>
                <a:schemeClr val="bg1"/>
              </a:solidFill>
              <a:latin typeface="Adobe 黑体 Std R" panose="020B0400000000000000" charset="-122"/>
              <a:ea typeface="Roboto" pitchFamily="2" charset="0"/>
              <a:cs typeface="Adobe 黑体 Std R" panose="020B0400000000000000" charset="-122"/>
            </a:endParaRPr>
          </a:p>
        </p:txBody>
      </p:sp>
      <p:sp>
        <p:nvSpPr>
          <p:cNvPr id="53" name="Rectangle 52"/>
          <p:cNvSpPr/>
          <p:nvPr/>
        </p:nvSpPr>
        <p:spPr>
          <a:xfrm>
            <a:off x="13450888" y="5751513"/>
            <a:ext cx="4719125" cy="44281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24479250" cy="136794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p:nvSpPr>
        <p:spPr>
          <a:xfrm>
            <a:off x="2854036" y="1330036"/>
            <a:ext cx="10972797" cy="2502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22" name="Straight Connector 21"/>
          <p:cNvCxnSpPr/>
          <p:nvPr/>
        </p:nvCxnSpPr>
        <p:spPr>
          <a:xfrm>
            <a:off x="0" y="1330036"/>
            <a:ext cx="244792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0" y="12579927"/>
            <a:ext cx="244792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854036" y="1330036"/>
            <a:ext cx="0" cy="1124989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3799127" y="1330036"/>
            <a:ext cx="0" cy="1124989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54036" y="3851564"/>
            <a:ext cx="10972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2222691" y="1330036"/>
            <a:ext cx="0" cy="1124989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2222691" y="9310255"/>
            <a:ext cx="225655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itle 1"/>
          <p:cNvSpPr txBox="1"/>
          <p:nvPr/>
        </p:nvSpPr>
        <p:spPr>
          <a:xfrm rot="16200000">
            <a:off x="11806161" y="3987147"/>
            <a:ext cx="10380792" cy="4605648"/>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0" dirty="0">
                <a:latin typeface="Calibri" panose="020F0502020204030204" charset="0"/>
                <a:ea typeface="Inter Medium" panose="02000603000000020004" pitchFamily="50" charset="0"/>
                <a:cs typeface="Calibri" panose="020F0502020204030204" charset="0"/>
              </a:rPr>
              <a:t>VAGABOND</a:t>
            </a:r>
            <a:endParaRPr lang="en-US" sz="18500" dirty="0">
              <a:latin typeface="Calibri" panose="020F0502020204030204" charset="0"/>
              <a:ea typeface="Inter Medium" panose="02000603000000020004" pitchFamily="50" charset="0"/>
              <a:cs typeface="Calibri" panose="020F0502020204030204" charset="0"/>
            </a:endParaRPr>
          </a:p>
        </p:txBody>
      </p:sp>
      <p:sp>
        <p:nvSpPr>
          <p:cNvPr id="34" name="Rectangle 33"/>
          <p:cNvSpPr/>
          <p:nvPr/>
        </p:nvSpPr>
        <p:spPr>
          <a:xfrm rot="16200000">
            <a:off x="15398291" y="6459511"/>
            <a:ext cx="9069651" cy="972061"/>
          </a:xfrm>
          <a:prstGeom prst="rect">
            <a:avLst/>
          </a:prstGeom>
        </p:spPr>
        <p:txBody>
          <a:bodyPr wrap="square">
            <a:spAutoFit/>
          </a:bodyPr>
          <a:lstStyle/>
          <a:p>
            <a:pPr fontAlgn="base">
              <a:lnSpc>
                <a:spcPct val="150000"/>
              </a:lnSpc>
            </a:pPr>
            <a:r>
              <a:rPr lang="en-US" sz="2000" dirty="0" err="1">
                <a:solidFill>
                  <a:srgbClr val="221E1F"/>
                </a:solidFill>
                <a:latin typeface="Adobe 黑体 Std R" panose="020B0400000000000000" charset="-122"/>
                <a:cs typeface="Adobe 黑体 Std R" panose="020B0400000000000000" charset="-122"/>
              </a:rPr>
              <a:t>customised</a:t>
            </a:r>
            <a:r>
              <a:rPr lang="en-US" sz="2000" dirty="0">
                <a:solidFill>
                  <a:srgbClr val="221E1F"/>
                </a:solidFill>
                <a:latin typeface="Adobe 黑体 Std R" panose="020B0400000000000000" charset="-122"/>
                <a:cs typeface="Adobe 黑体 Std R" panose="020B0400000000000000" charset="-122"/>
              </a:rPr>
              <a:t> and considered innovation to residential building, interior and exterior design to enhance everyday life.</a:t>
            </a:r>
            <a:endParaRPr lang="en-US" sz="2000" b="0" i="0" dirty="0">
              <a:solidFill>
                <a:srgbClr val="221E1F"/>
              </a:solidFill>
              <a:effectLst/>
              <a:latin typeface="Adobe 黑体 Std R" panose="020B0400000000000000" charset="-122"/>
              <a:cs typeface="Adobe 黑体 Std R" panose="020B0400000000000000" charset="-122"/>
            </a:endParaRPr>
          </a:p>
        </p:txBody>
      </p:sp>
      <p:sp>
        <p:nvSpPr>
          <p:cNvPr id="35" name="Rectangle 34"/>
          <p:cNvSpPr/>
          <p:nvPr/>
        </p:nvSpPr>
        <p:spPr>
          <a:xfrm rot="16200000">
            <a:off x="19737695" y="4694924"/>
            <a:ext cx="7592291" cy="1323439"/>
          </a:xfrm>
          <a:prstGeom prst="rect">
            <a:avLst/>
          </a:prstGeom>
        </p:spPr>
        <p:txBody>
          <a:bodyPr wrap="square">
            <a:spAutoFit/>
          </a:bodyPr>
          <a:lstStyle/>
          <a:p>
            <a:r>
              <a:rPr lang="en-ID" sz="8000" dirty="0">
                <a:solidFill>
                  <a:schemeClr val="bg2">
                    <a:lumMod val="10000"/>
                  </a:schemeClr>
                </a:solidFill>
                <a:latin typeface="微软雅黑" panose="020B0503020204020204" charset="-122"/>
                <a:cs typeface="Poppins SemiBold" panose="00000700000000000000" pitchFamily="2" charset="0"/>
              </a:rPr>
              <a:t>Introduce.</a:t>
            </a:r>
            <a:endParaRPr lang="en-ID" sz="8000" i="0" dirty="0">
              <a:solidFill>
                <a:schemeClr val="bg2">
                  <a:lumMod val="10000"/>
                </a:schemeClr>
              </a:solidFill>
              <a:effectLst/>
              <a:latin typeface="微软雅黑" panose="020B0503020204020204" charset="-122"/>
              <a:cs typeface="Poppins SemiBold" panose="00000700000000000000" pitchFamily="2" charset="0"/>
            </a:endParaRPr>
          </a:p>
        </p:txBody>
      </p:sp>
      <p:sp>
        <p:nvSpPr>
          <p:cNvPr id="37" name="Rectangle 36"/>
          <p:cNvSpPr/>
          <p:nvPr/>
        </p:nvSpPr>
        <p:spPr>
          <a:xfrm>
            <a:off x="3283530" y="10602026"/>
            <a:ext cx="9620992" cy="1446550"/>
          </a:xfrm>
          <a:prstGeom prst="rect">
            <a:avLst/>
          </a:prstGeom>
        </p:spPr>
        <p:txBody>
          <a:bodyPr wrap="square">
            <a:spAutoFit/>
          </a:bodyPr>
          <a:lstStyle/>
          <a:p>
            <a:r>
              <a:rPr lang="en-ID" sz="8800" dirty="0">
                <a:solidFill>
                  <a:schemeClr val="bg2">
                    <a:lumMod val="10000"/>
                  </a:schemeClr>
                </a:solidFill>
                <a:latin typeface="微软雅黑" panose="020B0503020204020204" charset="-122"/>
                <a:cs typeface="Poppins SemiBold" panose="00000700000000000000" pitchFamily="2" charset="0"/>
              </a:rPr>
              <a:t>Alexander</a:t>
            </a:r>
            <a:endParaRPr lang="en-ID" sz="8800" i="0" dirty="0">
              <a:solidFill>
                <a:schemeClr val="bg2">
                  <a:lumMod val="10000"/>
                </a:schemeClr>
              </a:solidFill>
              <a:effectLst/>
              <a:latin typeface="微软雅黑" panose="020B0503020204020204" charset="-122"/>
              <a:cs typeface="Poppins SemiBold" panose="00000700000000000000" pitchFamily="2" charset="0"/>
            </a:endParaRPr>
          </a:p>
        </p:txBody>
      </p:sp>
      <p:sp>
        <p:nvSpPr>
          <p:cNvPr id="38" name="Title 1"/>
          <p:cNvSpPr txBox="1"/>
          <p:nvPr/>
        </p:nvSpPr>
        <p:spPr>
          <a:xfrm>
            <a:off x="8253291" y="11850689"/>
            <a:ext cx="3853007" cy="58220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D" sz="3200" dirty="0">
                <a:latin typeface="微软雅黑" panose="020B0503020204020204" charset="-122"/>
                <a:ea typeface="EB Garamond 12" panose="02020502060206020403" pitchFamily="18" charset="0"/>
                <a:cs typeface="微软雅黑" panose="020B0503020204020204" charset="-122"/>
              </a:rPr>
              <a:t>Design manager.</a:t>
            </a:r>
            <a:endParaRPr lang="en-ID" sz="3200" dirty="0">
              <a:latin typeface="微软雅黑" panose="020B0503020204020204" charset="-122"/>
              <a:ea typeface="EB Garamond 12" panose="02020502060206020403" pitchFamily="18" charset="0"/>
              <a:cs typeface="微软雅黑" panose="020B0503020204020204" charset="-122"/>
            </a:endParaRPr>
          </a:p>
        </p:txBody>
      </p:sp>
      <p:sp>
        <p:nvSpPr>
          <p:cNvPr id="39" name="Rectangle 38"/>
          <p:cNvSpPr/>
          <p:nvPr/>
        </p:nvSpPr>
        <p:spPr>
          <a:xfrm rot="16200000">
            <a:off x="-2890134" y="6069916"/>
            <a:ext cx="8681735" cy="1861185"/>
          </a:xfrm>
          <a:prstGeom prst="rect">
            <a:avLst/>
          </a:prstGeom>
        </p:spPr>
        <p:txBody>
          <a:bodyPr wrap="square">
            <a:spAutoFit/>
          </a:bodyPr>
          <a:lstStyle/>
          <a:p>
            <a:r>
              <a:rPr lang="en-US" sz="11500" i="0" dirty="0">
                <a:solidFill>
                  <a:schemeClr val="bg2">
                    <a:lumMod val="10000"/>
                  </a:schemeClr>
                </a:solidFill>
                <a:effectLst/>
                <a:latin typeface="微软雅黑" panose="020B0503020204020204" charset="-122"/>
                <a:cs typeface="Poppins SemiBold" panose="00000700000000000000" pitchFamily="2" charset="0"/>
              </a:rPr>
              <a:t>S</a:t>
            </a:r>
            <a:r>
              <a:rPr lang="en-ID" sz="11500" i="0" dirty="0" err="1">
                <a:solidFill>
                  <a:schemeClr val="bg2">
                    <a:lumMod val="10000"/>
                  </a:schemeClr>
                </a:solidFill>
                <a:effectLst/>
                <a:latin typeface="微软雅黑" panose="020B0503020204020204" charset="-122"/>
                <a:cs typeface="Poppins SemiBold" panose="00000700000000000000" pitchFamily="2" charset="0"/>
              </a:rPr>
              <a:t>eniors</a:t>
            </a:r>
            <a:r>
              <a:rPr lang="en-ID" sz="11500" i="0" dirty="0">
                <a:solidFill>
                  <a:schemeClr val="bg2">
                    <a:lumMod val="10000"/>
                  </a:schemeClr>
                </a:solidFill>
                <a:effectLst/>
                <a:latin typeface="微软雅黑" panose="020B0503020204020204" charset="-122"/>
                <a:cs typeface="Poppins SemiBold" panose="00000700000000000000" pitchFamily="2" charset="0"/>
              </a:rPr>
              <a:t>.</a:t>
            </a:r>
            <a:endParaRPr lang="en-ID" sz="11500" i="0" dirty="0">
              <a:solidFill>
                <a:schemeClr val="bg2">
                  <a:lumMod val="10000"/>
                </a:schemeClr>
              </a:solidFill>
              <a:effectLst/>
              <a:latin typeface="微软雅黑" panose="020B0503020204020204" charset="-122"/>
              <a:cs typeface="Poppins SemiBold" panose="00000700000000000000" pitchFamily="2" charset="0"/>
            </a:endParaRPr>
          </a:p>
        </p:txBody>
      </p:sp>
      <p:sp>
        <p:nvSpPr>
          <p:cNvPr id="40" name="Rectangle 39"/>
          <p:cNvSpPr/>
          <p:nvPr/>
        </p:nvSpPr>
        <p:spPr>
          <a:xfrm>
            <a:off x="3503466" y="1951022"/>
            <a:ext cx="9620992" cy="1446550"/>
          </a:xfrm>
          <a:prstGeom prst="rect">
            <a:avLst/>
          </a:prstGeom>
        </p:spPr>
        <p:txBody>
          <a:bodyPr wrap="square">
            <a:spAutoFit/>
          </a:bodyPr>
          <a:lstStyle/>
          <a:p>
            <a:r>
              <a:rPr lang="en-ID" sz="8800" dirty="0">
                <a:solidFill>
                  <a:schemeClr val="bg2">
                    <a:lumMod val="10000"/>
                  </a:schemeClr>
                </a:solidFill>
                <a:latin typeface="微软雅黑" panose="020B0503020204020204" charset="-122"/>
                <a:cs typeface="Poppins SemiBold" panose="00000700000000000000" pitchFamily="2" charset="0"/>
              </a:rPr>
              <a:t>20.20.02/3.6</a:t>
            </a:r>
            <a:endParaRPr lang="en-ID" sz="8800" i="0" dirty="0">
              <a:solidFill>
                <a:schemeClr val="bg2">
                  <a:lumMod val="10000"/>
                </a:schemeClr>
              </a:solidFill>
              <a:effectLst/>
              <a:latin typeface="微软雅黑" panose="020B0503020204020204" charset="-122"/>
              <a:cs typeface="Poppins SemiBold" panose="00000700000000000000" pitchFamily="2" charset="0"/>
            </a:endParaRPr>
          </a:p>
        </p:txBody>
      </p:sp>
      <p:sp>
        <p:nvSpPr>
          <p:cNvPr id="41" name="Subtitle 2"/>
          <p:cNvSpPr txBox="1"/>
          <p:nvPr/>
        </p:nvSpPr>
        <p:spPr>
          <a:xfrm>
            <a:off x="3631410" y="4018279"/>
            <a:ext cx="9492888" cy="148776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None/>
              <a:defRPr/>
            </a:pPr>
            <a:r>
              <a:rPr lang="en-US" dirty="0">
                <a:latin typeface="Calibri" panose="020F0502020204030204" charset="0"/>
                <a:ea typeface="EB Garamond 12" panose="02020502060206020403" pitchFamily="18" charset="0"/>
                <a:cs typeface="Calibri" panose="020F0502020204030204" charset="0"/>
              </a:rPr>
              <a:t>Design has the power to pull people closer, guiding them visually so they can easily engage with your brand. </a:t>
            </a:r>
            <a:endParaRPr lang="en-US" dirty="0">
              <a:latin typeface="Calibri" panose="020F0502020204030204" charset="0"/>
              <a:ea typeface="EB Garamond 12" panose="02020502060206020403" pitchFamily="18" charset="0"/>
              <a:cs typeface="Calibri" panose="020F0502020204030204" charset="0"/>
            </a:endParaRPr>
          </a:p>
        </p:txBody>
      </p:sp>
      <p:sp>
        <p:nvSpPr>
          <p:cNvPr id="42" name="Rectangle 41"/>
          <p:cNvSpPr/>
          <p:nvPr/>
        </p:nvSpPr>
        <p:spPr>
          <a:xfrm>
            <a:off x="22303877" y="10409816"/>
            <a:ext cx="2256559" cy="923330"/>
          </a:xfrm>
          <a:prstGeom prst="rect">
            <a:avLst/>
          </a:prstGeom>
        </p:spPr>
        <p:txBody>
          <a:bodyPr wrap="square">
            <a:spAutoFit/>
          </a:bodyPr>
          <a:lstStyle/>
          <a:p>
            <a:r>
              <a:rPr lang="en-ID" sz="5400" dirty="0">
                <a:solidFill>
                  <a:schemeClr val="bg2">
                    <a:lumMod val="10000"/>
                  </a:schemeClr>
                </a:solidFill>
                <a:latin typeface="微软雅黑" panose="020B0503020204020204" charset="-122"/>
                <a:cs typeface="Poppins SemiBold" panose="00000700000000000000" pitchFamily="2" charset="0"/>
              </a:rPr>
              <a:t>MNL</a:t>
            </a:r>
            <a:endParaRPr lang="en-ID" sz="5400" i="0" dirty="0">
              <a:solidFill>
                <a:schemeClr val="bg2">
                  <a:lumMod val="10000"/>
                </a:schemeClr>
              </a:solidFill>
              <a:effectLst/>
              <a:latin typeface="微软雅黑" panose="020B0503020204020204" charset="-122"/>
              <a:cs typeface="Poppins SemiBold" panose="00000700000000000000" pitchFamily="2" charset="0"/>
            </a:endParaRPr>
          </a:p>
        </p:txBody>
      </p:sp>
      <p:pic>
        <p:nvPicPr>
          <p:cNvPr id="10" name="图片占位符 9"/>
          <p:cNvPicPr>
            <a:picLocks noGrp="1" noChangeAspect="1"/>
          </p:cNvPicPr>
          <p:nvPr>
            <p:ph type="pic" sz="quarter" idx="10"/>
          </p:nvPr>
        </p:nvPicPr>
        <p:blipFill>
          <a:blip r:embed="rId1" cstate="screen"/>
          <a:srcRect t="36449" b="36449"/>
          <a:stretch>
            <a:fillRect/>
          </a:stretch>
        </p:blip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占位符 6"/>
          <p:cNvPicPr>
            <a:picLocks noGrp="1" noChangeAspect="1"/>
          </p:cNvPicPr>
          <p:nvPr>
            <p:ph type="pic" sz="quarter" idx="11"/>
          </p:nvPr>
        </p:nvPicPr>
        <p:blipFill>
          <a:blip r:embed="rId1" cstate="screen"/>
          <a:srcRect t="18254" b="18254"/>
          <a:stretch>
            <a:fillRect/>
          </a:stretch>
        </p:blipFill>
        <p:spPr/>
      </p:pic>
      <p:sp>
        <p:nvSpPr>
          <p:cNvPr id="22" name="Rectangle 21"/>
          <p:cNvSpPr/>
          <p:nvPr/>
        </p:nvSpPr>
        <p:spPr>
          <a:xfrm>
            <a:off x="14365288" y="0"/>
            <a:ext cx="10113962" cy="136794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4" name="图片占位符 3"/>
          <p:cNvPicPr>
            <a:picLocks noGrp="1" noChangeAspect="1"/>
          </p:cNvPicPr>
          <p:nvPr>
            <p:ph type="pic" sz="quarter" idx="10"/>
          </p:nvPr>
        </p:nvPicPr>
        <p:blipFill>
          <a:blip r:embed="rId2" cstate="screen"/>
          <a:srcRect t="7189" b="7189"/>
          <a:stretch>
            <a:fillRect/>
          </a:stretch>
        </p:blipFill>
        <p:spPr/>
      </p:pic>
      <p:sp>
        <p:nvSpPr>
          <p:cNvPr id="31" name="Freeform: Shape 30"/>
          <p:cNvSpPr/>
          <p:nvPr/>
        </p:nvSpPr>
        <p:spPr>
          <a:xfrm>
            <a:off x="11272316" y="8774000"/>
            <a:ext cx="13157931" cy="2763518"/>
          </a:xfrm>
          <a:custGeom>
            <a:avLst/>
            <a:gdLst/>
            <a:ahLst/>
            <a:cxnLst/>
            <a:rect l="l" t="t" r="r" b="b"/>
            <a:pathLst>
              <a:path w="13157931" h="2763518">
                <a:moveTo>
                  <a:pt x="11584353" y="579369"/>
                </a:moveTo>
                <a:cubicBezTo>
                  <a:pt x="11282143" y="581208"/>
                  <a:pt x="11059124" y="651442"/>
                  <a:pt x="10915298" y="790070"/>
                </a:cubicBezTo>
                <a:cubicBezTo>
                  <a:pt x="10771472" y="928698"/>
                  <a:pt x="10700119" y="1124683"/>
                  <a:pt x="10701239" y="1378026"/>
                </a:cubicBezTo>
                <a:cubicBezTo>
                  <a:pt x="10700119" y="1633369"/>
                  <a:pt x="10771472" y="1831116"/>
                  <a:pt x="10915298" y="1971267"/>
                </a:cubicBezTo>
                <a:cubicBezTo>
                  <a:pt x="11059124" y="2111418"/>
                  <a:pt x="11282143" y="2182453"/>
                  <a:pt x="11584353" y="2184373"/>
                </a:cubicBezTo>
                <a:cubicBezTo>
                  <a:pt x="11886564" y="2182213"/>
                  <a:pt x="12109582" y="2110698"/>
                  <a:pt x="12253406" y="1969827"/>
                </a:cubicBezTo>
                <a:cubicBezTo>
                  <a:pt x="12397230" y="1828956"/>
                  <a:pt x="12468583" y="1631689"/>
                  <a:pt x="12467463" y="1378026"/>
                </a:cubicBezTo>
                <a:cubicBezTo>
                  <a:pt x="12468583" y="1126363"/>
                  <a:pt x="12397230" y="930858"/>
                  <a:pt x="12253406" y="791510"/>
                </a:cubicBezTo>
                <a:cubicBezTo>
                  <a:pt x="12109582" y="652162"/>
                  <a:pt x="11886564" y="581448"/>
                  <a:pt x="11584353" y="579369"/>
                </a:cubicBezTo>
                <a:close/>
                <a:moveTo>
                  <a:pt x="4878754" y="579369"/>
                </a:moveTo>
                <a:cubicBezTo>
                  <a:pt x="4576543" y="581208"/>
                  <a:pt x="4353525" y="651442"/>
                  <a:pt x="4209698" y="790070"/>
                </a:cubicBezTo>
                <a:cubicBezTo>
                  <a:pt x="4065873" y="928698"/>
                  <a:pt x="3994519" y="1124683"/>
                  <a:pt x="3995639" y="1378026"/>
                </a:cubicBezTo>
                <a:cubicBezTo>
                  <a:pt x="3994519" y="1633369"/>
                  <a:pt x="4065873" y="1831116"/>
                  <a:pt x="4209698" y="1971267"/>
                </a:cubicBezTo>
                <a:cubicBezTo>
                  <a:pt x="4353525" y="2111418"/>
                  <a:pt x="4576543" y="2182453"/>
                  <a:pt x="4878754" y="2184373"/>
                </a:cubicBezTo>
                <a:cubicBezTo>
                  <a:pt x="5180964" y="2182213"/>
                  <a:pt x="5403982" y="2110698"/>
                  <a:pt x="5547807" y="1969827"/>
                </a:cubicBezTo>
                <a:cubicBezTo>
                  <a:pt x="5691632" y="1828956"/>
                  <a:pt x="5762984" y="1631689"/>
                  <a:pt x="5761863" y="1378026"/>
                </a:cubicBezTo>
                <a:cubicBezTo>
                  <a:pt x="5762984" y="1126363"/>
                  <a:pt x="5691632" y="930858"/>
                  <a:pt x="5547807" y="791510"/>
                </a:cubicBezTo>
                <a:cubicBezTo>
                  <a:pt x="5403982" y="652162"/>
                  <a:pt x="5180964" y="581448"/>
                  <a:pt x="4878754" y="579369"/>
                </a:cubicBezTo>
                <a:close/>
                <a:moveTo>
                  <a:pt x="11584353" y="224"/>
                </a:moveTo>
                <a:cubicBezTo>
                  <a:pt x="12115155" y="2203"/>
                  <a:pt x="12510341" y="120978"/>
                  <a:pt x="12769914" y="356548"/>
                </a:cubicBezTo>
                <a:cubicBezTo>
                  <a:pt x="13029486" y="592119"/>
                  <a:pt x="13158823" y="932611"/>
                  <a:pt x="13157927" y="1378026"/>
                </a:cubicBezTo>
                <a:cubicBezTo>
                  <a:pt x="13158823" y="1825447"/>
                  <a:pt x="13029485" y="2167702"/>
                  <a:pt x="12769914" y="2404793"/>
                </a:cubicBezTo>
                <a:cubicBezTo>
                  <a:pt x="12510341" y="2641885"/>
                  <a:pt x="12115155" y="2761459"/>
                  <a:pt x="11584353" y="2763518"/>
                </a:cubicBezTo>
                <a:cubicBezTo>
                  <a:pt x="11051870" y="2761699"/>
                  <a:pt x="10656201" y="2642603"/>
                  <a:pt x="10397348" y="2406231"/>
                </a:cubicBezTo>
                <a:cubicBezTo>
                  <a:pt x="10138496" y="2169859"/>
                  <a:pt x="10009638" y="1827125"/>
                  <a:pt x="10010775" y="1378026"/>
                </a:cubicBezTo>
                <a:cubicBezTo>
                  <a:pt x="10009638" y="930933"/>
                  <a:pt x="10138496" y="589961"/>
                  <a:pt x="10397348" y="355110"/>
                </a:cubicBezTo>
                <a:cubicBezTo>
                  <a:pt x="10656201" y="120259"/>
                  <a:pt x="11051870" y="1963"/>
                  <a:pt x="11584353" y="224"/>
                </a:cubicBezTo>
                <a:close/>
                <a:moveTo>
                  <a:pt x="8286866" y="224"/>
                </a:moveTo>
                <a:cubicBezTo>
                  <a:pt x="8596238" y="-1720"/>
                  <a:pt x="8860006" y="21771"/>
                  <a:pt x="9078169" y="70696"/>
                </a:cubicBezTo>
                <a:cubicBezTo>
                  <a:pt x="9296333" y="119621"/>
                  <a:pt x="9463096" y="205644"/>
                  <a:pt x="9578457" y="328765"/>
                </a:cubicBezTo>
                <a:cubicBezTo>
                  <a:pt x="9693819" y="451886"/>
                  <a:pt x="9751983" y="623768"/>
                  <a:pt x="9752949" y="844410"/>
                </a:cubicBezTo>
                <a:cubicBezTo>
                  <a:pt x="9748077" y="1049541"/>
                  <a:pt x="9681361" y="1210659"/>
                  <a:pt x="9552802" y="1327762"/>
                </a:cubicBezTo>
                <a:cubicBezTo>
                  <a:pt x="9424242" y="1444866"/>
                  <a:pt x="9263072" y="1534908"/>
                  <a:pt x="9069291" y="1597887"/>
                </a:cubicBezTo>
                <a:cubicBezTo>
                  <a:pt x="8875508" y="1660867"/>
                  <a:pt x="8678348" y="1713736"/>
                  <a:pt x="8477807" y="1756494"/>
                </a:cubicBezTo>
                <a:cubicBezTo>
                  <a:pt x="8277268" y="1799252"/>
                  <a:pt x="8102581" y="1848851"/>
                  <a:pt x="7953749" y="1905291"/>
                </a:cubicBezTo>
                <a:cubicBezTo>
                  <a:pt x="7804916" y="1961731"/>
                  <a:pt x="7711168" y="2041963"/>
                  <a:pt x="7672507" y="2145987"/>
                </a:cubicBezTo>
                <a:lnTo>
                  <a:pt x="9714585" y="2145987"/>
                </a:lnTo>
                <a:lnTo>
                  <a:pt x="9714585" y="2725132"/>
                </a:lnTo>
                <a:lnTo>
                  <a:pt x="6705600" y="2725132"/>
                </a:lnTo>
                <a:lnTo>
                  <a:pt x="6705600" y="2376109"/>
                </a:lnTo>
                <a:cubicBezTo>
                  <a:pt x="6711885" y="2155707"/>
                  <a:pt x="6793590" y="1981045"/>
                  <a:pt x="6950716" y="1852122"/>
                </a:cubicBezTo>
                <a:cubicBezTo>
                  <a:pt x="7107842" y="1723199"/>
                  <a:pt x="7302678" y="1622212"/>
                  <a:pt x="7535224" y="1549161"/>
                </a:cubicBezTo>
                <a:cubicBezTo>
                  <a:pt x="7767770" y="1476110"/>
                  <a:pt x="8000315" y="1413190"/>
                  <a:pt x="8232861" y="1360402"/>
                </a:cubicBezTo>
                <a:cubicBezTo>
                  <a:pt x="8465407" y="1307613"/>
                  <a:pt x="8660243" y="1247152"/>
                  <a:pt x="8817369" y="1179019"/>
                </a:cubicBezTo>
                <a:cubicBezTo>
                  <a:pt x="8974495" y="1110885"/>
                  <a:pt x="9056199" y="1017275"/>
                  <a:pt x="9062485" y="898187"/>
                </a:cubicBezTo>
                <a:cubicBezTo>
                  <a:pt x="9064405" y="824114"/>
                  <a:pt x="9044780" y="763555"/>
                  <a:pt x="9003611" y="716513"/>
                </a:cubicBezTo>
                <a:cubicBezTo>
                  <a:pt x="8962442" y="669470"/>
                  <a:pt x="8888209" y="634805"/>
                  <a:pt x="8780911" y="612517"/>
                </a:cubicBezTo>
                <a:cubicBezTo>
                  <a:pt x="8673612" y="590228"/>
                  <a:pt x="8521730" y="579179"/>
                  <a:pt x="8325263" y="579369"/>
                </a:cubicBezTo>
                <a:cubicBezTo>
                  <a:pt x="8028723" y="574167"/>
                  <a:pt x="7809698" y="606657"/>
                  <a:pt x="7668187" y="676839"/>
                </a:cubicBezTo>
                <a:cubicBezTo>
                  <a:pt x="7526676" y="747020"/>
                  <a:pt x="7456441" y="886104"/>
                  <a:pt x="7457481" y="1094089"/>
                </a:cubicBezTo>
                <a:lnTo>
                  <a:pt x="6767017" y="1094089"/>
                </a:lnTo>
                <a:cubicBezTo>
                  <a:pt x="6769285" y="799006"/>
                  <a:pt x="6834648" y="571967"/>
                  <a:pt x="6963104" y="412972"/>
                </a:cubicBezTo>
                <a:cubicBezTo>
                  <a:pt x="7091562" y="253977"/>
                  <a:pt x="7269505" y="144672"/>
                  <a:pt x="7496936" y="85057"/>
                </a:cubicBezTo>
                <a:cubicBezTo>
                  <a:pt x="7724367" y="25443"/>
                  <a:pt x="7987677" y="-2835"/>
                  <a:pt x="8286866" y="224"/>
                </a:cubicBezTo>
                <a:close/>
                <a:moveTo>
                  <a:pt x="4878754" y="224"/>
                </a:moveTo>
                <a:cubicBezTo>
                  <a:pt x="5409555" y="2203"/>
                  <a:pt x="5804741" y="120978"/>
                  <a:pt x="6064314" y="356548"/>
                </a:cubicBezTo>
                <a:cubicBezTo>
                  <a:pt x="6323886" y="592119"/>
                  <a:pt x="6453223" y="932611"/>
                  <a:pt x="6452327" y="1378026"/>
                </a:cubicBezTo>
                <a:cubicBezTo>
                  <a:pt x="6453223" y="1825447"/>
                  <a:pt x="6323886" y="2167702"/>
                  <a:pt x="6064313" y="2404793"/>
                </a:cubicBezTo>
                <a:cubicBezTo>
                  <a:pt x="5804741" y="2641884"/>
                  <a:pt x="5409555" y="2761459"/>
                  <a:pt x="4878754" y="2763518"/>
                </a:cubicBezTo>
                <a:cubicBezTo>
                  <a:pt x="4346270" y="2761699"/>
                  <a:pt x="3950602" y="2642603"/>
                  <a:pt x="3691749" y="2406231"/>
                </a:cubicBezTo>
                <a:cubicBezTo>
                  <a:pt x="3432897" y="2169859"/>
                  <a:pt x="3304039" y="1827125"/>
                  <a:pt x="3305176" y="1378026"/>
                </a:cubicBezTo>
                <a:cubicBezTo>
                  <a:pt x="3304039" y="930933"/>
                  <a:pt x="3432897" y="589961"/>
                  <a:pt x="3691749" y="355110"/>
                </a:cubicBezTo>
                <a:cubicBezTo>
                  <a:pt x="3950602" y="120259"/>
                  <a:pt x="4346270" y="1963"/>
                  <a:pt x="4878754" y="224"/>
                </a:cubicBezTo>
                <a:close/>
                <a:moveTo>
                  <a:pt x="1581267" y="224"/>
                </a:moveTo>
                <a:cubicBezTo>
                  <a:pt x="1890639" y="-1720"/>
                  <a:pt x="2154407" y="21771"/>
                  <a:pt x="2372570" y="70696"/>
                </a:cubicBezTo>
                <a:cubicBezTo>
                  <a:pt x="2590734" y="119621"/>
                  <a:pt x="2757496" y="205644"/>
                  <a:pt x="2872858" y="328765"/>
                </a:cubicBezTo>
                <a:cubicBezTo>
                  <a:pt x="2988220" y="451886"/>
                  <a:pt x="3046383" y="623768"/>
                  <a:pt x="3047349" y="844410"/>
                </a:cubicBezTo>
                <a:cubicBezTo>
                  <a:pt x="3042477" y="1049541"/>
                  <a:pt x="2975762" y="1210659"/>
                  <a:pt x="2847203" y="1327762"/>
                </a:cubicBezTo>
                <a:cubicBezTo>
                  <a:pt x="2718643" y="1444866"/>
                  <a:pt x="2557473" y="1534908"/>
                  <a:pt x="2363691" y="1597887"/>
                </a:cubicBezTo>
                <a:cubicBezTo>
                  <a:pt x="2169910" y="1660867"/>
                  <a:pt x="1972749" y="1713736"/>
                  <a:pt x="1772209" y="1756494"/>
                </a:cubicBezTo>
                <a:cubicBezTo>
                  <a:pt x="1571669" y="1799252"/>
                  <a:pt x="1396983" y="1848851"/>
                  <a:pt x="1248150" y="1905291"/>
                </a:cubicBezTo>
                <a:cubicBezTo>
                  <a:pt x="1099317" y="1961731"/>
                  <a:pt x="1005569" y="2041963"/>
                  <a:pt x="966907" y="2145987"/>
                </a:cubicBezTo>
                <a:lnTo>
                  <a:pt x="3008985" y="2145987"/>
                </a:lnTo>
                <a:lnTo>
                  <a:pt x="3008985" y="2725132"/>
                </a:lnTo>
                <a:lnTo>
                  <a:pt x="0" y="2725132"/>
                </a:lnTo>
                <a:lnTo>
                  <a:pt x="0" y="2376109"/>
                </a:lnTo>
                <a:cubicBezTo>
                  <a:pt x="6286" y="2155707"/>
                  <a:pt x="87991" y="1981045"/>
                  <a:pt x="245117" y="1852122"/>
                </a:cubicBezTo>
                <a:cubicBezTo>
                  <a:pt x="402242" y="1723199"/>
                  <a:pt x="597078" y="1622212"/>
                  <a:pt x="829624" y="1549161"/>
                </a:cubicBezTo>
                <a:cubicBezTo>
                  <a:pt x="1062170" y="1476110"/>
                  <a:pt x="1294716" y="1413190"/>
                  <a:pt x="1527262" y="1360402"/>
                </a:cubicBezTo>
                <a:cubicBezTo>
                  <a:pt x="1759808" y="1307613"/>
                  <a:pt x="1954644" y="1247152"/>
                  <a:pt x="2111769" y="1179019"/>
                </a:cubicBezTo>
                <a:cubicBezTo>
                  <a:pt x="2268895" y="1110885"/>
                  <a:pt x="2350601" y="1017275"/>
                  <a:pt x="2356886" y="898187"/>
                </a:cubicBezTo>
                <a:cubicBezTo>
                  <a:pt x="2358806" y="824114"/>
                  <a:pt x="2339181" y="763555"/>
                  <a:pt x="2298012" y="716513"/>
                </a:cubicBezTo>
                <a:cubicBezTo>
                  <a:pt x="2256843" y="669470"/>
                  <a:pt x="2182610" y="634805"/>
                  <a:pt x="2075312" y="612517"/>
                </a:cubicBezTo>
                <a:cubicBezTo>
                  <a:pt x="1968014" y="590228"/>
                  <a:pt x="1816131" y="579179"/>
                  <a:pt x="1619664" y="579369"/>
                </a:cubicBezTo>
                <a:cubicBezTo>
                  <a:pt x="1323124" y="574167"/>
                  <a:pt x="1104098" y="606657"/>
                  <a:pt x="962588" y="676839"/>
                </a:cubicBezTo>
                <a:cubicBezTo>
                  <a:pt x="821077" y="747020"/>
                  <a:pt x="750842" y="886104"/>
                  <a:pt x="751881" y="1094089"/>
                </a:cubicBezTo>
                <a:lnTo>
                  <a:pt x="61418" y="1094089"/>
                </a:lnTo>
                <a:cubicBezTo>
                  <a:pt x="63686" y="799006"/>
                  <a:pt x="129048" y="571967"/>
                  <a:pt x="257505" y="412972"/>
                </a:cubicBezTo>
                <a:cubicBezTo>
                  <a:pt x="385962" y="253977"/>
                  <a:pt x="563905" y="144672"/>
                  <a:pt x="791336" y="85057"/>
                </a:cubicBezTo>
                <a:cubicBezTo>
                  <a:pt x="1018767" y="25443"/>
                  <a:pt x="1282077" y="-2835"/>
                  <a:pt x="1581267" y="224"/>
                </a:cubicBezTo>
                <a:close/>
              </a:path>
            </a:pathLst>
          </a:custGeom>
          <a:solidFill>
            <a:schemeClr val="bg1">
              <a:lumMod val="9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Rectangle 24"/>
          <p:cNvSpPr/>
          <p:nvPr/>
        </p:nvSpPr>
        <p:spPr>
          <a:xfrm>
            <a:off x="10113963" y="0"/>
            <a:ext cx="4251325" cy="13679488"/>
          </a:xfrm>
          <a:prstGeom prst="rect">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Rectangle 25"/>
          <p:cNvSpPr/>
          <p:nvPr/>
        </p:nvSpPr>
        <p:spPr>
          <a:xfrm>
            <a:off x="222554" y="738352"/>
            <a:ext cx="24034144" cy="2785378"/>
          </a:xfrm>
          <a:prstGeom prst="rect">
            <a:avLst/>
          </a:prstGeom>
        </p:spPr>
        <p:txBody>
          <a:bodyPr wrap="none">
            <a:spAutoFit/>
          </a:bodyPr>
          <a:lstStyle/>
          <a:p>
            <a:r>
              <a:rPr lang="en-ID" sz="17500" dirty="0">
                <a:solidFill>
                  <a:schemeClr val="bg1"/>
                </a:solidFill>
                <a:latin typeface="微软雅黑" panose="020B0503020204020204" charset="-122"/>
              </a:rPr>
              <a:t>CUSTOMIZABLE</a:t>
            </a:r>
            <a:endParaRPr lang="en-ID" sz="17500" dirty="0">
              <a:solidFill>
                <a:schemeClr val="bg1"/>
              </a:solidFill>
              <a:latin typeface="微软雅黑" panose="020B0503020204020204" charset="-122"/>
            </a:endParaRPr>
          </a:p>
        </p:txBody>
      </p:sp>
      <p:sp>
        <p:nvSpPr>
          <p:cNvPr id="30" name="Freeform: Shape 29"/>
          <p:cNvSpPr/>
          <p:nvPr/>
        </p:nvSpPr>
        <p:spPr>
          <a:xfrm>
            <a:off x="1207357" y="5031508"/>
            <a:ext cx="13157931" cy="2763518"/>
          </a:xfrm>
          <a:custGeom>
            <a:avLst/>
            <a:gdLst/>
            <a:ahLst/>
            <a:cxnLst/>
            <a:rect l="l" t="t" r="r" b="b"/>
            <a:pathLst>
              <a:path w="13157931" h="2763518">
                <a:moveTo>
                  <a:pt x="11584353" y="579369"/>
                </a:moveTo>
                <a:cubicBezTo>
                  <a:pt x="11282143" y="581208"/>
                  <a:pt x="11059124" y="651442"/>
                  <a:pt x="10915298" y="790070"/>
                </a:cubicBezTo>
                <a:cubicBezTo>
                  <a:pt x="10771472" y="928698"/>
                  <a:pt x="10700119" y="1124683"/>
                  <a:pt x="10701239" y="1378026"/>
                </a:cubicBezTo>
                <a:cubicBezTo>
                  <a:pt x="10700119" y="1633369"/>
                  <a:pt x="10771472" y="1831116"/>
                  <a:pt x="10915298" y="1971267"/>
                </a:cubicBezTo>
                <a:cubicBezTo>
                  <a:pt x="11059124" y="2111418"/>
                  <a:pt x="11282143" y="2182453"/>
                  <a:pt x="11584353" y="2184373"/>
                </a:cubicBezTo>
                <a:cubicBezTo>
                  <a:pt x="11886564" y="2182213"/>
                  <a:pt x="12109582" y="2110698"/>
                  <a:pt x="12253406" y="1969827"/>
                </a:cubicBezTo>
                <a:cubicBezTo>
                  <a:pt x="12397230" y="1828956"/>
                  <a:pt x="12468583" y="1631689"/>
                  <a:pt x="12467463" y="1378026"/>
                </a:cubicBezTo>
                <a:cubicBezTo>
                  <a:pt x="12468583" y="1126363"/>
                  <a:pt x="12397230" y="930858"/>
                  <a:pt x="12253406" y="791510"/>
                </a:cubicBezTo>
                <a:cubicBezTo>
                  <a:pt x="12109582" y="652162"/>
                  <a:pt x="11886564" y="581448"/>
                  <a:pt x="11584353" y="579369"/>
                </a:cubicBezTo>
                <a:close/>
                <a:moveTo>
                  <a:pt x="4878754" y="579369"/>
                </a:moveTo>
                <a:cubicBezTo>
                  <a:pt x="4576543" y="581208"/>
                  <a:pt x="4353525" y="651442"/>
                  <a:pt x="4209698" y="790070"/>
                </a:cubicBezTo>
                <a:cubicBezTo>
                  <a:pt x="4065873" y="928698"/>
                  <a:pt x="3994519" y="1124683"/>
                  <a:pt x="3995639" y="1378026"/>
                </a:cubicBezTo>
                <a:cubicBezTo>
                  <a:pt x="3994519" y="1633369"/>
                  <a:pt x="4065873" y="1831116"/>
                  <a:pt x="4209698" y="1971267"/>
                </a:cubicBezTo>
                <a:cubicBezTo>
                  <a:pt x="4353525" y="2111418"/>
                  <a:pt x="4576543" y="2182453"/>
                  <a:pt x="4878754" y="2184373"/>
                </a:cubicBezTo>
                <a:cubicBezTo>
                  <a:pt x="5180964" y="2182213"/>
                  <a:pt x="5403982" y="2110698"/>
                  <a:pt x="5547807" y="1969827"/>
                </a:cubicBezTo>
                <a:cubicBezTo>
                  <a:pt x="5691632" y="1828956"/>
                  <a:pt x="5762984" y="1631689"/>
                  <a:pt x="5761863" y="1378026"/>
                </a:cubicBezTo>
                <a:cubicBezTo>
                  <a:pt x="5762984" y="1126363"/>
                  <a:pt x="5691632" y="930858"/>
                  <a:pt x="5547807" y="791510"/>
                </a:cubicBezTo>
                <a:cubicBezTo>
                  <a:pt x="5403982" y="652162"/>
                  <a:pt x="5180964" y="581448"/>
                  <a:pt x="4878754" y="579369"/>
                </a:cubicBezTo>
                <a:close/>
                <a:moveTo>
                  <a:pt x="11584353" y="224"/>
                </a:moveTo>
                <a:cubicBezTo>
                  <a:pt x="12115155" y="2203"/>
                  <a:pt x="12510341" y="120978"/>
                  <a:pt x="12769914" y="356548"/>
                </a:cubicBezTo>
                <a:cubicBezTo>
                  <a:pt x="13029486" y="592119"/>
                  <a:pt x="13158823" y="932611"/>
                  <a:pt x="13157927" y="1378026"/>
                </a:cubicBezTo>
                <a:cubicBezTo>
                  <a:pt x="13158823" y="1825447"/>
                  <a:pt x="13029485" y="2167702"/>
                  <a:pt x="12769914" y="2404793"/>
                </a:cubicBezTo>
                <a:cubicBezTo>
                  <a:pt x="12510341" y="2641885"/>
                  <a:pt x="12115155" y="2761459"/>
                  <a:pt x="11584353" y="2763518"/>
                </a:cubicBezTo>
                <a:cubicBezTo>
                  <a:pt x="11051870" y="2761699"/>
                  <a:pt x="10656201" y="2642603"/>
                  <a:pt x="10397348" y="2406231"/>
                </a:cubicBezTo>
                <a:cubicBezTo>
                  <a:pt x="10138496" y="2169859"/>
                  <a:pt x="10009638" y="1827125"/>
                  <a:pt x="10010775" y="1378026"/>
                </a:cubicBezTo>
                <a:cubicBezTo>
                  <a:pt x="10009638" y="930933"/>
                  <a:pt x="10138496" y="589961"/>
                  <a:pt x="10397348" y="355110"/>
                </a:cubicBezTo>
                <a:cubicBezTo>
                  <a:pt x="10656201" y="120259"/>
                  <a:pt x="11051870" y="1963"/>
                  <a:pt x="11584353" y="224"/>
                </a:cubicBezTo>
                <a:close/>
                <a:moveTo>
                  <a:pt x="8286866" y="224"/>
                </a:moveTo>
                <a:cubicBezTo>
                  <a:pt x="8596238" y="-1720"/>
                  <a:pt x="8860006" y="21771"/>
                  <a:pt x="9078169" y="70696"/>
                </a:cubicBezTo>
                <a:cubicBezTo>
                  <a:pt x="9296333" y="119621"/>
                  <a:pt x="9463096" y="205644"/>
                  <a:pt x="9578457" y="328765"/>
                </a:cubicBezTo>
                <a:cubicBezTo>
                  <a:pt x="9693819" y="451886"/>
                  <a:pt x="9751983" y="623768"/>
                  <a:pt x="9752949" y="844410"/>
                </a:cubicBezTo>
                <a:cubicBezTo>
                  <a:pt x="9748077" y="1049541"/>
                  <a:pt x="9681361" y="1210659"/>
                  <a:pt x="9552802" y="1327762"/>
                </a:cubicBezTo>
                <a:cubicBezTo>
                  <a:pt x="9424242" y="1444866"/>
                  <a:pt x="9263072" y="1534908"/>
                  <a:pt x="9069291" y="1597887"/>
                </a:cubicBezTo>
                <a:cubicBezTo>
                  <a:pt x="8875508" y="1660867"/>
                  <a:pt x="8678348" y="1713736"/>
                  <a:pt x="8477807" y="1756494"/>
                </a:cubicBezTo>
                <a:cubicBezTo>
                  <a:pt x="8277268" y="1799252"/>
                  <a:pt x="8102581" y="1848851"/>
                  <a:pt x="7953749" y="1905291"/>
                </a:cubicBezTo>
                <a:cubicBezTo>
                  <a:pt x="7804916" y="1961731"/>
                  <a:pt x="7711168" y="2041963"/>
                  <a:pt x="7672507" y="2145987"/>
                </a:cubicBezTo>
                <a:lnTo>
                  <a:pt x="9714585" y="2145987"/>
                </a:lnTo>
                <a:lnTo>
                  <a:pt x="9714585" y="2725132"/>
                </a:lnTo>
                <a:lnTo>
                  <a:pt x="6705600" y="2725132"/>
                </a:lnTo>
                <a:lnTo>
                  <a:pt x="6705600" y="2376109"/>
                </a:lnTo>
                <a:cubicBezTo>
                  <a:pt x="6711885" y="2155707"/>
                  <a:pt x="6793590" y="1981045"/>
                  <a:pt x="6950716" y="1852122"/>
                </a:cubicBezTo>
                <a:cubicBezTo>
                  <a:pt x="7107842" y="1723199"/>
                  <a:pt x="7302678" y="1622212"/>
                  <a:pt x="7535224" y="1549161"/>
                </a:cubicBezTo>
                <a:cubicBezTo>
                  <a:pt x="7767770" y="1476110"/>
                  <a:pt x="8000315" y="1413190"/>
                  <a:pt x="8232861" y="1360402"/>
                </a:cubicBezTo>
                <a:cubicBezTo>
                  <a:pt x="8465407" y="1307613"/>
                  <a:pt x="8660243" y="1247152"/>
                  <a:pt x="8817369" y="1179019"/>
                </a:cubicBezTo>
                <a:cubicBezTo>
                  <a:pt x="8974495" y="1110885"/>
                  <a:pt x="9056199" y="1017275"/>
                  <a:pt x="9062485" y="898187"/>
                </a:cubicBezTo>
                <a:cubicBezTo>
                  <a:pt x="9064405" y="824114"/>
                  <a:pt x="9044780" y="763555"/>
                  <a:pt x="9003611" y="716513"/>
                </a:cubicBezTo>
                <a:cubicBezTo>
                  <a:pt x="8962442" y="669470"/>
                  <a:pt x="8888209" y="634805"/>
                  <a:pt x="8780911" y="612517"/>
                </a:cubicBezTo>
                <a:cubicBezTo>
                  <a:pt x="8673612" y="590228"/>
                  <a:pt x="8521730" y="579179"/>
                  <a:pt x="8325263" y="579369"/>
                </a:cubicBezTo>
                <a:cubicBezTo>
                  <a:pt x="8028723" y="574167"/>
                  <a:pt x="7809698" y="606657"/>
                  <a:pt x="7668187" y="676839"/>
                </a:cubicBezTo>
                <a:cubicBezTo>
                  <a:pt x="7526676" y="747020"/>
                  <a:pt x="7456441" y="886104"/>
                  <a:pt x="7457481" y="1094089"/>
                </a:cubicBezTo>
                <a:lnTo>
                  <a:pt x="6767017" y="1094089"/>
                </a:lnTo>
                <a:cubicBezTo>
                  <a:pt x="6769285" y="799006"/>
                  <a:pt x="6834648" y="571967"/>
                  <a:pt x="6963104" y="412972"/>
                </a:cubicBezTo>
                <a:cubicBezTo>
                  <a:pt x="7091562" y="253977"/>
                  <a:pt x="7269505" y="144672"/>
                  <a:pt x="7496936" y="85057"/>
                </a:cubicBezTo>
                <a:cubicBezTo>
                  <a:pt x="7724367" y="25443"/>
                  <a:pt x="7987677" y="-2835"/>
                  <a:pt x="8286866" y="224"/>
                </a:cubicBezTo>
                <a:close/>
                <a:moveTo>
                  <a:pt x="4878754" y="224"/>
                </a:moveTo>
                <a:cubicBezTo>
                  <a:pt x="5409555" y="2203"/>
                  <a:pt x="5804741" y="120978"/>
                  <a:pt x="6064314" y="356548"/>
                </a:cubicBezTo>
                <a:cubicBezTo>
                  <a:pt x="6323886" y="592119"/>
                  <a:pt x="6453223" y="932611"/>
                  <a:pt x="6452327" y="1378026"/>
                </a:cubicBezTo>
                <a:cubicBezTo>
                  <a:pt x="6453223" y="1825447"/>
                  <a:pt x="6323886" y="2167702"/>
                  <a:pt x="6064313" y="2404793"/>
                </a:cubicBezTo>
                <a:cubicBezTo>
                  <a:pt x="5804741" y="2641884"/>
                  <a:pt x="5409555" y="2761459"/>
                  <a:pt x="4878754" y="2763518"/>
                </a:cubicBezTo>
                <a:cubicBezTo>
                  <a:pt x="4346270" y="2761699"/>
                  <a:pt x="3950602" y="2642603"/>
                  <a:pt x="3691749" y="2406231"/>
                </a:cubicBezTo>
                <a:cubicBezTo>
                  <a:pt x="3432897" y="2169859"/>
                  <a:pt x="3304039" y="1827125"/>
                  <a:pt x="3305176" y="1378026"/>
                </a:cubicBezTo>
                <a:cubicBezTo>
                  <a:pt x="3304039" y="930933"/>
                  <a:pt x="3432897" y="589961"/>
                  <a:pt x="3691749" y="355110"/>
                </a:cubicBezTo>
                <a:cubicBezTo>
                  <a:pt x="3950602" y="120259"/>
                  <a:pt x="4346270" y="1963"/>
                  <a:pt x="4878754" y="224"/>
                </a:cubicBezTo>
                <a:close/>
                <a:moveTo>
                  <a:pt x="1581267" y="224"/>
                </a:moveTo>
                <a:cubicBezTo>
                  <a:pt x="1890639" y="-1720"/>
                  <a:pt x="2154407" y="21771"/>
                  <a:pt x="2372570" y="70696"/>
                </a:cubicBezTo>
                <a:cubicBezTo>
                  <a:pt x="2590734" y="119621"/>
                  <a:pt x="2757496" y="205644"/>
                  <a:pt x="2872858" y="328765"/>
                </a:cubicBezTo>
                <a:cubicBezTo>
                  <a:pt x="2988220" y="451886"/>
                  <a:pt x="3046383" y="623768"/>
                  <a:pt x="3047349" y="844410"/>
                </a:cubicBezTo>
                <a:cubicBezTo>
                  <a:pt x="3042477" y="1049541"/>
                  <a:pt x="2975762" y="1210659"/>
                  <a:pt x="2847203" y="1327762"/>
                </a:cubicBezTo>
                <a:cubicBezTo>
                  <a:pt x="2718643" y="1444866"/>
                  <a:pt x="2557473" y="1534908"/>
                  <a:pt x="2363691" y="1597887"/>
                </a:cubicBezTo>
                <a:cubicBezTo>
                  <a:pt x="2169910" y="1660867"/>
                  <a:pt x="1972749" y="1713736"/>
                  <a:pt x="1772209" y="1756494"/>
                </a:cubicBezTo>
                <a:cubicBezTo>
                  <a:pt x="1571669" y="1799252"/>
                  <a:pt x="1396983" y="1848851"/>
                  <a:pt x="1248150" y="1905291"/>
                </a:cubicBezTo>
                <a:cubicBezTo>
                  <a:pt x="1099317" y="1961731"/>
                  <a:pt x="1005569" y="2041963"/>
                  <a:pt x="966907" y="2145987"/>
                </a:cubicBezTo>
                <a:lnTo>
                  <a:pt x="3008985" y="2145987"/>
                </a:lnTo>
                <a:lnTo>
                  <a:pt x="3008985" y="2725132"/>
                </a:lnTo>
                <a:lnTo>
                  <a:pt x="0" y="2725132"/>
                </a:lnTo>
                <a:lnTo>
                  <a:pt x="0" y="2376109"/>
                </a:lnTo>
                <a:cubicBezTo>
                  <a:pt x="6286" y="2155707"/>
                  <a:pt x="87991" y="1981045"/>
                  <a:pt x="245117" y="1852122"/>
                </a:cubicBezTo>
                <a:cubicBezTo>
                  <a:pt x="402242" y="1723199"/>
                  <a:pt x="597078" y="1622212"/>
                  <a:pt x="829624" y="1549161"/>
                </a:cubicBezTo>
                <a:cubicBezTo>
                  <a:pt x="1062170" y="1476110"/>
                  <a:pt x="1294716" y="1413190"/>
                  <a:pt x="1527262" y="1360402"/>
                </a:cubicBezTo>
                <a:cubicBezTo>
                  <a:pt x="1759808" y="1307613"/>
                  <a:pt x="1954644" y="1247152"/>
                  <a:pt x="2111769" y="1179019"/>
                </a:cubicBezTo>
                <a:cubicBezTo>
                  <a:pt x="2268895" y="1110885"/>
                  <a:pt x="2350601" y="1017275"/>
                  <a:pt x="2356886" y="898187"/>
                </a:cubicBezTo>
                <a:cubicBezTo>
                  <a:pt x="2358806" y="824114"/>
                  <a:pt x="2339181" y="763555"/>
                  <a:pt x="2298012" y="716513"/>
                </a:cubicBezTo>
                <a:cubicBezTo>
                  <a:pt x="2256843" y="669470"/>
                  <a:pt x="2182610" y="634805"/>
                  <a:pt x="2075312" y="612517"/>
                </a:cubicBezTo>
                <a:cubicBezTo>
                  <a:pt x="1968014" y="590228"/>
                  <a:pt x="1816131" y="579179"/>
                  <a:pt x="1619664" y="579369"/>
                </a:cubicBezTo>
                <a:cubicBezTo>
                  <a:pt x="1323124" y="574167"/>
                  <a:pt x="1104098" y="606657"/>
                  <a:pt x="962588" y="676839"/>
                </a:cubicBezTo>
                <a:cubicBezTo>
                  <a:pt x="821077" y="747020"/>
                  <a:pt x="750842" y="886104"/>
                  <a:pt x="751881" y="1094089"/>
                </a:cubicBezTo>
                <a:lnTo>
                  <a:pt x="61418" y="1094089"/>
                </a:lnTo>
                <a:cubicBezTo>
                  <a:pt x="63686" y="799006"/>
                  <a:pt x="129048" y="571967"/>
                  <a:pt x="257505" y="412972"/>
                </a:cubicBezTo>
                <a:cubicBezTo>
                  <a:pt x="385962" y="253977"/>
                  <a:pt x="563905" y="144672"/>
                  <a:pt x="791336" y="85057"/>
                </a:cubicBezTo>
                <a:cubicBezTo>
                  <a:pt x="1018767" y="25443"/>
                  <a:pt x="1282077" y="-2835"/>
                  <a:pt x="1581267" y="224"/>
                </a:cubicBezTo>
                <a:close/>
              </a:path>
            </a:pathLst>
          </a:custGeom>
          <a:solidFill>
            <a:schemeClr val="bg1">
              <a:lumMod val="9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2" name="Rectangle 31"/>
          <p:cNvSpPr/>
          <p:nvPr/>
        </p:nvSpPr>
        <p:spPr>
          <a:xfrm>
            <a:off x="10893448" y="10702574"/>
            <a:ext cx="11110890" cy="2238562"/>
          </a:xfrm>
          <a:prstGeom prst="rect">
            <a:avLst/>
          </a:prstGeom>
        </p:spPr>
        <p:txBody>
          <a:bodyPr wrap="square">
            <a:spAutoFit/>
          </a:bodyPr>
          <a:lstStyle/>
          <a:p>
            <a:pPr>
              <a:lnSpc>
                <a:spcPct val="150000"/>
              </a:lnSpc>
            </a:pPr>
            <a:r>
              <a:rPr lang="en-US" sz="3200" dirty="0">
                <a:solidFill>
                  <a:schemeClr val="bg1"/>
                </a:solidFill>
                <a:latin typeface="Adobe 黑体 Std R" panose="020B0400000000000000" charset="-122"/>
                <a:cs typeface="Adobe 黑体 Std R" panose="020B0400000000000000" charset="-122"/>
              </a:rPr>
              <a:t>However, the theme, the instantiation of those blocks, had to be sourced dynamically so each user could have a unique, custom experience.</a:t>
            </a:r>
            <a:endParaRPr lang="en-ID" sz="3200" dirty="0">
              <a:solidFill>
                <a:schemeClr val="bg1"/>
              </a:solidFill>
              <a:latin typeface="Adobe 黑体 Std R" panose="020B0400000000000000" charset="-122"/>
              <a:cs typeface="Adobe 黑体 Std R" panose="020B0400000000000000" charset="-122"/>
            </a:endParaRPr>
          </a:p>
        </p:txBody>
      </p:sp>
      <p:sp>
        <p:nvSpPr>
          <p:cNvPr id="10" name="Rectangle 9"/>
          <p:cNvSpPr/>
          <p:nvPr/>
        </p:nvSpPr>
        <p:spPr>
          <a:xfrm>
            <a:off x="222554" y="2567152"/>
            <a:ext cx="24034144" cy="2785378"/>
          </a:xfrm>
          <a:prstGeom prst="rect">
            <a:avLst/>
          </a:prstGeom>
        </p:spPr>
        <p:txBody>
          <a:bodyPr wrap="none">
            <a:spAutoFit/>
          </a:bodyPr>
          <a:lstStyle/>
          <a:p>
            <a:r>
              <a:rPr lang="en-ID" sz="17500" dirty="0">
                <a:ln>
                  <a:solidFill>
                    <a:schemeClr val="bg1"/>
                  </a:solidFill>
                </a:ln>
                <a:noFill/>
                <a:latin typeface="微软雅黑" panose="020B0503020204020204" charset="-122"/>
              </a:rPr>
              <a:t>CUSTOMIZABLE</a:t>
            </a:r>
            <a:endParaRPr lang="en-ID" sz="17500" dirty="0">
              <a:ln>
                <a:solidFill>
                  <a:schemeClr val="bg1"/>
                </a:solidFill>
              </a:ln>
              <a:noFill/>
              <a:latin typeface="微软雅黑" panose="020B050302020402020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21916103" cy="12949084"/>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图片占位符 6"/>
          <p:cNvPicPr>
            <a:picLocks noGrp="1" noChangeAspect="1"/>
          </p:cNvPicPr>
          <p:nvPr>
            <p:ph type="pic" sz="quarter" idx="11"/>
          </p:nvPr>
        </p:nvPicPr>
        <p:blipFill>
          <a:blip r:embed="rId1" cstate="screen"/>
          <a:srcRect t="29085" b="29085"/>
          <a:stretch>
            <a:fillRect/>
          </a:stretch>
        </p:blipFill>
        <p:spPr/>
      </p:pic>
      <p:pic>
        <p:nvPicPr>
          <p:cNvPr id="4" name="图片占位符 3"/>
          <p:cNvPicPr>
            <a:picLocks noGrp="1" noChangeAspect="1"/>
          </p:cNvPicPr>
          <p:nvPr>
            <p:ph type="pic" sz="quarter" idx="10"/>
          </p:nvPr>
        </p:nvPicPr>
        <p:blipFill>
          <a:blip r:embed="rId2" cstate="screen"/>
          <a:srcRect t="27650" b="27650"/>
          <a:stretch>
            <a:fillRect/>
          </a:stretch>
        </p:blipFill>
        <p:spPr/>
      </p:pic>
      <p:sp>
        <p:nvSpPr>
          <p:cNvPr id="15" name="Rectangle 14"/>
          <p:cNvSpPr/>
          <p:nvPr/>
        </p:nvSpPr>
        <p:spPr>
          <a:xfrm>
            <a:off x="15869265" y="8263323"/>
            <a:ext cx="7993625" cy="5416165"/>
          </a:xfrm>
          <a:prstGeom prst="rect">
            <a:avLst/>
          </a:prstGeom>
          <a:solidFill>
            <a:srgbClr val="ADF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Rectangle 15"/>
          <p:cNvSpPr/>
          <p:nvPr/>
        </p:nvSpPr>
        <p:spPr>
          <a:xfrm>
            <a:off x="1050468" y="3947894"/>
            <a:ext cx="10918374" cy="2646878"/>
          </a:xfrm>
          <a:prstGeom prst="rect">
            <a:avLst/>
          </a:prstGeom>
        </p:spPr>
        <p:txBody>
          <a:bodyPr wrap="none">
            <a:spAutoFit/>
          </a:bodyPr>
          <a:lstStyle/>
          <a:p>
            <a:r>
              <a:rPr lang="en-US" sz="16600" dirty="0">
                <a:solidFill>
                  <a:schemeClr val="bg1"/>
                </a:solidFill>
                <a:latin typeface="微软雅黑" panose="020B0503020204020204" charset="-122"/>
              </a:rPr>
              <a:t>Styled </a:t>
            </a:r>
            <a:endParaRPr lang="en-ID" sz="16600" dirty="0">
              <a:solidFill>
                <a:schemeClr val="bg1"/>
              </a:solidFill>
              <a:latin typeface="微软雅黑" panose="020B0503020204020204" charset="-122"/>
            </a:endParaRPr>
          </a:p>
        </p:txBody>
      </p:sp>
      <p:sp>
        <p:nvSpPr>
          <p:cNvPr id="17" name="Rectangle 16"/>
          <p:cNvSpPr/>
          <p:nvPr/>
        </p:nvSpPr>
        <p:spPr>
          <a:xfrm>
            <a:off x="13019310" y="1382352"/>
            <a:ext cx="7993624" cy="2616614"/>
          </a:xfrm>
          <a:prstGeom prst="rect">
            <a:avLst/>
          </a:prstGeom>
        </p:spPr>
        <p:txBody>
          <a:bodyPr wrap="square">
            <a:spAutoFit/>
          </a:bodyPr>
          <a:lstStyle/>
          <a:p>
            <a:pPr>
              <a:lnSpc>
                <a:spcPct val="150000"/>
              </a:lnSpc>
            </a:pPr>
            <a:r>
              <a:rPr lang="en-US" sz="2800" dirty="0">
                <a:solidFill>
                  <a:schemeClr val="bg1"/>
                </a:solidFill>
                <a:latin typeface="Adobe 黑体 Std R" panose="020B0400000000000000" charset="-122"/>
                <a:cs typeface="Adobe 黑体 Std R" panose="020B0400000000000000" charset="-122"/>
              </a:rPr>
              <a:t>Styled-components was the perfect tool for this job, since it includes built-in theming capabilities, and remains flexible by supporting all of CSS.</a:t>
            </a:r>
            <a:endParaRPr lang="en-ID" sz="2800" dirty="0">
              <a:solidFill>
                <a:schemeClr val="bg1"/>
              </a:solidFill>
              <a:latin typeface="Adobe 黑体 Std R" panose="020B0400000000000000" charset="-122"/>
              <a:cs typeface="Adobe 黑体 Std R" panose="020B0400000000000000" charset="-122"/>
            </a:endParaRPr>
          </a:p>
        </p:txBody>
      </p:sp>
      <p:sp>
        <p:nvSpPr>
          <p:cNvPr id="20" name="Freeform: Shape 19"/>
          <p:cNvSpPr/>
          <p:nvPr/>
        </p:nvSpPr>
        <p:spPr>
          <a:xfrm>
            <a:off x="1255631" y="3000118"/>
            <a:ext cx="9455237" cy="1065802"/>
          </a:xfrm>
          <a:custGeom>
            <a:avLst/>
            <a:gdLst/>
            <a:ahLst/>
            <a:cxnLst/>
            <a:rect l="l" t="t" r="r" b="b"/>
            <a:pathLst>
              <a:path w="9455237" h="1065802">
                <a:moveTo>
                  <a:pt x="6746565" y="696500"/>
                </a:moveTo>
                <a:cubicBezTo>
                  <a:pt x="6622563" y="694875"/>
                  <a:pt x="6519607" y="710243"/>
                  <a:pt x="6437700" y="742602"/>
                </a:cubicBezTo>
                <a:cubicBezTo>
                  <a:pt x="6355792" y="774961"/>
                  <a:pt x="6300192" y="834059"/>
                  <a:pt x="6270902" y="919896"/>
                </a:cubicBezTo>
                <a:lnTo>
                  <a:pt x="7211704" y="919896"/>
                </a:lnTo>
                <a:cubicBezTo>
                  <a:pt x="7179827" y="834059"/>
                  <a:pt x="7123088" y="774961"/>
                  <a:pt x="7041487" y="742602"/>
                </a:cubicBezTo>
                <a:cubicBezTo>
                  <a:pt x="6959885" y="710243"/>
                  <a:pt x="6861578" y="694875"/>
                  <a:pt x="6746565" y="696500"/>
                </a:cubicBezTo>
                <a:close/>
                <a:moveTo>
                  <a:pt x="4808761" y="444160"/>
                </a:moveTo>
                <a:lnTo>
                  <a:pt x="5206564" y="444160"/>
                </a:lnTo>
                <a:lnTo>
                  <a:pt x="4911669" y="1065802"/>
                </a:lnTo>
                <a:lnTo>
                  <a:pt x="4514571" y="1065802"/>
                </a:lnTo>
                <a:close/>
                <a:moveTo>
                  <a:pt x="3394400" y="444160"/>
                </a:moveTo>
                <a:lnTo>
                  <a:pt x="3794295" y="444160"/>
                </a:lnTo>
                <a:lnTo>
                  <a:pt x="4116626" y="1065802"/>
                </a:lnTo>
                <a:lnTo>
                  <a:pt x="3716302" y="1065802"/>
                </a:lnTo>
                <a:close/>
                <a:moveTo>
                  <a:pt x="6748670" y="423110"/>
                </a:moveTo>
                <a:cubicBezTo>
                  <a:pt x="6907561" y="421627"/>
                  <a:pt x="7050707" y="442585"/>
                  <a:pt x="7178106" y="485982"/>
                </a:cubicBezTo>
                <a:cubicBezTo>
                  <a:pt x="7305505" y="529380"/>
                  <a:pt x="7406713" y="604113"/>
                  <a:pt x="7481728" y="710182"/>
                </a:cubicBezTo>
                <a:cubicBezTo>
                  <a:pt x="7537989" y="789733"/>
                  <a:pt x="7573642" y="891914"/>
                  <a:pt x="7588687" y="1016726"/>
                </a:cubicBezTo>
                <a:lnTo>
                  <a:pt x="7591719" y="1065802"/>
                </a:lnTo>
                <a:lnTo>
                  <a:pt x="5890011" y="1065802"/>
                </a:lnTo>
                <a:lnTo>
                  <a:pt x="5889951" y="1064976"/>
                </a:lnTo>
                <a:cubicBezTo>
                  <a:pt x="5891236" y="913244"/>
                  <a:pt x="5928186" y="790099"/>
                  <a:pt x="6000798" y="695543"/>
                </a:cubicBezTo>
                <a:cubicBezTo>
                  <a:pt x="6073411" y="600987"/>
                  <a:pt x="6173969" y="531809"/>
                  <a:pt x="6302472" y="488008"/>
                </a:cubicBezTo>
                <a:cubicBezTo>
                  <a:pt x="6430976" y="444207"/>
                  <a:pt x="6579708" y="422575"/>
                  <a:pt x="6748670" y="423110"/>
                </a:cubicBezTo>
                <a:close/>
                <a:moveTo>
                  <a:pt x="881954" y="189452"/>
                </a:moveTo>
                <a:cubicBezTo>
                  <a:pt x="1162313" y="187651"/>
                  <a:pt x="1380525" y="225956"/>
                  <a:pt x="1536590" y="304367"/>
                </a:cubicBezTo>
                <a:cubicBezTo>
                  <a:pt x="1692656" y="382779"/>
                  <a:pt x="1771910" y="512105"/>
                  <a:pt x="1774354" y="692347"/>
                </a:cubicBezTo>
                <a:lnTo>
                  <a:pt x="1395713" y="692347"/>
                </a:lnTo>
                <a:cubicBezTo>
                  <a:pt x="1397161" y="612991"/>
                  <a:pt x="1353733" y="559034"/>
                  <a:pt x="1265431" y="530477"/>
                </a:cubicBezTo>
                <a:cubicBezTo>
                  <a:pt x="1177129" y="501920"/>
                  <a:pt x="1035266" y="488497"/>
                  <a:pt x="839843" y="490207"/>
                </a:cubicBezTo>
                <a:cubicBezTo>
                  <a:pt x="716823" y="489973"/>
                  <a:pt x="621760" y="494419"/>
                  <a:pt x="554655" y="503543"/>
                </a:cubicBezTo>
                <a:cubicBezTo>
                  <a:pt x="487549" y="512667"/>
                  <a:pt x="441149" y="527874"/>
                  <a:pt x="415453" y="549164"/>
                </a:cubicBezTo>
                <a:cubicBezTo>
                  <a:pt x="389758" y="570454"/>
                  <a:pt x="377514" y="599231"/>
                  <a:pt x="378723" y="635495"/>
                </a:cubicBezTo>
                <a:cubicBezTo>
                  <a:pt x="377163" y="672798"/>
                  <a:pt x="390108" y="701601"/>
                  <a:pt x="417558" y="721904"/>
                </a:cubicBezTo>
                <a:cubicBezTo>
                  <a:pt x="445009" y="742206"/>
                  <a:pt x="496322" y="757595"/>
                  <a:pt x="571498" y="768072"/>
                </a:cubicBezTo>
                <a:cubicBezTo>
                  <a:pt x="646674" y="778548"/>
                  <a:pt x="755070" y="787698"/>
                  <a:pt x="896688" y="795523"/>
                </a:cubicBezTo>
                <a:cubicBezTo>
                  <a:pt x="1091244" y="803945"/>
                  <a:pt x="1258639" y="818685"/>
                  <a:pt x="1398874" y="839741"/>
                </a:cubicBezTo>
                <a:cubicBezTo>
                  <a:pt x="1539108" y="860798"/>
                  <a:pt x="1647058" y="900805"/>
                  <a:pt x="1722725" y="959762"/>
                </a:cubicBezTo>
                <a:cubicBezTo>
                  <a:pt x="1741641" y="974502"/>
                  <a:pt x="1758220" y="991215"/>
                  <a:pt x="1772461" y="1009903"/>
                </a:cubicBezTo>
                <a:lnTo>
                  <a:pt x="1804664" y="1065802"/>
                </a:lnTo>
                <a:lnTo>
                  <a:pt x="705476" y="1065802"/>
                </a:lnTo>
                <a:lnTo>
                  <a:pt x="674598" y="1063884"/>
                </a:lnTo>
                <a:cubicBezTo>
                  <a:pt x="469111" y="1044884"/>
                  <a:pt x="313447" y="1010265"/>
                  <a:pt x="207606" y="960026"/>
                </a:cubicBezTo>
                <a:cubicBezTo>
                  <a:pt x="66485" y="893040"/>
                  <a:pt x="-2690" y="778546"/>
                  <a:pt x="81" y="616544"/>
                </a:cubicBezTo>
                <a:cubicBezTo>
                  <a:pt x="2350" y="456982"/>
                  <a:pt x="80377" y="345296"/>
                  <a:pt x="234162" y="281484"/>
                </a:cubicBezTo>
                <a:cubicBezTo>
                  <a:pt x="387947" y="217673"/>
                  <a:pt x="603878" y="186995"/>
                  <a:pt x="881954" y="189452"/>
                </a:cubicBezTo>
                <a:close/>
                <a:moveTo>
                  <a:pt x="2663256" y="84201"/>
                </a:moveTo>
                <a:lnTo>
                  <a:pt x="2663256" y="444160"/>
                </a:lnTo>
                <a:lnTo>
                  <a:pt x="3250557" y="444160"/>
                </a:lnTo>
                <a:lnTo>
                  <a:pt x="3250557" y="744915"/>
                </a:lnTo>
                <a:lnTo>
                  <a:pt x="2663256" y="744915"/>
                </a:lnTo>
                <a:lnTo>
                  <a:pt x="2663256" y="1065802"/>
                </a:lnTo>
                <a:lnTo>
                  <a:pt x="2301455" y="1065802"/>
                </a:lnTo>
                <a:lnTo>
                  <a:pt x="2301455" y="744915"/>
                </a:lnTo>
                <a:lnTo>
                  <a:pt x="1975176" y="744915"/>
                </a:lnTo>
                <a:lnTo>
                  <a:pt x="1975176" y="444160"/>
                </a:lnTo>
                <a:lnTo>
                  <a:pt x="2301455" y="444160"/>
                </a:lnTo>
                <a:lnTo>
                  <a:pt x="2301455" y="187347"/>
                </a:lnTo>
                <a:close/>
                <a:moveTo>
                  <a:pt x="9095541" y="0"/>
                </a:moveTo>
                <a:lnTo>
                  <a:pt x="9455237" y="0"/>
                </a:lnTo>
                <a:lnTo>
                  <a:pt x="9455237" y="1065802"/>
                </a:lnTo>
                <a:lnTo>
                  <a:pt x="9095462" y="1065802"/>
                </a:lnTo>
                <a:lnTo>
                  <a:pt x="9095541" y="1065013"/>
                </a:lnTo>
                <a:cubicBezTo>
                  <a:pt x="9094883" y="943007"/>
                  <a:pt x="9051981" y="855351"/>
                  <a:pt x="8966836" y="802046"/>
                </a:cubicBezTo>
                <a:cubicBezTo>
                  <a:pt x="8881690" y="748741"/>
                  <a:pt x="8758250" y="722681"/>
                  <a:pt x="8596516" y="723865"/>
                </a:cubicBezTo>
                <a:cubicBezTo>
                  <a:pt x="8434869" y="722681"/>
                  <a:pt x="8311782" y="748741"/>
                  <a:pt x="8227252" y="802046"/>
                </a:cubicBezTo>
                <a:cubicBezTo>
                  <a:pt x="8142722" y="855351"/>
                  <a:pt x="8100171" y="943007"/>
                  <a:pt x="8099601" y="1065013"/>
                </a:cubicBezTo>
                <a:lnTo>
                  <a:pt x="8099679" y="1065802"/>
                </a:lnTo>
                <a:lnTo>
                  <a:pt x="7737853" y="1065802"/>
                </a:lnTo>
                <a:lnTo>
                  <a:pt x="7737801" y="1065013"/>
                </a:lnTo>
                <a:cubicBezTo>
                  <a:pt x="7739551" y="907977"/>
                  <a:pt x="7773913" y="782333"/>
                  <a:pt x="7840885" y="688083"/>
                </a:cubicBezTo>
                <a:cubicBezTo>
                  <a:pt x="7907857" y="593833"/>
                  <a:pt x="7996937" y="525896"/>
                  <a:pt x="8108125" y="484274"/>
                </a:cubicBezTo>
                <a:cubicBezTo>
                  <a:pt x="8219312" y="442651"/>
                  <a:pt x="8342103" y="422263"/>
                  <a:pt x="8476498" y="423110"/>
                </a:cubicBezTo>
                <a:cubicBezTo>
                  <a:pt x="8610860" y="423241"/>
                  <a:pt x="8730614" y="441381"/>
                  <a:pt x="8835762" y="477529"/>
                </a:cubicBezTo>
                <a:cubicBezTo>
                  <a:pt x="8940909" y="513678"/>
                  <a:pt x="9027503" y="567046"/>
                  <a:pt x="9095541" y="637634"/>
                </a:cubicBezTo>
                <a:close/>
                <a:moveTo>
                  <a:pt x="5368075" y="0"/>
                </a:moveTo>
                <a:lnTo>
                  <a:pt x="5727771" y="0"/>
                </a:lnTo>
                <a:lnTo>
                  <a:pt x="5727771" y="1065802"/>
                </a:lnTo>
                <a:lnTo>
                  <a:pt x="5368075" y="1065802"/>
                </a:lnTo>
                <a:close/>
              </a:path>
            </a:pathLst>
          </a:custGeom>
          <a:solidFill>
            <a:srgbClr val="ADF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Freeform: Shape 22"/>
          <p:cNvSpPr/>
          <p:nvPr/>
        </p:nvSpPr>
        <p:spPr>
          <a:xfrm>
            <a:off x="1300065" y="6544123"/>
            <a:ext cx="9499361" cy="1143881"/>
          </a:xfrm>
          <a:custGeom>
            <a:avLst/>
            <a:gdLst/>
            <a:ahLst/>
            <a:cxnLst/>
            <a:rect l="l" t="t" r="r" b="b"/>
            <a:pathLst>
              <a:path w="9499361" h="1143881">
                <a:moveTo>
                  <a:pt x="7781999" y="0"/>
                </a:moveTo>
                <a:lnTo>
                  <a:pt x="8143835" y="0"/>
                </a:lnTo>
                <a:lnTo>
                  <a:pt x="8152024" y="83262"/>
                </a:lnTo>
                <a:cubicBezTo>
                  <a:pt x="8168194" y="161276"/>
                  <a:pt x="8207978" y="220190"/>
                  <a:pt x="8271376" y="260004"/>
                </a:cubicBezTo>
                <a:cubicBezTo>
                  <a:pt x="8355906" y="313088"/>
                  <a:pt x="8478993" y="339060"/>
                  <a:pt x="8640640" y="337919"/>
                </a:cubicBezTo>
                <a:cubicBezTo>
                  <a:pt x="8802374" y="339060"/>
                  <a:pt x="8925814" y="313088"/>
                  <a:pt x="9010960" y="260004"/>
                </a:cubicBezTo>
                <a:cubicBezTo>
                  <a:pt x="9074819" y="220190"/>
                  <a:pt x="9114916" y="161276"/>
                  <a:pt x="9131251" y="83262"/>
                </a:cubicBezTo>
                <a:lnTo>
                  <a:pt x="9139553" y="0"/>
                </a:lnTo>
                <a:lnTo>
                  <a:pt x="9499361" y="0"/>
                </a:lnTo>
                <a:lnTo>
                  <a:pt x="9499361" y="617643"/>
                </a:lnTo>
                <a:lnTo>
                  <a:pt x="9139665" y="617643"/>
                </a:lnTo>
                <a:lnTo>
                  <a:pt x="9139665" y="424149"/>
                </a:lnTo>
                <a:cubicBezTo>
                  <a:pt x="9071627" y="494738"/>
                  <a:pt x="8985033" y="548106"/>
                  <a:pt x="8879886" y="584255"/>
                </a:cubicBezTo>
                <a:cubicBezTo>
                  <a:pt x="8774738" y="620403"/>
                  <a:pt x="8654984" y="638543"/>
                  <a:pt x="8520622" y="638675"/>
                </a:cubicBezTo>
                <a:cubicBezTo>
                  <a:pt x="8386227" y="639547"/>
                  <a:pt x="8263436" y="619341"/>
                  <a:pt x="8152249" y="578056"/>
                </a:cubicBezTo>
                <a:cubicBezTo>
                  <a:pt x="8041061" y="536771"/>
                  <a:pt x="7951981" y="469173"/>
                  <a:pt x="7885009" y="375261"/>
                </a:cubicBezTo>
                <a:cubicBezTo>
                  <a:pt x="7834780" y="304827"/>
                  <a:pt x="7802894" y="216647"/>
                  <a:pt x="7789352" y="110722"/>
                </a:cubicBezTo>
                <a:close/>
                <a:moveTo>
                  <a:pt x="5934160" y="0"/>
                </a:moveTo>
                <a:lnTo>
                  <a:pt x="7635863" y="0"/>
                </a:lnTo>
                <a:lnTo>
                  <a:pt x="7640987" y="82948"/>
                </a:lnTo>
                <a:lnTo>
                  <a:pt x="6302397" y="82948"/>
                </a:lnTo>
                <a:cubicBezTo>
                  <a:pt x="6324453" y="180578"/>
                  <a:pt x="6377685" y="249236"/>
                  <a:pt x="6462092" y="288920"/>
                </a:cubicBezTo>
                <a:cubicBezTo>
                  <a:pt x="6546499" y="328604"/>
                  <a:pt x="6649717" y="347744"/>
                  <a:pt x="6771747" y="346339"/>
                </a:cubicBezTo>
                <a:cubicBezTo>
                  <a:pt x="6895179" y="347042"/>
                  <a:pt x="6996643" y="334048"/>
                  <a:pt x="7076139" y="307357"/>
                </a:cubicBezTo>
                <a:cubicBezTo>
                  <a:pt x="7155635" y="280667"/>
                  <a:pt x="7217637" y="236066"/>
                  <a:pt x="7262142" y="173554"/>
                </a:cubicBezTo>
                <a:lnTo>
                  <a:pt x="7619941" y="173554"/>
                </a:lnTo>
                <a:cubicBezTo>
                  <a:pt x="7577366" y="331096"/>
                  <a:pt x="7483092" y="448091"/>
                  <a:pt x="7337123" y="524539"/>
                </a:cubicBezTo>
                <a:cubicBezTo>
                  <a:pt x="7191153" y="600987"/>
                  <a:pt x="7002694" y="639032"/>
                  <a:pt x="6771747" y="638675"/>
                </a:cubicBezTo>
                <a:cubicBezTo>
                  <a:pt x="6612984" y="639197"/>
                  <a:pt x="6470748" y="617589"/>
                  <a:pt x="6345037" y="573849"/>
                </a:cubicBezTo>
                <a:cubicBezTo>
                  <a:pt x="6219327" y="530110"/>
                  <a:pt x="6119808" y="461107"/>
                  <a:pt x="6046481" y="366840"/>
                </a:cubicBezTo>
                <a:cubicBezTo>
                  <a:pt x="5991486" y="296139"/>
                  <a:pt x="5956661" y="209464"/>
                  <a:pt x="5942006" y="106816"/>
                </a:cubicBezTo>
                <a:close/>
                <a:moveTo>
                  <a:pt x="5412199" y="0"/>
                </a:moveTo>
                <a:lnTo>
                  <a:pt x="5771895" y="0"/>
                </a:lnTo>
                <a:lnTo>
                  <a:pt x="5771895" y="617625"/>
                </a:lnTo>
                <a:lnTo>
                  <a:pt x="5412199" y="617625"/>
                </a:lnTo>
                <a:close/>
                <a:moveTo>
                  <a:pt x="3760597" y="0"/>
                </a:moveTo>
                <a:lnTo>
                  <a:pt x="4160921" y="0"/>
                </a:lnTo>
                <a:lnTo>
                  <a:pt x="4368804" y="400920"/>
                </a:lnTo>
                <a:lnTo>
                  <a:pt x="4558539" y="0"/>
                </a:lnTo>
                <a:lnTo>
                  <a:pt x="4955637" y="0"/>
                </a:lnTo>
                <a:lnTo>
                  <a:pt x="4413003" y="1143881"/>
                </a:lnTo>
                <a:lnTo>
                  <a:pt x="4015214" y="1143881"/>
                </a:lnTo>
                <a:lnTo>
                  <a:pt x="4265674" y="617705"/>
                </a:lnTo>
                <a:lnTo>
                  <a:pt x="4080460" y="617705"/>
                </a:lnTo>
                <a:close/>
                <a:moveTo>
                  <a:pt x="2345579" y="0"/>
                </a:moveTo>
                <a:lnTo>
                  <a:pt x="2707380" y="0"/>
                </a:lnTo>
                <a:lnTo>
                  <a:pt x="2707380" y="36782"/>
                </a:lnTo>
                <a:cubicBezTo>
                  <a:pt x="2704749" y="154359"/>
                  <a:pt x="2721589" y="234557"/>
                  <a:pt x="2757901" y="277376"/>
                </a:cubicBezTo>
                <a:cubicBezTo>
                  <a:pt x="2794212" y="320195"/>
                  <a:pt x="2865783" y="340376"/>
                  <a:pt x="2972613" y="337919"/>
                </a:cubicBezTo>
                <a:cubicBezTo>
                  <a:pt x="3026686" y="338358"/>
                  <a:pt x="3076417" y="337481"/>
                  <a:pt x="3121807" y="335287"/>
                </a:cubicBezTo>
                <a:cubicBezTo>
                  <a:pt x="3167196" y="333094"/>
                  <a:pt x="3224821" y="326951"/>
                  <a:pt x="3294681" y="316861"/>
                </a:cubicBezTo>
                <a:lnTo>
                  <a:pt x="3294681" y="607127"/>
                </a:lnTo>
                <a:cubicBezTo>
                  <a:pt x="3234951" y="617643"/>
                  <a:pt x="3170222" y="625530"/>
                  <a:pt x="3100493" y="630788"/>
                </a:cubicBezTo>
                <a:cubicBezTo>
                  <a:pt x="3030764" y="636046"/>
                  <a:pt x="2954457" y="638675"/>
                  <a:pt x="2871572" y="638675"/>
                </a:cubicBezTo>
                <a:cubicBezTo>
                  <a:pt x="2709720" y="639378"/>
                  <a:pt x="2582073" y="608001"/>
                  <a:pt x="2488631" y="544543"/>
                </a:cubicBezTo>
                <a:cubicBezTo>
                  <a:pt x="2395189" y="481084"/>
                  <a:pt x="2347504" y="381324"/>
                  <a:pt x="2345579" y="245262"/>
                </a:cubicBezTo>
                <a:close/>
                <a:moveTo>
                  <a:pt x="754914" y="0"/>
                </a:moveTo>
                <a:lnTo>
                  <a:pt x="1848978" y="0"/>
                </a:lnTo>
                <a:lnTo>
                  <a:pt x="1852294" y="5756"/>
                </a:lnTo>
                <a:cubicBezTo>
                  <a:pt x="1871424" y="51027"/>
                  <a:pt x="1881202" y="104194"/>
                  <a:pt x="1881629" y="165257"/>
                </a:cubicBezTo>
                <a:cubicBezTo>
                  <a:pt x="1880398" y="294980"/>
                  <a:pt x="1841489" y="394189"/>
                  <a:pt x="1764902" y="462882"/>
                </a:cubicBezTo>
                <a:cubicBezTo>
                  <a:pt x="1688314" y="531576"/>
                  <a:pt x="1581430" y="578409"/>
                  <a:pt x="1444250" y="603380"/>
                </a:cubicBezTo>
                <a:cubicBezTo>
                  <a:pt x="1307071" y="628352"/>
                  <a:pt x="1146978" y="640117"/>
                  <a:pt x="963972" y="638675"/>
                </a:cubicBezTo>
                <a:cubicBezTo>
                  <a:pt x="761839" y="640027"/>
                  <a:pt x="589012" y="625872"/>
                  <a:pt x="445491" y="596212"/>
                </a:cubicBezTo>
                <a:cubicBezTo>
                  <a:pt x="301969" y="566551"/>
                  <a:pt x="192018" y="513274"/>
                  <a:pt x="115637" y="436379"/>
                </a:cubicBezTo>
                <a:cubicBezTo>
                  <a:pt x="39256" y="359484"/>
                  <a:pt x="711" y="250861"/>
                  <a:pt x="0" y="110511"/>
                </a:cubicBezTo>
                <a:lnTo>
                  <a:pt x="378641" y="110511"/>
                </a:lnTo>
                <a:cubicBezTo>
                  <a:pt x="377237" y="162372"/>
                  <a:pt x="394081" y="205108"/>
                  <a:pt x="429173" y="238721"/>
                </a:cubicBezTo>
                <a:cubicBezTo>
                  <a:pt x="464265" y="272333"/>
                  <a:pt x="526026" y="297288"/>
                  <a:pt x="614458" y="313588"/>
                </a:cubicBezTo>
                <a:cubicBezTo>
                  <a:pt x="702889" y="329887"/>
                  <a:pt x="826412" y="337997"/>
                  <a:pt x="985027" y="337919"/>
                </a:cubicBezTo>
                <a:cubicBezTo>
                  <a:pt x="1180708" y="338490"/>
                  <a:pt x="1316777" y="326295"/>
                  <a:pt x="1393235" y="301334"/>
                </a:cubicBezTo>
                <a:cubicBezTo>
                  <a:pt x="1469693" y="276374"/>
                  <a:pt x="1506277" y="235226"/>
                  <a:pt x="1502988" y="177891"/>
                </a:cubicBezTo>
                <a:cubicBezTo>
                  <a:pt x="1504898" y="137819"/>
                  <a:pt x="1491719" y="107066"/>
                  <a:pt x="1463450" y="85633"/>
                </a:cubicBezTo>
                <a:cubicBezTo>
                  <a:pt x="1435180" y="64200"/>
                  <a:pt x="1380359" y="48265"/>
                  <a:pt x="1298985" y="37827"/>
                </a:cubicBezTo>
                <a:cubicBezTo>
                  <a:pt x="1217611" y="27390"/>
                  <a:pt x="1098221" y="18630"/>
                  <a:pt x="940817" y="11546"/>
                </a:cubicBezTo>
                <a:close/>
              </a:path>
            </a:pathLst>
          </a:custGeom>
          <a:solidFill>
            <a:srgbClr val="ADF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Freeform: Shape 23"/>
          <p:cNvSpPr/>
          <p:nvPr/>
        </p:nvSpPr>
        <p:spPr>
          <a:xfrm>
            <a:off x="1255631" y="1761254"/>
            <a:ext cx="9455237" cy="1065802"/>
          </a:xfrm>
          <a:custGeom>
            <a:avLst/>
            <a:gdLst/>
            <a:ahLst/>
            <a:cxnLst/>
            <a:rect l="l" t="t" r="r" b="b"/>
            <a:pathLst>
              <a:path w="9455237" h="1065802">
                <a:moveTo>
                  <a:pt x="6746565" y="696500"/>
                </a:moveTo>
                <a:cubicBezTo>
                  <a:pt x="6622563" y="694875"/>
                  <a:pt x="6519607" y="710243"/>
                  <a:pt x="6437700" y="742602"/>
                </a:cubicBezTo>
                <a:cubicBezTo>
                  <a:pt x="6355792" y="774961"/>
                  <a:pt x="6300192" y="834059"/>
                  <a:pt x="6270902" y="919896"/>
                </a:cubicBezTo>
                <a:lnTo>
                  <a:pt x="7211704" y="919896"/>
                </a:lnTo>
                <a:cubicBezTo>
                  <a:pt x="7179827" y="834059"/>
                  <a:pt x="7123088" y="774961"/>
                  <a:pt x="7041487" y="742602"/>
                </a:cubicBezTo>
                <a:cubicBezTo>
                  <a:pt x="6959885" y="710243"/>
                  <a:pt x="6861578" y="694875"/>
                  <a:pt x="6746565" y="696500"/>
                </a:cubicBezTo>
                <a:close/>
                <a:moveTo>
                  <a:pt x="4808761" y="444160"/>
                </a:moveTo>
                <a:lnTo>
                  <a:pt x="5206564" y="444160"/>
                </a:lnTo>
                <a:lnTo>
                  <a:pt x="4911669" y="1065802"/>
                </a:lnTo>
                <a:lnTo>
                  <a:pt x="4514571" y="1065802"/>
                </a:lnTo>
                <a:close/>
                <a:moveTo>
                  <a:pt x="3394400" y="444160"/>
                </a:moveTo>
                <a:lnTo>
                  <a:pt x="3794295" y="444160"/>
                </a:lnTo>
                <a:lnTo>
                  <a:pt x="4116626" y="1065802"/>
                </a:lnTo>
                <a:lnTo>
                  <a:pt x="3716302" y="1065802"/>
                </a:lnTo>
                <a:close/>
                <a:moveTo>
                  <a:pt x="6748670" y="423110"/>
                </a:moveTo>
                <a:cubicBezTo>
                  <a:pt x="6907561" y="421627"/>
                  <a:pt x="7050707" y="442585"/>
                  <a:pt x="7178106" y="485982"/>
                </a:cubicBezTo>
                <a:cubicBezTo>
                  <a:pt x="7305505" y="529380"/>
                  <a:pt x="7406713" y="604113"/>
                  <a:pt x="7481728" y="710182"/>
                </a:cubicBezTo>
                <a:cubicBezTo>
                  <a:pt x="7537989" y="789733"/>
                  <a:pt x="7573642" y="891914"/>
                  <a:pt x="7588687" y="1016726"/>
                </a:cubicBezTo>
                <a:lnTo>
                  <a:pt x="7591719" y="1065802"/>
                </a:lnTo>
                <a:lnTo>
                  <a:pt x="5890011" y="1065802"/>
                </a:lnTo>
                <a:lnTo>
                  <a:pt x="5889951" y="1064976"/>
                </a:lnTo>
                <a:cubicBezTo>
                  <a:pt x="5891236" y="913244"/>
                  <a:pt x="5928186" y="790099"/>
                  <a:pt x="6000798" y="695543"/>
                </a:cubicBezTo>
                <a:cubicBezTo>
                  <a:pt x="6073411" y="600987"/>
                  <a:pt x="6173969" y="531809"/>
                  <a:pt x="6302472" y="488008"/>
                </a:cubicBezTo>
                <a:cubicBezTo>
                  <a:pt x="6430976" y="444207"/>
                  <a:pt x="6579708" y="422575"/>
                  <a:pt x="6748670" y="423110"/>
                </a:cubicBezTo>
                <a:close/>
                <a:moveTo>
                  <a:pt x="881954" y="189452"/>
                </a:moveTo>
                <a:cubicBezTo>
                  <a:pt x="1162313" y="187651"/>
                  <a:pt x="1380525" y="225956"/>
                  <a:pt x="1536590" y="304367"/>
                </a:cubicBezTo>
                <a:cubicBezTo>
                  <a:pt x="1692656" y="382779"/>
                  <a:pt x="1771910" y="512105"/>
                  <a:pt x="1774354" y="692347"/>
                </a:cubicBezTo>
                <a:lnTo>
                  <a:pt x="1395713" y="692347"/>
                </a:lnTo>
                <a:cubicBezTo>
                  <a:pt x="1397161" y="612991"/>
                  <a:pt x="1353733" y="559034"/>
                  <a:pt x="1265431" y="530477"/>
                </a:cubicBezTo>
                <a:cubicBezTo>
                  <a:pt x="1177129" y="501920"/>
                  <a:pt x="1035266" y="488497"/>
                  <a:pt x="839843" y="490207"/>
                </a:cubicBezTo>
                <a:cubicBezTo>
                  <a:pt x="716823" y="489973"/>
                  <a:pt x="621760" y="494419"/>
                  <a:pt x="554655" y="503543"/>
                </a:cubicBezTo>
                <a:cubicBezTo>
                  <a:pt x="487549" y="512667"/>
                  <a:pt x="441149" y="527874"/>
                  <a:pt x="415453" y="549164"/>
                </a:cubicBezTo>
                <a:cubicBezTo>
                  <a:pt x="389758" y="570454"/>
                  <a:pt x="377514" y="599231"/>
                  <a:pt x="378723" y="635495"/>
                </a:cubicBezTo>
                <a:cubicBezTo>
                  <a:pt x="377163" y="672798"/>
                  <a:pt x="390108" y="701601"/>
                  <a:pt x="417558" y="721904"/>
                </a:cubicBezTo>
                <a:cubicBezTo>
                  <a:pt x="445009" y="742206"/>
                  <a:pt x="496322" y="757595"/>
                  <a:pt x="571498" y="768072"/>
                </a:cubicBezTo>
                <a:cubicBezTo>
                  <a:pt x="646674" y="778548"/>
                  <a:pt x="755070" y="787698"/>
                  <a:pt x="896688" y="795523"/>
                </a:cubicBezTo>
                <a:cubicBezTo>
                  <a:pt x="1091244" y="803945"/>
                  <a:pt x="1258639" y="818685"/>
                  <a:pt x="1398874" y="839741"/>
                </a:cubicBezTo>
                <a:cubicBezTo>
                  <a:pt x="1539108" y="860798"/>
                  <a:pt x="1647058" y="900805"/>
                  <a:pt x="1722725" y="959762"/>
                </a:cubicBezTo>
                <a:cubicBezTo>
                  <a:pt x="1741641" y="974502"/>
                  <a:pt x="1758220" y="991215"/>
                  <a:pt x="1772461" y="1009903"/>
                </a:cubicBezTo>
                <a:lnTo>
                  <a:pt x="1804664" y="1065802"/>
                </a:lnTo>
                <a:lnTo>
                  <a:pt x="705476" y="1065802"/>
                </a:lnTo>
                <a:lnTo>
                  <a:pt x="674598" y="1063884"/>
                </a:lnTo>
                <a:cubicBezTo>
                  <a:pt x="469111" y="1044884"/>
                  <a:pt x="313447" y="1010265"/>
                  <a:pt x="207606" y="960026"/>
                </a:cubicBezTo>
                <a:cubicBezTo>
                  <a:pt x="66485" y="893040"/>
                  <a:pt x="-2690" y="778546"/>
                  <a:pt x="81" y="616544"/>
                </a:cubicBezTo>
                <a:cubicBezTo>
                  <a:pt x="2350" y="456982"/>
                  <a:pt x="80377" y="345296"/>
                  <a:pt x="234162" y="281484"/>
                </a:cubicBezTo>
                <a:cubicBezTo>
                  <a:pt x="387947" y="217673"/>
                  <a:pt x="603878" y="186995"/>
                  <a:pt x="881954" y="189452"/>
                </a:cubicBezTo>
                <a:close/>
                <a:moveTo>
                  <a:pt x="2663256" y="84201"/>
                </a:moveTo>
                <a:lnTo>
                  <a:pt x="2663256" y="444160"/>
                </a:lnTo>
                <a:lnTo>
                  <a:pt x="3250557" y="444160"/>
                </a:lnTo>
                <a:lnTo>
                  <a:pt x="3250557" y="744915"/>
                </a:lnTo>
                <a:lnTo>
                  <a:pt x="2663256" y="744915"/>
                </a:lnTo>
                <a:lnTo>
                  <a:pt x="2663256" y="1065802"/>
                </a:lnTo>
                <a:lnTo>
                  <a:pt x="2301455" y="1065802"/>
                </a:lnTo>
                <a:lnTo>
                  <a:pt x="2301455" y="744915"/>
                </a:lnTo>
                <a:lnTo>
                  <a:pt x="1975176" y="744915"/>
                </a:lnTo>
                <a:lnTo>
                  <a:pt x="1975176" y="444160"/>
                </a:lnTo>
                <a:lnTo>
                  <a:pt x="2301455" y="444160"/>
                </a:lnTo>
                <a:lnTo>
                  <a:pt x="2301455" y="187347"/>
                </a:lnTo>
                <a:close/>
                <a:moveTo>
                  <a:pt x="9095541" y="0"/>
                </a:moveTo>
                <a:lnTo>
                  <a:pt x="9455237" y="0"/>
                </a:lnTo>
                <a:lnTo>
                  <a:pt x="9455237" y="1065802"/>
                </a:lnTo>
                <a:lnTo>
                  <a:pt x="9095462" y="1065802"/>
                </a:lnTo>
                <a:lnTo>
                  <a:pt x="9095541" y="1065013"/>
                </a:lnTo>
                <a:cubicBezTo>
                  <a:pt x="9094883" y="943007"/>
                  <a:pt x="9051981" y="855351"/>
                  <a:pt x="8966836" y="802046"/>
                </a:cubicBezTo>
                <a:cubicBezTo>
                  <a:pt x="8881690" y="748741"/>
                  <a:pt x="8758250" y="722681"/>
                  <a:pt x="8596516" y="723865"/>
                </a:cubicBezTo>
                <a:cubicBezTo>
                  <a:pt x="8434869" y="722681"/>
                  <a:pt x="8311782" y="748741"/>
                  <a:pt x="8227252" y="802046"/>
                </a:cubicBezTo>
                <a:cubicBezTo>
                  <a:pt x="8142722" y="855351"/>
                  <a:pt x="8100171" y="943007"/>
                  <a:pt x="8099601" y="1065013"/>
                </a:cubicBezTo>
                <a:lnTo>
                  <a:pt x="8099679" y="1065802"/>
                </a:lnTo>
                <a:lnTo>
                  <a:pt x="7737853" y="1065802"/>
                </a:lnTo>
                <a:lnTo>
                  <a:pt x="7737801" y="1065013"/>
                </a:lnTo>
                <a:cubicBezTo>
                  <a:pt x="7739551" y="907977"/>
                  <a:pt x="7773913" y="782333"/>
                  <a:pt x="7840885" y="688083"/>
                </a:cubicBezTo>
                <a:cubicBezTo>
                  <a:pt x="7907857" y="593833"/>
                  <a:pt x="7996937" y="525896"/>
                  <a:pt x="8108125" y="484274"/>
                </a:cubicBezTo>
                <a:cubicBezTo>
                  <a:pt x="8219312" y="442651"/>
                  <a:pt x="8342103" y="422263"/>
                  <a:pt x="8476498" y="423110"/>
                </a:cubicBezTo>
                <a:cubicBezTo>
                  <a:pt x="8610860" y="423241"/>
                  <a:pt x="8730614" y="441381"/>
                  <a:pt x="8835762" y="477529"/>
                </a:cubicBezTo>
                <a:cubicBezTo>
                  <a:pt x="8940909" y="513678"/>
                  <a:pt x="9027503" y="567046"/>
                  <a:pt x="9095541" y="637634"/>
                </a:cubicBezTo>
                <a:close/>
                <a:moveTo>
                  <a:pt x="5368075" y="0"/>
                </a:moveTo>
                <a:lnTo>
                  <a:pt x="5727771" y="0"/>
                </a:lnTo>
                <a:lnTo>
                  <a:pt x="5727771" y="1065802"/>
                </a:lnTo>
                <a:lnTo>
                  <a:pt x="5368075" y="1065802"/>
                </a:lnTo>
                <a:close/>
              </a:path>
            </a:pathLst>
          </a:custGeom>
          <a:noFill/>
          <a:ln>
            <a:solidFill>
              <a:srgbClr val="ADFD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Freeform: Shape 24"/>
          <p:cNvSpPr/>
          <p:nvPr/>
        </p:nvSpPr>
        <p:spPr>
          <a:xfrm>
            <a:off x="1300065" y="7782988"/>
            <a:ext cx="9499361" cy="1143881"/>
          </a:xfrm>
          <a:custGeom>
            <a:avLst/>
            <a:gdLst/>
            <a:ahLst/>
            <a:cxnLst/>
            <a:rect l="l" t="t" r="r" b="b"/>
            <a:pathLst>
              <a:path w="9499361" h="1143881">
                <a:moveTo>
                  <a:pt x="7781999" y="0"/>
                </a:moveTo>
                <a:lnTo>
                  <a:pt x="8143835" y="0"/>
                </a:lnTo>
                <a:lnTo>
                  <a:pt x="8152024" y="83262"/>
                </a:lnTo>
                <a:cubicBezTo>
                  <a:pt x="8168194" y="161276"/>
                  <a:pt x="8207978" y="220190"/>
                  <a:pt x="8271376" y="260004"/>
                </a:cubicBezTo>
                <a:cubicBezTo>
                  <a:pt x="8355906" y="313088"/>
                  <a:pt x="8478993" y="339060"/>
                  <a:pt x="8640640" y="337919"/>
                </a:cubicBezTo>
                <a:cubicBezTo>
                  <a:pt x="8802374" y="339060"/>
                  <a:pt x="8925814" y="313088"/>
                  <a:pt x="9010960" y="260004"/>
                </a:cubicBezTo>
                <a:cubicBezTo>
                  <a:pt x="9074819" y="220190"/>
                  <a:pt x="9114916" y="161276"/>
                  <a:pt x="9131251" y="83262"/>
                </a:cubicBezTo>
                <a:lnTo>
                  <a:pt x="9139553" y="0"/>
                </a:lnTo>
                <a:lnTo>
                  <a:pt x="9499361" y="0"/>
                </a:lnTo>
                <a:lnTo>
                  <a:pt x="9499361" y="617643"/>
                </a:lnTo>
                <a:lnTo>
                  <a:pt x="9139665" y="617643"/>
                </a:lnTo>
                <a:lnTo>
                  <a:pt x="9139665" y="424149"/>
                </a:lnTo>
                <a:cubicBezTo>
                  <a:pt x="9071627" y="494738"/>
                  <a:pt x="8985033" y="548106"/>
                  <a:pt x="8879886" y="584255"/>
                </a:cubicBezTo>
                <a:cubicBezTo>
                  <a:pt x="8774738" y="620403"/>
                  <a:pt x="8654984" y="638543"/>
                  <a:pt x="8520622" y="638675"/>
                </a:cubicBezTo>
                <a:cubicBezTo>
                  <a:pt x="8386227" y="639547"/>
                  <a:pt x="8263436" y="619341"/>
                  <a:pt x="8152249" y="578056"/>
                </a:cubicBezTo>
                <a:cubicBezTo>
                  <a:pt x="8041061" y="536771"/>
                  <a:pt x="7951981" y="469173"/>
                  <a:pt x="7885009" y="375261"/>
                </a:cubicBezTo>
                <a:cubicBezTo>
                  <a:pt x="7834780" y="304827"/>
                  <a:pt x="7802894" y="216647"/>
                  <a:pt x="7789352" y="110722"/>
                </a:cubicBezTo>
                <a:close/>
                <a:moveTo>
                  <a:pt x="5934160" y="0"/>
                </a:moveTo>
                <a:lnTo>
                  <a:pt x="7635863" y="0"/>
                </a:lnTo>
                <a:lnTo>
                  <a:pt x="7640987" y="82948"/>
                </a:lnTo>
                <a:lnTo>
                  <a:pt x="6302397" y="82948"/>
                </a:lnTo>
                <a:cubicBezTo>
                  <a:pt x="6324453" y="180578"/>
                  <a:pt x="6377685" y="249236"/>
                  <a:pt x="6462092" y="288920"/>
                </a:cubicBezTo>
                <a:cubicBezTo>
                  <a:pt x="6546499" y="328604"/>
                  <a:pt x="6649717" y="347744"/>
                  <a:pt x="6771747" y="346339"/>
                </a:cubicBezTo>
                <a:cubicBezTo>
                  <a:pt x="6895179" y="347042"/>
                  <a:pt x="6996643" y="334048"/>
                  <a:pt x="7076139" y="307357"/>
                </a:cubicBezTo>
                <a:cubicBezTo>
                  <a:pt x="7155635" y="280667"/>
                  <a:pt x="7217637" y="236066"/>
                  <a:pt x="7262142" y="173554"/>
                </a:cubicBezTo>
                <a:lnTo>
                  <a:pt x="7619941" y="173554"/>
                </a:lnTo>
                <a:cubicBezTo>
                  <a:pt x="7577366" y="331096"/>
                  <a:pt x="7483092" y="448091"/>
                  <a:pt x="7337123" y="524539"/>
                </a:cubicBezTo>
                <a:cubicBezTo>
                  <a:pt x="7191153" y="600987"/>
                  <a:pt x="7002694" y="639032"/>
                  <a:pt x="6771747" y="638675"/>
                </a:cubicBezTo>
                <a:cubicBezTo>
                  <a:pt x="6612984" y="639197"/>
                  <a:pt x="6470748" y="617589"/>
                  <a:pt x="6345037" y="573849"/>
                </a:cubicBezTo>
                <a:cubicBezTo>
                  <a:pt x="6219327" y="530110"/>
                  <a:pt x="6119808" y="461107"/>
                  <a:pt x="6046481" y="366840"/>
                </a:cubicBezTo>
                <a:cubicBezTo>
                  <a:pt x="5991486" y="296139"/>
                  <a:pt x="5956661" y="209464"/>
                  <a:pt x="5942006" y="106816"/>
                </a:cubicBezTo>
                <a:close/>
                <a:moveTo>
                  <a:pt x="5412199" y="0"/>
                </a:moveTo>
                <a:lnTo>
                  <a:pt x="5771895" y="0"/>
                </a:lnTo>
                <a:lnTo>
                  <a:pt x="5771895" y="617625"/>
                </a:lnTo>
                <a:lnTo>
                  <a:pt x="5412199" y="617625"/>
                </a:lnTo>
                <a:close/>
                <a:moveTo>
                  <a:pt x="3760597" y="0"/>
                </a:moveTo>
                <a:lnTo>
                  <a:pt x="4160921" y="0"/>
                </a:lnTo>
                <a:lnTo>
                  <a:pt x="4368804" y="400920"/>
                </a:lnTo>
                <a:lnTo>
                  <a:pt x="4558539" y="0"/>
                </a:lnTo>
                <a:lnTo>
                  <a:pt x="4955637" y="0"/>
                </a:lnTo>
                <a:lnTo>
                  <a:pt x="4413003" y="1143881"/>
                </a:lnTo>
                <a:lnTo>
                  <a:pt x="4015214" y="1143881"/>
                </a:lnTo>
                <a:lnTo>
                  <a:pt x="4265674" y="617705"/>
                </a:lnTo>
                <a:lnTo>
                  <a:pt x="4080460" y="617705"/>
                </a:lnTo>
                <a:close/>
                <a:moveTo>
                  <a:pt x="2345579" y="0"/>
                </a:moveTo>
                <a:lnTo>
                  <a:pt x="2707380" y="0"/>
                </a:lnTo>
                <a:lnTo>
                  <a:pt x="2707380" y="36782"/>
                </a:lnTo>
                <a:cubicBezTo>
                  <a:pt x="2704749" y="154359"/>
                  <a:pt x="2721589" y="234557"/>
                  <a:pt x="2757901" y="277376"/>
                </a:cubicBezTo>
                <a:cubicBezTo>
                  <a:pt x="2794212" y="320195"/>
                  <a:pt x="2865783" y="340376"/>
                  <a:pt x="2972613" y="337919"/>
                </a:cubicBezTo>
                <a:cubicBezTo>
                  <a:pt x="3026686" y="338358"/>
                  <a:pt x="3076417" y="337481"/>
                  <a:pt x="3121807" y="335287"/>
                </a:cubicBezTo>
                <a:cubicBezTo>
                  <a:pt x="3167196" y="333094"/>
                  <a:pt x="3224821" y="326951"/>
                  <a:pt x="3294681" y="316861"/>
                </a:cubicBezTo>
                <a:lnTo>
                  <a:pt x="3294681" y="607127"/>
                </a:lnTo>
                <a:cubicBezTo>
                  <a:pt x="3234951" y="617643"/>
                  <a:pt x="3170222" y="625530"/>
                  <a:pt x="3100493" y="630788"/>
                </a:cubicBezTo>
                <a:cubicBezTo>
                  <a:pt x="3030764" y="636046"/>
                  <a:pt x="2954457" y="638675"/>
                  <a:pt x="2871572" y="638675"/>
                </a:cubicBezTo>
                <a:cubicBezTo>
                  <a:pt x="2709720" y="639378"/>
                  <a:pt x="2582073" y="608001"/>
                  <a:pt x="2488631" y="544543"/>
                </a:cubicBezTo>
                <a:cubicBezTo>
                  <a:pt x="2395189" y="481084"/>
                  <a:pt x="2347504" y="381324"/>
                  <a:pt x="2345579" y="245262"/>
                </a:cubicBezTo>
                <a:close/>
                <a:moveTo>
                  <a:pt x="754914" y="0"/>
                </a:moveTo>
                <a:lnTo>
                  <a:pt x="1848978" y="0"/>
                </a:lnTo>
                <a:lnTo>
                  <a:pt x="1852294" y="5756"/>
                </a:lnTo>
                <a:cubicBezTo>
                  <a:pt x="1871424" y="51027"/>
                  <a:pt x="1881202" y="104194"/>
                  <a:pt x="1881629" y="165257"/>
                </a:cubicBezTo>
                <a:cubicBezTo>
                  <a:pt x="1880398" y="294980"/>
                  <a:pt x="1841489" y="394189"/>
                  <a:pt x="1764902" y="462882"/>
                </a:cubicBezTo>
                <a:cubicBezTo>
                  <a:pt x="1688314" y="531576"/>
                  <a:pt x="1581430" y="578409"/>
                  <a:pt x="1444250" y="603380"/>
                </a:cubicBezTo>
                <a:cubicBezTo>
                  <a:pt x="1307071" y="628352"/>
                  <a:pt x="1146978" y="640117"/>
                  <a:pt x="963972" y="638675"/>
                </a:cubicBezTo>
                <a:cubicBezTo>
                  <a:pt x="761839" y="640027"/>
                  <a:pt x="589012" y="625872"/>
                  <a:pt x="445491" y="596212"/>
                </a:cubicBezTo>
                <a:cubicBezTo>
                  <a:pt x="301969" y="566551"/>
                  <a:pt x="192018" y="513274"/>
                  <a:pt x="115637" y="436379"/>
                </a:cubicBezTo>
                <a:cubicBezTo>
                  <a:pt x="39256" y="359484"/>
                  <a:pt x="711" y="250861"/>
                  <a:pt x="0" y="110511"/>
                </a:cubicBezTo>
                <a:lnTo>
                  <a:pt x="378641" y="110511"/>
                </a:lnTo>
                <a:cubicBezTo>
                  <a:pt x="377237" y="162372"/>
                  <a:pt x="394081" y="205108"/>
                  <a:pt x="429173" y="238721"/>
                </a:cubicBezTo>
                <a:cubicBezTo>
                  <a:pt x="464265" y="272333"/>
                  <a:pt x="526026" y="297288"/>
                  <a:pt x="614458" y="313588"/>
                </a:cubicBezTo>
                <a:cubicBezTo>
                  <a:pt x="702889" y="329887"/>
                  <a:pt x="826412" y="337997"/>
                  <a:pt x="985027" y="337919"/>
                </a:cubicBezTo>
                <a:cubicBezTo>
                  <a:pt x="1180708" y="338490"/>
                  <a:pt x="1316777" y="326295"/>
                  <a:pt x="1393235" y="301334"/>
                </a:cubicBezTo>
                <a:cubicBezTo>
                  <a:pt x="1469693" y="276374"/>
                  <a:pt x="1506277" y="235226"/>
                  <a:pt x="1502988" y="177891"/>
                </a:cubicBezTo>
                <a:cubicBezTo>
                  <a:pt x="1504898" y="137819"/>
                  <a:pt x="1491719" y="107066"/>
                  <a:pt x="1463450" y="85633"/>
                </a:cubicBezTo>
                <a:cubicBezTo>
                  <a:pt x="1435180" y="64200"/>
                  <a:pt x="1380359" y="48265"/>
                  <a:pt x="1298985" y="37827"/>
                </a:cubicBezTo>
                <a:cubicBezTo>
                  <a:pt x="1217611" y="27390"/>
                  <a:pt x="1098221" y="18630"/>
                  <a:pt x="940817" y="11546"/>
                </a:cubicBezTo>
                <a:close/>
              </a:path>
            </a:pathLst>
          </a:custGeom>
          <a:noFill/>
          <a:ln>
            <a:solidFill>
              <a:srgbClr val="ADFD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Rectangle 25"/>
          <p:cNvSpPr/>
          <p:nvPr/>
        </p:nvSpPr>
        <p:spPr>
          <a:xfrm>
            <a:off x="16966236" y="11707584"/>
            <a:ext cx="3767378" cy="523220"/>
          </a:xfrm>
          <a:prstGeom prst="rect">
            <a:avLst/>
          </a:prstGeom>
        </p:spPr>
        <p:txBody>
          <a:bodyPr wrap="none">
            <a:spAutoFit/>
          </a:bodyPr>
          <a:lstStyle/>
          <a:p>
            <a:r>
              <a:rPr lang="en-ID" sz="2800" dirty="0">
                <a:latin typeface="Adobe 黑体 Std R" panose="020B0400000000000000" charset="-122"/>
                <a:cs typeface="Adobe 黑体 Std R" panose="020B0400000000000000" charset="-122"/>
              </a:rPr>
              <a:t>Styled-components</a:t>
            </a:r>
            <a:endParaRPr lang="en-ID" sz="2800" dirty="0">
              <a:latin typeface="Adobe 黑体 Std R" panose="020B0400000000000000" charset="-122"/>
              <a:cs typeface="Adobe 黑体 Std R" panose="020B0400000000000000" charset="-122"/>
            </a:endParaRPr>
          </a:p>
        </p:txBody>
      </p:sp>
      <p:sp>
        <p:nvSpPr>
          <p:cNvPr id="27" name="Isosceles Triangle 26"/>
          <p:cNvSpPr/>
          <p:nvPr/>
        </p:nvSpPr>
        <p:spPr>
          <a:xfrm rot="5400000">
            <a:off x="16357521" y="11821711"/>
            <a:ext cx="342163" cy="29496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28" name="Freeform: Shape 27"/>
          <p:cNvSpPr/>
          <p:nvPr/>
        </p:nvSpPr>
        <p:spPr>
          <a:xfrm>
            <a:off x="1300065" y="9198833"/>
            <a:ext cx="9499361" cy="1143881"/>
          </a:xfrm>
          <a:custGeom>
            <a:avLst/>
            <a:gdLst/>
            <a:ahLst/>
            <a:cxnLst/>
            <a:rect l="l" t="t" r="r" b="b"/>
            <a:pathLst>
              <a:path w="9499361" h="1143881">
                <a:moveTo>
                  <a:pt x="7781999" y="0"/>
                </a:moveTo>
                <a:lnTo>
                  <a:pt x="8143835" y="0"/>
                </a:lnTo>
                <a:lnTo>
                  <a:pt x="8152024" y="83262"/>
                </a:lnTo>
                <a:cubicBezTo>
                  <a:pt x="8168194" y="161276"/>
                  <a:pt x="8207978" y="220190"/>
                  <a:pt x="8271376" y="260004"/>
                </a:cubicBezTo>
                <a:cubicBezTo>
                  <a:pt x="8355906" y="313088"/>
                  <a:pt x="8478993" y="339060"/>
                  <a:pt x="8640640" y="337919"/>
                </a:cubicBezTo>
                <a:cubicBezTo>
                  <a:pt x="8802374" y="339060"/>
                  <a:pt x="8925814" y="313088"/>
                  <a:pt x="9010960" y="260004"/>
                </a:cubicBezTo>
                <a:cubicBezTo>
                  <a:pt x="9074819" y="220190"/>
                  <a:pt x="9114916" y="161276"/>
                  <a:pt x="9131251" y="83262"/>
                </a:cubicBezTo>
                <a:lnTo>
                  <a:pt x="9139553" y="0"/>
                </a:lnTo>
                <a:lnTo>
                  <a:pt x="9499361" y="0"/>
                </a:lnTo>
                <a:lnTo>
                  <a:pt x="9499361" y="617643"/>
                </a:lnTo>
                <a:lnTo>
                  <a:pt x="9139665" y="617643"/>
                </a:lnTo>
                <a:lnTo>
                  <a:pt x="9139665" y="424149"/>
                </a:lnTo>
                <a:cubicBezTo>
                  <a:pt x="9071627" y="494738"/>
                  <a:pt x="8985033" y="548106"/>
                  <a:pt x="8879886" y="584255"/>
                </a:cubicBezTo>
                <a:cubicBezTo>
                  <a:pt x="8774738" y="620403"/>
                  <a:pt x="8654984" y="638543"/>
                  <a:pt x="8520622" y="638675"/>
                </a:cubicBezTo>
                <a:cubicBezTo>
                  <a:pt x="8386227" y="639547"/>
                  <a:pt x="8263436" y="619341"/>
                  <a:pt x="8152249" y="578056"/>
                </a:cubicBezTo>
                <a:cubicBezTo>
                  <a:pt x="8041061" y="536771"/>
                  <a:pt x="7951981" y="469173"/>
                  <a:pt x="7885009" y="375261"/>
                </a:cubicBezTo>
                <a:cubicBezTo>
                  <a:pt x="7834780" y="304827"/>
                  <a:pt x="7802894" y="216647"/>
                  <a:pt x="7789352" y="110722"/>
                </a:cubicBezTo>
                <a:close/>
                <a:moveTo>
                  <a:pt x="5934160" y="0"/>
                </a:moveTo>
                <a:lnTo>
                  <a:pt x="7635863" y="0"/>
                </a:lnTo>
                <a:lnTo>
                  <a:pt x="7640987" y="82948"/>
                </a:lnTo>
                <a:lnTo>
                  <a:pt x="6302397" y="82948"/>
                </a:lnTo>
                <a:cubicBezTo>
                  <a:pt x="6324453" y="180578"/>
                  <a:pt x="6377685" y="249236"/>
                  <a:pt x="6462092" y="288920"/>
                </a:cubicBezTo>
                <a:cubicBezTo>
                  <a:pt x="6546499" y="328604"/>
                  <a:pt x="6649717" y="347744"/>
                  <a:pt x="6771747" y="346339"/>
                </a:cubicBezTo>
                <a:cubicBezTo>
                  <a:pt x="6895179" y="347042"/>
                  <a:pt x="6996643" y="334048"/>
                  <a:pt x="7076139" y="307357"/>
                </a:cubicBezTo>
                <a:cubicBezTo>
                  <a:pt x="7155635" y="280667"/>
                  <a:pt x="7217637" y="236066"/>
                  <a:pt x="7262142" y="173554"/>
                </a:cubicBezTo>
                <a:lnTo>
                  <a:pt x="7619941" y="173554"/>
                </a:lnTo>
                <a:cubicBezTo>
                  <a:pt x="7577366" y="331096"/>
                  <a:pt x="7483092" y="448091"/>
                  <a:pt x="7337123" y="524539"/>
                </a:cubicBezTo>
                <a:cubicBezTo>
                  <a:pt x="7191153" y="600987"/>
                  <a:pt x="7002694" y="639032"/>
                  <a:pt x="6771747" y="638675"/>
                </a:cubicBezTo>
                <a:cubicBezTo>
                  <a:pt x="6612984" y="639197"/>
                  <a:pt x="6470748" y="617589"/>
                  <a:pt x="6345037" y="573849"/>
                </a:cubicBezTo>
                <a:cubicBezTo>
                  <a:pt x="6219327" y="530110"/>
                  <a:pt x="6119808" y="461107"/>
                  <a:pt x="6046481" y="366840"/>
                </a:cubicBezTo>
                <a:cubicBezTo>
                  <a:pt x="5991486" y="296139"/>
                  <a:pt x="5956661" y="209464"/>
                  <a:pt x="5942006" y="106816"/>
                </a:cubicBezTo>
                <a:close/>
                <a:moveTo>
                  <a:pt x="5412199" y="0"/>
                </a:moveTo>
                <a:lnTo>
                  <a:pt x="5771895" y="0"/>
                </a:lnTo>
                <a:lnTo>
                  <a:pt x="5771895" y="617625"/>
                </a:lnTo>
                <a:lnTo>
                  <a:pt x="5412199" y="617625"/>
                </a:lnTo>
                <a:close/>
                <a:moveTo>
                  <a:pt x="3760597" y="0"/>
                </a:moveTo>
                <a:lnTo>
                  <a:pt x="4160921" y="0"/>
                </a:lnTo>
                <a:lnTo>
                  <a:pt x="4368804" y="400920"/>
                </a:lnTo>
                <a:lnTo>
                  <a:pt x="4558539" y="0"/>
                </a:lnTo>
                <a:lnTo>
                  <a:pt x="4955637" y="0"/>
                </a:lnTo>
                <a:lnTo>
                  <a:pt x="4413003" y="1143881"/>
                </a:lnTo>
                <a:lnTo>
                  <a:pt x="4015214" y="1143881"/>
                </a:lnTo>
                <a:lnTo>
                  <a:pt x="4265674" y="617705"/>
                </a:lnTo>
                <a:lnTo>
                  <a:pt x="4080460" y="617705"/>
                </a:lnTo>
                <a:close/>
                <a:moveTo>
                  <a:pt x="2345579" y="0"/>
                </a:moveTo>
                <a:lnTo>
                  <a:pt x="2707380" y="0"/>
                </a:lnTo>
                <a:lnTo>
                  <a:pt x="2707380" y="36782"/>
                </a:lnTo>
                <a:cubicBezTo>
                  <a:pt x="2704749" y="154359"/>
                  <a:pt x="2721589" y="234557"/>
                  <a:pt x="2757901" y="277376"/>
                </a:cubicBezTo>
                <a:cubicBezTo>
                  <a:pt x="2794212" y="320195"/>
                  <a:pt x="2865783" y="340376"/>
                  <a:pt x="2972613" y="337919"/>
                </a:cubicBezTo>
                <a:cubicBezTo>
                  <a:pt x="3026686" y="338358"/>
                  <a:pt x="3076417" y="337481"/>
                  <a:pt x="3121807" y="335287"/>
                </a:cubicBezTo>
                <a:cubicBezTo>
                  <a:pt x="3167196" y="333094"/>
                  <a:pt x="3224821" y="326951"/>
                  <a:pt x="3294681" y="316861"/>
                </a:cubicBezTo>
                <a:lnTo>
                  <a:pt x="3294681" y="607127"/>
                </a:lnTo>
                <a:cubicBezTo>
                  <a:pt x="3234951" y="617643"/>
                  <a:pt x="3170222" y="625530"/>
                  <a:pt x="3100493" y="630788"/>
                </a:cubicBezTo>
                <a:cubicBezTo>
                  <a:pt x="3030764" y="636046"/>
                  <a:pt x="2954457" y="638675"/>
                  <a:pt x="2871572" y="638675"/>
                </a:cubicBezTo>
                <a:cubicBezTo>
                  <a:pt x="2709720" y="639378"/>
                  <a:pt x="2582073" y="608001"/>
                  <a:pt x="2488631" y="544543"/>
                </a:cubicBezTo>
                <a:cubicBezTo>
                  <a:pt x="2395189" y="481084"/>
                  <a:pt x="2347504" y="381324"/>
                  <a:pt x="2345579" y="245262"/>
                </a:cubicBezTo>
                <a:close/>
                <a:moveTo>
                  <a:pt x="754914" y="0"/>
                </a:moveTo>
                <a:lnTo>
                  <a:pt x="1848978" y="0"/>
                </a:lnTo>
                <a:lnTo>
                  <a:pt x="1852294" y="5756"/>
                </a:lnTo>
                <a:cubicBezTo>
                  <a:pt x="1871424" y="51027"/>
                  <a:pt x="1881202" y="104194"/>
                  <a:pt x="1881629" y="165257"/>
                </a:cubicBezTo>
                <a:cubicBezTo>
                  <a:pt x="1880398" y="294980"/>
                  <a:pt x="1841489" y="394189"/>
                  <a:pt x="1764902" y="462882"/>
                </a:cubicBezTo>
                <a:cubicBezTo>
                  <a:pt x="1688314" y="531576"/>
                  <a:pt x="1581430" y="578409"/>
                  <a:pt x="1444250" y="603380"/>
                </a:cubicBezTo>
                <a:cubicBezTo>
                  <a:pt x="1307071" y="628352"/>
                  <a:pt x="1146978" y="640117"/>
                  <a:pt x="963972" y="638675"/>
                </a:cubicBezTo>
                <a:cubicBezTo>
                  <a:pt x="761839" y="640027"/>
                  <a:pt x="589012" y="625872"/>
                  <a:pt x="445491" y="596212"/>
                </a:cubicBezTo>
                <a:cubicBezTo>
                  <a:pt x="301969" y="566551"/>
                  <a:pt x="192018" y="513274"/>
                  <a:pt x="115637" y="436379"/>
                </a:cubicBezTo>
                <a:cubicBezTo>
                  <a:pt x="39256" y="359484"/>
                  <a:pt x="711" y="250861"/>
                  <a:pt x="0" y="110511"/>
                </a:cubicBezTo>
                <a:lnTo>
                  <a:pt x="378641" y="110511"/>
                </a:lnTo>
                <a:cubicBezTo>
                  <a:pt x="377237" y="162372"/>
                  <a:pt x="394081" y="205108"/>
                  <a:pt x="429173" y="238721"/>
                </a:cubicBezTo>
                <a:cubicBezTo>
                  <a:pt x="464265" y="272333"/>
                  <a:pt x="526026" y="297288"/>
                  <a:pt x="614458" y="313588"/>
                </a:cubicBezTo>
                <a:cubicBezTo>
                  <a:pt x="702889" y="329887"/>
                  <a:pt x="826412" y="337997"/>
                  <a:pt x="985027" y="337919"/>
                </a:cubicBezTo>
                <a:cubicBezTo>
                  <a:pt x="1180708" y="338490"/>
                  <a:pt x="1316777" y="326295"/>
                  <a:pt x="1393235" y="301334"/>
                </a:cubicBezTo>
                <a:cubicBezTo>
                  <a:pt x="1469693" y="276374"/>
                  <a:pt x="1506277" y="235226"/>
                  <a:pt x="1502988" y="177891"/>
                </a:cubicBezTo>
                <a:cubicBezTo>
                  <a:pt x="1504898" y="137819"/>
                  <a:pt x="1491719" y="107066"/>
                  <a:pt x="1463450" y="85633"/>
                </a:cubicBezTo>
                <a:cubicBezTo>
                  <a:pt x="1435180" y="64200"/>
                  <a:pt x="1380359" y="48265"/>
                  <a:pt x="1298985" y="37827"/>
                </a:cubicBezTo>
                <a:cubicBezTo>
                  <a:pt x="1217611" y="27390"/>
                  <a:pt x="1098221" y="18630"/>
                  <a:pt x="940817" y="11546"/>
                </a:cubicBezTo>
                <a:close/>
              </a:path>
            </a:pathLst>
          </a:custGeom>
          <a:noFill/>
          <a:ln>
            <a:solidFill>
              <a:srgbClr val="ADFD0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9" name="Freeform: Shape 28"/>
          <p:cNvSpPr/>
          <p:nvPr/>
        </p:nvSpPr>
        <p:spPr>
          <a:xfrm>
            <a:off x="1300065" y="10588480"/>
            <a:ext cx="9499361" cy="1143881"/>
          </a:xfrm>
          <a:custGeom>
            <a:avLst/>
            <a:gdLst/>
            <a:ahLst/>
            <a:cxnLst/>
            <a:rect l="l" t="t" r="r" b="b"/>
            <a:pathLst>
              <a:path w="9499361" h="1143881">
                <a:moveTo>
                  <a:pt x="7781999" y="0"/>
                </a:moveTo>
                <a:lnTo>
                  <a:pt x="8143835" y="0"/>
                </a:lnTo>
                <a:lnTo>
                  <a:pt x="8152024" y="83262"/>
                </a:lnTo>
                <a:cubicBezTo>
                  <a:pt x="8168194" y="161276"/>
                  <a:pt x="8207978" y="220190"/>
                  <a:pt x="8271376" y="260004"/>
                </a:cubicBezTo>
                <a:cubicBezTo>
                  <a:pt x="8355906" y="313088"/>
                  <a:pt x="8478993" y="339060"/>
                  <a:pt x="8640640" y="337919"/>
                </a:cubicBezTo>
                <a:cubicBezTo>
                  <a:pt x="8802374" y="339060"/>
                  <a:pt x="8925814" y="313088"/>
                  <a:pt x="9010960" y="260004"/>
                </a:cubicBezTo>
                <a:cubicBezTo>
                  <a:pt x="9074819" y="220190"/>
                  <a:pt x="9114916" y="161276"/>
                  <a:pt x="9131251" y="83262"/>
                </a:cubicBezTo>
                <a:lnTo>
                  <a:pt x="9139553" y="0"/>
                </a:lnTo>
                <a:lnTo>
                  <a:pt x="9499361" y="0"/>
                </a:lnTo>
                <a:lnTo>
                  <a:pt x="9499361" y="617643"/>
                </a:lnTo>
                <a:lnTo>
                  <a:pt x="9139665" y="617643"/>
                </a:lnTo>
                <a:lnTo>
                  <a:pt x="9139665" y="424149"/>
                </a:lnTo>
                <a:cubicBezTo>
                  <a:pt x="9071627" y="494738"/>
                  <a:pt x="8985033" y="548106"/>
                  <a:pt x="8879886" y="584255"/>
                </a:cubicBezTo>
                <a:cubicBezTo>
                  <a:pt x="8774738" y="620403"/>
                  <a:pt x="8654984" y="638543"/>
                  <a:pt x="8520622" y="638675"/>
                </a:cubicBezTo>
                <a:cubicBezTo>
                  <a:pt x="8386227" y="639547"/>
                  <a:pt x="8263436" y="619341"/>
                  <a:pt x="8152249" y="578056"/>
                </a:cubicBezTo>
                <a:cubicBezTo>
                  <a:pt x="8041061" y="536771"/>
                  <a:pt x="7951981" y="469173"/>
                  <a:pt x="7885009" y="375261"/>
                </a:cubicBezTo>
                <a:cubicBezTo>
                  <a:pt x="7834780" y="304827"/>
                  <a:pt x="7802894" y="216647"/>
                  <a:pt x="7789352" y="110722"/>
                </a:cubicBezTo>
                <a:close/>
                <a:moveTo>
                  <a:pt x="5934160" y="0"/>
                </a:moveTo>
                <a:lnTo>
                  <a:pt x="7635863" y="0"/>
                </a:lnTo>
                <a:lnTo>
                  <a:pt x="7640987" y="82948"/>
                </a:lnTo>
                <a:lnTo>
                  <a:pt x="6302397" y="82948"/>
                </a:lnTo>
                <a:cubicBezTo>
                  <a:pt x="6324453" y="180578"/>
                  <a:pt x="6377685" y="249236"/>
                  <a:pt x="6462092" y="288920"/>
                </a:cubicBezTo>
                <a:cubicBezTo>
                  <a:pt x="6546499" y="328604"/>
                  <a:pt x="6649717" y="347744"/>
                  <a:pt x="6771747" y="346339"/>
                </a:cubicBezTo>
                <a:cubicBezTo>
                  <a:pt x="6895179" y="347042"/>
                  <a:pt x="6996643" y="334048"/>
                  <a:pt x="7076139" y="307357"/>
                </a:cubicBezTo>
                <a:cubicBezTo>
                  <a:pt x="7155635" y="280667"/>
                  <a:pt x="7217637" y="236066"/>
                  <a:pt x="7262142" y="173554"/>
                </a:cubicBezTo>
                <a:lnTo>
                  <a:pt x="7619941" y="173554"/>
                </a:lnTo>
                <a:cubicBezTo>
                  <a:pt x="7577366" y="331096"/>
                  <a:pt x="7483092" y="448091"/>
                  <a:pt x="7337123" y="524539"/>
                </a:cubicBezTo>
                <a:cubicBezTo>
                  <a:pt x="7191153" y="600987"/>
                  <a:pt x="7002694" y="639032"/>
                  <a:pt x="6771747" y="638675"/>
                </a:cubicBezTo>
                <a:cubicBezTo>
                  <a:pt x="6612984" y="639197"/>
                  <a:pt x="6470748" y="617589"/>
                  <a:pt x="6345037" y="573849"/>
                </a:cubicBezTo>
                <a:cubicBezTo>
                  <a:pt x="6219327" y="530110"/>
                  <a:pt x="6119808" y="461107"/>
                  <a:pt x="6046481" y="366840"/>
                </a:cubicBezTo>
                <a:cubicBezTo>
                  <a:pt x="5991486" y="296139"/>
                  <a:pt x="5956661" y="209464"/>
                  <a:pt x="5942006" y="106816"/>
                </a:cubicBezTo>
                <a:close/>
                <a:moveTo>
                  <a:pt x="5412199" y="0"/>
                </a:moveTo>
                <a:lnTo>
                  <a:pt x="5771895" y="0"/>
                </a:lnTo>
                <a:lnTo>
                  <a:pt x="5771895" y="617625"/>
                </a:lnTo>
                <a:lnTo>
                  <a:pt x="5412199" y="617625"/>
                </a:lnTo>
                <a:close/>
                <a:moveTo>
                  <a:pt x="3760597" y="0"/>
                </a:moveTo>
                <a:lnTo>
                  <a:pt x="4160921" y="0"/>
                </a:lnTo>
                <a:lnTo>
                  <a:pt x="4368804" y="400920"/>
                </a:lnTo>
                <a:lnTo>
                  <a:pt x="4558539" y="0"/>
                </a:lnTo>
                <a:lnTo>
                  <a:pt x="4955637" y="0"/>
                </a:lnTo>
                <a:lnTo>
                  <a:pt x="4413003" y="1143881"/>
                </a:lnTo>
                <a:lnTo>
                  <a:pt x="4015214" y="1143881"/>
                </a:lnTo>
                <a:lnTo>
                  <a:pt x="4265674" y="617705"/>
                </a:lnTo>
                <a:lnTo>
                  <a:pt x="4080460" y="617705"/>
                </a:lnTo>
                <a:close/>
                <a:moveTo>
                  <a:pt x="2345579" y="0"/>
                </a:moveTo>
                <a:lnTo>
                  <a:pt x="2707380" y="0"/>
                </a:lnTo>
                <a:lnTo>
                  <a:pt x="2707380" y="36782"/>
                </a:lnTo>
                <a:cubicBezTo>
                  <a:pt x="2704749" y="154359"/>
                  <a:pt x="2721589" y="234557"/>
                  <a:pt x="2757901" y="277376"/>
                </a:cubicBezTo>
                <a:cubicBezTo>
                  <a:pt x="2794212" y="320195"/>
                  <a:pt x="2865783" y="340376"/>
                  <a:pt x="2972613" y="337919"/>
                </a:cubicBezTo>
                <a:cubicBezTo>
                  <a:pt x="3026686" y="338358"/>
                  <a:pt x="3076417" y="337481"/>
                  <a:pt x="3121807" y="335287"/>
                </a:cubicBezTo>
                <a:cubicBezTo>
                  <a:pt x="3167196" y="333094"/>
                  <a:pt x="3224821" y="326951"/>
                  <a:pt x="3294681" y="316861"/>
                </a:cubicBezTo>
                <a:lnTo>
                  <a:pt x="3294681" y="607127"/>
                </a:lnTo>
                <a:cubicBezTo>
                  <a:pt x="3234951" y="617643"/>
                  <a:pt x="3170222" y="625530"/>
                  <a:pt x="3100493" y="630788"/>
                </a:cubicBezTo>
                <a:cubicBezTo>
                  <a:pt x="3030764" y="636046"/>
                  <a:pt x="2954457" y="638675"/>
                  <a:pt x="2871572" y="638675"/>
                </a:cubicBezTo>
                <a:cubicBezTo>
                  <a:pt x="2709720" y="639378"/>
                  <a:pt x="2582073" y="608001"/>
                  <a:pt x="2488631" y="544543"/>
                </a:cubicBezTo>
                <a:cubicBezTo>
                  <a:pt x="2395189" y="481084"/>
                  <a:pt x="2347504" y="381324"/>
                  <a:pt x="2345579" y="245262"/>
                </a:cubicBezTo>
                <a:close/>
                <a:moveTo>
                  <a:pt x="754914" y="0"/>
                </a:moveTo>
                <a:lnTo>
                  <a:pt x="1848978" y="0"/>
                </a:lnTo>
                <a:lnTo>
                  <a:pt x="1852294" y="5756"/>
                </a:lnTo>
                <a:cubicBezTo>
                  <a:pt x="1871424" y="51027"/>
                  <a:pt x="1881202" y="104194"/>
                  <a:pt x="1881629" y="165257"/>
                </a:cubicBezTo>
                <a:cubicBezTo>
                  <a:pt x="1880398" y="294980"/>
                  <a:pt x="1841489" y="394189"/>
                  <a:pt x="1764902" y="462882"/>
                </a:cubicBezTo>
                <a:cubicBezTo>
                  <a:pt x="1688314" y="531576"/>
                  <a:pt x="1581430" y="578409"/>
                  <a:pt x="1444250" y="603380"/>
                </a:cubicBezTo>
                <a:cubicBezTo>
                  <a:pt x="1307071" y="628352"/>
                  <a:pt x="1146978" y="640117"/>
                  <a:pt x="963972" y="638675"/>
                </a:cubicBezTo>
                <a:cubicBezTo>
                  <a:pt x="761839" y="640027"/>
                  <a:pt x="589012" y="625872"/>
                  <a:pt x="445491" y="596212"/>
                </a:cubicBezTo>
                <a:cubicBezTo>
                  <a:pt x="301969" y="566551"/>
                  <a:pt x="192018" y="513274"/>
                  <a:pt x="115637" y="436379"/>
                </a:cubicBezTo>
                <a:cubicBezTo>
                  <a:pt x="39256" y="359484"/>
                  <a:pt x="711" y="250861"/>
                  <a:pt x="0" y="110511"/>
                </a:cubicBezTo>
                <a:lnTo>
                  <a:pt x="378641" y="110511"/>
                </a:lnTo>
                <a:cubicBezTo>
                  <a:pt x="377237" y="162372"/>
                  <a:pt x="394081" y="205108"/>
                  <a:pt x="429173" y="238721"/>
                </a:cubicBezTo>
                <a:cubicBezTo>
                  <a:pt x="464265" y="272333"/>
                  <a:pt x="526026" y="297288"/>
                  <a:pt x="614458" y="313588"/>
                </a:cubicBezTo>
                <a:cubicBezTo>
                  <a:pt x="702889" y="329887"/>
                  <a:pt x="826412" y="337997"/>
                  <a:pt x="985027" y="337919"/>
                </a:cubicBezTo>
                <a:cubicBezTo>
                  <a:pt x="1180708" y="338490"/>
                  <a:pt x="1316777" y="326295"/>
                  <a:pt x="1393235" y="301334"/>
                </a:cubicBezTo>
                <a:cubicBezTo>
                  <a:pt x="1469693" y="276374"/>
                  <a:pt x="1506277" y="235226"/>
                  <a:pt x="1502988" y="177891"/>
                </a:cubicBezTo>
                <a:cubicBezTo>
                  <a:pt x="1504898" y="137819"/>
                  <a:pt x="1491719" y="107066"/>
                  <a:pt x="1463450" y="85633"/>
                </a:cubicBezTo>
                <a:cubicBezTo>
                  <a:pt x="1435180" y="64200"/>
                  <a:pt x="1380359" y="48265"/>
                  <a:pt x="1298985" y="37827"/>
                </a:cubicBezTo>
                <a:cubicBezTo>
                  <a:pt x="1217611" y="27390"/>
                  <a:pt x="1098221" y="18630"/>
                  <a:pt x="940817" y="11546"/>
                </a:cubicBezTo>
                <a:close/>
              </a:path>
            </a:pathLst>
          </a:custGeom>
          <a:noFill/>
          <a:ln>
            <a:solidFill>
              <a:srgbClr val="ADFD06">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0" name="Freeform: Shape 29"/>
          <p:cNvSpPr/>
          <p:nvPr/>
        </p:nvSpPr>
        <p:spPr>
          <a:xfrm>
            <a:off x="1300065" y="11856841"/>
            <a:ext cx="9499361" cy="1143881"/>
          </a:xfrm>
          <a:custGeom>
            <a:avLst/>
            <a:gdLst/>
            <a:ahLst/>
            <a:cxnLst/>
            <a:rect l="l" t="t" r="r" b="b"/>
            <a:pathLst>
              <a:path w="9499361" h="1143881">
                <a:moveTo>
                  <a:pt x="7781999" y="0"/>
                </a:moveTo>
                <a:lnTo>
                  <a:pt x="8143835" y="0"/>
                </a:lnTo>
                <a:lnTo>
                  <a:pt x="8152024" y="83262"/>
                </a:lnTo>
                <a:cubicBezTo>
                  <a:pt x="8168194" y="161276"/>
                  <a:pt x="8207978" y="220190"/>
                  <a:pt x="8271376" y="260004"/>
                </a:cubicBezTo>
                <a:cubicBezTo>
                  <a:pt x="8355906" y="313088"/>
                  <a:pt x="8478993" y="339060"/>
                  <a:pt x="8640640" y="337919"/>
                </a:cubicBezTo>
                <a:cubicBezTo>
                  <a:pt x="8802374" y="339060"/>
                  <a:pt x="8925814" y="313088"/>
                  <a:pt x="9010960" y="260004"/>
                </a:cubicBezTo>
                <a:cubicBezTo>
                  <a:pt x="9074819" y="220190"/>
                  <a:pt x="9114916" y="161276"/>
                  <a:pt x="9131251" y="83262"/>
                </a:cubicBezTo>
                <a:lnTo>
                  <a:pt x="9139553" y="0"/>
                </a:lnTo>
                <a:lnTo>
                  <a:pt x="9499361" y="0"/>
                </a:lnTo>
                <a:lnTo>
                  <a:pt x="9499361" y="617643"/>
                </a:lnTo>
                <a:lnTo>
                  <a:pt x="9139665" y="617643"/>
                </a:lnTo>
                <a:lnTo>
                  <a:pt x="9139665" y="424149"/>
                </a:lnTo>
                <a:cubicBezTo>
                  <a:pt x="9071627" y="494738"/>
                  <a:pt x="8985033" y="548106"/>
                  <a:pt x="8879886" y="584255"/>
                </a:cubicBezTo>
                <a:cubicBezTo>
                  <a:pt x="8774738" y="620403"/>
                  <a:pt x="8654984" y="638543"/>
                  <a:pt x="8520622" y="638675"/>
                </a:cubicBezTo>
                <a:cubicBezTo>
                  <a:pt x="8386227" y="639547"/>
                  <a:pt x="8263436" y="619341"/>
                  <a:pt x="8152249" y="578056"/>
                </a:cubicBezTo>
                <a:cubicBezTo>
                  <a:pt x="8041061" y="536771"/>
                  <a:pt x="7951981" y="469173"/>
                  <a:pt x="7885009" y="375261"/>
                </a:cubicBezTo>
                <a:cubicBezTo>
                  <a:pt x="7834780" y="304827"/>
                  <a:pt x="7802894" y="216647"/>
                  <a:pt x="7789352" y="110722"/>
                </a:cubicBezTo>
                <a:close/>
                <a:moveTo>
                  <a:pt x="5934160" y="0"/>
                </a:moveTo>
                <a:lnTo>
                  <a:pt x="7635863" y="0"/>
                </a:lnTo>
                <a:lnTo>
                  <a:pt x="7640987" y="82948"/>
                </a:lnTo>
                <a:lnTo>
                  <a:pt x="6302397" y="82948"/>
                </a:lnTo>
                <a:cubicBezTo>
                  <a:pt x="6324453" y="180578"/>
                  <a:pt x="6377685" y="249236"/>
                  <a:pt x="6462092" y="288920"/>
                </a:cubicBezTo>
                <a:cubicBezTo>
                  <a:pt x="6546499" y="328604"/>
                  <a:pt x="6649717" y="347744"/>
                  <a:pt x="6771747" y="346339"/>
                </a:cubicBezTo>
                <a:cubicBezTo>
                  <a:pt x="6895179" y="347042"/>
                  <a:pt x="6996643" y="334048"/>
                  <a:pt x="7076139" y="307357"/>
                </a:cubicBezTo>
                <a:cubicBezTo>
                  <a:pt x="7155635" y="280667"/>
                  <a:pt x="7217637" y="236066"/>
                  <a:pt x="7262142" y="173554"/>
                </a:cubicBezTo>
                <a:lnTo>
                  <a:pt x="7619941" y="173554"/>
                </a:lnTo>
                <a:cubicBezTo>
                  <a:pt x="7577366" y="331096"/>
                  <a:pt x="7483092" y="448091"/>
                  <a:pt x="7337123" y="524539"/>
                </a:cubicBezTo>
                <a:cubicBezTo>
                  <a:pt x="7191153" y="600987"/>
                  <a:pt x="7002694" y="639032"/>
                  <a:pt x="6771747" y="638675"/>
                </a:cubicBezTo>
                <a:cubicBezTo>
                  <a:pt x="6612984" y="639197"/>
                  <a:pt x="6470748" y="617589"/>
                  <a:pt x="6345037" y="573849"/>
                </a:cubicBezTo>
                <a:cubicBezTo>
                  <a:pt x="6219327" y="530110"/>
                  <a:pt x="6119808" y="461107"/>
                  <a:pt x="6046481" y="366840"/>
                </a:cubicBezTo>
                <a:cubicBezTo>
                  <a:pt x="5991486" y="296139"/>
                  <a:pt x="5956661" y="209464"/>
                  <a:pt x="5942006" y="106816"/>
                </a:cubicBezTo>
                <a:close/>
                <a:moveTo>
                  <a:pt x="5412199" y="0"/>
                </a:moveTo>
                <a:lnTo>
                  <a:pt x="5771895" y="0"/>
                </a:lnTo>
                <a:lnTo>
                  <a:pt x="5771895" y="617625"/>
                </a:lnTo>
                <a:lnTo>
                  <a:pt x="5412199" y="617625"/>
                </a:lnTo>
                <a:close/>
                <a:moveTo>
                  <a:pt x="3760597" y="0"/>
                </a:moveTo>
                <a:lnTo>
                  <a:pt x="4160921" y="0"/>
                </a:lnTo>
                <a:lnTo>
                  <a:pt x="4368804" y="400920"/>
                </a:lnTo>
                <a:lnTo>
                  <a:pt x="4558539" y="0"/>
                </a:lnTo>
                <a:lnTo>
                  <a:pt x="4955637" y="0"/>
                </a:lnTo>
                <a:lnTo>
                  <a:pt x="4413003" y="1143881"/>
                </a:lnTo>
                <a:lnTo>
                  <a:pt x="4015214" y="1143881"/>
                </a:lnTo>
                <a:lnTo>
                  <a:pt x="4265674" y="617705"/>
                </a:lnTo>
                <a:lnTo>
                  <a:pt x="4080460" y="617705"/>
                </a:lnTo>
                <a:close/>
                <a:moveTo>
                  <a:pt x="2345579" y="0"/>
                </a:moveTo>
                <a:lnTo>
                  <a:pt x="2707380" y="0"/>
                </a:lnTo>
                <a:lnTo>
                  <a:pt x="2707380" y="36782"/>
                </a:lnTo>
                <a:cubicBezTo>
                  <a:pt x="2704749" y="154359"/>
                  <a:pt x="2721589" y="234557"/>
                  <a:pt x="2757901" y="277376"/>
                </a:cubicBezTo>
                <a:cubicBezTo>
                  <a:pt x="2794212" y="320195"/>
                  <a:pt x="2865783" y="340376"/>
                  <a:pt x="2972613" y="337919"/>
                </a:cubicBezTo>
                <a:cubicBezTo>
                  <a:pt x="3026686" y="338358"/>
                  <a:pt x="3076417" y="337481"/>
                  <a:pt x="3121807" y="335287"/>
                </a:cubicBezTo>
                <a:cubicBezTo>
                  <a:pt x="3167196" y="333094"/>
                  <a:pt x="3224821" y="326951"/>
                  <a:pt x="3294681" y="316861"/>
                </a:cubicBezTo>
                <a:lnTo>
                  <a:pt x="3294681" y="607127"/>
                </a:lnTo>
                <a:cubicBezTo>
                  <a:pt x="3234951" y="617643"/>
                  <a:pt x="3170222" y="625530"/>
                  <a:pt x="3100493" y="630788"/>
                </a:cubicBezTo>
                <a:cubicBezTo>
                  <a:pt x="3030764" y="636046"/>
                  <a:pt x="2954457" y="638675"/>
                  <a:pt x="2871572" y="638675"/>
                </a:cubicBezTo>
                <a:cubicBezTo>
                  <a:pt x="2709720" y="639378"/>
                  <a:pt x="2582073" y="608001"/>
                  <a:pt x="2488631" y="544543"/>
                </a:cubicBezTo>
                <a:cubicBezTo>
                  <a:pt x="2395189" y="481084"/>
                  <a:pt x="2347504" y="381324"/>
                  <a:pt x="2345579" y="245262"/>
                </a:cubicBezTo>
                <a:close/>
                <a:moveTo>
                  <a:pt x="754914" y="0"/>
                </a:moveTo>
                <a:lnTo>
                  <a:pt x="1848978" y="0"/>
                </a:lnTo>
                <a:lnTo>
                  <a:pt x="1852294" y="5756"/>
                </a:lnTo>
                <a:cubicBezTo>
                  <a:pt x="1871424" y="51027"/>
                  <a:pt x="1881202" y="104194"/>
                  <a:pt x="1881629" y="165257"/>
                </a:cubicBezTo>
                <a:cubicBezTo>
                  <a:pt x="1880398" y="294980"/>
                  <a:pt x="1841489" y="394189"/>
                  <a:pt x="1764902" y="462882"/>
                </a:cubicBezTo>
                <a:cubicBezTo>
                  <a:pt x="1688314" y="531576"/>
                  <a:pt x="1581430" y="578409"/>
                  <a:pt x="1444250" y="603380"/>
                </a:cubicBezTo>
                <a:cubicBezTo>
                  <a:pt x="1307071" y="628352"/>
                  <a:pt x="1146978" y="640117"/>
                  <a:pt x="963972" y="638675"/>
                </a:cubicBezTo>
                <a:cubicBezTo>
                  <a:pt x="761839" y="640027"/>
                  <a:pt x="589012" y="625872"/>
                  <a:pt x="445491" y="596212"/>
                </a:cubicBezTo>
                <a:cubicBezTo>
                  <a:pt x="301969" y="566551"/>
                  <a:pt x="192018" y="513274"/>
                  <a:pt x="115637" y="436379"/>
                </a:cubicBezTo>
                <a:cubicBezTo>
                  <a:pt x="39256" y="359484"/>
                  <a:pt x="711" y="250861"/>
                  <a:pt x="0" y="110511"/>
                </a:cubicBezTo>
                <a:lnTo>
                  <a:pt x="378641" y="110511"/>
                </a:lnTo>
                <a:cubicBezTo>
                  <a:pt x="377237" y="162372"/>
                  <a:pt x="394081" y="205108"/>
                  <a:pt x="429173" y="238721"/>
                </a:cubicBezTo>
                <a:cubicBezTo>
                  <a:pt x="464265" y="272333"/>
                  <a:pt x="526026" y="297288"/>
                  <a:pt x="614458" y="313588"/>
                </a:cubicBezTo>
                <a:cubicBezTo>
                  <a:pt x="702889" y="329887"/>
                  <a:pt x="826412" y="337997"/>
                  <a:pt x="985027" y="337919"/>
                </a:cubicBezTo>
                <a:cubicBezTo>
                  <a:pt x="1180708" y="338490"/>
                  <a:pt x="1316777" y="326295"/>
                  <a:pt x="1393235" y="301334"/>
                </a:cubicBezTo>
                <a:cubicBezTo>
                  <a:pt x="1469693" y="276374"/>
                  <a:pt x="1506277" y="235226"/>
                  <a:pt x="1502988" y="177891"/>
                </a:cubicBezTo>
                <a:cubicBezTo>
                  <a:pt x="1504898" y="137819"/>
                  <a:pt x="1491719" y="107066"/>
                  <a:pt x="1463450" y="85633"/>
                </a:cubicBezTo>
                <a:cubicBezTo>
                  <a:pt x="1435180" y="64200"/>
                  <a:pt x="1380359" y="48265"/>
                  <a:pt x="1298985" y="37827"/>
                </a:cubicBezTo>
                <a:cubicBezTo>
                  <a:pt x="1217611" y="27390"/>
                  <a:pt x="1098221" y="18630"/>
                  <a:pt x="940817" y="11546"/>
                </a:cubicBezTo>
                <a:close/>
              </a:path>
            </a:pathLst>
          </a:custGeom>
          <a:noFill/>
          <a:ln>
            <a:solidFill>
              <a:srgbClr val="ADFD06">
                <a:alpha val="1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14400" y="707922"/>
            <a:ext cx="19998813" cy="8878530"/>
          </a:xfrm>
          <a:prstGeom prst="rect">
            <a:avLst/>
          </a:prstGeom>
          <a:solidFill>
            <a:srgbClr val="0D0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4" name="图片占位符 3"/>
          <p:cNvPicPr>
            <a:picLocks noGrp="1" noChangeAspect="1"/>
          </p:cNvPicPr>
          <p:nvPr>
            <p:ph type="pic" sz="quarter" idx="10"/>
          </p:nvPr>
        </p:nvPicPr>
        <p:blipFill>
          <a:blip r:embed="rId1" cstate="screen"/>
          <a:srcRect l="19399" r="19399"/>
          <a:stretch>
            <a:fillRect/>
          </a:stretch>
        </p:blipFill>
        <p:spPr/>
      </p:pic>
      <p:pic>
        <p:nvPicPr>
          <p:cNvPr id="7" name="图片占位符 6"/>
          <p:cNvPicPr>
            <a:picLocks noGrp="1" noChangeAspect="1"/>
          </p:cNvPicPr>
          <p:nvPr>
            <p:ph type="pic" sz="quarter" idx="11"/>
          </p:nvPr>
        </p:nvPicPr>
        <p:blipFill>
          <a:blip r:embed="rId2" cstate="screen"/>
          <a:srcRect t="39185" b="39185"/>
          <a:stretch>
            <a:fillRect/>
          </a:stretch>
        </p:blipFill>
        <p:spPr/>
      </p:pic>
      <p:sp>
        <p:nvSpPr>
          <p:cNvPr id="19" name="Rectangle 18"/>
          <p:cNvSpPr/>
          <p:nvPr/>
        </p:nvSpPr>
        <p:spPr>
          <a:xfrm>
            <a:off x="0" y="6127750"/>
            <a:ext cx="9789856" cy="7551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Rectangle 19"/>
          <p:cNvSpPr/>
          <p:nvPr/>
        </p:nvSpPr>
        <p:spPr>
          <a:xfrm>
            <a:off x="914400" y="8953668"/>
            <a:ext cx="15833181" cy="3154710"/>
          </a:xfrm>
          <a:prstGeom prst="rect">
            <a:avLst/>
          </a:prstGeom>
        </p:spPr>
        <p:txBody>
          <a:bodyPr wrap="none">
            <a:spAutoFit/>
          </a:bodyPr>
          <a:lstStyle/>
          <a:p>
            <a:r>
              <a:rPr lang="en-ID" sz="19900" dirty="0">
                <a:solidFill>
                  <a:schemeClr val="bg1"/>
                </a:solidFill>
                <a:latin typeface="微软雅黑" panose="020B0503020204020204" charset="-122"/>
              </a:rPr>
              <a:t>OWNERS</a:t>
            </a:r>
            <a:endParaRPr lang="en-ID" sz="19900" dirty="0">
              <a:solidFill>
                <a:schemeClr val="bg1"/>
              </a:solidFill>
              <a:latin typeface="微软雅黑" panose="020B0503020204020204" charset="-122"/>
            </a:endParaRPr>
          </a:p>
        </p:txBody>
      </p:sp>
      <p:sp>
        <p:nvSpPr>
          <p:cNvPr id="21" name="Rectangle 20"/>
          <p:cNvSpPr/>
          <p:nvPr/>
        </p:nvSpPr>
        <p:spPr>
          <a:xfrm>
            <a:off x="981831" y="11607110"/>
            <a:ext cx="10325262" cy="707886"/>
          </a:xfrm>
          <a:prstGeom prst="rect">
            <a:avLst/>
          </a:prstGeom>
        </p:spPr>
        <p:txBody>
          <a:bodyPr wrap="none">
            <a:spAutoFit/>
          </a:bodyPr>
          <a:lstStyle/>
          <a:p>
            <a:r>
              <a:rPr lang="en-ID" sz="4000" dirty="0">
                <a:solidFill>
                  <a:schemeClr val="bg1"/>
                </a:solidFill>
                <a:latin typeface="Adobe 黑体 Std R" panose="020B0400000000000000" charset="-122"/>
                <a:cs typeface="Adobe 黑体 Std R" panose="020B0400000000000000" charset="-122"/>
              </a:rPr>
              <a:t>Important to prevent future developers.</a:t>
            </a:r>
            <a:endParaRPr lang="en-ID" sz="4000" dirty="0">
              <a:solidFill>
                <a:schemeClr val="bg1"/>
              </a:solidFill>
              <a:latin typeface="Adobe 黑体 Std R" panose="020B0400000000000000" charset="-122"/>
              <a:cs typeface="Adobe 黑体 Std R" panose="020B0400000000000000" charset="-122"/>
            </a:endParaRPr>
          </a:p>
        </p:txBody>
      </p:sp>
      <p:sp>
        <p:nvSpPr>
          <p:cNvPr id="22" name="Rectangle 21"/>
          <p:cNvSpPr/>
          <p:nvPr/>
        </p:nvSpPr>
        <p:spPr>
          <a:xfrm>
            <a:off x="914400" y="6859397"/>
            <a:ext cx="7221849" cy="3154710"/>
          </a:xfrm>
          <a:prstGeom prst="rect">
            <a:avLst/>
          </a:prstGeom>
        </p:spPr>
        <p:txBody>
          <a:bodyPr wrap="none">
            <a:spAutoFit/>
          </a:bodyPr>
          <a:lstStyle/>
          <a:p>
            <a:r>
              <a:rPr lang="en-ID" sz="19900" dirty="0">
                <a:solidFill>
                  <a:schemeClr val="bg1"/>
                </a:solidFill>
                <a:latin typeface="微软雅黑" panose="020B0503020204020204" charset="-122"/>
              </a:rPr>
              <a:t>THE</a:t>
            </a:r>
            <a:endParaRPr lang="en-ID" sz="19900" dirty="0">
              <a:solidFill>
                <a:schemeClr val="bg1"/>
              </a:solidFill>
              <a:latin typeface="微软雅黑" panose="020B0503020204020204" charset="-122"/>
            </a:endParaRPr>
          </a:p>
        </p:txBody>
      </p:sp>
      <p:sp>
        <p:nvSpPr>
          <p:cNvPr id="23" name="Rectangle 22"/>
          <p:cNvSpPr/>
          <p:nvPr/>
        </p:nvSpPr>
        <p:spPr>
          <a:xfrm>
            <a:off x="1870762" y="4122901"/>
            <a:ext cx="13190882" cy="1148007"/>
          </a:xfrm>
          <a:prstGeom prst="rect">
            <a:avLst/>
          </a:prstGeom>
        </p:spPr>
        <p:txBody>
          <a:bodyPr wrap="square">
            <a:spAutoFit/>
          </a:bodyPr>
          <a:lstStyle/>
          <a:p>
            <a:pPr>
              <a:lnSpc>
                <a:spcPct val="150000"/>
              </a:lnSpc>
            </a:pPr>
            <a:r>
              <a:rPr lang="en-US" sz="2400" dirty="0">
                <a:solidFill>
                  <a:schemeClr val="bg1"/>
                </a:solidFill>
                <a:latin typeface="Adobe 黑体 Std R" panose="020B0400000000000000" charset="-122"/>
                <a:cs typeface="Adobe 黑体 Std R" panose="020B0400000000000000" charset="-122"/>
              </a:rPr>
              <a:t>Styled-system allowed us to create building-block components that only permit specific properties to be configured, providing the exact limitations we needed</a:t>
            </a:r>
            <a:endParaRPr lang="en-ID" sz="2400" dirty="0">
              <a:solidFill>
                <a:schemeClr val="bg1"/>
              </a:solidFill>
              <a:latin typeface="Adobe 黑体 Std R" panose="020B0400000000000000" charset="-122"/>
              <a:cs typeface="Adobe 黑体 Std R" panose="020B0400000000000000" charset="-122"/>
            </a:endParaRPr>
          </a:p>
        </p:txBody>
      </p:sp>
      <p:sp>
        <p:nvSpPr>
          <p:cNvPr id="24" name="Rectangle 23"/>
          <p:cNvSpPr/>
          <p:nvPr/>
        </p:nvSpPr>
        <p:spPr>
          <a:xfrm>
            <a:off x="1984080" y="1542400"/>
            <a:ext cx="17675392" cy="2554545"/>
          </a:xfrm>
          <a:prstGeom prst="rect">
            <a:avLst/>
          </a:prstGeom>
        </p:spPr>
        <p:txBody>
          <a:bodyPr wrap="square">
            <a:spAutoFit/>
          </a:bodyPr>
          <a:lstStyle/>
          <a:p>
            <a:r>
              <a:rPr lang="en-US" sz="8000" dirty="0" err="1">
                <a:solidFill>
                  <a:schemeClr val="bg1"/>
                </a:solidFill>
                <a:latin typeface="Nexa Bold" panose="02000000000000000000" pitchFamily="50" charset="0"/>
              </a:rPr>
              <a:t>Upporting</a:t>
            </a:r>
            <a:r>
              <a:rPr lang="en-US" sz="8000" dirty="0">
                <a:solidFill>
                  <a:schemeClr val="bg1"/>
                </a:solidFill>
                <a:latin typeface="Nexa Bold" panose="02000000000000000000" pitchFamily="50" charset="0"/>
              </a:rPr>
              <a:t> </a:t>
            </a:r>
            <a:r>
              <a:rPr lang="en-US" sz="8000" dirty="0" err="1">
                <a:solidFill>
                  <a:schemeClr val="bg1"/>
                </a:solidFill>
                <a:latin typeface="Nexa Bold" panose="02000000000000000000" pitchFamily="50" charset="0"/>
              </a:rPr>
              <a:t>Themeable</a:t>
            </a:r>
            <a:r>
              <a:rPr lang="en-US" sz="8000" dirty="0">
                <a:solidFill>
                  <a:schemeClr val="bg1"/>
                </a:solidFill>
                <a:latin typeface="Nexa Bold" panose="02000000000000000000" pitchFamily="50" charset="0"/>
              </a:rPr>
              <a:t> Colors, Fonts, And Spacing.</a:t>
            </a:r>
            <a:endParaRPr lang="en-ID" sz="102800" dirty="0">
              <a:solidFill>
                <a:schemeClr val="bg1"/>
              </a:solidFill>
              <a:latin typeface="Nexa Bold" panose="02000000000000000000" pitchFamily="50"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24479250" cy="13679488"/>
          </a:xfrm>
          <a:prstGeom prst="rect">
            <a:avLst/>
          </a:prstGeom>
          <a:solidFill>
            <a:srgbClr val="FF5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4" name="图片占位符 13"/>
          <p:cNvPicPr>
            <a:picLocks noGrp="1" noChangeAspect="1"/>
          </p:cNvPicPr>
          <p:nvPr>
            <p:ph type="pic" sz="quarter" idx="13"/>
          </p:nvPr>
        </p:nvPicPr>
        <p:blipFill>
          <a:blip r:embed="rId1" cstate="screen"/>
          <a:srcRect t="5489" b="5489"/>
          <a:stretch>
            <a:fillRect/>
          </a:stretch>
        </p:blipFill>
        <p:spPr/>
      </p:pic>
      <p:pic>
        <p:nvPicPr>
          <p:cNvPr id="9" name="图片占位符 8"/>
          <p:cNvPicPr>
            <a:picLocks noGrp="1" noChangeAspect="1"/>
          </p:cNvPicPr>
          <p:nvPr>
            <p:ph type="pic" sz="quarter" idx="11"/>
          </p:nvPr>
        </p:nvPicPr>
        <p:blipFill>
          <a:blip r:embed="rId2" cstate="screen"/>
          <a:srcRect t="4825" b="4825"/>
          <a:stretch>
            <a:fillRect/>
          </a:stretch>
        </p:blipFill>
        <p:spPr/>
      </p:pic>
      <p:pic>
        <p:nvPicPr>
          <p:cNvPr id="12" name="图片占位符 11"/>
          <p:cNvPicPr>
            <a:picLocks noGrp="1" noChangeAspect="1"/>
          </p:cNvPicPr>
          <p:nvPr>
            <p:ph type="pic" sz="quarter" idx="12"/>
          </p:nvPr>
        </p:nvPicPr>
        <p:blipFill>
          <a:blip r:embed="rId3" cstate="screen"/>
          <a:srcRect l="19535" r="19535"/>
          <a:stretch>
            <a:fillRect/>
          </a:stretch>
        </p:blipFill>
        <p:spPr/>
      </p:pic>
      <p:pic>
        <p:nvPicPr>
          <p:cNvPr id="4" name="图片占位符 3"/>
          <p:cNvPicPr>
            <a:picLocks noGrp="1" noChangeAspect="1"/>
          </p:cNvPicPr>
          <p:nvPr>
            <p:ph type="pic" sz="quarter" idx="10"/>
          </p:nvPr>
        </p:nvPicPr>
        <p:blipFill>
          <a:blip r:embed="rId4" cstate="screen"/>
          <a:srcRect t="10556" b="10556"/>
          <a:stretch>
            <a:fillRect/>
          </a:stretch>
        </p:blipFill>
        <p:spPr/>
      </p:pic>
      <p:sp>
        <p:nvSpPr>
          <p:cNvPr id="72" name="Freeform: Shape 71"/>
          <p:cNvSpPr/>
          <p:nvPr/>
        </p:nvSpPr>
        <p:spPr>
          <a:xfrm>
            <a:off x="12892482" y="5412581"/>
            <a:ext cx="11693622" cy="2044442"/>
          </a:xfrm>
          <a:custGeom>
            <a:avLst/>
            <a:gdLst/>
            <a:ahLst/>
            <a:cxnLst/>
            <a:rect l="l" t="t" r="r" b="b"/>
            <a:pathLst>
              <a:path w="11693622" h="2044442">
                <a:moveTo>
                  <a:pt x="3234898" y="1350091"/>
                </a:moveTo>
                <a:cubicBezTo>
                  <a:pt x="3071942" y="1349249"/>
                  <a:pt x="2945281" y="1364828"/>
                  <a:pt x="2854914" y="1396827"/>
                </a:cubicBezTo>
                <a:cubicBezTo>
                  <a:pt x="2764546" y="1428826"/>
                  <a:pt x="2718678" y="1482298"/>
                  <a:pt x="2717311" y="1557243"/>
                </a:cubicBezTo>
                <a:cubicBezTo>
                  <a:pt x="2718626" y="1632820"/>
                  <a:pt x="2751974" y="1680608"/>
                  <a:pt x="2817356" y="1700607"/>
                </a:cubicBezTo>
                <a:cubicBezTo>
                  <a:pt x="2882738" y="1720607"/>
                  <a:pt x="2972264" y="1729238"/>
                  <a:pt x="3085934" y="1726502"/>
                </a:cubicBezTo>
                <a:cubicBezTo>
                  <a:pt x="3207283" y="1725449"/>
                  <a:pt x="3338889" y="1709239"/>
                  <a:pt x="3480752" y="1677871"/>
                </a:cubicBezTo>
                <a:cubicBezTo>
                  <a:pt x="3622616" y="1646504"/>
                  <a:pt x="3751066" y="1606294"/>
                  <a:pt x="3866102" y="1557243"/>
                </a:cubicBezTo>
                <a:lnTo>
                  <a:pt x="3866102" y="1441036"/>
                </a:lnTo>
                <a:cubicBezTo>
                  <a:pt x="3790727" y="1416247"/>
                  <a:pt x="3700990" y="1395090"/>
                  <a:pt x="3596894" y="1377564"/>
                </a:cubicBezTo>
                <a:cubicBezTo>
                  <a:pt x="3492798" y="1360038"/>
                  <a:pt x="3372132" y="1350881"/>
                  <a:pt x="3234898" y="1350091"/>
                </a:cubicBezTo>
                <a:close/>
                <a:moveTo>
                  <a:pt x="8456662" y="835170"/>
                </a:moveTo>
                <a:cubicBezTo>
                  <a:pt x="8307971" y="833222"/>
                  <a:pt x="8184519" y="851649"/>
                  <a:pt x="8086303" y="890451"/>
                </a:cubicBezTo>
                <a:cubicBezTo>
                  <a:pt x="7988088" y="929252"/>
                  <a:pt x="7921419" y="1000116"/>
                  <a:pt x="7886296" y="1103043"/>
                </a:cubicBezTo>
                <a:lnTo>
                  <a:pt x="9014408" y="1103043"/>
                </a:lnTo>
                <a:cubicBezTo>
                  <a:pt x="8976184" y="1000116"/>
                  <a:pt x="8908148" y="929252"/>
                  <a:pt x="8810301" y="890451"/>
                </a:cubicBezTo>
                <a:cubicBezTo>
                  <a:pt x="8712454" y="851649"/>
                  <a:pt x="8594574" y="833222"/>
                  <a:pt x="8456662" y="835170"/>
                </a:cubicBezTo>
                <a:close/>
                <a:moveTo>
                  <a:pt x="5171264" y="532590"/>
                </a:moveTo>
                <a:lnTo>
                  <a:pt x="5605099" y="532590"/>
                </a:lnTo>
                <a:lnTo>
                  <a:pt x="5605099" y="1191387"/>
                </a:lnTo>
                <a:cubicBezTo>
                  <a:pt x="5602102" y="1349408"/>
                  <a:pt x="5634608" y="1468778"/>
                  <a:pt x="5702619" y="1549497"/>
                </a:cubicBezTo>
                <a:cubicBezTo>
                  <a:pt x="5770631" y="1630217"/>
                  <a:pt x="5892135" y="1670708"/>
                  <a:pt x="6067135" y="1670971"/>
                </a:cubicBezTo>
                <a:cubicBezTo>
                  <a:pt x="6165164" y="1670098"/>
                  <a:pt x="6261978" y="1655296"/>
                  <a:pt x="6357577" y="1626565"/>
                </a:cubicBezTo>
                <a:cubicBezTo>
                  <a:pt x="6453176" y="1597833"/>
                  <a:pt x="6540080" y="1560408"/>
                  <a:pt x="6618285" y="1514288"/>
                </a:cubicBezTo>
                <a:cubicBezTo>
                  <a:pt x="6696492" y="1468168"/>
                  <a:pt x="6758521" y="1418589"/>
                  <a:pt x="6804374" y="1365552"/>
                </a:cubicBezTo>
                <a:lnTo>
                  <a:pt x="6804374" y="532590"/>
                </a:lnTo>
                <a:lnTo>
                  <a:pt x="7235684" y="532590"/>
                </a:lnTo>
                <a:lnTo>
                  <a:pt x="7235684" y="2019006"/>
                </a:lnTo>
                <a:lnTo>
                  <a:pt x="6804374" y="2019006"/>
                </a:lnTo>
                <a:lnTo>
                  <a:pt x="6804374" y="1759239"/>
                </a:lnTo>
                <a:cubicBezTo>
                  <a:pt x="6698068" y="1843936"/>
                  <a:pt x="6572354" y="1912241"/>
                  <a:pt x="6427231" y="1964152"/>
                </a:cubicBezTo>
                <a:cubicBezTo>
                  <a:pt x="6282108" y="2016063"/>
                  <a:pt x="6119155" y="2042755"/>
                  <a:pt x="5938370" y="2044226"/>
                </a:cubicBezTo>
                <a:cubicBezTo>
                  <a:pt x="5804161" y="2045862"/>
                  <a:pt x="5679091" y="2026897"/>
                  <a:pt x="5563159" y="1987331"/>
                </a:cubicBezTo>
                <a:cubicBezTo>
                  <a:pt x="5447227" y="1947764"/>
                  <a:pt x="5353032" y="1877779"/>
                  <a:pt x="5280576" y="1777376"/>
                </a:cubicBezTo>
                <a:cubicBezTo>
                  <a:pt x="5208118" y="1676972"/>
                  <a:pt x="5169999" y="1536332"/>
                  <a:pt x="5166217" y="1355455"/>
                </a:cubicBezTo>
                <a:close/>
                <a:moveTo>
                  <a:pt x="0" y="532590"/>
                </a:moveTo>
                <a:lnTo>
                  <a:pt x="479511" y="532590"/>
                </a:lnTo>
                <a:lnTo>
                  <a:pt x="1062495" y="1713881"/>
                </a:lnTo>
                <a:lnTo>
                  <a:pt x="1642955" y="532590"/>
                </a:lnTo>
                <a:lnTo>
                  <a:pt x="2122474" y="532590"/>
                </a:lnTo>
                <a:lnTo>
                  <a:pt x="1367868" y="2018984"/>
                </a:lnTo>
                <a:lnTo>
                  <a:pt x="752075" y="2018984"/>
                </a:lnTo>
                <a:close/>
                <a:moveTo>
                  <a:pt x="10676559" y="507349"/>
                </a:moveTo>
                <a:cubicBezTo>
                  <a:pt x="10864943" y="505729"/>
                  <a:pt x="11031510" y="517095"/>
                  <a:pt x="11176262" y="541446"/>
                </a:cubicBezTo>
                <a:cubicBezTo>
                  <a:pt x="11321012" y="565798"/>
                  <a:pt x="11434625" y="612857"/>
                  <a:pt x="11517098" y="682622"/>
                </a:cubicBezTo>
                <a:cubicBezTo>
                  <a:pt x="11599572" y="752388"/>
                  <a:pt x="11641586" y="854581"/>
                  <a:pt x="11643140" y="989202"/>
                </a:cubicBezTo>
                <a:lnTo>
                  <a:pt x="11209306" y="989202"/>
                </a:lnTo>
                <a:cubicBezTo>
                  <a:pt x="11211146" y="928654"/>
                  <a:pt x="11168329" y="887516"/>
                  <a:pt x="11080853" y="865789"/>
                </a:cubicBezTo>
                <a:cubicBezTo>
                  <a:pt x="10993377" y="844061"/>
                  <a:pt x="10850196" y="833855"/>
                  <a:pt x="10651310" y="835170"/>
                </a:cubicBezTo>
                <a:cubicBezTo>
                  <a:pt x="10450478" y="834644"/>
                  <a:pt x="10311823" y="843272"/>
                  <a:pt x="10235340" y="861054"/>
                </a:cubicBezTo>
                <a:cubicBezTo>
                  <a:pt x="10158858" y="878836"/>
                  <a:pt x="10122458" y="908927"/>
                  <a:pt x="10126140" y="951327"/>
                </a:cubicBezTo>
                <a:cubicBezTo>
                  <a:pt x="10123942" y="981845"/>
                  <a:pt x="10137035" y="1005536"/>
                  <a:pt x="10165416" y="1022401"/>
                </a:cubicBezTo>
                <a:cubicBezTo>
                  <a:pt x="10193796" y="1039266"/>
                  <a:pt x="10250652" y="1053044"/>
                  <a:pt x="10335983" y="1063736"/>
                </a:cubicBezTo>
                <a:cubicBezTo>
                  <a:pt x="10421313" y="1074429"/>
                  <a:pt x="10548304" y="1085776"/>
                  <a:pt x="10716954" y="1097777"/>
                </a:cubicBezTo>
                <a:cubicBezTo>
                  <a:pt x="10911814" y="1109561"/>
                  <a:pt x="11082242" y="1125833"/>
                  <a:pt x="11228238" y="1146594"/>
                </a:cubicBezTo>
                <a:cubicBezTo>
                  <a:pt x="11374235" y="1167355"/>
                  <a:pt x="11487972" y="1207755"/>
                  <a:pt x="11569448" y="1267795"/>
                </a:cubicBezTo>
                <a:cubicBezTo>
                  <a:pt x="11650927" y="1327834"/>
                  <a:pt x="11692318" y="1422662"/>
                  <a:pt x="11693622" y="1552279"/>
                </a:cubicBezTo>
                <a:cubicBezTo>
                  <a:pt x="11692489" y="1690203"/>
                  <a:pt x="11652718" y="1794763"/>
                  <a:pt x="11574309" y="1865962"/>
                </a:cubicBezTo>
                <a:cubicBezTo>
                  <a:pt x="11495898" y="1937160"/>
                  <a:pt x="11385650" y="1985091"/>
                  <a:pt x="11243566" y="2009754"/>
                </a:cubicBezTo>
                <a:cubicBezTo>
                  <a:pt x="11101482" y="2034418"/>
                  <a:pt x="10934360" y="2045908"/>
                  <a:pt x="10742201" y="2044226"/>
                </a:cubicBezTo>
                <a:cubicBezTo>
                  <a:pt x="10548156" y="2046251"/>
                  <a:pt x="10367937" y="2034075"/>
                  <a:pt x="10201541" y="2007697"/>
                </a:cubicBezTo>
                <a:cubicBezTo>
                  <a:pt x="10035146" y="1981319"/>
                  <a:pt x="9900591" y="1928588"/>
                  <a:pt x="9797876" y="1849503"/>
                </a:cubicBezTo>
                <a:cubicBezTo>
                  <a:pt x="9695162" y="1770417"/>
                  <a:pt x="9642303" y="1652826"/>
                  <a:pt x="9639300" y="1496729"/>
                </a:cubicBezTo>
                <a:lnTo>
                  <a:pt x="10070610" y="1496729"/>
                </a:lnTo>
                <a:cubicBezTo>
                  <a:pt x="10067401" y="1575478"/>
                  <a:pt x="10114845" y="1631975"/>
                  <a:pt x="10212944" y="1666220"/>
                </a:cubicBezTo>
                <a:cubicBezTo>
                  <a:pt x="10311042" y="1700466"/>
                  <a:pt x="10479045" y="1717194"/>
                  <a:pt x="10716954" y="1716405"/>
                </a:cubicBezTo>
                <a:cubicBezTo>
                  <a:pt x="10870700" y="1716748"/>
                  <a:pt x="10986810" y="1712695"/>
                  <a:pt x="11065282" y="1704247"/>
                </a:cubicBezTo>
                <a:cubicBezTo>
                  <a:pt x="11143752" y="1695800"/>
                  <a:pt x="11196276" y="1680899"/>
                  <a:pt x="11222850" y="1659545"/>
                </a:cubicBezTo>
                <a:cubicBezTo>
                  <a:pt x="11249424" y="1638192"/>
                  <a:pt x="11261736" y="1608328"/>
                  <a:pt x="11259788" y="1569954"/>
                </a:cubicBezTo>
                <a:cubicBezTo>
                  <a:pt x="11262142" y="1532890"/>
                  <a:pt x="11249578" y="1505177"/>
                  <a:pt x="11222102" y="1486816"/>
                </a:cubicBezTo>
                <a:cubicBezTo>
                  <a:pt x="11194624" y="1468455"/>
                  <a:pt x="11138112" y="1454583"/>
                  <a:pt x="11052564" y="1445200"/>
                </a:cubicBezTo>
                <a:cubicBezTo>
                  <a:pt x="10967017" y="1435817"/>
                  <a:pt x="10838315" y="1426060"/>
                  <a:pt x="10666461" y="1415929"/>
                </a:cubicBezTo>
                <a:cubicBezTo>
                  <a:pt x="10448599" y="1405127"/>
                  <a:pt x="10267551" y="1387452"/>
                  <a:pt x="10123313" y="1362903"/>
                </a:cubicBezTo>
                <a:cubicBezTo>
                  <a:pt x="9979075" y="1338355"/>
                  <a:pt x="9871161" y="1295991"/>
                  <a:pt x="9799570" y="1235811"/>
                </a:cubicBezTo>
                <a:cubicBezTo>
                  <a:pt x="9727979" y="1175632"/>
                  <a:pt x="9692225" y="1086695"/>
                  <a:pt x="9692306" y="969002"/>
                </a:cubicBezTo>
                <a:cubicBezTo>
                  <a:pt x="9694638" y="840989"/>
                  <a:pt x="9740422" y="743534"/>
                  <a:pt x="9829656" y="676637"/>
                </a:cubicBezTo>
                <a:cubicBezTo>
                  <a:pt x="9918890" y="609739"/>
                  <a:pt x="10037581" y="564426"/>
                  <a:pt x="10185729" y="540698"/>
                </a:cubicBezTo>
                <a:cubicBezTo>
                  <a:pt x="10333877" y="516970"/>
                  <a:pt x="10497487" y="505854"/>
                  <a:pt x="10676559" y="507349"/>
                </a:cubicBezTo>
                <a:close/>
                <a:moveTo>
                  <a:pt x="8459185" y="507349"/>
                </a:moveTo>
                <a:cubicBezTo>
                  <a:pt x="8649712" y="505571"/>
                  <a:pt x="8821357" y="530701"/>
                  <a:pt x="8974121" y="582739"/>
                </a:cubicBezTo>
                <a:cubicBezTo>
                  <a:pt x="9126884" y="634777"/>
                  <a:pt x="9248242" y="724389"/>
                  <a:pt x="9338192" y="851575"/>
                </a:cubicBezTo>
                <a:cubicBezTo>
                  <a:pt x="9428143" y="978762"/>
                  <a:pt x="9474162" y="1154189"/>
                  <a:pt x="9476249" y="1377857"/>
                </a:cubicBezTo>
                <a:lnTo>
                  <a:pt x="7871154" y="1377857"/>
                </a:lnTo>
                <a:cubicBezTo>
                  <a:pt x="7897601" y="1494925"/>
                  <a:pt x="7961431" y="1577251"/>
                  <a:pt x="8062642" y="1624836"/>
                </a:cubicBezTo>
                <a:cubicBezTo>
                  <a:pt x="8163856" y="1672422"/>
                  <a:pt x="8287624" y="1695372"/>
                  <a:pt x="8433948" y="1693688"/>
                </a:cubicBezTo>
                <a:cubicBezTo>
                  <a:pt x="8581955" y="1694530"/>
                  <a:pt x="8703620" y="1678949"/>
                  <a:pt x="8798944" y="1646944"/>
                </a:cubicBezTo>
                <a:cubicBezTo>
                  <a:pt x="8894268" y="1614940"/>
                  <a:pt x="8968612" y="1561459"/>
                  <a:pt x="9021979" y="1486501"/>
                </a:cubicBezTo>
                <a:lnTo>
                  <a:pt x="9451015" y="1486501"/>
                </a:lnTo>
                <a:cubicBezTo>
                  <a:pt x="9399962" y="1675409"/>
                  <a:pt x="9286920" y="1815697"/>
                  <a:pt x="9111887" y="1907366"/>
                </a:cubicBezTo>
                <a:cubicBezTo>
                  <a:pt x="8936856" y="1999034"/>
                  <a:pt x="8710876" y="2044654"/>
                  <a:pt x="8433948" y="2044226"/>
                </a:cubicBezTo>
                <a:cubicBezTo>
                  <a:pt x="8243577" y="2044852"/>
                  <a:pt x="8073022" y="2018941"/>
                  <a:pt x="7922284" y="1966494"/>
                </a:cubicBezTo>
                <a:cubicBezTo>
                  <a:pt x="7771544" y="1914047"/>
                  <a:pt x="7652212" y="1831305"/>
                  <a:pt x="7564286" y="1718269"/>
                </a:cubicBezTo>
                <a:cubicBezTo>
                  <a:pt x="7476360" y="1605233"/>
                  <a:pt x="7431432" y="1458146"/>
                  <a:pt x="7429500" y="1277007"/>
                </a:cubicBezTo>
                <a:cubicBezTo>
                  <a:pt x="7431042" y="1095066"/>
                  <a:pt x="7475347" y="947404"/>
                  <a:pt x="7562417" y="834022"/>
                </a:cubicBezTo>
                <a:cubicBezTo>
                  <a:pt x="7649486" y="720640"/>
                  <a:pt x="7770064" y="637689"/>
                  <a:pt x="7924152" y="585168"/>
                </a:cubicBezTo>
                <a:cubicBezTo>
                  <a:pt x="8078241" y="532647"/>
                  <a:pt x="8256585" y="506708"/>
                  <a:pt x="8459185" y="507349"/>
                </a:cubicBezTo>
                <a:close/>
                <a:moveTo>
                  <a:pt x="3320743" y="507349"/>
                </a:moveTo>
                <a:cubicBezTo>
                  <a:pt x="3632926" y="503925"/>
                  <a:pt x="3873123" y="560581"/>
                  <a:pt x="4041333" y="677318"/>
                </a:cubicBezTo>
                <a:cubicBezTo>
                  <a:pt x="4209542" y="794055"/>
                  <a:pt x="4295743" y="991419"/>
                  <a:pt x="4299937" y="1269409"/>
                </a:cubicBezTo>
                <a:lnTo>
                  <a:pt x="4299937" y="2019009"/>
                </a:lnTo>
                <a:lnTo>
                  <a:pt x="3866102" y="2019009"/>
                </a:lnTo>
                <a:lnTo>
                  <a:pt x="3866102" y="1834931"/>
                </a:lnTo>
                <a:cubicBezTo>
                  <a:pt x="3735496" y="1899915"/>
                  <a:pt x="3595894" y="1950873"/>
                  <a:pt x="3447299" y="1987804"/>
                </a:cubicBezTo>
                <a:cubicBezTo>
                  <a:pt x="3298702" y="2024736"/>
                  <a:pt x="3137009" y="2043543"/>
                  <a:pt x="2962218" y="2044226"/>
                </a:cubicBezTo>
                <a:cubicBezTo>
                  <a:pt x="2751857" y="2045650"/>
                  <a:pt x="2587101" y="2009390"/>
                  <a:pt x="2467951" y="1935446"/>
                </a:cubicBezTo>
                <a:cubicBezTo>
                  <a:pt x="2348800" y="1861502"/>
                  <a:pt x="2288150" y="1741329"/>
                  <a:pt x="2286001" y="1574927"/>
                </a:cubicBezTo>
                <a:cubicBezTo>
                  <a:pt x="2288317" y="1447084"/>
                  <a:pt x="2330766" y="1346035"/>
                  <a:pt x="2413346" y="1271781"/>
                </a:cubicBezTo>
                <a:cubicBezTo>
                  <a:pt x="2495926" y="1197526"/>
                  <a:pt x="2604736" y="1144728"/>
                  <a:pt x="2739775" y="1113385"/>
                </a:cubicBezTo>
                <a:cubicBezTo>
                  <a:pt x="2874815" y="1082042"/>
                  <a:pt x="3022182" y="1066815"/>
                  <a:pt x="3181877" y="1067705"/>
                </a:cubicBezTo>
                <a:cubicBezTo>
                  <a:pt x="3309801" y="1068020"/>
                  <a:pt x="3431413" y="1077475"/>
                  <a:pt x="3546713" y="1096069"/>
                </a:cubicBezTo>
                <a:cubicBezTo>
                  <a:pt x="3662013" y="1114664"/>
                  <a:pt x="3768476" y="1140507"/>
                  <a:pt x="3866102" y="1173599"/>
                </a:cubicBezTo>
                <a:cubicBezTo>
                  <a:pt x="3862862" y="1080777"/>
                  <a:pt x="3828948" y="1012460"/>
                  <a:pt x="3764362" y="968648"/>
                </a:cubicBezTo>
                <a:cubicBezTo>
                  <a:pt x="3699777" y="924837"/>
                  <a:pt x="3623970" y="896741"/>
                  <a:pt x="3536942" y="884359"/>
                </a:cubicBezTo>
                <a:cubicBezTo>
                  <a:pt x="3449913" y="871977"/>
                  <a:pt x="3371114" y="866518"/>
                  <a:pt x="3300544" y="867983"/>
                </a:cubicBezTo>
                <a:cubicBezTo>
                  <a:pt x="3203861" y="866825"/>
                  <a:pt x="3094880" y="873566"/>
                  <a:pt x="2973598" y="888208"/>
                </a:cubicBezTo>
                <a:cubicBezTo>
                  <a:pt x="2852318" y="902850"/>
                  <a:pt x="2715603" y="932345"/>
                  <a:pt x="2563451" y="976692"/>
                </a:cubicBezTo>
                <a:lnTo>
                  <a:pt x="2409592" y="661185"/>
                </a:lnTo>
                <a:cubicBezTo>
                  <a:pt x="2560567" y="611745"/>
                  <a:pt x="2711439" y="573811"/>
                  <a:pt x="2862213" y="547384"/>
                </a:cubicBezTo>
                <a:cubicBezTo>
                  <a:pt x="3012984" y="520957"/>
                  <a:pt x="3165827" y="507612"/>
                  <a:pt x="3320743" y="507349"/>
                </a:cubicBezTo>
                <a:close/>
                <a:moveTo>
                  <a:pt x="4521042" y="0"/>
                </a:moveTo>
                <a:lnTo>
                  <a:pt x="4952351" y="0"/>
                </a:lnTo>
                <a:lnTo>
                  <a:pt x="4952351" y="2018984"/>
                </a:lnTo>
                <a:lnTo>
                  <a:pt x="4521042" y="2018984"/>
                </a:lnTo>
                <a:close/>
              </a:path>
            </a:pathLst>
          </a:cu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1" name="Freeform: Shape 70"/>
          <p:cNvSpPr/>
          <p:nvPr/>
        </p:nvSpPr>
        <p:spPr>
          <a:xfrm>
            <a:off x="9540778" y="2094093"/>
            <a:ext cx="11693622" cy="2044442"/>
          </a:xfrm>
          <a:custGeom>
            <a:avLst/>
            <a:gdLst/>
            <a:ahLst/>
            <a:cxnLst/>
            <a:rect l="l" t="t" r="r" b="b"/>
            <a:pathLst>
              <a:path w="11693622" h="2044442">
                <a:moveTo>
                  <a:pt x="3234898" y="1350091"/>
                </a:moveTo>
                <a:cubicBezTo>
                  <a:pt x="3071942" y="1349249"/>
                  <a:pt x="2945281" y="1364828"/>
                  <a:pt x="2854914" y="1396827"/>
                </a:cubicBezTo>
                <a:cubicBezTo>
                  <a:pt x="2764546" y="1428826"/>
                  <a:pt x="2718678" y="1482298"/>
                  <a:pt x="2717311" y="1557243"/>
                </a:cubicBezTo>
                <a:cubicBezTo>
                  <a:pt x="2718626" y="1632820"/>
                  <a:pt x="2751974" y="1680608"/>
                  <a:pt x="2817356" y="1700607"/>
                </a:cubicBezTo>
                <a:cubicBezTo>
                  <a:pt x="2882738" y="1720607"/>
                  <a:pt x="2972264" y="1729238"/>
                  <a:pt x="3085934" y="1726502"/>
                </a:cubicBezTo>
                <a:cubicBezTo>
                  <a:pt x="3207283" y="1725449"/>
                  <a:pt x="3338889" y="1709239"/>
                  <a:pt x="3480752" y="1677871"/>
                </a:cubicBezTo>
                <a:cubicBezTo>
                  <a:pt x="3622616" y="1646504"/>
                  <a:pt x="3751066" y="1606294"/>
                  <a:pt x="3866102" y="1557243"/>
                </a:cubicBezTo>
                <a:lnTo>
                  <a:pt x="3866102" y="1441036"/>
                </a:lnTo>
                <a:cubicBezTo>
                  <a:pt x="3790727" y="1416247"/>
                  <a:pt x="3700990" y="1395090"/>
                  <a:pt x="3596894" y="1377564"/>
                </a:cubicBezTo>
                <a:cubicBezTo>
                  <a:pt x="3492798" y="1360038"/>
                  <a:pt x="3372132" y="1350881"/>
                  <a:pt x="3234898" y="1350091"/>
                </a:cubicBezTo>
                <a:close/>
                <a:moveTo>
                  <a:pt x="8456662" y="835170"/>
                </a:moveTo>
                <a:cubicBezTo>
                  <a:pt x="8307971" y="833222"/>
                  <a:pt x="8184519" y="851649"/>
                  <a:pt x="8086303" y="890451"/>
                </a:cubicBezTo>
                <a:cubicBezTo>
                  <a:pt x="7988088" y="929252"/>
                  <a:pt x="7921419" y="1000116"/>
                  <a:pt x="7886296" y="1103043"/>
                </a:cubicBezTo>
                <a:lnTo>
                  <a:pt x="9014408" y="1103043"/>
                </a:lnTo>
                <a:cubicBezTo>
                  <a:pt x="8976184" y="1000116"/>
                  <a:pt x="8908148" y="929252"/>
                  <a:pt x="8810301" y="890451"/>
                </a:cubicBezTo>
                <a:cubicBezTo>
                  <a:pt x="8712454" y="851649"/>
                  <a:pt x="8594574" y="833222"/>
                  <a:pt x="8456662" y="835170"/>
                </a:cubicBezTo>
                <a:close/>
                <a:moveTo>
                  <a:pt x="5171264" y="532590"/>
                </a:moveTo>
                <a:lnTo>
                  <a:pt x="5605099" y="532590"/>
                </a:lnTo>
                <a:lnTo>
                  <a:pt x="5605099" y="1191387"/>
                </a:lnTo>
                <a:cubicBezTo>
                  <a:pt x="5602102" y="1349408"/>
                  <a:pt x="5634608" y="1468778"/>
                  <a:pt x="5702619" y="1549497"/>
                </a:cubicBezTo>
                <a:cubicBezTo>
                  <a:pt x="5770631" y="1630217"/>
                  <a:pt x="5892135" y="1670708"/>
                  <a:pt x="6067135" y="1670971"/>
                </a:cubicBezTo>
                <a:cubicBezTo>
                  <a:pt x="6165164" y="1670098"/>
                  <a:pt x="6261978" y="1655296"/>
                  <a:pt x="6357577" y="1626565"/>
                </a:cubicBezTo>
                <a:cubicBezTo>
                  <a:pt x="6453176" y="1597833"/>
                  <a:pt x="6540080" y="1560408"/>
                  <a:pt x="6618285" y="1514288"/>
                </a:cubicBezTo>
                <a:cubicBezTo>
                  <a:pt x="6696492" y="1468168"/>
                  <a:pt x="6758521" y="1418589"/>
                  <a:pt x="6804374" y="1365552"/>
                </a:cubicBezTo>
                <a:lnTo>
                  <a:pt x="6804374" y="532590"/>
                </a:lnTo>
                <a:lnTo>
                  <a:pt x="7235684" y="532590"/>
                </a:lnTo>
                <a:lnTo>
                  <a:pt x="7235684" y="2019006"/>
                </a:lnTo>
                <a:lnTo>
                  <a:pt x="6804374" y="2019006"/>
                </a:lnTo>
                <a:lnTo>
                  <a:pt x="6804374" y="1759239"/>
                </a:lnTo>
                <a:cubicBezTo>
                  <a:pt x="6698068" y="1843936"/>
                  <a:pt x="6572354" y="1912241"/>
                  <a:pt x="6427231" y="1964152"/>
                </a:cubicBezTo>
                <a:cubicBezTo>
                  <a:pt x="6282108" y="2016063"/>
                  <a:pt x="6119155" y="2042755"/>
                  <a:pt x="5938370" y="2044226"/>
                </a:cubicBezTo>
                <a:cubicBezTo>
                  <a:pt x="5804161" y="2045862"/>
                  <a:pt x="5679091" y="2026897"/>
                  <a:pt x="5563159" y="1987331"/>
                </a:cubicBezTo>
                <a:cubicBezTo>
                  <a:pt x="5447227" y="1947764"/>
                  <a:pt x="5353032" y="1877779"/>
                  <a:pt x="5280576" y="1777376"/>
                </a:cubicBezTo>
                <a:cubicBezTo>
                  <a:pt x="5208118" y="1676972"/>
                  <a:pt x="5169999" y="1536332"/>
                  <a:pt x="5166217" y="1355455"/>
                </a:cubicBezTo>
                <a:close/>
                <a:moveTo>
                  <a:pt x="0" y="532590"/>
                </a:moveTo>
                <a:lnTo>
                  <a:pt x="479511" y="532590"/>
                </a:lnTo>
                <a:lnTo>
                  <a:pt x="1062495" y="1713881"/>
                </a:lnTo>
                <a:lnTo>
                  <a:pt x="1642955" y="532590"/>
                </a:lnTo>
                <a:lnTo>
                  <a:pt x="2122474" y="532590"/>
                </a:lnTo>
                <a:lnTo>
                  <a:pt x="1367868" y="2018984"/>
                </a:lnTo>
                <a:lnTo>
                  <a:pt x="752075" y="2018984"/>
                </a:lnTo>
                <a:close/>
                <a:moveTo>
                  <a:pt x="10676559" y="507349"/>
                </a:moveTo>
                <a:cubicBezTo>
                  <a:pt x="10864943" y="505729"/>
                  <a:pt x="11031510" y="517095"/>
                  <a:pt x="11176262" y="541446"/>
                </a:cubicBezTo>
                <a:cubicBezTo>
                  <a:pt x="11321012" y="565798"/>
                  <a:pt x="11434625" y="612857"/>
                  <a:pt x="11517098" y="682622"/>
                </a:cubicBezTo>
                <a:cubicBezTo>
                  <a:pt x="11599572" y="752388"/>
                  <a:pt x="11641586" y="854581"/>
                  <a:pt x="11643140" y="989202"/>
                </a:cubicBezTo>
                <a:lnTo>
                  <a:pt x="11209306" y="989202"/>
                </a:lnTo>
                <a:cubicBezTo>
                  <a:pt x="11211146" y="928654"/>
                  <a:pt x="11168329" y="887516"/>
                  <a:pt x="11080853" y="865789"/>
                </a:cubicBezTo>
                <a:cubicBezTo>
                  <a:pt x="10993377" y="844061"/>
                  <a:pt x="10850196" y="833855"/>
                  <a:pt x="10651310" y="835170"/>
                </a:cubicBezTo>
                <a:cubicBezTo>
                  <a:pt x="10450478" y="834644"/>
                  <a:pt x="10311823" y="843272"/>
                  <a:pt x="10235340" y="861054"/>
                </a:cubicBezTo>
                <a:cubicBezTo>
                  <a:pt x="10158858" y="878836"/>
                  <a:pt x="10122458" y="908927"/>
                  <a:pt x="10126140" y="951327"/>
                </a:cubicBezTo>
                <a:cubicBezTo>
                  <a:pt x="10123942" y="981845"/>
                  <a:pt x="10137035" y="1005536"/>
                  <a:pt x="10165416" y="1022401"/>
                </a:cubicBezTo>
                <a:cubicBezTo>
                  <a:pt x="10193796" y="1039266"/>
                  <a:pt x="10250652" y="1053044"/>
                  <a:pt x="10335983" y="1063736"/>
                </a:cubicBezTo>
                <a:cubicBezTo>
                  <a:pt x="10421313" y="1074429"/>
                  <a:pt x="10548304" y="1085776"/>
                  <a:pt x="10716954" y="1097777"/>
                </a:cubicBezTo>
                <a:cubicBezTo>
                  <a:pt x="10911814" y="1109561"/>
                  <a:pt x="11082242" y="1125833"/>
                  <a:pt x="11228238" y="1146594"/>
                </a:cubicBezTo>
                <a:cubicBezTo>
                  <a:pt x="11374235" y="1167355"/>
                  <a:pt x="11487972" y="1207755"/>
                  <a:pt x="11569448" y="1267795"/>
                </a:cubicBezTo>
                <a:cubicBezTo>
                  <a:pt x="11650927" y="1327834"/>
                  <a:pt x="11692318" y="1422662"/>
                  <a:pt x="11693622" y="1552279"/>
                </a:cubicBezTo>
                <a:cubicBezTo>
                  <a:pt x="11692489" y="1690203"/>
                  <a:pt x="11652718" y="1794763"/>
                  <a:pt x="11574309" y="1865962"/>
                </a:cubicBezTo>
                <a:cubicBezTo>
                  <a:pt x="11495898" y="1937160"/>
                  <a:pt x="11385650" y="1985091"/>
                  <a:pt x="11243566" y="2009754"/>
                </a:cubicBezTo>
                <a:cubicBezTo>
                  <a:pt x="11101482" y="2034418"/>
                  <a:pt x="10934360" y="2045908"/>
                  <a:pt x="10742201" y="2044226"/>
                </a:cubicBezTo>
                <a:cubicBezTo>
                  <a:pt x="10548156" y="2046251"/>
                  <a:pt x="10367937" y="2034075"/>
                  <a:pt x="10201541" y="2007697"/>
                </a:cubicBezTo>
                <a:cubicBezTo>
                  <a:pt x="10035146" y="1981319"/>
                  <a:pt x="9900591" y="1928588"/>
                  <a:pt x="9797876" y="1849503"/>
                </a:cubicBezTo>
                <a:cubicBezTo>
                  <a:pt x="9695162" y="1770417"/>
                  <a:pt x="9642303" y="1652826"/>
                  <a:pt x="9639300" y="1496729"/>
                </a:cubicBezTo>
                <a:lnTo>
                  <a:pt x="10070610" y="1496729"/>
                </a:lnTo>
                <a:cubicBezTo>
                  <a:pt x="10067401" y="1575478"/>
                  <a:pt x="10114845" y="1631975"/>
                  <a:pt x="10212944" y="1666220"/>
                </a:cubicBezTo>
                <a:cubicBezTo>
                  <a:pt x="10311042" y="1700466"/>
                  <a:pt x="10479045" y="1717194"/>
                  <a:pt x="10716954" y="1716405"/>
                </a:cubicBezTo>
                <a:cubicBezTo>
                  <a:pt x="10870700" y="1716748"/>
                  <a:pt x="10986810" y="1712695"/>
                  <a:pt x="11065282" y="1704247"/>
                </a:cubicBezTo>
                <a:cubicBezTo>
                  <a:pt x="11143752" y="1695800"/>
                  <a:pt x="11196276" y="1680899"/>
                  <a:pt x="11222850" y="1659545"/>
                </a:cubicBezTo>
                <a:cubicBezTo>
                  <a:pt x="11249424" y="1638192"/>
                  <a:pt x="11261736" y="1608328"/>
                  <a:pt x="11259788" y="1569954"/>
                </a:cubicBezTo>
                <a:cubicBezTo>
                  <a:pt x="11262142" y="1532890"/>
                  <a:pt x="11249578" y="1505177"/>
                  <a:pt x="11222102" y="1486816"/>
                </a:cubicBezTo>
                <a:cubicBezTo>
                  <a:pt x="11194624" y="1468455"/>
                  <a:pt x="11138112" y="1454583"/>
                  <a:pt x="11052564" y="1445200"/>
                </a:cubicBezTo>
                <a:cubicBezTo>
                  <a:pt x="10967017" y="1435817"/>
                  <a:pt x="10838315" y="1426060"/>
                  <a:pt x="10666461" y="1415929"/>
                </a:cubicBezTo>
                <a:cubicBezTo>
                  <a:pt x="10448599" y="1405127"/>
                  <a:pt x="10267551" y="1387452"/>
                  <a:pt x="10123313" y="1362903"/>
                </a:cubicBezTo>
                <a:cubicBezTo>
                  <a:pt x="9979075" y="1338355"/>
                  <a:pt x="9871161" y="1295991"/>
                  <a:pt x="9799570" y="1235811"/>
                </a:cubicBezTo>
                <a:cubicBezTo>
                  <a:pt x="9727979" y="1175632"/>
                  <a:pt x="9692225" y="1086695"/>
                  <a:pt x="9692306" y="969002"/>
                </a:cubicBezTo>
                <a:cubicBezTo>
                  <a:pt x="9694638" y="840989"/>
                  <a:pt x="9740422" y="743534"/>
                  <a:pt x="9829656" y="676637"/>
                </a:cubicBezTo>
                <a:cubicBezTo>
                  <a:pt x="9918890" y="609739"/>
                  <a:pt x="10037581" y="564426"/>
                  <a:pt x="10185729" y="540698"/>
                </a:cubicBezTo>
                <a:cubicBezTo>
                  <a:pt x="10333877" y="516970"/>
                  <a:pt x="10497487" y="505854"/>
                  <a:pt x="10676559" y="507349"/>
                </a:cubicBezTo>
                <a:close/>
                <a:moveTo>
                  <a:pt x="8459185" y="507349"/>
                </a:moveTo>
                <a:cubicBezTo>
                  <a:pt x="8649712" y="505571"/>
                  <a:pt x="8821357" y="530701"/>
                  <a:pt x="8974121" y="582739"/>
                </a:cubicBezTo>
                <a:cubicBezTo>
                  <a:pt x="9126884" y="634777"/>
                  <a:pt x="9248242" y="724389"/>
                  <a:pt x="9338192" y="851575"/>
                </a:cubicBezTo>
                <a:cubicBezTo>
                  <a:pt x="9428143" y="978762"/>
                  <a:pt x="9474162" y="1154189"/>
                  <a:pt x="9476249" y="1377857"/>
                </a:cubicBezTo>
                <a:lnTo>
                  <a:pt x="7871154" y="1377857"/>
                </a:lnTo>
                <a:cubicBezTo>
                  <a:pt x="7897601" y="1494925"/>
                  <a:pt x="7961431" y="1577251"/>
                  <a:pt x="8062642" y="1624836"/>
                </a:cubicBezTo>
                <a:cubicBezTo>
                  <a:pt x="8163856" y="1672422"/>
                  <a:pt x="8287624" y="1695372"/>
                  <a:pt x="8433948" y="1693688"/>
                </a:cubicBezTo>
                <a:cubicBezTo>
                  <a:pt x="8581955" y="1694530"/>
                  <a:pt x="8703620" y="1678949"/>
                  <a:pt x="8798944" y="1646944"/>
                </a:cubicBezTo>
                <a:cubicBezTo>
                  <a:pt x="8894268" y="1614940"/>
                  <a:pt x="8968612" y="1561459"/>
                  <a:pt x="9021979" y="1486501"/>
                </a:cubicBezTo>
                <a:lnTo>
                  <a:pt x="9451015" y="1486501"/>
                </a:lnTo>
                <a:cubicBezTo>
                  <a:pt x="9399962" y="1675409"/>
                  <a:pt x="9286920" y="1815697"/>
                  <a:pt x="9111887" y="1907366"/>
                </a:cubicBezTo>
                <a:cubicBezTo>
                  <a:pt x="8936856" y="1999034"/>
                  <a:pt x="8710876" y="2044654"/>
                  <a:pt x="8433948" y="2044226"/>
                </a:cubicBezTo>
                <a:cubicBezTo>
                  <a:pt x="8243577" y="2044852"/>
                  <a:pt x="8073022" y="2018941"/>
                  <a:pt x="7922284" y="1966494"/>
                </a:cubicBezTo>
                <a:cubicBezTo>
                  <a:pt x="7771544" y="1914047"/>
                  <a:pt x="7652212" y="1831305"/>
                  <a:pt x="7564286" y="1718269"/>
                </a:cubicBezTo>
                <a:cubicBezTo>
                  <a:pt x="7476360" y="1605233"/>
                  <a:pt x="7431432" y="1458146"/>
                  <a:pt x="7429500" y="1277007"/>
                </a:cubicBezTo>
                <a:cubicBezTo>
                  <a:pt x="7431042" y="1095066"/>
                  <a:pt x="7475347" y="947404"/>
                  <a:pt x="7562417" y="834022"/>
                </a:cubicBezTo>
                <a:cubicBezTo>
                  <a:pt x="7649486" y="720640"/>
                  <a:pt x="7770064" y="637689"/>
                  <a:pt x="7924152" y="585168"/>
                </a:cubicBezTo>
                <a:cubicBezTo>
                  <a:pt x="8078241" y="532647"/>
                  <a:pt x="8256585" y="506708"/>
                  <a:pt x="8459185" y="507349"/>
                </a:cubicBezTo>
                <a:close/>
                <a:moveTo>
                  <a:pt x="3320743" y="507349"/>
                </a:moveTo>
                <a:cubicBezTo>
                  <a:pt x="3632926" y="503925"/>
                  <a:pt x="3873123" y="560581"/>
                  <a:pt x="4041333" y="677318"/>
                </a:cubicBezTo>
                <a:cubicBezTo>
                  <a:pt x="4209542" y="794055"/>
                  <a:pt x="4295743" y="991419"/>
                  <a:pt x="4299937" y="1269409"/>
                </a:cubicBezTo>
                <a:lnTo>
                  <a:pt x="4299937" y="2019009"/>
                </a:lnTo>
                <a:lnTo>
                  <a:pt x="3866102" y="2019009"/>
                </a:lnTo>
                <a:lnTo>
                  <a:pt x="3866102" y="1834931"/>
                </a:lnTo>
                <a:cubicBezTo>
                  <a:pt x="3735496" y="1899915"/>
                  <a:pt x="3595894" y="1950873"/>
                  <a:pt x="3447299" y="1987804"/>
                </a:cubicBezTo>
                <a:cubicBezTo>
                  <a:pt x="3298702" y="2024736"/>
                  <a:pt x="3137009" y="2043543"/>
                  <a:pt x="2962218" y="2044226"/>
                </a:cubicBezTo>
                <a:cubicBezTo>
                  <a:pt x="2751857" y="2045650"/>
                  <a:pt x="2587101" y="2009390"/>
                  <a:pt x="2467951" y="1935446"/>
                </a:cubicBezTo>
                <a:cubicBezTo>
                  <a:pt x="2348800" y="1861502"/>
                  <a:pt x="2288150" y="1741329"/>
                  <a:pt x="2286001" y="1574927"/>
                </a:cubicBezTo>
                <a:cubicBezTo>
                  <a:pt x="2288317" y="1447084"/>
                  <a:pt x="2330766" y="1346035"/>
                  <a:pt x="2413346" y="1271781"/>
                </a:cubicBezTo>
                <a:cubicBezTo>
                  <a:pt x="2495926" y="1197526"/>
                  <a:pt x="2604736" y="1144728"/>
                  <a:pt x="2739775" y="1113385"/>
                </a:cubicBezTo>
                <a:cubicBezTo>
                  <a:pt x="2874815" y="1082042"/>
                  <a:pt x="3022182" y="1066815"/>
                  <a:pt x="3181877" y="1067705"/>
                </a:cubicBezTo>
                <a:cubicBezTo>
                  <a:pt x="3309801" y="1068020"/>
                  <a:pt x="3431413" y="1077475"/>
                  <a:pt x="3546713" y="1096069"/>
                </a:cubicBezTo>
                <a:cubicBezTo>
                  <a:pt x="3662013" y="1114664"/>
                  <a:pt x="3768476" y="1140507"/>
                  <a:pt x="3866102" y="1173599"/>
                </a:cubicBezTo>
                <a:cubicBezTo>
                  <a:pt x="3862862" y="1080777"/>
                  <a:pt x="3828948" y="1012460"/>
                  <a:pt x="3764362" y="968648"/>
                </a:cubicBezTo>
                <a:cubicBezTo>
                  <a:pt x="3699777" y="924837"/>
                  <a:pt x="3623970" y="896741"/>
                  <a:pt x="3536942" y="884359"/>
                </a:cubicBezTo>
                <a:cubicBezTo>
                  <a:pt x="3449913" y="871977"/>
                  <a:pt x="3371114" y="866518"/>
                  <a:pt x="3300544" y="867983"/>
                </a:cubicBezTo>
                <a:cubicBezTo>
                  <a:pt x="3203861" y="866825"/>
                  <a:pt x="3094880" y="873566"/>
                  <a:pt x="2973598" y="888208"/>
                </a:cubicBezTo>
                <a:cubicBezTo>
                  <a:pt x="2852318" y="902850"/>
                  <a:pt x="2715603" y="932345"/>
                  <a:pt x="2563451" y="976692"/>
                </a:cubicBezTo>
                <a:lnTo>
                  <a:pt x="2409592" y="661185"/>
                </a:lnTo>
                <a:cubicBezTo>
                  <a:pt x="2560567" y="611745"/>
                  <a:pt x="2711439" y="573811"/>
                  <a:pt x="2862213" y="547384"/>
                </a:cubicBezTo>
                <a:cubicBezTo>
                  <a:pt x="3012984" y="520957"/>
                  <a:pt x="3165827" y="507612"/>
                  <a:pt x="3320743" y="507349"/>
                </a:cubicBezTo>
                <a:close/>
                <a:moveTo>
                  <a:pt x="4521042" y="0"/>
                </a:moveTo>
                <a:lnTo>
                  <a:pt x="4952351" y="0"/>
                </a:lnTo>
                <a:lnTo>
                  <a:pt x="4952351" y="2018984"/>
                </a:lnTo>
                <a:lnTo>
                  <a:pt x="4521042" y="2018984"/>
                </a:lnTo>
                <a:close/>
              </a:path>
            </a:pathLst>
          </a:cu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2" name="Rectangle 31"/>
          <p:cNvSpPr/>
          <p:nvPr/>
        </p:nvSpPr>
        <p:spPr>
          <a:xfrm>
            <a:off x="6046789" y="0"/>
            <a:ext cx="3952874" cy="7993063"/>
          </a:xfrm>
          <a:prstGeom prst="rect">
            <a:avLst/>
          </a:prstGeom>
          <a:solidFill>
            <a:srgbClr val="FF5A0A">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9" name="Rectangle 28"/>
          <p:cNvSpPr/>
          <p:nvPr/>
        </p:nvSpPr>
        <p:spPr>
          <a:xfrm>
            <a:off x="1186470" y="6064251"/>
            <a:ext cx="6447599" cy="3154710"/>
          </a:xfrm>
          <a:prstGeom prst="rect">
            <a:avLst/>
          </a:prstGeom>
        </p:spPr>
        <p:txBody>
          <a:bodyPr wrap="none">
            <a:spAutoFit/>
          </a:bodyPr>
          <a:lstStyle/>
          <a:p>
            <a:r>
              <a:rPr lang="en-ID" sz="19900" dirty="0">
                <a:solidFill>
                  <a:srgbClr val="FFFF00"/>
                </a:solidFill>
                <a:latin typeface="微软雅黑" panose="020B0503020204020204" charset="-122"/>
              </a:rPr>
              <a:t>the</a:t>
            </a:r>
            <a:endParaRPr lang="en-ID" sz="19900" dirty="0">
              <a:solidFill>
                <a:srgbClr val="FFFF00"/>
              </a:solidFill>
              <a:latin typeface="微软雅黑" panose="020B0503020204020204" charset="-122"/>
            </a:endParaRPr>
          </a:p>
        </p:txBody>
      </p:sp>
      <p:sp>
        <p:nvSpPr>
          <p:cNvPr id="33" name="Rectangle 32"/>
          <p:cNvSpPr/>
          <p:nvPr/>
        </p:nvSpPr>
        <p:spPr>
          <a:xfrm>
            <a:off x="10921861" y="6548438"/>
            <a:ext cx="2883039" cy="2348979"/>
          </a:xfrm>
          <a:prstGeom prst="rect">
            <a:avLst/>
          </a:prstGeom>
          <a:solidFill>
            <a:srgbClr val="FF5A0A">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0" name="Rectangle 29"/>
          <p:cNvSpPr/>
          <p:nvPr/>
        </p:nvSpPr>
        <p:spPr>
          <a:xfrm>
            <a:off x="1186470" y="7993063"/>
            <a:ext cx="12178334" cy="3154710"/>
          </a:xfrm>
          <a:prstGeom prst="rect">
            <a:avLst/>
          </a:prstGeom>
        </p:spPr>
        <p:txBody>
          <a:bodyPr wrap="none">
            <a:spAutoFit/>
          </a:bodyPr>
          <a:lstStyle/>
          <a:p>
            <a:r>
              <a:rPr lang="en-ID" sz="19900" dirty="0">
                <a:solidFill>
                  <a:srgbClr val="FFFF00"/>
                </a:solidFill>
                <a:latin typeface="微软雅黑" panose="020B0503020204020204" charset="-122"/>
              </a:rPr>
              <a:t>values</a:t>
            </a:r>
            <a:endParaRPr lang="en-ID" sz="19900" dirty="0">
              <a:solidFill>
                <a:srgbClr val="FFFF00"/>
              </a:solidFill>
              <a:latin typeface="微软雅黑" panose="020B0503020204020204" charset="-122"/>
            </a:endParaRPr>
          </a:p>
        </p:txBody>
      </p:sp>
      <p:sp>
        <p:nvSpPr>
          <p:cNvPr id="31" name="Rectangle 30"/>
          <p:cNvSpPr/>
          <p:nvPr/>
        </p:nvSpPr>
        <p:spPr>
          <a:xfrm>
            <a:off x="15455900" y="5102941"/>
            <a:ext cx="7197725" cy="2477371"/>
          </a:xfrm>
          <a:prstGeom prst="rect">
            <a:avLst/>
          </a:prstGeom>
          <a:solidFill>
            <a:srgbClr val="FF5A0A">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Rectangle 33"/>
          <p:cNvSpPr/>
          <p:nvPr/>
        </p:nvSpPr>
        <p:spPr>
          <a:xfrm>
            <a:off x="3842000" y="9624279"/>
            <a:ext cx="14159721" cy="3046988"/>
          </a:xfrm>
          <a:prstGeom prst="rect">
            <a:avLst/>
          </a:prstGeom>
        </p:spPr>
        <p:txBody>
          <a:bodyPr wrap="square">
            <a:spAutoFit/>
          </a:bodyPr>
          <a:lstStyle/>
          <a:p>
            <a:r>
              <a:rPr lang="en-US" sz="4800" dirty="0">
                <a:latin typeface="微软雅黑" panose="020B0503020204020204" charset="-122"/>
                <a:cs typeface="微软雅黑" panose="020B0503020204020204" charset="-122"/>
              </a:rPr>
              <a:t>What they needed was a styling escape hatch. A solution that would let the end-user customize whatever they wanted to without our client’s intervention.</a:t>
            </a:r>
            <a:endParaRPr lang="en-ID" sz="4800" dirty="0">
              <a:latin typeface="微软雅黑" panose="020B0503020204020204" charset="-122"/>
              <a:cs typeface="微软雅黑" panose="020B0503020204020204" charset="-122"/>
            </a:endParaRPr>
          </a:p>
        </p:txBody>
      </p:sp>
      <p:sp>
        <p:nvSpPr>
          <p:cNvPr id="43" name="Rectangle 42"/>
          <p:cNvSpPr/>
          <p:nvPr/>
        </p:nvSpPr>
        <p:spPr>
          <a:xfrm rot="16200000">
            <a:off x="8572417" y="2451991"/>
            <a:ext cx="5485109" cy="1702004"/>
          </a:xfrm>
          <a:prstGeom prst="rect">
            <a:avLst/>
          </a:prstGeom>
        </p:spPr>
        <p:txBody>
          <a:bodyPr wrap="square">
            <a:spAutoFit/>
          </a:bodyPr>
          <a:lstStyle/>
          <a:p>
            <a:pPr>
              <a:lnSpc>
                <a:spcPct val="150000"/>
              </a:lnSpc>
            </a:pPr>
            <a:r>
              <a:rPr lang="en-US" sz="2400" dirty="0">
                <a:solidFill>
                  <a:srgbClr val="000000"/>
                </a:solidFill>
                <a:latin typeface="Adobe 黑体 Std R" panose="020B0400000000000000" charset="-122"/>
                <a:cs typeface="Adobe 黑体 Std R" panose="020B0400000000000000" charset="-122"/>
              </a:rPr>
              <a:t>After investigating our options, we found that this functionality called for global CSS injection</a:t>
            </a:r>
            <a:endParaRPr lang="en-ID" sz="2400" dirty="0">
              <a:latin typeface="Adobe 黑体 Std R" panose="020B0400000000000000" charset="-122"/>
              <a:cs typeface="Adobe 黑体 Std R" panose="020B0400000000000000" charset="-122"/>
            </a:endParaRPr>
          </a:p>
        </p:txBody>
      </p:sp>
      <p:grpSp>
        <p:nvGrpSpPr>
          <p:cNvPr id="44" name="Group 43"/>
          <p:cNvGrpSpPr/>
          <p:nvPr/>
        </p:nvGrpSpPr>
        <p:grpSpPr>
          <a:xfrm>
            <a:off x="19187897" y="1342526"/>
            <a:ext cx="3174869" cy="501302"/>
            <a:chOff x="17571613" y="-2"/>
            <a:chExt cx="2279830" cy="1357748"/>
          </a:xfrm>
          <a:solidFill>
            <a:schemeClr val="tx1"/>
          </a:solidFill>
        </p:grpSpPr>
        <p:sp>
          <p:nvSpPr>
            <p:cNvPr id="45" name="Rectangle 44"/>
            <p:cNvSpPr/>
            <p:nvPr/>
          </p:nvSpPr>
          <p:spPr>
            <a:xfrm>
              <a:off x="17571613"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46" name="Rectangle 45"/>
            <p:cNvSpPr/>
            <p:nvPr/>
          </p:nvSpPr>
          <p:spPr>
            <a:xfrm flipH="1">
              <a:off x="17657132" y="0"/>
              <a:ext cx="110436"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47" name="Rectangle 46"/>
            <p:cNvSpPr/>
            <p:nvPr/>
          </p:nvSpPr>
          <p:spPr>
            <a:xfrm>
              <a:off x="17796312"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48" name="Rectangle 47"/>
            <p:cNvSpPr/>
            <p:nvPr/>
          </p:nvSpPr>
          <p:spPr>
            <a:xfrm>
              <a:off x="17870775"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49" name="Rectangle 48"/>
            <p:cNvSpPr/>
            <p:nvPr/>
          </p:nvSpPr>
          <p:spPr>
            <a:xfrm>
              <a:off x="17942259"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50" name="Rectangle 49"/>
            <p:cNvSpPr/>
            <p:nvPr/>
          </p:nvSpPr>
          <p:spPr>
            <a:xfrm>
              <a:off x="18007786" y="0"/>
              <a:ext cx="161074"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51" name="Rectangle 50"/>
            <p:cNvSpPr/>
            <p:nvPr/>
          </p:nvSpPr>
          <p:spPr>
            <a:xfrm flipH="1">
              <a:off x="18188668"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52" name="Rectangle 51"/>
            <p:cNvSpPr/>
            <p:nvPr/>
          </p:nvSpPr>
          <p:spPr>
            <a:xfrm flipH="1">
              <a:off x="18263131"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53" name="Rectangle 52"/>
            <p:cNvSpPr/>
            <p:nvPr/>
          </p:nvSpPr>
          <p:spPr>
            <a:xfrm flipH="1">
              <a:off x="18337594"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54" name="Rectangle 53"/>
            <p:cNvSpPr/>
            <p:nvPr/>
          </p:nvSpPr>
          <p:spPr>
            <a:xfrm flipH="1">
              <a:off x="18412327"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55" name="Rectangle 54"/>
            <p:cNvSpPr/>
            <p:nvPr/>
          </p:nvSpPr>
          <p:spPr>
            <a:xfrm flipH="1">
              <a:off x="18487060"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56" name="Rectangle 55"/>
            <p:cNvSpPr/>
            <p:nvPr/>
          </p:nvSpPr>
          <p:spPr>
            <a:xfrm flipH="1">
              <a:off x="18558163" y="0"/>
              <a:ext cx="337450"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57" name="Rectangle 56"/>
            <p:cNvSpPr/>
            <p:nvPr/>
          </p:nvSpPr>
          <p:spPr>
            <a:xfrm flipH="1">
              <a:off x="18920997" y="-2"/>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58" name="Rectangle 57"/>
            <p:cNvSpPr/>
            <p:nvPr/>
          </p:nvSpPr>
          <p:spPr>
            <a:xfrm flipH="1">
              <a:off x="18995460"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59" name="Rectangle 58"/>
            <p:cNvSpPr/>
            <p:nvPr/>
          </p:nvSpPr>
          <p:spPr>
            <a:xfrm flipH="1">
              <a:off x="19069923"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60" name="Rectangle 59"/>
            <p:cNvSpPr/>
            <p:nvPr/>
          </p:nvSpPr>
          <p:spPr>
            <a:xfrm flipH="1">
              <a:off x="19144656"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61" name="Rectangle 60"/>
            <p:cNvSpPr/>
            <p:nvPr/>
          </p:nvSpPr>
          <p:spPr>
            <a:xfrm flipH="1">
              <a:off x="19219389"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62" name="Rectangle 61"/>
            <p:cNvSpPr/>
            <p:nvPr/>
          </p:nvSpPr>
          <p:spPr>
            <a:xfrm flipH="1">
              <a:off x="19317514"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63" name="Rectangle 62"/>
            <p:cNvSpPr/>
            <p:nvPr/>
          </p:nvSpPr>
          <p:spPr>
            <a:xfrm flipH="1">
              <a:off x="19391977"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64" name="Rectangle 63"/>
            <p:cNvSpPr/>
            <p:nvPr/>
          </p:nvSpPr>
          <p:spPr>
            <a:xfrm flipH="1">
              <a:off x="19466440"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65" name="Rectangle 64"/>
            <p:cNvSpPr/>
            <p:nvPr/>
          </p:nvSpPr>
          <p:spPr>
            <a:xfrm flipH="1">
              <a:off x="19541173"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66" name="Rectangle 65"/>
            <p:cNvSpPr/>
            <p:nvPr/>
          </p:nvSpPr>
          <p:spPr>
            <a:xfrm flipH="1">
              <a:off x="19615906"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67" name="Rectangle 66"/>
            <p:cNvSpPr/>
            <p:nvPr/>
          </p:nvSpPr>
          <p:spPr>
            <a:xfrm>
              <a:off x="19690369" y="0"/>
              <a:ext cx="161074"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sp>
        <p:nvSpPr>
          <p:cNvPr id="68" name="Subtitle 2"/>
          <p:cNvSpPr txBox="1"/>
          <p:nvPr/>
        </p:nvSpPr>
        <p:spPr>
          <a:xfrm>
            <a:off x="19183424" y="1719530"/>
            <a:ext cx="4396921" cy="9677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None/>
              <a:defRPr/>
            </a:pPr>
            <a:r>
              <a:rPr lang="en-ID" sz="2000" spc="300" dirty="0">
                <a:latin typeface="Adobe 黑体 Std R" panose="020B0400000000000000" charset="-122"/>
                <a:ea typeface="Roboto" pitchFamily="2" charset="0"/>
                <a:cs typeface="Adobe 黑体 Std R" panose="020B0400000000000000" charset="-122"/>
              </a:rPr>
              <a:t>10.2019 - template</a:t>
            </a:r>
            <a:endParaRPr lang="en-US" sz="300" spc="300" dirty="0">
              <a:latin typeface="Adobe 黑体 Std R" panose="020B0400000000000000" charset="-122"/>
              <a:ea typeface="Roboto" pitchFamily="2" charset="0"/>
              <a:cs typeface="Adobe 黑体 Std R" panose="020B0400000000000000" charset="-122"/>
            </a:endParaRPr>
          </a:p>
        </p:txBody>
      </p:sp>
      <p:sp>
        <p:nvSpPr>
          <p:cNvPr id="73" name="Freeform: Shape 72"/>
          <p:cNvSpPr/>
          <p:nvPr/>
        </p:nvSpPr>
        <p:spPr>
          <a:xfrm rot="16200000">
            <a:off x="-6133449" y="2177415"/>
            <a:ext cx="11693622" cy="2044442"/>
          </a:xfrm>
          <a:custGeom>
            <a:avLst/>
            <a:gdLst/>
            <a:ahLst/>
            <a:cxnLst/>
            <a:rect l="l" t="t" r="r" b="b"/>
            <a:pathLst>
              <a:path w="11693622" h="2044442">
                <a:moveTo>
                  <a:pt x="3234898" y="1350091"/>
                </a:moveTo>
                <a:cubicBezTo>
                  <a:pt x="3071942" y="1349249"/>
                  <a:pt x="2945281" y="1364828"/>
                  <a:pt x="2854914" y="1396827"/>
                </a:cubicBezTo>
                <a:cubicBezTo>
                  <a:pt x="2764546" y="1428826"/>
                  <a:pt x="2718678" y="1482298"/>
                  <a:pt x="2717311" y="1557243"/>
                </a:cubicBezTo>
                <a:cubicBezTo>
                  <a:pt x="2718626" y="1632820"/>
                  <a:pt x="2751974" y="1680608"/>
                  <a:pt x="2817356" y="1700607"/>
                </a:cubicBezTo>
                <a:cubicBezTo>
                  <a:pt x="2882738" y="1720607"/>
                  <a:pt x="2972264" y="1729238"/>
                  <a:pt x="3085934" y="1726502"/>
                </a:cubicBezTo>
                <a:cubicBezTo>
                  <a:pt x="3207283" y="1725449"/>
                  <a:pt x="3338889" y="1709239"/>
                  <a:pt x="3480752" y="1677871"/>
                </a:cubicBezTo>
                <a:cubicBezTo>
                  <a:pt x="3622616" y="1646504"/>
                  <a:pt x="3751066" y="1606294"/>
                  <a:pt x="3866102" y="1557243"/>
                </a:cubicBezTo>
                <a:lnTo>
                  <a:pt x="3866102" y="1441036"/>
                </a:lnTo>
                <a:cubicBezTo>
                  <a:pt x="3790727" y="1416247"/>
                  <a:pt x="3700990" y="1395090"/>
                  <a:pt x="3596894" y="1377564"/>
                </a:cubicBezTo>
                <a:cubicBezTo>
                  <a:pt x="3492798" y="1360038"/>
                  <a:pt x="3372132" y="1350881"/>
                  <a:pt x="3234898" y="1350091"/>
                </a:cubicBezTo>
                <a:close/>
                <a:moveTo>
                  <a:pt x="8456662" y="835170"/>
                </a:moveTo>
                <a:cubicBezTo>
                  <a:pt x="8307971" y="833222"/>
                  <a:pt x="8184519" y="851649"/>
                  <a:pt x="8086303" y="890451"/>
                </a:cubicBezTo>
                <a:cubicBezTo>
                  <a:pt x="7988088" y="929252"/>
                  <a:pt x="7921419" y="1000116"/>
                  <a:pt x="7886296" y="1103043"/>
                </a:cubicBezTo>
                <a:lnTo>
                  <a:pt x="9014408" y="1103043"/>
                </a:lnTo>
                <a:cubicBezTo>
                  <a:pt x="8976184" y="1000116"/>
                  <a:pt x="8908148" y="929252"/>
                  <a:pt x="8810301" y="890451"/>
                </a:cubicBezTo>
                <a:cubicBezTo>
                  <a:pt x="8712454" y="851649"/>
                  <a:pt x="8594574" y="833222"/>
                  <a:pt x="8456662" y="835170"/>
                </a:cubicBezTo>
                <a:close/>
                <a:moveTo>
                  <a:pt x="5171264" y="532590"/>
                </a:moveTo>
                <a:lnTo>
                  <a:pt x="5605099" y="532590"/>
                </a:lnTo>
                <a:lnTo>
                  <a:pt x="5605099" y="1191387"/>
                </a:lnTo>
                <a:cubicBezTo>
                  <a:pt x="5602102" y="1349408"/>
                  <a:pt x="5634608" y="1468778"/>
                  <a:pt x="5702619" y="1549497"/>
                </a:cubicBezTo>
                <a:cubicBezTo>
                  <a:pt x="5770631" y="1630217"/>
                  <a:pt x="5892135" y="1670708"/>
                  <a:pt x="6067135" y="1670971"/>
                </a:cubicBezTo>
                <a:cubicBezTo>
                  <a:pt x="6165164" y="1670098"/>
                  <a:pt x="6261978" y="1655296"/>
                  <a:pt x="6357577" y="1626565"/>
                </a:cubicBezTo>
                <a:cubicBezTo>
                  <a:pt x="6453176" y="1597833"/>
                  <a:pt x="6540080" y="1560408"/>
                  <a:pt x="6618285" y="1514288"/>
                </a:cubicBezTo>
                <a:cubicBezTo>
                  <a:pt x="6696492" y="1468168"/>
                  <a:pt x="6758521" y="1418589"/>
                  <a:pt x="6804374" y="1365552"/>
                </a:cubicBezTo>
                <a:lnTo>
                  <a:pt x="6804374" y="532590"/>
                </a:lnTo>
                <a:lnTo>
                  <a:pt x="7235684" y="532590"/>
                </a:lnTo>
                <a:lnTo>
                  <a:pt x="7235684" y="2019006"/>
                </a:lnTo>
                <a:lnTo>
                  <a:pt x="6804374" y="2019006"/>
                </a:lnTo>
                <a:lnTo>
                  <a:pt x="6804374" y="1759239"/>
                </a:lnTo>
                <a:cubicBezTo>
                  <a:pt x="6698068" y="1843936"/>
                  <a:pt x="6572354" y="1912241"/>
                  <a:pt x="6427231" y="1964152"/>
                </a:cubicBezTo>
                <a:cubicBezTo>
                  <a:pt x="6282108" y="2016063"/>
                  <a:pt x="6119155" y="2042755"/>
                  <a:pt x="5938370" y="2044226"/>
                </a:cubicBezTo>
                <a:cubicBezTo>
                  <a:pt x="5804161" y="2045862"/>
                  <a:pt x="5679091" y="2026897"/>
                  <a:pt x="5563159" y="1987331"/>
                </a:cubicBezTo>
                <a:cubicBezTo>
                  <a:pt x="5447227" y="1947764"/>
                  <a:pt x="5353032" y="1877779"/>
                  <a:pt x="5280576" y="1777376"/>
                </a:cubicBezTo>
                <a:cubicBezTo>
                  <a:pt x="5208118" y="1676972"/>
                  <a:pt x="5169999" y="1536332"/>
                  <a:pt x="5166217" y="1355455"/>
                </a:cubicBezTo>
                <a:close/>
                <a:moveTo>
                  <a:pt x="0" y="532590"/>
                </a:moveTo>
                <a:lnTo>
                  <a:pt x="479511" y="532590"/>
                </a:lnTo>
                <a:lnTo>
                  <a:pt x="1062495" y="1713881"/>
                </a:lnTo>
                <a:lnTo>
                  <a:pt x="1642955" y="532590"/>
                </a:lnTo>
                <a:lnTo>
                  <a:pt x="2122474" y="532590"/>
                </a:lnTo>
                <a:lnTo>
                  <a:pt x="1367868" y="2018984"/>
                </a:lnTo>
                <a:lnTo>
                  <a:pt x="752075" y="2018984"/>
                </a:lnTo>
                <a:close/>
                <a:moveTo>
                  <a:pt x="10676559" y="507349"/>
                </a:moveTo>
                <a:cubicBezTo>
                  <a:pt x="10864943" y="505729"/>
                  <a:pt x="11031510" y="517095"/>
                  <a:pt x="11176262" y="541446"/>
                </a:cubicBezTo>
                <a:cubicBezTo>
                  <a:pt x="11321012" y="565798"/>
                  <a:pt x="11434625" y="612857"/>
                  <a:pt x="11517098" y="682622"/>
                </a:cubicBezTo>
                <a:cubicBezTo>
                  <a:pt x="11599572" y="752388"/>
                  <a:pt x="11641586" y="854581"/>
                  <a:pt x="11643140" y="989202"/>
                </a:cubicBezTo>
                <a:lnTo>
                  <a:pt x="11209306" y="989202"/>
                </a:lnTo>
                <a:cubicBezTo>
                  <a:pt x="11211146" y="928654"/>
                  <a:pt x="11168329" y="887516"/>
                  <a:pt x="11080853" y="865789"/>
                </a:cubicBezTo>
                <a:cubicBezTo>
                  <a:pt x="10993377" y="844061"/>
                  <a:pt x="10850196" y="833855"/>
                  <a:pt x="10651310" y="835170"/>
                </a:cubicBezTo>
                <a:cubicBezTo>
                  <a:pt x="10450478" y="834644"/>
                  <a:pt x="10311823" y="843272"/>
                  <a:pt x="10235340" y="861054"/>
                </a:cubicBezTo>
                <a:cubicBezTo>
                  <a:pt x="10158858" y="878836"/>
                  <a:pt x="10122458" y="908927"/>
                  <a:pt x="10126140" y="951327"/>
                </a:cubicBezTo>
                <a:cubicBezTo>
                  <a:pt x="10123942" y="981845"/>
                  <a:pt x="10137035" y="1005536"/>
                  <a:pt x="10165416" y="1022401"/>
                </a:cubicBezTo>
                <a:cubicBezTo>
                  <a:pt x="10193796" y="1039266"/>
                  <a:pt x="10250652" y="1053044"/>
                  <a:pt x="10335983" y="1063736"/>
                </a:cubicBezTo>
                <a:cubicBezTo>
                  <a:pt x="10421313" y="1074429"/>
                  <a:pt x="10548304" y="1085776"/>
                  <a:pt x="10716954" y="1097777"/>
                </a:cubicBezTo>
                <a:cubicBezTo>
                  <a:pt x="10911814" y="1109561"/>
                  <a:pt x="11082242" y="1125833"/>
                  <a:pt x="11228238" y="1146594"/>
                </a:cubicBezTo>
                <a:cubicBezTo>
                  <a:pt x="11374235" y="1167355"/>
                  <a:pt x="11487972" y="1207755"/>
                  <a:pt x="11569448" y="1267795"/>
                </a:cubicBezTo>
                <a:cubicBezTo>
                  <a:pt x="11650927" y="1327834"/>
                  <a:pt x="11692318" y="1422662"/>
                  <a:pt x="11693622" y="1552279"/>
                </a:cubicBezTo>
                <a:cubicBezTo>
                  <a:pt x="11692489" y="1690203"/>
                  <a:pt x="11652718" y="1794763"/>
                  <a:pt x="11574309" y="1865962"/>
                </a:cubicBezTo>
                <a:cubicBezTo>
                  <a:pt x="11495898" y="1937160"/>
                  <a:pt x="11385650" y="1985091"/>
                  <a:pt x="11243566" y="2009754"/>
                </a:cubicBezTo>
                <a:cubicBezTo>
                  <a:pt x="11101482" y="2034418"/>
                  <a:pt x="10934360" y="2045908"/>
                  <a:pt x="10742201" y="2044226"/>
                </a:cubicBezTo>
                <a:cubicBezTo>
                  <a:pt x="10548156" y="2046251"/>
                  <a:pt x="10367937" y="2034075"/>
                  <a:pt x="10201541" y="2007697"/>
                </a:cubicBezTo>
                <a:cubicBezTo>
                  <a:pt x="10035146" y="1981319"/>
                  <a:pt x="9900591" y="1928588"/>
                  <a:pt x="9797876" y="1849503"/>
                </a:cubicBezTo>
                <a:cubicBezTo>
                  <a:pt x="9695162" y="1770417"/>
                  <a:pt x="9642303" y="1652826"/>
                  <a:pt x="9639300" y="1496729"/>
                </a:cubicBezTo>
                <a:lnTo>
                  <a:pt x="10070610" y="1496729"/>
                </a:lnTo>
                <a:cubicBezTo>
                  <a:pt x="10067401" y="1575478"/>
                  <a:pt x="10114845" y="1631975"/>
                  <a:pt x="10212944" y="1666220"/>
                </a:cubicBezTo>
                <a:cubicBezTo>
                  <a:pt x="10311042" y="1700466"/>
                  <a:pt x="10479045" y="1717194"/>
                  <a:pt x="10716954" y="1716405"/>
                </a:cubicBezTo>
                <a:cubicBezTo>
                  <a:pt x="10870700" y="1716748"/>
                  <a:pt x="10986810" y="1712695"/>
                  <a:pt x="11065282" y="1704247"/>
                </a:cubicBezTo>
                <a:cubicBezTo>
                  <a:pt x="11143752" y="1695800"/>
                  <a:pt x="11196276" y="1680899"/>
                  <a:pt x="11222850" y="1659545"/>
                </a:cubicBezTo>
                <a:cubicBezTo>
                  <a:pt x="11249424" y="1638192"/>
                  <a:pt x="11261736" y="1608328"/>
                  <a:pt x="11259788" y="1569954"/>
                </a:cubicBezTo>
                <a:cubicBezTo>
                  <a:pt x="11262142" y="1532890"/>
                  <a:pt x="11249578" y="1505177"/>
                  <a:pt x="11222102" y="1486816"/>
                </a:cubicBezTo>
                <a:cubicBezTo>
                  <a:pt x="11194624" y="1468455"/>
                  <a:pt x="11138112" y="1454583"/>
                  <a:pt x="11052564" y="1445200"/>
                </a:cubicBezTo>
                <a:cubicBezTo>
                  <a:pt x="10967017" y="1435817"/>
                  <a:pt x="10838315" y="1426060"/>
                  <a:pt x="10666461" y="1415929"/>
                </a:cubicBezTo>
                <a:cubicBezTo>
                  <a:pt x="10448599" y="1405127"/>
                  <a:pt x="10267551" y="1387452"/>
                  <a:pt x="10123313" y="1362903"/>
                </a:cubicBezTo>
                <a:cubicBezTo>
                  <a:pt x="9979075" y="1338355"/>
                  <a:pt x="9871161" y="1295991"/>
                  <a:pt x="9799570" y="1235811"/>
                </a:cubicBezTo>
                <a:cubicBezTo>
                  <a:pt x="9727979" y="1175632"/>
                  <a:pt x="9692225" y="1086695"/>
                  <a:pt x="9692306" y="969002"/>
                </a:cubicBezTo>
                <a:cubicBezTo>
                  <a:pt x="9694638" y="840989"/>
                  <a:pt x="9740422" y="743534"/>
                  <a:pt x="9829656" y="676637"/>
                </a:cubicBezTo>
                <a:cubicBezTo>
                  <a:pt x="9918890" y="609739"/>
                  <a:pt x="10037581" y="564426"/>
                  <a:pt x="10185729" y="540698"/>
                </a:cubicBezTo>
                <a:cubicBezTo>
                  <a:pt x="10333877" y="516970"/>
                  <a:pt x="10497487" y="505854"/>
                  <a:pt x="10676559" y="507349"/>
                </a:cubicBezTo>
                <a:close/>
                <a:moveTo>
                  <a:pt x="8459185" y="507349"/>
                </a:moveTo>
                <a:cubicBezTo>
                  <a:pt x="8649712" y="505571"/>
                  <a:pt x="8821357" y="530701"/>
                  <a:pt x="8974121" y="582739"/>
                </a:cubicBezTo>
                <a:cubicBezTo>
                  <a:pt x="9126884" y="634777"/>
                  <a:pt x="9248242" y="724389"/>
                  <a:pt x="9338192" y="851575"/>
                </a:cubicBezTo>
                <a:cubicBezTo>
                  <a:pt x="9428143" y="978762"/>
                  <a:pt x="9474162" y="1154189"/>
                  <a:pt x="9476249" y="1377857"/>
                </a:cubicBezTo>
                <a:lnTo>
                  <a:pt x="7871154" y="1377857"/>
                </a:lnTo>
                <a:cubicBezTo>
                  <a:pt x="7897601" y="1494925"/>
                  <a:pt x="7961431" y="1577251"/>
                  <a:pt x="8062642" y="1624836"/>
                </a:cubicBezTo>
                <a:cubicBezTo>
                  <a:pt x="8163856" y="1672422"/>
                  <a:pt x="8287624" y="1695372"/>
                  <a:pt x="8433948" y="1693688"/>
                </a:cubicBezTo>
                <a:cubicBezTo>
                  <a:pt x="8581955" y="1694530"/>
                  <a:pt x="8703620" y="1678949"/>
                  <a:pt x="8798944" y="1646944"/>
                </a:cubicBezTo>
                <a:cubicBezTo>
                  <a:pt x="8894268" y="1614940"/>
                  <a:pt x="8968612" y="1561459"/>
                  <a:pt x="9021979" y="1486501"/>
                </a:cubicBezTo>
                <a:lnTo>
                  <a:pt x="9451015" y="1486501"/>
                </a:lnTo>
                <a:cubicBezTo>
                  <a:pt x="9399962" y="1675409"/>
                  <a:pt x="9286920" y="1815697"/>
                  <a:pt x="9111887" y="1907366"/>
                </a:cubicBezTo>
                <a:cubicBezTo>
                  <a:pt x="8936856" y="1999034"/>
                  <a:pt x="8710876" y="2044654"/>
                  <a:pt x="8433948" y="2044226"/>
                </a:cubicBezTo>
                <a:cubicBezTo>
                  <a:pt x="8243577" y="2044852"/>
                  <a:pt x="8073022" y="2018941"/>
                  <a:pt x="7922284" y="1966494"/>
                </a:cubicBezTo>
                <a:cubicBezTo>
                  <a:pt x="7771544" y="1914047"/>
                  <a:pt x="7652212" y="1831305"/>
                  <a:pt x="7564286" y="1718269"/>
                </a:cubicBezTo>
                <a:cubicBezTo>
                  <a:pt x="7476360" y="1605233"/>
                  <a:pt x="7431432" y="1458146"/>
                  <a:pt x="7429500" y="1277007"/>
                </a:cubicBezTo>
                <a:cubicBezTo>
                  <a:pt x="7431042" y="1095066"/>
                  <a:pt x="7475347" y="947404"/>
                  <a:pt x="7562417" y="834022"/>
                </a:cubicBezTo>
                <a:cubicBezTo>
                  <a:pt x="7649486" y="720640"/>
                  <a:pt x="7770064" y="637689"/>
                  <a:pt x="7924152" y="585168"/>
                </a:cubicBezTo>
                <a:cubicBezTo>
                  <a:pt x="8078241" y="532647"/>
                  <a:pt x="8256585" y="506708"/>
                  <a:pt x="8459185" y="507349"/>
                </a:cubicBezTo>
                <a:close/>
                <a:moveTo>
                  <a:pt x="3320743" y="507349"/>
                </a:moveTo>
                <a:cubicBezTo>
                  <a:pt x="3632926" y="503925"/>
                  <a:pt x="3873123" y="560581"/>
                  <a:pt x="4041333" y="677318"/>
                </a:cubicBezTo>
                <a:cubicBezTo>
                  <a:pt x="4209542" y="794055"/>
                  <a:pt x="4295743" y="991419"/>
                  <a:pt x="4299937" y="1269409"/>
                </a:cubicBezTo>
                <a:lnTo>
                  <a:pt x="4299937" y="2019009"/>
                </a:lnTo>
                <a:lnTo>
                  <a:pt x="3866102" y="2019009"/>
                </a:lnTo>
                <a:lnTo>
                  <a:pt x="3866102" y="1834931"/>
                </a:lnTo>
                <a:cubicBezTo>
                  <a:pt x="3735496" y="1899915"/>
                  <a:pt x="3595894" y="1950873"/>
                  <a:pt x="3447299" y="1987804"/>
                </a:cubicBezTo>
                <a:cubicBezTo>
                  <a:pt x="3298702" y="2024736"/>
                  <a:pt x="3137009" y="2043543"/>
                  <a:pt x="2962218" y="2044226"/>
                </a:cubicBezTo>
                <a:cubicBezTo>
                  <a:pt x="2751857" y="2045650"/>
                  <a:pt x="2587101" y="2009390"/>
                  <a:pt x="2467951" y="1935446"/>
                </a:cubicBezTo>
                <a:cubicBezTo>
                  <a:pt x="2348800" y="1861502"/>
                  <a:pt x="2288150" y="1741329"/>
                  <a:pt x="2286001" y="1574927"/>
                </a:cubicBezTo>
                <a:cubicBezTo>
                  <a:pt x="2288317" y="1447084"/>
                  <a:pt x="2330766" y="1346035"/>
                  <a:pt x="2413346" y="1271781"/>
                </a:cubicBezTo>
                <a:cubicBezTo>
                  <a:pt x="2495926" y="1197526"/>
                  <a:pt x="2604736" y="1144728"/>
                  <a:pt x="2739775" y="1113385"/>
                </a:cubicBezTo>
                <a:cubicBezTo>
                  <a:pt x="2874815" y="1082042"/>
                  <a:pt x="3022182" y="1066815"/>
                  <a:pt x="3181877" y="1067705"/>
                </a:cubicBezTo>
                <a:cubicBezTo>
                  <a:pt x="3309801" y="1068020"/>
                  <a:pt x="3431413" y="1077475"/>
                  <a:pt x="3546713" y="1096069"/>
                </a:cubicBezTo>
                <a:cubicBezTo>
                  <a:pt x="3662013" y="1114664"/>
                  <a:pt x="3768476" y="1140507"/>
                  <a:pt x="3866102" y="1173599"/>
                </a:cubicBezTo>
                <a:cubicBezTo>
                  <a:pt x="3862862" y="1080777"/>
                  <a:pt x="3828948" y="1012460"/>
                  <a:pt x="3764362" y="968648"/>
                </a:cubicBezTo>
                <a:cubicBezTo>
                  <a:pt x="3699777" y="924837"/>
                  <a:pt x="3623970" y="896741"/>
                  <a:pt x="3536942" y="884359"/>
                </a:cubicBezTo>
                <a:cubicBezTo>
                  <a:pt x="3449913" y="871977"/>
                  <a:pt x="3371114" y="866518"/>
                  <a:pt x="3300544" y="867983"/>
                </a:cubicBezTo>
                <a:cubicBezTo>
                  <a:pt x="3203861" y="866825"/>
                  <a:pt x="3094880" y="873566"/>
                  <a:pt x="2973598" y="888208"/>
                </a:cubicBezTo>
                <a:cubicBezTo>
                  <a:pt x="2852318" y="902850"/>
                  <a:pt x="2715603" y="932345"/>
                  <a:pt x="2563451" y="976692"/>
                </a:cubicBezTo>
                <a:lnTo>
                  <a:pt x="2409592" y="661185"/>
                </a:lnTo>
                <a:cubicBezTo>
                  <a:pt x="2560567" y="611745"/>
                  <a:pt x="2711439" y="573811"/>
                  <a:pt x="2862213" y="547384"/>
                </a:cubicBezTo>
                <a:cubicBezTo>
                  <a:pt x="3012984" y="520957"/>
                  <a:pt x="3165827" y="507612"/>
                  <a:pt x="3320743" y="507349"/>
                </a:cubicBezTo>
                <a:close/>
                <a:moveTo>
                  <a:pt x="4521042" y="0"/>
                </a:moveTo>
                <a:lnTo>
                  <a:pt x="4952351" y="0"/>
                </a:lnTo>
                <a:lnTo>
                  <a:pt x="4952351" y="2018984"/>
                </a:lnTo>
                <a:lnTo>
                  <a:pt x="4521042" y="2018984"/>
                </a:lnTo>
                <a:close/>
              </a:path>
            </a:pathLst>
          </a:cu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p:cNvPicPr>
            <a:picLocks noGrp="1" noChangeAspect="1"/>
          </p:cNvPicPr>
          <p:nvPr>
            <p:ph type="pic" sz="quarter" idx="10"/>
          </p:nvPr>
        </p:nvPicPr>
        <p:blipFill>
          <a:blip r:embed="rId1" cstate="screen"/>
          <a:srcRect t="19471" b="19471"/>
          <a:stretch>
            <a:fillRect/>
          </a:stretch>
        </p:blipFill>
        <p:spPr/>
      </p:pic>
      <p:sp>
        <p:nvSpPr>
          <p:cNvPr id="16" name="Freeform: Shape 15"/>
          <p:cNvSpPr/>
          <p:nvPr/>
        </p:nvSpPr>
        <p:spPr>
          <a:xfrm>
            <a:off x="2456188" y="4423735"/>
            <a:ext cx="19598828" cy="721991"/>
          </a:xfrm>
          <a:custGeom>
            <a:avLst/>
            <a:gdLst/>
            <a:ahLst/>
            <a:cxnLst/>
            <a:rect l="l" t="t" r="r" b="b"/>
            <a:pathLst>
              <a:path w="19598828" h="721991">
                <a:moveTo>
                  <a:pt x="11644385" y="352352"/>
                </a:moveTo>
                <a:cubicBezTo>
                  <a:pt x="11629572" y="351878"/>
                  <a:pt x="11614176" y="352115"/>
                  <a:pt x="11598199" y="353062"/>
                </a:cubicBezTo>
                <a:lnTo>
                  <a:pt x="10661492" y="353062"/>
                </a:lnTo>
                <a:lnTo>
                  <a:pt x="10661492" y="719376"/>
                </a:lnTo>
                <a:lnTo>
                  <a:pt x="11598199" y="719376"/>
                </a:lnTo>
                <a:lnTo>
                  <a:pt x="11600725" y="719376"/>
                </a:lnTo>
                <a:cubicBezTo>
                  <a:pt x="11663423" y="723218"/>
                  <a:pt x="11717285" y="715534"/>
                  <a:pt x="11762309" y="696323"/>
                </a:cubicBezTo>
                <a:cubicBezTo>
                  <a:pt x="11807334" y="677113"/>
                  <a:pt x="11830898" y="623325"/>
                  <a:pt x="11833002" y="534957"/>
                </a:cubicBezTo>
                <a:cubicBezTo>
                  <a:pt x="11830950" y="447799"/>
                  <a:pt x="11807281" y="394747"/>
                  <a:pt x="11761994" y="375799"/>
                </a:cubicBezTo>
                <a:cubicBezTo>
                  <a:pt x="11728028" y="361589"/>
                  <a:pt x="11688825" y="353773"/>
                  <a:pt x="11644385" y="352352"/>
                </a:cubicBezTo>
                <a:close/>
                <a:moveTo>
                  <a:pt x="17475040" y="25241"/>
                </a:moveTo>
                <a:lnTo>
                  <a:pt x="18757196" y="25241"/>
                </a:lnTo>
                <a:cubicBezTo>
                  <a:pt x="18911636" y="25020"/>
                  <a:pt x="19053476" y="56848"/>
                  <a:pt x="19182716" y="120726"/>
                </a:cubicBezTo>
                <a:cubicBezTo>
                  <a:pt x="19311956" y="184604"/>
                  <a:pt x="19415812" y="281861"/>
                  <a:pt x="19494280" y="412496"/>
                </a:cubicBezTo>
                <a:cubicBezTo>
                  <a:pt x="19533516" y="477814"/>
                  <a:pt x="19563208" y="551808"/>
                  <a:pt x="19583360" y="634480"/>
                </a:cubicBezTo>
                <a:lnTo>
                  <a:pt x="19598828" y="721991"/>
                </a:lnTo>
                <a:lnTo>
                  <a:pt x="19142278" y="721991"/>
                </a:lnTo>
                <a:lnTo>
                  <a:pt x="19119708" y="648439"/>
                </a:lnTo>
                <a:cubicBezTo>
                  <a:pt x="19110686" y="625976"/>
                  <a:pt x="19100190" y="605658"/>
                  <a:pt x="19088220" y="587485"/>
                </a:cubicBezTo>
                <a:cubicBezTo>
                  <a:pt x="19040340" y="514793"/>
                  <a:pt x="18973388" y="465948"/>
                  <a:pt x="18887360" y="440949"/>
                </a:cubicBezTo>
                <a:cubicBezTo>
                  <a:pt x="18801332" y="415950"/>
                  <a:pt x="18700716" y="404323"/>
                  <a:pt x="18585508" y="406069"/>
                </a:cubicBezTo>
                <a:lnTo>
                  <a:pt x="17929068" y="406069"/>
                </a:lnTo>
                <a:lnTo>
                  <a:pt x="17929068" y="721991"/>
                </a:lnTo>
                <a:lnTo>
                  <a:pt x="17475040" y="721991"/>
                </a:lnTo>
                <a:close/>
                <a:moveTo>
                  <a:pt x="16801908" y="25241"/>
                </a:moveTo>
                <a:lnTo>
                  <a:pt x="17255936" y="25241"/>
                </a:lnTo>
                <a:lnTo>
                  <a:pt x="17255936" y="721991"/>
                </a:lnTo>
                <a:lnTo>
                  <a:pt x="16801908" y="721991"/>
                </a:lnTo>
                <a:close/>
                <a:moveTo>
                  <a:pt x="14979490" y="25241"/>
                </a:moveTo>
                <a:lnTo>
                  <a:pt x="15595098" y="25241"/>
                </a:lnTo>
                <a:lnTo>
                  <a:pt x="16228524" y="721991"/>
                </a:lnTo>
                <a:lnTo>
                  <a:pt x="15665388" y="721991"/>
                </a:lnTo>
                <a:lnTo>
                  <a:pt x="15433516" y="466891"/>
                </a:lnTo>
                <a:lnTo>
                  <a:pt x="15433516" y="721991"/>
                </a:lnTo>
                <a:lnTo>
                  <a:pt x="14979490" y="721991"/>
                </a:lnTo>
                <a:close/>
                <a:moveTo>
                  <a:pt x="10207464" y="25241"/>
                </a:moveTo>
                <a:lnTo>
                  <a:pt x="11762312" y="25241"/>
                </a:lnTo>
                <a:cubicBezTo>
                  <a:pt x="11959664" y="28336"/>
                  <a:pt x="12097257" y="73211"/>
                  <a:pt x="12175090" y="159868"/>
                </a:cubicBezTo>
                <a:cubicBezTo>
                  <a:pt x="12252922" y="246525"/>
                  <a:pt x="12290235" y="356397"/>
                  <a:pt x="12287029" y="489484"/>
                </a:cubicBezTo>
                <a:cubicBezTo>
                  <a:pt x="12286764" y="551802"/>
                  <a:pt x="12274680" y="612210"/>
                  <a:pt x="12250778" y="670709"/>
                </a:cubicBezTo>
                <a:lnTo>
                  <a:pt x="12218391" y="721991"/>
                </a:lnTo>
                <a:lnTo>
                  <a:pt x="10207464" y="721991"/>
                </a:lnTo>
                <a:close/>
                <a:moveTo>
                  <a:pt x="8492997" y="25241"/>
                </a:moveTo>
                <a:lnTo>
                  <a:pt x="9106285" y="25241"/>
                </a:lnTo>
                <a:lnTo>
                  <a:pt x="9466618" y="721991"/>
                </a:lnTo>
                <a:lnTo>
                  <a:pt x="8981401" y="721991"/>
                </a:lnTo>
                <a:lnTo>
                  <a:pt x="8800902" y="360950"/>
                </a:lnTo>
                <a:lnTo>
                  <a:pt x="8619133" y="721991"/>
                </a:lnTo>
                <a:lnTo>
                  <a:pt x="8133654" y="721991"/>
                </a:lnTo>
                <a:close/>
                <a:moveTo>
                  <a:pt x="3511423" y="25241"/>
                </a:moveTo>
                <a:lnTo>
                  <a:pt x="4124710" y="25241"/>
                </a:lnTo>
                <a:lnTo>
                  <a:pt x="4485043" y="721991"/>
                </a:lnTo>
                <a:lnTo>
                  <a:pt x="3999827" y="721991"/>
                </a:lnTo>
                <a:lnTo>
                  <a:pt x="3819328" y="360950"/>
                </a:lnTo>
                <a:lnTo>
                  <a:pt x="3637559" y="721991"/>
                </a:lnTo>
                <a:lnTo>
                  <a:pt x="3152078" y="721991"/>
                </a:lnTo>
                <a:close/>
                <a:moveTo>
                  <a:pt x="1928196" y="25241"/>
                </a:moveTo>
                <a:lnTo>
                  <a:pt x="2437989" y="25241"/>
                </a:lnTo>
                <a:lnTo>
                  <a:pt x="2079647" y="721991"/>
                </a:lnTo>
                <a:lnTo>
                  <a:pt x="1582874" y="721991"/>
                </a:lnTo>
                <a:close/>
                <a:moveTo>
                  <a:pt x="0" y="25241"/>
                </a:moveTo>
                <a:lnTo>
                  <a:pt x="509810" y="25241"/>
                </a:lnTo>
                <a:lnTo>
                  <a:pt x="855133" y="721991"/>
                </a:lnTo>
                <a:lnTo>
                  <a:pt x="358348" y="721991"/>
                </a:lnTo>
                <a:close/>
                <a:moveTo>
                  <a:pt x="13673933" y="0"/>
                </a:moveTo>
                <a:cubicBezTo>
                  <a:pt x="14059256" y="1301"/>
                  <a:pt x="14341204" y="79404"/>
                  <a:pt x="14519778" y="234308"/>
                </a:cubicBezTo>
                <a:cubicBezTo>
                  <a:pt x="14653708" y="350485"/>
                  <a:pt x="14736806" y="505472"/>
                  <a:pt x="14769070" y="699268"/>
                </a:cubicBezTo>
                <a:lnTo>
                  <a:pt x="14770754" y="721991"/>
                </a:lnTo>
                <a:lnTo>
                  <a:pt x="14307208" y="721991"/>
                </a:lnTo>
                <a:lnTo>
                  <a:pt x="14294542" y="672684"/>
                </a:lnTo>
                <a:cubicBezTo>
                  <a:pt x="14269506" y="606511"/>
                  <a:pt x="14231372" y="551938"/>
                  <a:pt x="14180140" y="508963"/>
                </a:cubicBezTo>
                <a:cubicBezTo>
                  <a:pt x="14077680" y="423013"/>
                  <a:pt x="13908944" y="380301"/>
                  <a:pt x="13673933" y="380828"/>
                </a:cubicBezTo>
                <a:cubicBezTo>
                  <a:pt x="13438922" y="380143"/>
                  <a:pt x="13270185" y="422540"/>
                  <a:pt x="13167723" y="508016"/>
                </a:cubicBezTo>
                <a:cubicBezTo>
                  <a:pt x="13116492" y="550754"/>
                  <a:pt x="13078358" y="605288"/>
                  <a:pt x="13053321" y="671619"/>
                </a:cubicBezTo>
                <a:lnTo>
                  <a:pt x="13040427" y="721991"/>
                </a:lnTo>
                <a:lnTo>
                  <a:pt x="12576933" y="721991"/>
                </a:lnTo>
                <a:lnTo>
                  <a:pt x="12578645" y="698588"/>
                </a:lnTo>
                <a:cubicBezTo>
                  <a:pt x="12610731" y="504260"/>
                  <a:pt x="12693561" y="349185"/>
                  <a:pt x="12827137" y="233362"/>
                </a:cubicBezTo>
                <a:cubicBezTo>
                  <a:pt x="13005239" y="78931"/>
                  <a:pt x="13287504" y="1144"/>
                  <a:pt x="13673933" y="0"/>
                </a:cubicBezTo>
                <a:close/>
                <a:moveTo>
                  <a:pt x="6326247" y="0"/>
                </a:moveTo>
                <a:cubicBezTo>
                  <a:pt x="6679111" y="2302"/>
                  <a:pt x="6945300" y="66424"/>
                  <a:pt x="7124810" y="192368"/>
                </a:cubicBezTo>
                <a:cubicBezTo>
                  <a:pt x="7304320" y="318312"/>
                  <a:pt x="7400714" y="492268"/>
                  <a:pt x="7413991" y="714237"/>
                </a:cubicBezTo>
                <a:lnTo>
                  <a:pt x="6952374" y="714237"/>
                </a:lnTo>
                <a:cubicBezTo>
                  <a:pt x="6945578" y="667977"/>
                  <a:pt x="6923260" y="619331"/>
                  <a:pt x="6885422" y="568300"/>
                </a:cubicBezTo>
                <a:cubicBezTo>
                  <a:pt x="6847582" y="517269"/>
                  <a:pt x="6784496" y="473675"/>
                  <a:pt x="6696162" y="437518"/>
                </a:cubicBezTo>
                <a:cubicBezTo>
                  <a:pt x="6607829" y="401362"/>
                  <a:pt x="6484524" y="382465"/>
                  <a:pt x="6326247" y="380828"/>
                </a:cubicBezTo>
                <a:cubicBezTo>
                  <a:pt x="6131969" y="383541"/>
                  <a:pt x="5986410" y="414317"/>
                  <a:pt x="5889568" y="473156"/>
                </a:cubicBezTo>
                <a:cubicBezTo>
                  <a:pt x="5792725" y="531995"/>
                  <a:pt x="5728704" y="602614"/>
                  <a:pt x="5697503" y="685013"/>
                </a:cubicBezTo>
                <a:lnTo>
                  <a:pt x="5690726" y="721991"/>
                </a:lnTo>
                <a:lnTo>
                  <a:pt x="5217691" y="721991"/>
                </a:lnTo>
                <a:lnTo>
                  <a:pt x="5219604" y="701037"/>
                </a:lnTo>
                <a:cubicBezTo>
                  <a:pt x="5256420" y="506485"/>
                  <a:pt x="5346818" y="351017"/>
                  <a:pt x="5490798" y="234635"/>
                </a:cubicBezTo>
                <a:cubicBezTo>
                  <a:pt x="5682772" y="79459"/>
                  <a:pt x="5961256" y="1247"/>
                  <a:pt x="632624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ID" sz="19900" dirty="0">
              <a:solidFill>
                <a:schemeClr val="bg1"/>
              </a:solidFill>
              <a:latin typeface="微软雅黑" panose="020B0503020204020204" charset="-122"/>
            </a:endParaRPr>
          </a:p>
        </p:txBody>
      </p:sp>
      <p:sp>
        <p:nvSpPr>
          <p:cNvPr id="18" name="Freeform: Shape 17"/>
          <p:cNvSpPr/>
          <p:nvPr/>
        </p:nvSpPr>
        <p:spPr>
          <a:xfrm>
            <a:off x="2783010" y="5465486"/>
            <a:ext cx="19272006" cy="1124560"/>
          </a:xfrm>
          <a:custGeom>
            <a:avLst/>
            <a:gdLst/>
            <a:ahLst/>
            <a:cxnLst/>
            <a:rect l="l" t="t" r="r" b="b"/>
            <a:pathLst>
              <a:path w="19272006" h="1124560">
                <a:moveTo>
                  <a:pt x="11413973" y="374164"/>
                </a:moveTo>
                <a:cubicBezTo>
                  <a:pt x="11399403" y="373677"/>
                  <a:pt x="11384281" y="373921"/>
                  <a:pt x="11368606" y="374895"/>
                </a:cubicBezTo>
                <a:lnTo>
                  <a:pt x="10318314" y="374895"/>
                </a:lnTo>
                <a:lnTo>
                  <a:pt x="10318314" y="748781"/>
                </a:lnTo>
                <a:lnTo>
                  <a:pt x="11368606" y="748781"/>
                </a:lnTo>
                <a:cubicBezTo>
                  <a:pt x="11431305" y="752675"/>
                  <a:pt x="11485166" y="744886"/>
                  <a:pt x="11530192" y="725413"/>
                </a:cubicBezTo>
                <a:cubicBezTo>
                  <a:pt x="11575217" y="705940"/>
                  <a:pt x="11598782" y="651415"/>
                  <a:pt x="11600885" y="561839"/>
                </a:cubicBezTo>
                <a:cubicBezTo>
                  <a:pt x="11598782" y="472261"/>
                  <a:pt x="11575217" y="417736"/>
                  <a:pt x="11530192" y="398263"/>
                </a:cubicBezTo>
                <a:cubicBezTo>
                  <a:pt x="11496423" y="383658"/>
                  <a:pt x="11457683" y="375625"/>
                  <a:pt x="11413973" y="374164"/>
                </a:cubicBezTo>
                <a:close/>
                <a:moveTo>
                  <a:pt x="17131862" y="0"/>
                </a:moveTo>
                <a:lnTo>
                  <a:pt x="17585890" y="0"/>
                </a:lnTo>
                <a:lnTo>
                  <a:pt x="17585890" y="718491"/>
                </a:lnTo>
                <a:lnTo>
                  <a:pt x="18242330" y="718491"/>
                </a:lnTo>
                <a:cubicBezTo>
                  <a:pt x="18357538" y="720237"/>
                  <a:pt x="18458154" y="708610"/>
                  <a:pt x="18544182" y="683610"/>
                </a:cubicBezTo>
                <a:cubicBezTo>
                  <a:pt x="18630210" y="658610"/>
                  <a:pt x="18697162" y="609763"/>
                  <a:pt x="18745042" y="537070"/>
                </a:cubicBezTo>
                <a:cubicBezTo>
                  <a:pt x="18792918" y="464377"/>
                  <a:pt x="18817230" y="357363"/>
                  <a:pt x="18817978" y="216029"/>
                </a:cubicBezTo>
                <a:cubicBezTo>
                  <a:pt x="18817604" y="145362"/>
                  <a:pt x="18811340" y="83276"/>
                  <a:pt x="18799182" y="29769"/>
                </a:cubicBezTo>
                <a:lnTo>
                  <a:pt x="18790048" y="0"/>
                </a:lnTo>
                <a:lnTo>
                  <a:pt x="19250436" y="0"/>
                </a:lnTo>
                <a:lnTo>
                  <a:pt x="19263250" y="72499"/>
                </a:lnTo>
                <a:cubicBezTo>
                  <a:pt x="19268554" y="118173"/>
                  <a:pt x="19271472" y="166017"/>
                  <a:pt x="19272006" y="216029"/>
                </a:cubicBezTo>
                <a:cubicBezTo>
                  <a:pt x="19269874" y="416081"/>
                  <a:pt x="19229574" y="581425"/>
                  <a:pt x="19151102" y="712061"/>
                </a:cubicBezTo>
                <a:cubicBezTo>
                  <a:pt x="19072634" y="842697"/>
                  <a:pt x="18968778" y="939955"/>
                  <a:pt x="18839538" y="1003833"/>
                </a:cubicBezTo>
                <a:cubicBezTo>
                  <a:pt x="18710298" y="1067711"/>
                  <a:pt x="18568458" y="1099540"/>
                  <a:pt x="18414018" y="1099318"/>
                </a:cubicBezTo>
                <a:lnTo>
                  <a:pt x="17131862" y="1099318"/>
                </a:lnTo>
                <a:close/>
                <a:moveTo>
                  <a:pt x="15295400" y="0"/>
                </a:moveTo>
                <a:lnTo>
                  <a:pt x="15858530" y="0"/>
                </a:lnTo>
                <a:lnTo>
                  <a:pt x="16458730" y="660201"/>
                </a:lnTo>
                <a:lnTo>
                  <a:pt x="16458730" y="0"/>
                </a:lnTo>
                <a:lnTo>
                  <a:pt x="16912758" y="0"/>
                </a:lnTo>
                <a:lnTo>
                  <a:pt x="16912758" y="1099318"/>
                </a:lnTo>
                <a:lnTo>
                  <a:pt x="16294622" y="1099318"/>
                </a:lnTo>
                <a:close/>
                <a:moveTo>
                  <a:pt x="14636312" y="0"/>
                </a:moveTo>
                <a:lnTo>
                  <a:pt x="15090338" y="0"/>
                </a:lnTo>
                <a:lnTo>
                  <a:pt x="15090338" y="1099318"/>
                </a:lnTo>
                <a:lnTo>
                  <a:pt x="14636312" y="1099318"/>
                </a:lnTo>
                <a:close/>
                <a:moveTo>
                  <a:pt x="12237114" y="0"/>
                </a:moveTo>
                <a:lnTo>
                  <a:pt x="12704799" y="0"/>
                </a:lnTo>
                <a:lnTo>
                  <a:pt x="12682410" y="87467"/>
                </a:lnTo>
                <a:cubicBezTo>
                  <a:pt x="12676440" y="126530"/>
                  <a:pt x="12673744" y="168543"/>
                  <a:pt x="12674323" y="213504"/>
                </a:cubicBezTo>
                <a:cubicBezTo>
                  <a:pt x="12672166" y="394665"/>
                  <a:pt x="12722556" y="528485"/>
                  <a:pt x="12825492" y="614963"/>
                </a:cubicBezTo>
                <a:cubicBezTo>
                  <a:pt x="12928427" y="701440"/>
                  <a:pt x="13096848" y="744364"/>
                  <a:pt x="13330755" y="743732"/>
                </a:cubicBezTo>
                <a:cubicBezTo>
                  <a:pt x="13564662" y="744206"/>
                  <a:pt x="13733082" y="700967"/>
                  <a:pt x="13836016" y="614016"/>
                </a:cubicBezTo>
                <a:cubicBezTo>
                  <a:pt x="13938950" y="527065"/>
                  <a:pt x="13989340" y="393561"/>
                  <a:pt x="13987182" y="213504"/>
                </a:cubicBezTo>
                <a:cubicBezTo>
                  <a:pt x="13987760" y="168819"/>
                  <a:pt x="13985066" y="127033"/>
                  <a:pt x="13979096" y="88148"/>
                </a:cubicBezTo>
                <a:lnTo>
                  <a:pt x="13956454" y="0"/>
                </a:lnTo>
                <a:lnTo>
                  <a:pt x="14424048" y="0"/>
                </a:lnTo>
                <a:lnTo>
                  <a:pt x="14425892" y="6773"/>
                </a:lnTo>
                <a:cubicBezTo>
                  <a:pt x="14436646" y="71371"/>
                  <a:pt x="14441752" y="140282"/>
                  <a:pt x="14441210" y="213504"/>
                </a:cubicBezTo>
                <a:cubicBezTo>
                  <a:pt x="14443378" y="507714"/>
                  <a:pt x="14355174" y="732770"/>
                  <a:pt x="14176600" y="888674"/>
                </a:cubicBezTo>
                <a:cubicBezTo>
                  <a:pt x="13998026" y="1044577"/>
                  <a:pt x="13716078" y="1123206"/>
                  <a:pt x="13330755" y="1124560"/>
                </a:cubicBezTo>
                <a:cubicBezTo>
                  <a:pt x="12944326" y="1123364"/>
                  <a:pt x="12662061" y="1045050"/>
                  <a:pt x="12483959" y="889619"/>
                </a:cubicBezTo>
                <a:cubicBezTo>
                  <a:pt x="12305858" y="734189"/>
                  <a:pt x="12217971" y="508817"/>
                  <a:pt x="12220296" y="213504"/>
                </a:cubicBezTo>
                <a:cubicBezTo>
                  <a:pt x="12219715" y="140006"/>
                  <a:pt x="12224772" y="70869"/>
                  <a:pt x="12235467" y="6093"/>
                </a:cubicBezTo>
                <a:close/>
                <a:moveTo>
                  <a:pt x="9864286" y="0"/>
                </a:moveTo>
                <a:lnTo>
                  <a:pt x="10318314" y="0"/>
                </a:lnTo>
                <a:lnTo>
                  <a:pt x="10318314" y="26881"/>
                </a:lnTo>
                <a:lnTo>
                  <a:pt x="11255021" y="26881"/>
                </a:lnTo>
                <a:lnTo>
                  <a:pt x="11257547" y="26881"/>
                </a:lnTo>
                <a:cubicBezTo>
                  <a:pt x="11320245" y="30723"/>
                  <a:pt x="11374107" y="23039"/>
                  <a:pt x="11419131" y="3828"/>
                </a:cubicBezTo>
                <a:lnTo>
                  <a:pt x="11424581" y="0"/>
                </a:lnTo>
                <a:lnTo>
                  <a:pt x="11893841" y="0"/>
                </a:lnTo>
                <a:lnTo>
                  <a:pt x="11805196" y="140362"/>
                </a:lnTo>
                <a:cubicBezTo>
                  <a:pt x="11881812" y="186904"/>
                  <a:pt x="11942349" y="247025"/>
                  <a:pt x="11986807" y="320724"/>
                </a:cubicBezTo>
                <a:cubicBezTo>
                  <a:pt x="12031264" y="394424"/>
                  <a:pt x="12053965" y="482374"/>
                  <a:pt x="12054912" y="584575"/>
                </a:cubicBezTo>
                <a:cubicBezTo>
                  <a:pt x="12056016" y="736338"/>
                  <a:pt x="12010295" y="859362"/>
                  <a:pt x="11917747" y="953646"/>
                </a:cubicBezTo>
                <a:cubicBezTo>
                  <a:pt x="11825198" y="1047930"/>
                  <a:pt x="11679193" y="1096487"/>
                  <a:pt x="11479730" y="1099318"/>
                </a:cubicBezTo>
                <a:lnTo>
                  <a:pt x="9864286" y="1099318"/>
                </a:lnTo>
                <a:close/>
                <a:moveTo>
                  <a:pt x="7805688" y="0"/>
                </a:moveTo>
                <a:lnTo>
                  <a:pt x="8290805" y="0"/>
                </a:lnTo>
                <a:lnTo>
                  <a:pt x="8096819" y="385307"/>
                </a:lnTo>
                <a:lnTo>
                  <a:pt x="8816107" y="385307"/>
                </a:lnTo>
                <a:lnTo>
                  <a:pt x="8623477" y="0"/>
                </a:lnTo>
                <a:lnTo>
                  <a:pt x="9108186" y="0"/>
                </a:lnTo>
                <a:lnTo>
                  <a:pt x="9676711" y="1099318"/>
                </a:lnTo>
                <a:lnTo>
                  <a:pt x="9174489" y="1099318"/>
                </a:lnTo>
                <a:lnTo>
                  <a:pt x="8985203" y="723224"/>
                </a:lnTo>
                <a:lnTo>
                  <a:pt x="7927723" y="723224"/>
                </a:lnTo>
                <a:lnTo>
                  <a:pt x="7738437" y="1099318"/>
                </a:lnTo>
                <a:lnTo>
                  <a:pt x="7238722" y="1099318"/>
                </a:lnTo>
                <a:close/>
                <a:moveTo>
                  <a:pt x="6599222" y="0"/>
                </a:moveTo>
                <a:lnTo>
                  <a:pt x="7067287" y="0"/>
                </a:lnTo>
                <a:lnTo>
                  <a:pt x="7070813" y="21742"/>
                </a:lnTo>
                <a:lnTo>
                  <a:pt x="6609196" y="21742"/>
                </a:lnTo>
                <a:close/>
                <a:moveTo>
                  <a:pt x="4878999" y="0"/>
                </a:moveTo>
                <a:lnTo>
                  <a:pt x="5352954" y="0"/>
                </a:lnTo>
                <a:lnTo>
                  <a:pt x="5311499" y="226208"/>
                </a:lnTo>
                <a:cubicBezTo>
                  <a:pt x="5308896" y="300443"/>
                  <a:pt x="5323359" y="379536"/>
                  <a:pt x="5354886" y="463488"/>
                </a:cubicBezTo>
                <a:cubicBezTo>
                  <a:pt x="5386414" y="547440"/>
                  <a:pt x="5450622" y="619485"/>
                  <a:pt x="5547511" y="679623"/>
                </a:cubicBezTo>
                <a:cubicBezTo>
                  <a:pt x="5644401" y="739761"/>
                  <a:pt x="5789586" y="771228"/>
                  <a:pt x="5983069" y="774022"/>
                </a:cubicBezTo>
                <a:cubicBezTo>
                  <a:pt x="6128910" y="772478"/>
                  <a:pt x="6247352" y="754230"/>
                  <a:pt x="6338397" y="719279"/>
                </a:cubicBezTo>
                <a:cubicBezTo>
                  <a:pt x="6429442" y="684328"/>
                  <a:pt x="6496643" y="641938"/>
                  <a:pt x="6539999" y="592108"/>
                </a:cubicBezTo>
                <a:cubicBezTo>
                  <a:pt x="6583356" y="542278"/>
                  <a:pt x="6606420" y="494274"/>
                  <a:pt x="6609196" y="448094"/>
                </a:cubicBezTo>
                <a:lnTo>
                  <a:pt x="5950248" y="448094"/>
                </a:lnTo>
                <a:lnTo>
                  <a:pt x="5950248" y="153087"/>
                </a:lnTo>
                <a:lnTo>
                  <a:pt x="7070813" y="153087"/>
                </a:lnTo>
                <a:lnTo>
                  <a:pt x="7070813" y="1099341"/>
                </a:lnTo>
                <a:lnTo>
                  <a:pt x="6735411" y="1099341"/>
                </a:lnTo>
                <a:lnTo>
                  <a:pt x="6715233" y="821937"/>
                </a:lnTo>
                <a:cubicBezTo>
                  <a:pt x="6632180" y="913985"/>
                  <a:pt x="6523724" y="987119"/>
                  <a:pt x="6389862" y="1041338"/>
                </a:cubicBezTo>
                <a:cubicBezTo>
                  <a:pt x="6256000" y="1095558"/>
                  <a:pt x="6095154" y="1123299"/>
                  <a:pt x="5907328" y="1124560"/>
                </a:cubicBezTo>
                <a:cubicBezTo>
                  <a:pt x="5578628" y="1123311"/>
                  <a:pt x="5322238" y="1045109"/>
                  <a:pt x="5138152" y="889956"/>
                </a:cubicBezTo>
                <a:cubicBezTo>
                  <a:pt x="4954068" y="734803"/>
                  <a:pt x="4860508" y="510192"/>
                  <a:pt x="4857472" y="216123"/>
                </a:cubicBezTo>
                <a:cubicBezTo>
                  <a:pt x="4857836" y="142586"/>
                  <a:pt x="4864155" y="73393"/>
                  <a:pt x="4876426" y="8542"/>
                </a:cubicBezTo>
                <a:close/>
                <a:moveTo>
                  <a:pt x="2824113" y="0"/>
                </a:moveTo>
                <a:lnTo>
                  <a:pt x="3309231" y="0"/>
                </a:lnTo>
                <a:lnTo>
                  <a:pt x="3115245" y="385307"/>
                </a:lnTo>
                <a:lnTo>
                  <a:pt x="3834533" y="385307"/>
                </a:lnTo>
                <a:lnTo>
                  <a:pt x="3641903" y="0"/>
                </a:lnTo>
                <a:lnTo>
                  <a:pt x="4126611" y="0"/>
                </a:lnTo>
                <a:lnTo>
                  <a:pt x="4695136" y="1099318"/>
                </a:lnTo>
                <a:lnTo>
                  <a:pt x="4192915" y="1099318"/>
                </a:lnTo>
                <a:lnTo>
                  <a:pt x="4003628" y="723224"/>
                </a:lnTo>
                <a:lnTo>
                  <a:pt x="2946149" y="723224"/>
                </a:lnTo>
                <a:lnTo>
                  <a:pt x="2756863" y="1099318"/>
                </a:lnTo>
                <a:lnTo>
                  <a:pt x="2257147" y="1099318"/>
                </a:lnTo>
                <a:close/>
                <a:moveTo>
                  <a:pt x="0" y="0"/>
                </a:moveTo>
                <a:lnTo>
                  <a:pt x="497336" y="0"/>
                </a:lnTo>
                <a:lnTo>
                  <a:pt x="875825" y="763671"/>
                </a:lnTo>
                <a:lnTo>
                  <a:pt x="1254315" y="0"/>
                </a:lnTo>
                <a:lnTo>
                  <a:pt x="1751639" y="0"/>
                </a:lnTo>
                <a:lnTo>
                  <a:pt x="1186255" y="1099318"/>
                </a:lnTo>
                <a:lnTo>
                  <a:pt x="565396" y="109931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Rectangle 18"/>
          <p:cNvSpPr/>
          <p:nvPr/>
        </p:nvSpPr>
        <p:spPr>
          <a:xfrm>
            <a:off x="9447687" y="2995979"/>
            <a:ext cx="5942652" cy="1107996"/>
          </a:xfrm>
          <a:prstGeom prst="rect">
            <a:avLst/>
          </a:prstGeom>
        </p:spPr>
        <p:txBody>
          <a:bodyPr wrap="none">
            <a:spAutoFit/>
          </a:bodyPr>
          <a:lstStyle/>
          <a:p>
            <a:pPr algn="ctr"/>
            <a:r>
              <a:rPr lang="en-ID" sz="6600" dirty="0">
                <a:solidFill>
                  <a:schemeClr val="bg1"/>
                </a:solidFill>
                <a:latin typeface="微软雅黑" panose="020B0503020204020204" charset="-122"/>
              </a:rPr>
              <a:t>Power Of</a:t>
            </a:r>
            <a:endParaRPr lang="en-ID" sz="6600" dirty="0">
              <a:solidFill>
                <a:schemeClr val="bg1"/>
              </a:solidFill>
              <a:latin typeface="微软雅黑" panose="020B0503020204020204" charset="-122"/>
            </a:endParaRPr>
          </a:p>
        </p:txBody>
      </p:sp>
      <p:sp>
        <p:nvSpPr>
          <p:cNvPr id="20" name="Rectangle 19"/>
          <p:cNvSpPr/>
          <p:nvPr/>
        </p:nvSpPr>
        <p:spPr>
          <a:xfrm>
            <a:off x="2027508" y="6894778"/>
            <a:ext cx="20783009" cy="923330"/>
          </a:xfrm>
          <a:prstGeom prst="rect">
            <a:avLst/>
          </a:prstGeom>
        </p:spPr>
        <p:txBody>
          <a:bodyPr wrap="square">
            <a:spAutoFit/>
          </a:bodyPr>
          <a:lstStyle/>
          <a:p>
            <a:pPr algn="ctr"/>
            <a:r>
              <a:rPr lang="en-US" sz="5400" dirty="0">
                <a:solidFill>
                  <a:schemeClr val="bg1"/>
                </a:solidFill>
                <a:latin typeface="微软雅黑" panose="020B0503020204020204" charset="-122"/>
                <a:cs typeface="微软雅黑" panose="020B0503020204020204" charset="-122"/>
              </a:rPr>
              <a:t>Design system we set out to create?</a:t>
            </a:r>
            <a:endParaRPr lang="en-ID" sz="5400" dirty="0">
              <a:solidFill>
                <a:schemeClr val="bg1"/>
              </a:solidFill>
              <a:latin typeface="微软雅黑" panose="020B0503020204020204" charset="-122"/>
              <a:cs typeface="微软雅黑" panose="020B0503020204020204" charset="-122"/>
            </a:endParaRPr>
          </a:p>
        </p:txBody>
      </p:sp>
      <p:sp>
        <p:nvSpPr>
          <p:cNvPr id="21" name="Rectangle 20"/>
          <p:cNvSpPr/>
          <p:nvPr/>
        </p:nvSpPr>
        <p:spPr>
          <a:xfrm>
            <a:off x="5379881" y="11466500"/>
            <a:ext cx="14078261" cy="1148007"/>
          </a:xfrm>
          <a:prstGeom prst="rect">
            <a:avLst/>
          </a:prstGeom>
        </p:spPr>
        <p:txBody>
          <a:bodyPr wrap="square">
            <a:spAutoFit/>
          </a:bodyPr>
          <a:lstStyle/>
          <a:p>
            <a:pPr algn="just">
              <a:lnSpc>
                <a:spcPct val="150000"/>
              </a:lnSpc>
            </a:pPr>
            <a:r>
              <a:rPr lang="en-US" sz="2400" dirty="0">
                <a:solidFill>
                  <a:srgbClr val="000000"/>
                </a:solidFill>
                <a:latin typeface="Adobe 黑体 Std R" panose="020B0400000000000000" charset="-122"/>
                <a:cs typeface="Adobe 黑体 Std R" panose="020B0400000000000000" charset="-122"/>
              </a:rPr>
              <a:t>Introducing constraints will not only ensure that your app doesn’t break on an edge case, but it will also drive creativity. Following these approaches to instantiate a design system</a:t>
            </a:r>
            <a:endParaRPr lang="en-ID" sz="2400" dirty="0">
              <a:latin typeface="Adobe 黑体 Std R" panose="020B0400000000000000" charset="-122"/>
              <a:cs typeface="Adobe 黑体 Std R" panose="020B0400000000000000" charset="-122"/>
            </a:endParaRPr>
          </a:p>
        </p:txBody>
      </p:sp>
      <p:sp>
        <p:nvSpPr>
          <p:cNvPr id="22" name="Rectangle 21"/>
          <p:cNvSpPr/>
          <p:nvPr/>
        </p:nvSpPr>
        <p:spPr>
          <a:xfrm>
            <a:off x="3623367" y="10601605"/>
            <a:ext cx="18431649" cy="646331"/>
          </a:xfrm>
          <a:prstGeom prst="rect">
            <a:avLst/>
          </a:prstGeom>
        </p:spPr>
        <p:txBody>
          <a:bodyPr wrap="none">
            <a:spAutoFit/>
          </a:bodyPr>
          <a:lstStyle/>
          <a:p>
            <a:r>
              <a:rPr lang="en-US" sz="3600" dirty="0">
                <a:solidFill>
                  <a:srgbClr val="000000"/>
                </a:solidFill>
                <a:latin typeface="Adobe 黑体 Std R" panose="020B0400000000000000" charset="-122"/>
                <a:cs typeface="Adobe 黑体 Std R" panose="020B0400000000000000" charset="-122"/>
              </a:rPr>
              <a:t>No matter how flexible a design system is, the fundamentals remain the same.</a:t>
            </a:r>
            <a:endParaRPr lang="en-ID" sz="3600" dirty="0">
              <a:latin typeface="Adobe 黑体 Std R" panose="020B0400000000000000" charset="-122"/>
              <a:cs typeface="Adobe 黑体 Std R" panose="020B0400000000000000"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占位符 7"/>
          <p:cNvPicPr>
            <a:picLocks noGrp="1" noChangeAspect="1"/>
          </p:cNvPicPr>
          <p:nvPr>
            <p:ph type="pic" sz="quarter" idx="11"/>
          </p:nvPr>
        </p:nvPicPr>
        <p:blipFill>
          <a:blip r:embed="rId1" cstate="screen"/>
          <a:srcRect l="24752" r="24752"/>
          <a:stretch>
            <a:fillRect/>
          </a:stretch>
        </p:blipFill>
        <p:spPr/>
      </p:pic>
      <p:pic>
        <p:nvPicPr>
          <p:cNvPr id="10" name="图片占位符 9"/>
          <p:cNvPicPr>
            <a:picLocks noGrp="1" noChangeAspect="1"/>
          </p:cNvPicPr>
          <p:nvPr>
            <p:ph type="pic" sz="quarter" idx="12"/>
          </p:nvPr>
        </p:nvPicPr>
        <p:blipFill>
          <a:blip r:embed="rId2" cstate="screen"/>
          <a:srcRect t="9845" b="9845"/>
          <a:stretch>
            <a:fillRect/>
          </a:stretch>
        </p:blipFill>
        <p:spPr/>
      </p:pic>
      <p:pic>
        <p:nvPicPr>
          <p:cNvPr id="4" name="图片占位符 3"/>
          <p:cNvPicPr>
            <a:picLocks noGrp="1" noChangeAspect="1"/>
          </p:cNvPicPr>
          <p:nvPr>
            <p:ph type="pic" sz="quarter" idx="10"/>
          </p:nvPr>
        </p:nvPicPr>
        <p:blipFill>
          <a:blip r:embed="rId3" cstate="screen"/>
          <a:srcRect t="5979" b="5979"/>
          <a:stretch>
            <a:fillRect/>
          </a:stretch>
        </p:blipFill>
        <p:spPr/>
      </p:pic>
      <p:sp>
        <p:nvSpPr>
          <p:cNvPr id="38" name="Rectangle 37"/>
          <p:cNvSpPr/>
          <p:nvPr/>
        </p:nvSpPr>
        <p:spPr>
          <a:xfrm>
            <a:off x="-2" y="0"/>
            <a:ext cx="7905135" cy="10442575"/>
          </a:xfrm>
          <a:prstGeom prst="rect">
            <a:avLst/>
          </a:prstGeom>
          <a:solidFill>
            <a:srgbClr val="ADFD06">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Rectangle 38"/>
          <p:cNvSpPr/>
          <p:nvPr/>
        </p:nvSpPr>
        <p:spPr>
          <a:xfrm>
            <a:off x="7905133" y="0"/>
            <a:ext cx="8668982" cy="10442575"/>
          </a:xfrm>
          <a:prstGeom prst="rect">
            <a:avLst/>
          </a:prstGeom>
          <a:solidFill>
            <a:srgbClr val="0D0EF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Rectangle 39"/>
          <p:cNvSpPr/>
          <p:nvPr/>
        </p:nvSpPr>
        <p:spPr>
          <a:xfrm>
            <a:off x="16574115" y="0"/>
            <a:ext cx="7905135" cy="10442575"/>
          </a:xfrm>
          <a:prstGeom prst="rect">
            <a:avLst/>
          </a:prstGeom>
          <a:solidFill>
            <a:srgbClr val="FF5A0A">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9" name="Rectangle 28"/>
          <p:cNvSpPr/>
          <p:nvPr/>
        </p:nvSpPr>
        <p:spPr>
          <a:xfrm>
            <a:off x="884899" y="5221287"/>
            <a:ext cx="6415971" cy="2246769"/>
          </a:xfrm>
          <a:prstGeom prst="rect">
            <a:avLst/>
          </a:prstGeom>
        </p:spPr>
        <p:txBody>
          <a:bodyPr wrap="square">
            <a:spAutoFit/>
          </a:bodyPr>
          <a:lstStyle/>
          <a:p>
            <a:r>
              <a:rPr lang="en-US" sz="2800" dirty="0">
                <a:solidFill>
                  <a:schemeClr val="bg1"/>
                </a:solidFill>
                <a:latin typeface="微软雅黑" panose="020B0503020204020204" charset="-122"/>
                <a:cs typeface="微软雅黑" panose="020B0503020204020204" charset="-122"/>
              </a:rPr>
              <a:t>Everything I design is customer-driven, because in the end, it’s not about what we think is best—it’s about what engages your customers.</a:t>
            </a:r>
            <a:endParaRPr lang="en-ID" sz="2800" dirty="0">
              <a:solidFill>
                <a:schemeClr val="bg1"/>
              </a:solidFill>
              <a:latin typeface="微软雅黑" panose="020B0503020204020204" charset="-122"/>
              <a:cs typeface="微软雅黑" panose="020B0503020204020204" charset="-122"/>
            </a:endParaRPr>
          </a:p>
        </p:txBody>
      </p:sp>
      <p:sp>
        <p:nvSpPr>
          <p:cNvPr id="30" name="Rectangle 29"/>
          <p:cNvSpPr/>
          <p:nvPr/>
        </p:nvSpPr>
        <p:spPr>
          <a:xfrm>
            <a:off x="1096892" y="11904512"/>
            <a:ext cx="4389508" cy="954107"/>
          </a:xfrm>
          <a:prstGeom prst="rect">
            <a:avLst/>
          </a:prstGeom>
        </p:spPr>
        <p:txBody>
          <a:bodyPr wrap="square">
            <a:spAutoFit/>
          </a:bodyPr>
          <a:lstStyle/>
          <a:p>
            <a:r>
              <a:rPr lang="en-US" sz="2800" dirty="0">
                <a:latin typeface="Adobe 黑体 Std R" panose="020B0400000000000000" charset="-122"/>
                <a:cs typeface="Adobe 黑体 Std R" panose="020B0400000000000000" charset="-122"/>
              </a:rPr>
              <a:t>Strategist, designer and founder at here.</a:t>
            </a:r>
            <a:endParaRPr lang="en-ID" sz="2800" dirty="0">
              <a:latin typeface="Adobe 黑体 Std R" panose="020B0400000000000000" charset="-122"/>
              <a:cs typeface="Adobe 黑体 Std R" panose="020B0400000000000000" charset="-122"/>
            </a:endParaRPr>
          </a:p>
        </p:txBody>
      </p:sp>
      <p:sp>
        <p:nvSpPr>
          <p:cNvPr id="31" name="Rectangle 30"/>
          <p:cNvSpPr/>
          <p:nvPr/>
        </p:nvSpPr>
        <p:spPr>
          <a:xfrm>
            <a:off x="1096892" y="11027350"/>
            <a:ext cx="6203978" cy="769441"/>
          </a:xfrm>
          <a:prstGeom prst="rect">
            <a:avLst/>
          </a:prstGeom>
        </p:spPr>
        <p:txBody>
          <a:bodyPr wrap="square">
            <a:spAutoFit/>
          </a:bodyPr>
          <a:lstStyle/>
          <a:p>
            <a:r>
              <a:rPr lang="en-US" sz="4400" dirty="0">
                <a:latin typeface="微软雅黑" panose="020B0503020204020204" charset="-122"/>
                <a:cs typeface="Adobe 黑体 Std R" panose="020B0400000000000000" charset="-122"/>
              </a:rPr>
              <a:t>HANAH MARIE</a:t>
            </a:r>
            <a:endParaRPr lang="en-ID" sz="4400" dirty="0">
              <a:latin typeface="微软雅黑" panose="020B0503020204020204" charset="-122"/>
              <a:cs typeface="Adobe 黑体 Std R" panose="020B0400000000000000" charset="-122"/>
            </a:endParaRPr>
          </a:p>
        </p:txBody>
      </p:sp>
      <p:sp>
        <p:nvSpPr>
          <p:cNvPr id="32" name="Rectangle 31"/>
          <p:cNvSpPr/>
          <p:nvPr/>
        </p:nvSpPr>
        <p:spPr>
          <a:xfrm>
            <a:off x="9267498" y="11904512"/>
            <a:ext cx="4389508" cy="954107"/>
          </a:xfrm>
          <a:prstGeom prst="rect">
            <a:avLst/>
          </a:prstGeom>
        </p:spPr>
        <p:txBody>
          <a:bodyPr wrap="square">
            <a:spAutoFit/>
          </a:bodyPr>
          <a:lstStyle/>
          <a:p>
            <a:r>
              <a:rPr lang="en-US" sz="2800" dirty="0">
                <a:latin typeface="Adobe 黑体 Std R" panose="020B0400000000000000" charset="-122"/>
                <a:cs typeface="Adobe 黑体 Std R" panose="020B0400000000000000" charset="-122"/>
              </a:rPr>
              <a:t>Strategist, designer and founder at here.</a:t>
            </a:r>
            <a:endParaRPr lang="en-ID" sz="2800" dirty="0">
              <a:latin typeface="Adobe 黑体 Std R" panose="020B0400000000000000" charset="-122"/>
              <a:cs typeface="Adobe 黑体 Std R" panose="020B0400000000000000" charset="-122"/>
            </a:endParaRPr>
          </a:p>
        </p:txBody>
      </p:sp>
      <p:sp>
        <p:nvSpPr>
          <p:cNvPr id="33" name="Rectangle 32"/>
          <p:cNvSpPr/>
          <p:nvPr/>
        </p:nvSpPr>
        <p:spPr>
          <a:xfrm>
            <a:off x="9267498" y="11027350"/>
            <a:ext cx="6203978" cy="769441"/>
          </a:xfrm>
          <a:prstGeom prst="rect">
            <a:avLst/>
          </a:prstGeom>
        </p:spPr>
        <p:txBody>
          <a:bodyPr wrap="square">
            <a:spAutoFit/>
          </a:bodyPr>
          <a:lstStyle/>
          <a:p>
            <a:r>
              <a:rPr lang="en-US" sz="4400" dirty="0">
                <a:latin typeface="微软雅黑" panose="020B0503020204020204" charset="-122"/>
                <a:cs typeface="Adobe 黑体 Std R" panose="020B0400000000000000" charset="-122"/>
              </a:rPr>
              <a:t>VICTORIA SUIE</a:t>
            </a:r>
            <a:endParaRPr lang="en-ID" sz="4400" dirty="0">
              <a:latin typeface="微软雅黑" panose="020B0503020204020204" charset="-122"/>
              <a:cs typeface="Adobe 黑体 Std R" panose="020B0400000000000000" charset="-122"/>
            </a:endParaRPr>
          </a:p>
        </p:txBody>
      </p:sp>
      <p:sp>
        <p:nvSpPr>
          <p:cNvPr id="34" name="Rectangle 33"/>
          <p:cNvSpPr/>
          <p:nvPr/>
        </p:nvSpPr>
        <p:spPr>
          <a:xfrm>
            <a:off x="17178383" y="11843544"/>
            <a:ext cx="4389508" cy="954107"/>
          </a:xfrm>
          <a:prstGeom prst="rect">
            <a:avLst/>
          </a:prstGeom>
        </p:spPr>
        <p:txBody>
          <a:bodyPr wrap="square">
            <a:spAutoFit/>
          </a:bodyPr>
          <a:lstStyle/>
          <a:p>
            <a:r>
              <a:rPr lang="en-US" sz="2800" dirty="0">
                <a:latin typeface="Adobe 黑体 Std R" panose="020B0400000000000000" charset="-122"/>
                <a:cs typeface="Adobe 黑体 Std R" panose="020B0400000000000000" charset="-122"/>
              </a:rPr>
              <a:t>Strategist, designer and founder at here.</a:t>
            </a:r>
            <a:endParaRPr lang="en-ID" sz="2800" dirty="0">
              <a:latin typeface="Adobe 黑体 Std R" panose="020B0400000000000000" charset="-122"/>
              <a:cs typeface="Adobe 黑体 Std R" panose="020B0400000000000000" charset="-122"/>
            </a:endParaRPr>
          </a:p>
        </p:txBody>
      </p:sp>
      <p:sp>
        <p:nvSpPr>
          <p:cNvPr id="35" name="Rectangle 34"/>
          <p:cNvSpPr/>
          <p:nvPr/>
        </p:nvSpPr>
        <p:spPr>
          <a:xfrm>
            <a:off x="17178382" y="10966382"/>
            <a:ext cx="6525373" cy="769441"/>
          </a:xfrm>
          <a:prstGeom prst="rect">
            <a:avLst/>
          </a:prstGeom>
        </p:spPr>
        <p:txBody>
          <a:bodyPr wrap="square">
            <a:spAutoFit/>
          </a:bodyPr>
          <a:lstStyle/>
          <a:p>
            <a:r>
              <a:rPr lang="en-US" sz="4400" dirty="0">
                <a:latin typeface="微软雅黑" panose="020B0503020204020204" charset="-122"/>
                <a:cs typeface="Adobe 黑体 Std R" panose="020B0400000000000000" charset="-122"/>
              </a:rPr>
              <a:t>JHON ANTHONY</a:t>
            </a:r>
            <a:endParaRPr lang="en-ID" sz="4400" dirty="0">
              <a:latin typeface="微软雅黑" panose="020B0503020204020204" charset="-122"/>
              <a:cs typeface="Adobe 黑体 Std R" panose="020B0400000000000000" charset="-122"/>
            </a:endParaRPr>
          </a:p>
        </p:txBody>
      </p:sp>
      <p:sp>
        <p:nvSpPr>
          <p:cNvPr id="28" name="Rectangle 27"/>
          <p:cNvSpPr/>
          <p:nvPr/>
        </p:nvSpPr>
        <p:spPr>
          <a:xfrm>
            <a:off x="11404906" y="5886663"/>
            <a:ext cx="12470081" cy="3154710"/>
          </a:xfrm>
          <a:prstGeom prst="rect">
            <a:avLst/>
          </a:prstGeom>
        </p:spPr>
        <p:txBody>
          <a:bodyPr wrap="none">
            <a:spAutoFit/>
          </a:bodyPr>
          <a:lstStyle/>
          <a:p>
            <a:pPr algn="ctr"/>
            <a:r>
              <a:rPr lang="en-ID" sz="19900" dirty="0">
                <a:solidFill>
                  <a:schemeClr val="bg1"/>
                </a:solidFill>
                <a:latin typeface="微软雅黑" panose="020B0503020204020204" charset="-122"/>
              </a:rPr>
              <a:t>ABOUT</a:t>
            </a:r>
            <a:endParaRPr lang="en-ID" sz="19900" dirty="0">
              <a:solidFill>
                <a:schemeClr val="bg1"/>
              </a:solidFill>
              <a:latin typeface="微软雅黑" panose="020B0503020204020204" charset="-122"/>
            </a:endParaRPr>
          </a:p>
        </p:txBody>
      </p:sp>
      <p:cxnSp>
        <p:nvCxnSpPr>
          <p:cNvPr id="37" name="Straight Connector 36"/>
          <p:cNvCxnSpPr/>
          <p:nvPr/>
        </p:nvCxnSpPr>
        <p:spPr>
          <a:xfrm flipH="1">
            <a:off x="17178382" y="8731045"/>
            <a:ext cx="730086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24479250" cy="136794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4" name="图片占位符 13"/>
          <p:cNvPicPr>
            <a:picLocks noGrp="1" noChangeAspect="1"/>
          </p:cNvPicPr>
          <p:nvPr>
            <p:ph type="pic" sz="quarter" idx="15"/>
          </p:nvPr>
        </p:nvPicPr>
        <p:blipFill>
          <a:blip r:embed="rId1" cstate="screen"/>
          <a:srcRect t="7280" b="7280"/>
          <a:stretch>
            <a:fillRect/>
          </a:stretch>
        </p:blipFill>
        <p:spPr/>
      </p:pic>
      <p:pic>
        <p:nvPicPr>
          <p:cNvPr id="12" name="图片占位符 11"/>
          <p:cNvPicPr>
            <a:picLocks noGrp="1" noChangeAspect="1"/>
          </p:cNvPicPr>
          <p:nvPr>
            <p:ph type="pic" sz="quarter" idx="13"/>
          </p:nvPr>
        </p:nvPicPr>
        <p:blipFill>
          <a:blip r:embed="rId2" cstate="screen"/>
          <a:srcRect l="8556" r="8556"/>
          <a:stretch>
            <a:fillRect/>
          </a:stretch>
        </p:blipFill>
        <p:spPr/>
      </p:pic>
      <p:pic>
        <p:nvPicPr>
          <p:cNvPr id="4" name="图片占位符 3"/>
          <p:cNvPicPr>
            <a:picLocks noGrp="1" noChangeAspect="1"/>
          </p:cNvPicPr>
          <p:nvPr>
            <p:ph type="pic" sz="quarter" idx="11"/>
          </p:nvPr>
        </p:nvPicPr>
        <p:blipFill>
          <a:blip r:embed="rId3" cstate="screen"/>
          <a:srcRect l="18266" r="18266"/>
          <a:stretch>
            <a:fillRect/>
          </a:stretch>
        </p:blipFill>
        <p:spPr/>
      </p:pic>
      <p:pic>
        <p:nvPicPr>
          <p:cNvPr id="8" name="图片占位符 7"/>
          <p:cNvPicPr>
            <a:picLocks noGrp="1" noChangeAspect="1"/>
          </p:cNvPicPr>
          <p:nvPr>
            <p:ph type="pic" sz="quarter" idx="12"/>
          </p:nvPr>
        </p:nvPicPr>
        <p:blipFill>
          <a:blip r:embed="rId4" cstate="screen"/>
          <a:srcRect t="15857" b="15857"/>
          <a:stretch>
            <a:fillRect/>
          </a:stretch>
        </p:blipFill>
        <p:spPr/>
      </p:pic>
      <p:sp>
        <p:nvSpPr>
          <p:cNvPr id="23" name="Rectangle 22"/>
          <p:cNvSpPr/>
          <p:nvPr/>
        </p:nvSpPr>
        <p:spPr>
          <a:xfrm>
            <a:off x="8086557" y="7747792"/>
            <a:ext cx="14234987" cy="1862048"/>
          </a:xfrm>
          <a:prstGeom prst="rect">
            <a:avLst/>
          </a:prstGeom>
        </p:spPr>
        <p:txBody>
          <a:bodyPr wrap="none">
            <a:spAutoFit/>
          </a:bodyPr>
          <a:lstStyle/>
          <a:p>
            <a:pPr algn="ctr"/>
            <a:r>
              <a:rPr lang="en-US" sz="11500" dirty="0">
                <a:solidFill>
                  <a:schemeClr val="bg1"/>
                </a:solidFill>
                <a:latin typeface="微软雅黑" panose="020B0503020204020204" charset="-122"/>
              </a:rPr>
              <a:t>P</a:t>
            </a:r>
            <a:r>
              <a:rPr lang="en-ID" sz="11500" dirty="0">
                <a:solidFill>
                  <a:schemeClr val="bg1"/>
                </a:solidFill>
                <a:latin typeface="微软雅黑" panose="020B0503020204020204" charset="-122"/>
              </a:rPr>
              <a:t>HOTOGRAPY</a:t>
            </a:r>
            <a:endParaRPr lang="en-ID" sz="11500" dirty="0">
              <a:solidFill>
                <a:schemeClr val="bg1"/>
              </a:solidFill>
              <a:latin typeface="微软雅黑" panose="020B0503020204020204" charset="-122"/>
            </a:endParaRPr>
          </a:p>
        </p:txBody>
      </p:sp>
      <p:sp>
        <p:nvSpPr>
          <p:cNvPr id="24" name="Rectangle 23"/>
          <p:cNvSpPr/>
          <p:nvPr/>
        </p:nvSpPr>
        <p:spPr>
          <a:xfrm>
            <a:off x="8222450" y="9805590"/>
            <a:ext cx="11558198" cy="1569660"/>
          </a:xfrm>
          <a:prstGeom prst="rect">
            <a:avLst/>
          </a:prstGeom>
        </p:spPr>
        <p:txBody>
          <a:bodyPr wrap="square">
            <a:spAutoFit/>
          </a:bodyPr>
          <a:lstStyle/>
          <a:p>
            <a:r>
              <a:rPr lang="en-US" sz="3200" dirty="0">
                <a:solidFill>
                  <a:srgbClr val="FFFFFF"/>
                </a:solidFill>
                <a:latin typeface="Adobe 黑体 Std R" panose="020B0400000000000000" charset="-122"/>
                <a:cs typeface="Adobe 黑体 Std R" panose="020B0400000000000000" charset="-122"/>
              </a:rPr>
              <a:t>We design identity systems that work anywhere. Our Responsive Branding ensures your brand is agile and adaptable for the future.</a:t>
            </a:r>
            <a:endParaRPr lang="en-ID" sz="3200" dirty="0">
              <a:latin typeface="Adobe 黑体 Std R" panose="020B0400000000000000" charset="-122"/>
              <a:cs typeface="Adobe 黑体 Std R" panose="020B0400000000000000"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4479250" cy="136794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Rectangle 5"/>
          <p:cNvSpPr/>
          <p:nvPr/>
        </p:nvSpPr>
        <p:spPr>
          <a:xfrm>
            <a:off x="9407525" y="2359742"/>
            <a:ext cx="5664200" cy="7285038"/>
          </a:xfrm>
          <a:prstGeom prst="rect">
            <a:avLst/>
          </a:prstGeom>
          <a:solidFill>
            <a:srgbClr val="ADF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p:cNvSpPr/>
          <p:nvPr/>
        </p:nvSpPr>
        <p:spPr>
          <a:xfrm>
            <a:off x="1889125" y="2701716"/>
            <a:ext cx="6723933" cy="2308324"/>
          </a:xfrm>
          <a:prstGeom prst="rect">
            <a:avLst/>
          </a:prstGeom>
        </p:spPr>
        <p:txBody>
          <a:bodyPr wrap="square">
            <a:spAutoFit/>
          </a:bodyPr>
          <a:lstStyle/>
          <a:p>
            <a:r>
              <a:rPr lang="en-US" sz="3600" dirty="0">
                <a:solidFill>
                  <a:schemeClr val="bg1"/>
                </a:solidFill>
                <a:latin typeface="Adobe 黑体 Std R" panose="020B0400000000000000" charset="-122"/>
                <a:cs typeface="Adobe 黑体 Std R" panose="020B0400000000000000" charset="-122"/>
              </a:rPr>
              <a:t>We see projects as partnerships and genuinely give a </a:t>
            </a:r>
            <a:r>
              <a:rPr lang="en-US" sz="3600" dirty="0" err="1">
                <a:solidFill>
                  <a:schemeClr val="bg1"/>
                </a:solidFill>
                <a:latin typeface="Adobe 黑体 Std R" panose="020B0400000000000000" charset="-122"/>
                <a:cs typeface="Adobe 黑体 Std R" panose="020B0400000000000000" charset="-122"/>
              </a:rPr>
              <a:t>sh</a:t>
            </a:r>
            <a:r>
              <a:rPr lang="en-US" sz="3600" dirty="0">
                <a:solidFill>
                  <a:schemeClr val="bg1"/>
                </a:solidFill>
                <a:latin typeface="Adobe 黑体 Std R" panose="020B0400000000000000" charset="-122"/>
                <a:cs typeface="Adobe 黑体 Std R" panose="020B0400000000000000" charset="-122"/>
              </a:rPr>
              <a:t>*t about our clients.</a:t>
            </a:r>
            <a:endParaRPr lang="en-US" sz="3600" b="0" i="0" dirty="0">
              <a:solidFill>
                <a:schemeClr val="bg1"/>
              </a:solidFill>
              <a:effectLst/>
              <a:latin typeface="Adobe 黑体 Std R" panose="020B0400000000000000" charset="-122"/>
              <a:cs typeface="Adobe 黑体 Std R" panose="020B0400000000000000" charset="-122"/>
            </a:endParaRPr>
          </a:p>
        </p:txBody>
      </p:sp>
      <p:sp>
        <p:nvSpPr>
          <p:cNvPr id="9" name="Rectangle 8"/>
          <p:cNvSpPr/>
          <p:nvPr/>
        </p:nvSpPr>
        <p:spPr>
          <a:xfrm>
            <a:off x="5191431" y="5250426"/>
            <a:ext cx="1710813" cy="265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9"/>
          <p:cNvSpPr/>
          <p:nvPr/>
        </p:nvSpPr>
        <p:spPr>
          <a:xfrm>
            <a:off x="9381357" y="11135191"/>
            <a:ext cx="11380735" cy="646331"/>
          </a:xfrm>
          <a:prstGeom prst="rect">
            <a:avLst/>
          </a:prstGeom>
        </p:spPr>
        <p:txBody>
          <a:bodyPr wrap="square">
            <a:spAutoFit/>
          </a:bodyPr>
          <a:lstStyle/>
          <a:p>
            <a:r>
              <a:rPr lang="en-US" dirty="0">
                <a:solidFill>
                  <a:schemeClr val="bg1"/>
                </a:solidFill>
                <a:latin typeface="Adobe 黑体 Std R" panose="020B0400000000000000" charset="-122"/>
                <a:cs typeface="Adobe 黑体 Std R" panose="020B0400000000000000" charset="-122"/>
              </a:rPr>
              <a:t>Through a brand intensive workshop we'll listen and get clarity on who you are, who needs to know and why they should care.</a:t>
            </a:r>
            <a:endParaRPr lang="en-ID" dirty="0">
              <a:solidFill>
                <a:schemeClr val="bg1"/>
              </a:solidFill>
              <a:latin typeface="Adobe 黑体 Std R" panose="020B0400000000000000" charset="-122"/>
              <a:cs typeface="Adobe 黑体 Std R" panose="020B0400000000000000" charset="-122"/>
            </a:endParaRPr>
          </a:p>
        </p:txBody>
      </p:sp>
      <p:sp>
        <p:nvSpPr>
          <p:cNvPr id="11" name="Rectangle 10"/>
          <p:cNvSpPr/>
          <p:nvPr/>
        </p:nvSpPr>
        <p:spPr>
          <a:xfrm>
            <a:off x="1889125" y="7375178"/>
            <a:ext cx="6510115" cy="3154710"/>
          </a:xfrm>
          <a:prstGeom prst="rect">
            <a:avLst/>
          </a:prstGeom>
        </p:spPr>
        <p:txBody>
          <a:bodyPr wrap="none">
            <a:spAutoFit/>
          </a:bodyPr>
          <a:lstStyle/>
          <a:p>
            <a:pPr algn="ctr"/>
            <a:r>
              <a:rPr lang="en-ID" sz="19900" dirty="0">
                <a:solidFill>
                  <a:schemeClr val="bg1"/>
                </a:solidFill>
                <a:latin typeface="微软雅黑" panose="020B0503020204020204" charset="-122"/>
              </a:rPr>
              <a:t>199</a:t>
            </a:r>
            <a:endParaRPr lang="en-ID" sz="19900" dirty="0">
              <a:solidFill>
                <a:schemeClr val="bg1"/>
              </a:solidFill>
              <a:latin typeface="微软雅黑" panose="020B0503020204020204" charset="-122"/>
            </a:endParaRPr>
          </a:p>
        </p:txBody>
      </p:sp>
      <p:grpSp>
        <p:nvGrpSpPr>
          <p:cNvPr id="37" name="Group 36"/>
          <p:cNvGrpSpPr/>
          <p:nvPr/>
        </p:nvGrpSpPr>
        <p:grpSpPr>
          <a:xfrm rot="16200000">
            <a:off x="16425372" y="3424062"/>
            <a:ext cx="4396921" cy="1344728"/>
            <a:chOff x="16960850" y="3665312"/>
            <a:chExt cx="4396921" cy="1344728"/>
          </a:xfrm>
        </p:grpSpPr>
        <p:grpSp>
          <p:nvGrpSpPr>
            <p:cNvPr id="12" name="Group 11"/>
            <p:cNvGrpSpPr/>
            <p:nvPr/>
          </p:nvGrpSpPr>
          <p:grpSpPr>
            <a:xfrm>
              <a:off x="17112808" y="3665312"/>
              <a:ext cx="3174869" cy="501302"/>
              <a:chOff x="17571613" y="-2"/>
              <a:chExt cx="2279830" cy="1357748"/>
            </a:xfrm>
            <a:solidFill>
              <a:schemeClr val="bg1"/>
            </a:solidFill>
          </p:grpSpPr>
          <p:sp>
            <p:nvSpPr>
              <p:cNvPr id="13" name="Rectangle 12"/>
              <p:cNvSpPr/>
              <p:nvPr/>
            </p:nvSpPr>
            <p:spPr>
              <a:xfrm>
                <a:off x="17571613"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13"/>
              <p:cNvSpPr/>
              <p:nvPr/>
            </p:nvSpPr>
            <p:spPr>
              <a:xfrm flipH="1">
                <a:off x="17657132" y="0"/>
                <a:ext cx="110436"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14"/>
              <p:cNvSpPr/>
              <p:nvPr/>
            </p:nvSpPr>
            <p:spPr>
              <a:xfrm>
                <a:off x="17796312"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Rectangle 15"/>
              <p:cNvSpPr/>
              <p:nvPr/>
            </p:nvSpPr>
            <p:spPr>
              <a:xfrm>
                <a:off x="17870775"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Rectangle 16"/>
              <p:cNvSpPr/>
              <p:nvPr/>
            </p:nvSpPr>
            <p:spPr>
              <a:xfrm>
                <a:off x="17942259"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Rectangle 17"/>
              <p:cNvSpPr/>
              <p:nvPr/>
            </p:nvSpPr>
            <p:spPr>
              <a:xfrm>
                <a:off x="18007786" y="0"/>
                <a:ext cx="161074"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Rectangle 18"/>
              <p:cNvSpPr/>
              <p:nvPr/>
            </p:nvSpPr>
            <p:spPr>
              <a:xfrm flipH="1">
                <a:off x="18188668"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Rectangle 19"/>
              <p:cNvSpPr/>
              <p:nvPr/>
            </p:nvSpPr>
            <p:spPr>
              <a:xfrm flipH="1">
                <a:off x="18263131"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Rectangle 20"/>
              <p:cNvSpPr/>
              <p:nvPr/>
            </p:nvSpPr>
            <p:spPr>
              <a:xfrm flipH="1">
                <a:off x="18337594"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Rectangle 21"/>
              <p:cNvSpPr/>
              <p:nvPr/>
            </p:nvSpPr>
            <p:spPr>
              <a:xfrm flipH="1">
                <a:off x="18412327"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Rectangle 22"/>
              <p:cNvSpPr/>
              <p:nvPr/>
            </p:nvSpPr>
            <p:spPr>
              <a:xfrm flipH="1">
                <a:off x="18487060"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Rectangle 23"/>
              <p:cNvSpPr/>
              <p:nvPr/>
            </p:nvSpPr>
            <p:spPr>
              <a:xfrm flipH="1">
                <a:off x="18558163" y="0"/>
                <a:ext cx="337450"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Rectangle 24"/>
              <p:cNvSpPr/>
              <p:nvPr/>
            </p:nvSpPr>
            <p:spPr>
              <a:xfrm flipH="1">
                <a:off x="18920997" y="-2"/>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Rectangle 25"/>
              <p:cNvSpPr/>
              <p:nvPr/>
            </p:nvSpPr>
            <p:spPr>
              <a:xfrm flipH="1">
                <a:off x="18995460"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7" name="Rectangle 26"/>
              <p:cNvSpPr/>
              <p:nvPr/>
            </p:nvSpPr>
            <p:spPr>
              <a:xfrm flipH="1">
                <a:off x="19069923"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8" name="Rectangle 27"/>
              <p:cNvSpPr/>
              <p:nvPr/>
            </p:nvSpPr>
            <p:spPr>
              <a:xfrm flipH="1">
                <a:off x="19144656"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9" name="Rectangle 28"/>
              <p:cNvSpPr/>
              <p:nvPr/>
            </p:nvSpPr>
            <p:spPr>
              <a:xfrm flipH="1">
                <a:off x="19219389"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0" name="Rectangle 29"/>
              <p:cNvSpPr/>
              <p:nvPr/>
            </p:nvSpPr>
            <p:spPr>
              <a:xfrm flipH="1">
                <a:off x="19317514"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Rectangle 30"/>
              <p:cNvSpPr/>
              <p:nvPr/>
            </p:nvSpPr>
            <p:spPr>
              <a:xfrm flipH="1">
                <a:off x="19391977"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2" name="Rectangle 31"/>
              <p:cNvSpPr/>
              <p:nvPr/>
            </p:nvSpPr>
            <p:spPr>
              <a:xfrm flipH="1">
                <a:off x="19466440"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Rectangle 32"/>
              <p:cNvSpPr/>
              <p:nvPr/>
            </p:nvSpPr>
            <p:spPr>
              <a:xfrm flipH="1">
                <a:off x="19541173"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Rectangle 33"/>
              <p:cNvSpPr/>
              <p:nvPr/>
            </p:nvSpPr>
            <p:spPr>
              <a:xfrm flipH="1">
                <a:off x="19615906"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Rectangle 34"/>
              <p:cNvSpPr/>
              <p:nvPr/>
            </p:nvSpPr>
            <p:spPr>
              <a:xfrm>
                <a:off x="19690369" y="0"/>
                <a:ext cx="161074"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36" name="Subtitle 2"/>
            <p:cNvSpPr txBox="1"/>
            <p:nvPr/>
          </p:nvSpPr>
          <p:spPr>
            <a:xfrm>
              <a:off x="16960850" y="4042316"/>
              <a:ext cx="4396921" cy="9677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None/>
                <a:defRPr/>
              </a:pPr>
              <a:r>
                <a:rPr lang="en-ID" sz="2000" spc="300" dirty="0">
                  <a:solidFill>
                    <a:schemeClr val="bg1"/>
                  </a:solidFill>
                  <a:latin typeface="Adobe 黑体 Std R" panose="020B0400000000000000" charset="-122"/>
                  <a:ea typeface="Roboto" pitchFamily="2" charset="0"/>
                  <a:cs typeface="Adobe 黑体 Std R" panose="020B0400000000000000" charset="-122"/>
                </a:rPr>
                <a:t>10.2019 - template</a:t>
              </a:r>
              <a:endParaRPr lang="en-US" sz="300" spc="300" dirty="0">
                <a:solidFill>
                  <a:schemeClr val="bg1"/>
                </a:solidFill>
                <a:latin typeface="Adobe 黑体 Std R" panose="020B0400000000000000" charset="-122"/>
                <a:ea typeface="Roboto" pitchFamily="2" charset="0"/>
                <a:cs typeface="Adobe 黑体 Std R" panose="020B0400000000000000" charset="-122"/>
              </a:endParaRPr>
            </a:p>
          </p:txBody>
        </p:sp>
      </p:grpSp>
      <p:sp>
        <p:nvSpPr>
          <p:cNvPr id="38" name="Rectangle 37"/>
          <p:cNvSpPr/>
          <p:nvPr/>
        </p:nvSpPr>
        <p:spPr>
          <a:xfrm>
            <a:off x="8050688" y="7375178"/>
            <a:ext cx="1266693" cy="923330"/>
          </a:xfrm>
          <a:prstGeom prst="rect">
            <a:avLst/>
          </a:prstGeom>
        </p:spPr>
        <p:txBody>
          <a:bodyPr wrap="none">
            <a:spAutoFit/>
          </a:bodyPr>
          <a:lstStyle/>
          <a:p>
            <a:pPr algn="ctr"/>
            <a:r>
              <a:rPr lang="en-ID" sz="5400" dirty="0" err="1">
                <a:solidFill>
                  <a:schemeClr val="bg1"/>
                </a:solidFill>
                <a:latin typeface="微软雅黑" panose="020B0503020204020204" charset="-122"/>
              </a:rPr>
              <a:t>pt</a:t>
            </a:r>
            <a:endParaRPr lang="en-ID" sz="5400" dirty="0">
              <a:solidFill>
                <a:schemeClr val="bg1"/>
              </a:solidFill>
              <a:latin typeface="微软雅黑" panose="020B0503020204020204" charset="-122"/>
            </a:endParaRPr>
          </a:p>
        </p:txBody>
      </p:sp>
      <p:sp>
        <p:nvSpPr>
          <p:cNvPr id="39" name="Rectangle 38"/>
          <p:cNvSpPr/>
          <p:nvPr/>
        </p:nvSpPr>
        <p:spPr>
          <a:xfrm>
            <a:off x="1947291" y="10110378"/>
            <a:ext cx="4954953" cy="923330"/>
          </a:xfrm>
          <a:prstGeom prst="rect">
            <a:avLst/>
          </a:prstGeom>
        </p:spPr>
        <p:txBody>
          <a:bodyPr wrap="square">
            <a:spAutoFit/>
          </a:bodyPr>
          <a:lstStyle/>
          <a:p>
            <a:r>
              <a:rPr lang="en-US" dirty="0">
                <a:solidFill>
                  <a:schemeClr val="bg1"/>
                </a:solidFill>
                <a:latin typeface="Adobe 黑体 Std R" panose="020B0400000000000000" charset="-122"/>
                <a:cs typeface="Adobe 黑体 Std R" panose="020B0400000000000000" charset="-122"/>
              </a:rPr>
              <a:t>Once that’s approved, we do what we do best: Design brands and websites that look good and make you money.</a:t>
            </a:r>
            <a:endParaRPr lang="en-ID" dirty="0">
              <a:solidFill>
                <a:schemeClr val="bg1"/>
              </a:solidFill>
              <a:latin typeface="Adobe 黑体 Std R" panose="020B0400000000000000" charset="-122"/>
              <a:cs typeface="Adobe 黑体 Std R" panose="020B0400000000000000" charset="-122"/>
            </a:endParaRPr>
          </a:p>
        </p:txBody>
      </p:sp>
      <p:pic>
        <p:nvPicPr>
          <p:cNvPr id="4" name="图片占位符 3"/>
          <p:cNvPicPr>
            <a:picLocks noGrp="1" noChangeAspect="1"/>
          </p:cNvPicPr>
          <p:nvPr>
            <p:ph type="pic" sz="quarter" idx="10"/>
          </p:nvPr>
        </p:nvPicPr>
        <p:blipFill>
          <a:blip r:embed="rId1" cstate="screen"/>
          <a:srcRect l="1406" r="1406"/>
          <a:stretch>
            <a:fillRect/>
          </a:stretch>
        </p:blip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占位符 8"/>
          <p:cNvPicPr>
            <a:picLocks noGrp="1" noChangeAspect="1"/>
          </p:cNvPicPr>
          <p:nvPr>
            <p:ph type="pic" sz="quarter" idx="10"/>
          </p:nvPr>
        </p:nvPicPr>
        <p:blipFill>
          <a:blip r:embed="rId1" cstate="screen"/>
          <a:srcRect l="2068" r="2068"/>
          <a:stretch>
            <a:fillRect/>
          </a:stretch>
        </p:blipFill>
        <p:spPr/>
      </p:pic>
      <p:sp>
        <p:nvSpPr>
          <p:cNvPr id="30" name="Rectangle 29"/>
          <p:cNvSpPr/>
          <p:nvPr/>
        </p:nvSpPr>
        <p:spPr>
          <a:xfrm>
            <a:off x="0" y="0"/>
            <a:ext cx="8288594" cy="136794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1" name="Picture 20"/>
          <p:cNvPicPr>
            <a:picLocks noChangeAspect="1"/>
          </p:cNvPicPr>
          <p:nvPr/>
        </p:nvPicPr>
        <p:blipFill rotWithShape="1">
          <a:blip r:embed="rId2"/>
          <a:srcRect l="33388" r="29375"/>
          <a:stretch>
            <a:fillRect/>
          </a:stretch>
        </p:blipFill>
        <p:spPr>
          <a:xfrm>
            <a:off x="2505916" y="138545"/>
            <a:ext cx="6723889" cy="13540943"/>
          </a:xfrm>
          <a:prstGeom prst="rect">
            <a:avLst/>
          </a:prstGeom>
        </p:spPr>
      </p:pic>
      <p:sp>
        <p:nvSpPr>
          <p:cNvPr id="37" name="Freeform 16"/>
          <p:cNvSpPr/>
          <p:nvPr/>
        </p:nvSpPr>
        <p:spPr bwMode="auto">
          <a:xfrm>
            <a:off x="10130216" y="6451318"/>
            <a:ext cx="760990" cy="620586"/>
          </a:xfrm>
          <a:custGeom>
            <a:avLst/>
            <a:gdLst>
              <a:gd name="T0" fmla="*/ 431085 w 368"/>
              <a:gd name="T1" fmla="*/ 42179 h 299"/>
              <a:gd name="T2" fmla="*/ 379542 w 368"/>
              <a:gd name="T3" fmla="*/ 56239 h 299"/>
              <a:gd name="T4" fmla="*/ 419371 w 368"/>
              <a:gd name="T5" fmla="*/ 7030 h 299"/>
              <a:gd name="T6" fmla="*/ 363142 w 368"/>
              <a:gd name="T7" fmla="*/ 28119 h 299"/>
              <a:gd name="T8" fmla="*/ 298714 w 368"/>
              <a:gd name="T9" fmla="*/ 0 h 299"/>
              <a:gd name="T10" fmla="*/ 209685 w 368"/>
              <a:gd name="T11" fmla="*/ 89044 h 299"/>
              <a:gd name="T12" fmla="*/ 212028 w 368"/>
              <a:gd name="T13" fmla="*/ 108962 h 299"/>
              <a:gd name="T14" fmla="*/ 29286 w 368"/>
              <a:gd name="T15" fmla="*/ 16403 h 299"/>
              <a:gd name="T16" fmla="*/ 17571 w 368"/>
              <a:gd name="T17" fmla="*/ 60925 h 299"/>
              <a:gd name="T18" fmla="*/ 57400 w 368"/>
              <a:gd name="T19" fmla="*/ 134738 h 299"/>
              <a:gd name="T20" fmla="*/ 17571 w 368"/>
              <a:gd name="T21" fmla="*/ 124193 h 299"/>
              <a:gd name="T22" fmla="*/ 16400 w 368"/>
              <a:gd name="T23" fmla="*/ 124193 h 299"/>
              <a:gd name="T24" fmla="*/ 87857 w 368"/>
              <a:gd name="T25" fmla="*/ 212066 h 299"/>
              <a:gd name="T26" fmla="*/ 64428 w 368"/>
              <a:gd name="T27" fmla="*/ 214409 h 299"/>
              <a:gd name="T28" fmla="*/ 48028 w 368"/>
              <a:gd name="T29" fmla="*/ 213238 h 299"/>
              <a:gd name="T30" fmla="*/ 130028 w 368"/>
              <a:gd name="T31" fmla="*/ 274163 h 299"/>
              <a:gd name="T32" fmla="*/ 21086 w 368"/>
              <a:gd name="T33" fmla="*/ 312827 h 299"/>
              <a:gd name="T34" fmla="*/ 0 w 368"/>
              <a:gd name="T35" fmla="*/ 310483 h 299"/>
              <a:gd name="T36" fmla="*/ 134714 w 368"/>
              <a:gd name="T37" fmla="*/ 350319 h 299"/>
              <a:gd name="T38" fmla="*/ 386571 w 368"/>
              <a:gd name="T39" fmla="*/ 99589 h 299"/>
              <a:gd name="T40" fmla="*/ 386571 w 368"/>
              <a:gd name="T41" fmla="*/ 87873 h 299"/>
              <a:gd name="T42" fmla="*/ 431085 w 368"/>
              <a:gd name="T43" fmla="*/ 42179 h 2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68" h="299">
                <a:moveTo>
                  <a:pt x="368" y="36"/>
                </a:moveTo>
                <a:cubicBezTo>
                  <a:pt x="354" y="42"/>
                  <a:pt x="340" y="46"/>
                  <a:pt x="324" y="48"/>
                </a:cubicBezTo>
                <a:cubicBezTo>
                  <a:pt x="340" y="38"/>
                  <a:pt x="352" y="24"/>
                  <a:pt x="358" y="6"/>
                </a:cubicBezTo>
                <a:cubicBezTo>
                  <a:pt x="343" y="15"/>
                  <a:pt x="327" y="21"/>
                  <a:pt x="310" y="24"/>
                </a:cubicBezTo>
                <a:cubicBezTo>
                  <a:pt x="296" y="10"/>
                  <a:pt x="276" y="0"/>
                  <a:pt x="255" y="0"/>
                </a:cubicBezTo>
                <a:cubicBezTo>
                  <a:pt x="213" y="0"/>
                  <a:pt x="179" y="34"/>
                  <a:pt x="179" y="76"/>
                </a:cubicBezTo>
                <a:cubicBezTo>
                  <a:pt x="179" y="82"/>
                  <a:pt x="180" y="88"/>
                  <a:pt x="181" y="93"/>
                </a:cubicBezTo>
                <a:cubicBezTo>
                  <a:pt x="118" y="90"/>
                  <a:pt x="63" y="60"/>
                  <a:pt x="25" y="14"/>
                </a:cubicBezTo>
                <a:cubicBezTo>
                  <a:pt x="19" y="25"/>
                  <a:pt x="15" y="38"/>
                  <a:pt x="15" y="52"/>
                </a:cubicBezTo>
                <a:cubicBezTo>
                  <a:pt x="15" y="78"/>
                  <a:pt x="28" y="101"/>
                  <a:pt x="49" y="115"/>
                </a:cubicBezTo>
                <a:cubicBezTo>
                  <a:pt x="36" y="115"/>
                  <a:pt x="25" y="111"/>
                  <a:pt x="15" y="106"/>
                </a:cubicBezTo>
                <a:cubicBezTo>
                  <a:pt x="14" y="106"/>
                  <a:pt x="14" y="106"/>
                  <a:pt x="14" y="106"/>
                </a:cubicBezTo>
                <a:cubicBezTo>
                  <a:pt x="14" y="143"/>
                  <a:pt x="41" y="174"/>
                  <a:pt x="75" y="181"/>
                </a:cubicBezTo>
                <a:cubicBezTo>
                  <a:pt x="69" y="182"/>
                  <a:pt x="62" y="183"/>
                  <a:pt x="55" y="183"/>
                </a:cubicBezTo>
                <a:cubicBezTo>
                  <a:pt x="50" y="183"/>
                  <a:pt x="46" y="183"/>
                  <a:pt x="41" y="182"/>
                </a:cubicBezTo>
                <a:cubicBezTo>
                  <a:pt x="51" y="212"/>
                  <a:pt x="78" y="234"/>
                  <a:pt x="111" y="234"/>
                </a:cubicBezTo>
                <a:cubicBezTo>
                  <a:pt x="86" y="254"/>
                  <a:pt x="53" y="267"/>
                  <a:pt x="18" y="267"/>
                </a:cubicBezTo>
                <a:cubicBezTo>
                  <a:pt x="12" y="267"/>
                  <a:pt x="6" y="266"/>
                  <a:pt x="0" y="265"/>
                </a:cubicBezTo>
                <a:cubicBezTo>
                  <a:pt x="33" y="287"/>
                  <a:pt x="73" y="299"/>
                  <a:pt x="115" y="299"/>
                </a:cubicBezTo>
                <a:cubicBezTo>
                  <a:pt x="254" y="299"/>
                  <a:pt x="330" y="184"/>
                  <a:pt x="330" y="85"/>
                </a:cubicBezTo>
                <a:cubicBezTo>
                  <a:pt x="330" y="81"/>
                  <a:pt x="330" y="78"/>
                  <a:pt x="330" y="75"/>
                </a:cubicBezTo>
                <a:cubicBezTo>
                  <a:pt x="345" y="64"/>
                  <a:pt x="358" y="51"/>
                  <a:pt x="368" y="36"/>
                </a:cubicBezTo>
                <a:close/>
              </a:path>
            </a:pathLst>
          </a:custGeom>
          <a:solidFill>
            <a:srgbClr val="FFFF00"/>
          </a:solidFill>
          <a:ln>
            <a:noFill/>
          </a:ln>
        </p:spPr>
        <p:txBody>
          <a:bodyPr/>
          <a:lstStyle/>
          <a:p>
            <a:endParaRPr lang="en-ID">
              <a:solidFill>
                <a:schemeClr val="bg1"/>
              </a:solidFill>
            </a:endParaRPr>
          </a:p>
        </p:txBody>
      </p:sp>
      <p:sp>
        <p:nvSpPr>
          <p:cNvPr id="38" name="Freeform 324"/>
          <p:cNvSpPr>
            <a:spLocks noEditPoints="1"/>
          </p:cNvSpPr>
          <p:nvPr/>
        </p:nvSpPr>
        <p:spPr bwMode="auto">
          <a:xfrm>
            <a:off x="13423776" y="6302989"/>
            <a:ext cx="696405" cy="834002"/>
          </a:xfrm>
          <a:custGeom>
            <a:avLst/>
            <a:gdLst>
              <a:gd name="T0" fmla="*/ 308226 w 300"/>
              <a:gd name="T1" fmla="*/ 345537 h 360"/>
              <a:gd name="T2" fmla="*/ 320080 w 300"/>
              <a:gd name="T3" fmla="*/ 319260 h 360"/>
              <a:gd name="T4" fmla="*/ 334570 w 300"/>
              <a:gd name="T5" fmla="*/ 331085 h 360"/>
              <a:gd name="T6" fmla="*/ 237097 w 300"/>
              <a:gd name="T7" fmla="*/ 314005 h 360"/>
              <a:gd name="T8" fmla="*/ 225242 w 300"/>
              <a:gd name="T9" fmla="*/ 396776 h 360"/>
              <a:gd name="T10" fmla="*/ 248951 w 300"/>
              <a:gd name="T11" fmla="*/ 396776 h 360"/>
              <a:gd name="T12" fmla="*/ 237097 w 300"/>
              <a:gd name="T13" fmla="*/ 314005 h 360"/>
              <a:gd name="T14" fmla="*/ 395161 w 300"/>
              <a:gd name="T15" fmla="*/ 412542 h 360"/>
              <a:gd name="T16" fmla="*/ 64543 w 300"/>
              <a:gd name="T17" fmla="*/ 472978 h 360"/>
              <a:gd name="T18" fmla="*/ 0 w 300"/>
              <a:gd name="T19" fmla="*/ 273276 h 360"/>
              <a:gd name="T20" fmla="*/ 330618 w 300"/>
              <a:gd name="T21" fmla="*/ 211526 h 360"/>
              <a:gd name="T22" fmla="*/ 82984 w 300"/>
              <a:gd name="T23" fmla="*/ 426994 h 360"/>
              <a:gd name="T24" fmla="*/ 115914 w 300"/>
              <a:gd name="T25" fmla="*/ 279845 h 360"/>
              <a:gd name="T26" fmla="*/ 27661 w 300"/>
              <a:gd name="T27" fmla="*/ 258824 h 360"/>
              <a:gd name="T28" fmla="*/ 55323 w 300"/>
              <a:gd name="T29" fmla="*/ 279845 h 360"/>
              <a:gd name="T30" fmla="*/ 82984 w 300"/>
              <a:gd name="T31" fmla="*/ 426994 h 360"/>
              <a:gd name="T32" fmla="*/ 154113 w 300"/>
              <a:gd name="T33" fmla="*/ 302180 h 360"/>
              <a:gd name="T34" fmla="*/ 154113 w 300"/>
              <a:gd name="T35" fmla="*/ 399404 h 360"/>
              <a:gd name="T36" fmla="*/ 136989 w 300"/>
              <a:gd name="T37" fmla="*/ 381010 h 360"/>
              <a:gd name="T38" fmla="*/ 109328 w 300"/>
              <a:gd name="T39" fmla="*/ 302180 h 360"/>
              <a:gd name="T40" fmla="*/ 110645 w 300"/>
              <a:gd name="T41" fmla="*/ 404659 h 360"/>
              <a:gd name="T42" fmla="*/ 159382 w 300"/>
              <a:gd name="T43" fmla="*/ 411228 h 360"/>
              <a:gd name="T44" fmla="*/ 181774 w 300"/>
              <a:gd name="T45" fmla="*/ 426994 h 360"/>
              <a:gd name="T46" fmla="*/ 268709 w 300"/>
              <a:gd name="T47" fmla="*/ 391521 h 360"/>
              <a:gd name="T48" fmla="*/ 225242 w 300"/>
              <a:gd name="T49" fmla="*/ 307436 h 360"/>
              <a:gd name="T50" fmla="*/ 197581 w 300"/>
              <a:gd name="T51" fmla="*/ 258824 h 360"/>
              <a:gd name="T52" fmla="*/ 219973 w 300"/>
              <a:gd name="T53" fmla="*/ 425680 h 360"/>
              <a:gd name="T54" fmla="*/ 268709 w 300"/>
              <a:gd name="T55" fmla="*/ 391521 h 360"/>
              <a:gd name="T56" fmla="*/ 334570 w 300"/>
              <a:gd name="T57" fmla="*/ 383638 h 360"/>
              <a:gd name="T58" fmla="*/ 334570 w 300"/>
              <a:gd name="T59" fmla="*/ 398090 h 360"/>
              <a:gd name="T60" fmla="*/ 318763 w 300"/>
              <a:gd name="T61" fmla="*/ 408600 h 360"/>
              <a:gd name="T62" fmla="*/ 308226 w 300"/>
              <a:gd name="T63" fmla="*/ 396776 h 360"/>
              <a:gd name="T64" fmla="*/ 308226 w 300"/>
              <a:gd name="T65" fmla="*/ 367872 h 360"/>
              <a:gd name="T66" fmla="*/ 355645 w 300"/>
              <a:gd name="T67" fmla="*/ 349478 h 360"/>
              <a:gd name="T68" fmla="*/ 300322 w 300"/>
              <a:gd name="T69" fmla="*/ 300867 h 360"/>
              <a:gd name="T70" fmla="*/ 285833 w 300"/>
              <a:gd name="T71" fmla="*/ 344223 h 360"/>
              <a:gd name="T72" fmla="*/ 355645 w 300"/>
              <a:gd name="T73" fmla="*/ 383638 h 360"/>
              <a:gd name="T74" fmla="*/ 255537 w 300"/>
              <a:gd name="T75" fmla="*/ 179994 h 360"/>
              <a:gd name="T76" fmla="*/ 277930 w 300"/>
              <a:gd name="T77" fmla="*/ 179994 h 360"/>
              <a:gd name="T78" fmla="*/ 284516 w 300"/>
              <a:gd name="T79" fmla="*/ 181308 h 360"/>
              <a:gd name="T80" fmla="*/ 316129 w 300"/>
              <a:gd name="T81" fmla="*/ 51239 h 360"/>
              <a:gd name="T82" fmla="*/ 291102 w 300"/>
              <a:gd name="T83" fmla="*/ 152404 h 360"/>
              <a:gd name="T84" fmla="*/ 271344 w 300"/>
              <a:gd name="T85" fmla="*/ 152404 h 360"/>
              <a:gd name="T86" fmla="*/ 246317 w 300"/>
              <a:gd name="T87" fmla="*/ 51239 h 360"/>
              <a:gd name="T88" fmla="*/ 246317 w 300"/>
              <a:gd name="T89" fmla="*/ 161601 h 360"/>
              <a:gd name="T90" fmla="*/ 156747 w 300"/>
              <a:gd name="T91" fmla="*/ 98537 h 360"/>
              <a:gd name="T92" fmla="*/ 171236 w 300"/>
              <a:gd name="T93" fmla="*/ 52553 h 360"/>
              <a:gd name="T94" fmla="*/ 209435 w 300"/>
              <a:gd name="T95" fmla="*/ 49925 h 360"/>
              <a:gd name="T96" fmla="*/ 227876 w 300"/>
              <a:gd name="T97" fmla="*/ 74888 h 360"/>
              <a:gd name="T98" fmla="*/ 229193 w 300"/>
              <a:gd name="T99" fmla="*/ 128755 h 360"/>
              <a:gd name="T100" fmla="*/ 221290 w 300"/>
              <a:gd name="T101" fmla="*/ 170798 h 360"/>
              <a:gd name="T102" fmla="*/ 193629 w 300"/>
              <a:gd name="T103" fmla="*/ 185250 h 360"/>
              <a:gd name="T104" fmla="*/ 164650 w 300"/>
              <a:gd name="T105" fmla="*/ 173425 h 360"/>
              <a:gd name="T106" fmla="*/ 156747 w 300"/>
              <a:gd name="T107" fmla="*/ 132697 h 360"/>
              <a:gd name="T108" fmla="*/ 180457 w 300"/>
              <a:gd name="T109" fmla="*/ 149776 h 360"/>
              <a:gd name="T110" fmla="*/ 205484 w 300"/>
              <a:gd name="T111" fmla="*/ 149776 h 360"/>
              <a:gd name="T112" fmla="*/ 192312 w 300"/>
              <a:gd name="T113" fmla="*/ 68319 h 360"/>
              <a:gd name="T114" fmla="*/ 180457 w 300"/>
              <a:gd name="T115" fmla="*/ 149776 h 360"/>
              <a:gd name="T116" fmla="*/ 125134 w 300"/>
              <a:gd name="T117" fmla="*/ 185250 h 360"/>
              <a:gd name="T118" fmla="*/ 159382 w 300"/>
              <a:gd name="T119" fmla="*/ 0 h 360"/>
              <a:gd name="T120" fmla="*/ 109328 w 300"/>
              <a:gd name="T121" fmla="*/ 63064 h 360"/>
              <a:gd name="T122" fmla="*/ 59274 w 300"/>
              <a:gd name="T123" fmla="*/ 0 h 360"/>
              <a:gd name="T124" fmla="*/ 96156 w 300"/>
              <a:gd name="T125" fmla="*/ 185250 h 3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0" h="360">
                <a:moveTo>
                  <a:pt x="254" y="263"/>
                </a:moveTo>
                <a:cubicBezTo>
                  <a:pt x="234" y="263"/>
                  <a:pt x="234" y="263"/>
                  <a:pt x="234" y="263"/>
                </a:cubicBezTo>
                <a:cubicBezTo>
                  <a:pt x="234" y="252"/>
                  <a:pt x="234" y="252"/>
                  <a:pt x="234" y="252"/>
                </a:cubicBezTo>
                <a:cubicBezTo>
                  <a:pt x="234" y="247"/>
                  <a:pt x="238" y="243"/>
                  <a:pt x="243" y="243"/>
                </a:cubicBezTo>
                <a:cubicBezTo>
                  <a:pt x="245" y="243"/>
                  <a:pt x="245" y="243"/>
                  <a:pt x="245" y="243"/>
                </a:cubicBezTo>
                <a:cubicBezTo>
                  <a:pt x="250" y="243"/>
                  <a:pt x="254" y="247"/>
                  <a:pt x="254" y="252"/>
                </a:cubicBezTo>
                <a:lnTo>
                  <a:pt x="254" y="263"/>
                </a:lnTo>
                <a:close/>
                <a:moveTo>
                  <a:pt x="180" y="239"/>
                </a:moveTo>
                <a:cubicBezTo>
                  <a:pt x="175" y="239"/>
                  <a:pt x="171" y="242"/>
                  <a:pt x="171" y="246"/>
                </a:cubicBezTo>
                <a:cubicBezTo>
                  <a:pt x="171" y="302"/>
                  <a:pt x="171" y="302"/>
                  <a:pt x="171" y="302"/>
                </a:cubicBezTo>
                <a:cubicBezTo>
                  <a:pt x="171" y="306"/>
                  <a:pt x="175" y="310"/>
                  <a:pt x="180" y="310"/>
                </a:cubicBezTo>
                <a:cubicBezTo>
                  <a:pt x="185" y="310"/>
                  <a:pt x="189" y="306"/>
                  <a:pt x="189" y="302"/>
                </a:cubicBezTo>
                <a:cubicBezTo>
                  <a:pt x="189" y="246"/>
                  <a:pt x="189" y="246"/>
                  <a:pt x="189" y="246"/>
                </a:cubicBezTo>
                <a:cubicBezTo>
                  <a:pt x="189" y="242"/>
                  <a:pt x="185" y="239"/>
                  <a:pt x="180" y="239"/>
                </a:cubicBezTo>
                <a:close/>
                <a:moveTo>
                  <a:pt x="300" y="208"/>
                </a:moveTo>
                <a:cubicBezTo>
                  <a:pt x="300" y="314"/>
                  <a:pt x="300" y="314"/>
                  <a:pt x="300" y="314"/>
                </a:cubicBezTo>
                <a:cubicBezTo>
                  <a:pt x="300" y="339"/>
                  <a:pt x="278" y="360"/>
                  <a:pt x="251" y="360"/>
                </a:cubicBezTo>
                <a:cubicBezTo>
                  <a:pt x="49" y="360"/>
                  <a:pt x="49" y="360"/>
                  <a:pt x="49" y="360"/>
                </a:cubicBezTo>
                <a:cubicBezTo>
                  <a:pt x="22" y="360"/>
                  <a:pt x="0" y="339"/>
                  <a:pt x="0" y="314"/>
                </a:cubicBezTo>
                <a:cubicBezTo>
                  <a:pt x="0" y="208"/>
                  <a:pt x="0" y="208"/>
                  <a:pt x="0" y="208"/>
                </a:cubicBezTo>
                <a:cubicBezTo>
                  <a:pt x="0" y="182"/>
                  <a:pt x="22" y="161"/>
                  <a:pt x="49" y="161"/>
                </a:cubicBezTo>
                <a:cubicBezTo>
                  <a:pt x="251" y="161"/>
                  <a:pt x="251" y="161"/>
                  <a:pt x="251" y="161"/>
                </a:cubicBezTo>
                <a:cubicBezTo>
                  <a:pt x="278" y="161"/>
                  <a:pt x="300" y="182"/>
                  <a:pt x="300" y="208"/>
                </a:cubicBezTo>
                <a:close/>
                <a:moveTo>
                  <a:pt x="63" y="325"/>
                </a:moveTo>
                <a:cubicBezTo>
                  <a:pt x="63" y="213"/>
                  <a:pt x="63" y="213"/>
                  <a:pt x="63" y="213"/>
                </a:cubicBezTo>
                <a:cubicBezTo>
                  <a:pt x="88" y="213"/>
                  <a:pt x="88" y="213"/>
                  <a:pt x="88" y="213"/>
                </a:cubicBezTo>
                <a:cubicBezTo>
                  <a:pt x="88" y="197"/>
                  <a:pt x="88" y="197"/>
                  <a:pt x="88" y="197"/>
                </a:cubicBezTo>
                <a:cubicBezTo>
                  <a:pt x="21" y="197"/>
                  <a:pt x="21" y="197"/>
                  <a:pt x="21" y="197"/>
                </a:cubicBezTo>
                <a:cubicBezTo>
                  <a:pt x="21" y="213"/>
                  <a:pt x="21" y="213"/>
                  <a:pt x="21" y="213"/>
                </a:cubicBezTo>
                <a:cubicBezTo>
                  <a:pt x="42" y="213"/>
                  <a:pt x="42" y="213"/>
                  <a:pt x="42" y="213"/>
                </a:cubicBezTo>
                <a:cubicBezTo>
                  <a:pt x="42" y="325"/>
                  <a:pt x="42" y="325"/>
                  <a:pt x="42" y="325"/>
                </a:cubicBezTo>
                <a:lnTo>
                  <a:pt x="63" y="325"/>
                </a:lnTo>
                <a:close/>
                <a:moveTo>
                  <a:pt x="138" y="230"/>
                </a:moveTo>
                <a:cubicBezTo>
                  <a:pt x="117" y="230"/>
                  <a:pt x="117" y="230"/>
                  <a:pt x="117" y="230"/>
                </a:cubicBezTo>
                <a:cubicBezTo>
                  <a:pt x="117" y="290"/>
                  <a:pt x="117" y="290"/>
                  <a:pt x="117" y="290"/>
                </a:cubicBezTo>
                <a:cubicBezTo>
                  <a:pt x="117" y="298"/>
                  <a:pt x="117" y="303"/>
                  <a:pt x="117" y="304"/>
                </a:cubicBezTo>
                <a:cubicBezTo>
                  <a:pt x="115" y="309"/>
                  <a:pt x="107" y="314"/>
                  <a:pt x="104" y="305"/>
                </a:cubicBezTo>
                <a:cubicBezTo>
                  <a:pt x="104" y="303"/>
                  <a:pt x="104" y="298"/>
                  <a:pt x="104" y="290"/>
                </a:cubicBezTo>
                <a:cubicBezTo>
                  <a:pt x="104" y="230"/>
                  <a:pt x="104" y="230"/>
                  <a:pt x="104" y="230"/>
                </a:cubicBezTo>
                <a:cubicBezTo>
                  <a:pt x="83" y="230"/>
                  <a:pt x="83" y="230"/>
                  <a:pt x="83" y="230"/>
                </a:cubicBezTo>
                <a:cubicBezTo>
                  <a:pt x="84" y="289"/>
                  <a:pt x="84" y="289"/>
                  <a:pt x="84" y="289"/>
                </a:cubicBezTo>
                <a:cubicBezTo>
                  <a:pt x="84" y="298"/>
                  <a:pt x="83" y="305"/>
                  <a:pt x="84" y="308"/>
                </a:cubicBezTo>
                <a:cubicBezTo>
                  <a:pt x="84" y="314"/>
                  <a:pt x="84" y="320"/>
                  <a:pt x="89" y="324"/>
                </a:cubicBezTo>
                <a:cubicBezTo>
                  <a:pt x="98" y="330"/>
                  <a:pt x="116" y="323"/>
                  <a:pt x="121" y="313"/>
                </a:cubicBezTo>
                <a:cubicBezTo>
                  <a:pt x="121" y="325"/>
                  <a:pt x="121" y="325"/>
                  <a:pt x="121" y="325"/>
                </a:cubicBezTo>
                <a:cubicBezTo>
                  <a:pt x="138" y="325"/>
                  <a:pt x="138" y="325"/>
                  <a:pt x="138" y="325"/>
                </a:cubicBezTo>
                <a:lnTo>
                  <a:pt x="138" y="230"/>
                </a:lnTo>
                <a:close/>
                <a:moveTo>
                  <a:pt x="204" y="298"/>
                </a:moveTo>
                <a:cubicBezTo>
                  <a:pt x="204" y="249"/>
                  <a:pt x="204" y="249"/>
                  <a:pt x="204" y="249"/>
                </a:cubicBezTo>
                <a:cubicBezTo>
                  <a:pt x="204" y="230"/>
                  <a:pt x="190" y="218"/>
                  <a:pt x="171" y="234"/>
                </a:cubicBezTo>
                <a:cubicBezTo>
                  <a:pt x="171" y="197"/>
                  <a:pt x="171" y="197"/>
                  <a:pt x="171" y="197"/>
                </a:cubicBezTo>
                <a:cubicBezTo>
                  <a:pt x="150" y="197"/>
                  <a:pt x="150" y="197"/>
                  <a:pt x="150" y="197"/>
                </a:cubicBezTo>
                <a:cubicBezTo>
                  <a:pt x="150" y="324"/>
                  <a:pt x="150" y="324"/>
                  <a:pt x="150" y="324"/>
                </a:cubicBezTo>
                <a:cubicBezTo>
                  <a:pt x="167" y="324"/>
                  <a:pt x="167" y="324"/>
                  <a:pt x="167" y="324"/>
                </a:cubicBezTo>
                <a:cubicBezTo>
                  <a:pt x="169" y="316"/>
                  <a:pt x="169" y="316"/>
                  <a:pt x="169" y="316"/>
                </a:cubicBezTo>
                <a:cubicBezTo>
                  <a:pt x="191" y="336"/>
                  <a:pt x="204" y="323"/>
                  <a:pt x="204" y="298"/>
                </a:cubicBezTo>
                <a:close/>
                <a:moveTo>
                  <a:pt x="270" y="292"/>
                </a:moveTo>
                <a:cubicBezTo>
                  <a:pt x="254" y="292"/>
                  <a:pt x="254" y="292"/>
                  <a:pt x="254" y="292"/>
                </a:cubicBezTo>
                <a:cubicBezTo>
                  <a:pt x="254" y="293"/>
                  <a:pt x="254" y="293"/>
                  <a:pt x="254" y="294"/>
                </a:cubicBezTo>
                <a:cubicBezTo>
                  <a:pt x="254" y="303"/>
                  <a:pt x="254" y="303"/>
                  <a:pt x="254" y="303"/>
                </a:cubicBezTo>
                <a:cubicBezTo>
                  <a:pt x="254" y="307"/>
                  <a:pt x="250" y="311"/>
                  <a:pt x="245" y="311"/>
                </a:cubicBezTo>
                <a:cubicBezTo>
                  <a:pt x="242" y="311"/>
                  <a:pt x="242" y="311"/>
                  <a:pt x="242" y="311"/>
                </a:cubicBezTo>
                <a:cubicBezTo>
                  <a:pt x="238" y="311"/>
                  <a:pt x="234" y="307"/>
                  <a:pt x="234" y="303"/>
                </a:cubicBezTo>
                <a:cubicBezTo>
                  <a:pt x="234" y="302"/>
                  <a:pt x="234" y="302"/>
                  <a:pt x="234" y="302"/>
                </a:cubicBezTo>
                <a:cubicBezTo>
                  <a:pt x="234" y="292"/>
                  <a:pt x="234" y="292"/>
                  <a:pt x="234" y="292"/>
                </a:cubicBezTo>
                <a:cubicBezTo>
                  <a:pt x="234" y="280"/>
                  <a:pt x="234" y="280"/>
                  <a:pt x="234" y="280"/>
                </a:cubicBezTo>
                <a:cubicBezTo>
                  <a:pt x="270" y="280"/>
                  <a:pt x="270" y="280"/>
                  <a:pt x="270" y="280"/>
                </a:cubicBezTo>
                <a:cubicBezTo>
                  <a:pt x="270" y="266"/>
                  <a:pt x="270" y="266"/>
                  <a:pt x="270" y="266"/>
                </a:cubicBezTo>
                <a:cubicBezTo>
                  <a:pt x="270" y="256"/>
                  <a:pt x="269" y="247"/>
                  <a:pt x="268" y="241"/>
                </a:cubicBezTo>
                <a:cubicBezTo>
                  <a:pt x="266" y="223"/>
                  <a:pt x="241" y="220"/>
                  <a:pt x="228" y="229"/>
                </a:cubicBezTo>
                <a:cubicBezTo>
                  <a:pt x="224" y="232"/>
                  <a:pt x="221" y="236"/>
                  <a:pt x="220" y="241"/>
                </a:cubicBezTo>
                <a:cubicBezTo>
                  <a:pt x="218" y="246"/>
                  <a:pt x="217" y="253"/>
                  <a:pt x="217" y="262"/>
                </a:cubicBezTo>
                <a:cubicBezTo>
                  <a:pt x="217" y="292"/>
                  <a:pt x="217" y="292"/>
                  <a:pt x="217" y="292"/>
                </a:cubicBezTo>
                <a:cubicBezTo>
                  <a:pt x="217" y="341"/>
                  <a:pt x="277" y="334"/>
                  <a:pt x="270" y="292"/>
                </a:cubicBezTo>
                <a:close/>
                <a:moveTo>
                  <a:pt x="189" y="131"/>
                </a:moveTo>
                <a:cubicBezTo>
                  <a:pt x="190" y="134"/>
                  <a:pt x="192" y="136"/>
                  <a:pt x="194" y="137"/>
                </a:cubicBezTo>
                <a:cubicBezTo>
                  <a:pt x="197" y="139"/>
                  <a:pt x="199" y="140"/>
                  <a:pt x="203" y="140"/>
                </a:cubicBezTo>
                <a:cubicBezTo>
                  <a:pt x="206" y="140"/>
                  <a:pt x="209" y="139"/>
                  <a:pt x="211" y="137"/>
                </a:cubicBezTo>
                <a:cubicBezTo>
                  <a:pt x="213" y="135"/>
                  <a:pt x="215" y="133"/>
                  <a:pt x="217" y="130"/>
                </a:cubicBezTo>
                <a:cubicBezTo>
                  <a:pt x="216" y="138"/>
                  <a:pt x="216" y="138"/>
                  <a:pt x="216" y="138"/>
                </a:cubicBezTo>
                <a:cubicBezTo>
                  <a:pt x="240" y="138"/>
                  <a:pt x="240" y="138"/>
                  <a:pt x="240" y="138"/>
                </a:cubicBezTo>
                <a:cubicBezTo>
                  <a:pt x="240" y="39"/>
                  <a:pt x="240" y="39"/>
                  <a:pt x="240" y="39"/>
                </a:cubicBezTo>
                <a:cubicBezTo>
                  <a:pt x="221" y="39"/>
                  <a:pt x="221" y="39"/>
                  <a:pt x="221" y="39"/>
                </a:cubicBezTo>
                <a:cubicBezTo>
                  <a:pt x="221" y="116"/>
                  <a:pt x="221" y="116"/>
                  <a:pt x="221" y="116"/>
                </a:cubicBezTo>
                <a:cubicBezTo>
                  <a:pt x="221" y="120"/>
                  <a:pt x="218" y="124"/>
                  <a:pt x="214" y="124"/>
                </a:cubicBezTo>
                <a:cubicBezTo>
                  <a:pt x="209" y="124"/>
                  <a:pt x="206" y="120"/>
                  <a:pt x="206" y="116"/>
                </a:cubicBezTo>
                <a:cubicBezTo>
                  <a:pt x="206" y="39"/>
                  <a:pt x="206" y="39"/>
                  <a:pt x="206" y="39"/>
                </a:cubicBezTo>
                <a:cubicBezTo>
                  <a:pt x="187" y="39"/>
                  <a:pt x="187" y="39"/>
                  <a:pt x="187" y="39"/>
                </a:cubicBezTo>
                <a:cubicBezTo>
                  <a:pt x="187" y="106"/>
                  <a:pt x="187" y="106"/>
                  <a:pt x="187" y="106"/>
                </a:cubicBezTo>
                <a:cubicBezTo>
                  <a:pt x="187" y="114"/>
                  <a:pt x="187" y="120"/>
                  <a:pt x="187" y="123"/>
                </a:cubicBezTo>
                <a:cubicBezTo>
                  <a:pt x="188" y="126"/>
                  <a:pt x="188" y="128"/>
                  <a:pt x="189" y="131"/>
                </a:cubicBezTo>
                <a:close/>
                <a:moveTo>
                  <a:pt x="119" y="75"/>
                </a:moveTo>
                <a:cubicBezTo>
                  <a:pt x="119" y="66"/>
                  <a:pt x="120" y="58"/>
                  <a:pt x="121" y="53"/>
                </a:cubicBezTo>
                <a:cubicBezTo>
                  <a:pt x="123" y="48"/>
                  <a:pt x="126" y="43"/>
                  <a:pt x="130" y="40"/>
                </a:cubicBezTo>
                <a:cubicBezTo>
                  <a:pt x="134" y="37"/>
                  <a:pt x="139" y="35"/>
                  <a:pt x="146" y="35"/>
                </a:cubicBezTo>
                <a:cubicBezTo>
                  <a:pt x="151" y="35"/>
                  <a:pt x="156" y="36"/>
                  <a:pt x="159" y="38"/>
                </a:cubicBezTo>
                <a:cubicBezTo>
                  <a:pt x="163" y="40"/>
                  <a:pt x="166" y="43"/>
                  <a:pt x="168" y="46"/>
                </a:cubicBezTo>
                <a:cubicBezTo>
                  <a:pt x="170" y="50"/>
                  <a:pt x="172" y="53"/>
                  <a:pt x="173" y="57"/>
                </a:cubicBezTo>
                <a:cubicBezTo>
                  <a:pt x="173" y="60"/>
                  <a:pt x="174" y="66"/>
                  <a:pt x="174" y="73"/>
                </a:cubicBezTo>
                <a:cubicBezTo>
                  <a:pt x="174" y="98"/>
                  <a:pt x="174" y="98"/>
                  <a:pt x="174" y="98"/>
                </a:cubicBezTo>
                <a:cubicBezTo>
                  <a:pt x="174" y="107"/>
                  <a:pt x="173" y="114"/>
                  <a:pt x="173" y="118"/>
                </a:cubicBezTo>
                <a:cubicBezTo>
                  <a:pt x="172" y="122"/>
                  <a:pt x="170" y="126"/>
                  <a:pt x="168" y="130"/>
                </a:cubicBezTo>
                <a:cubicBezTo>
                  <a:pt x="166" y="134"/>
                  <a:pt x="163" y="137"/>
                  <a:pt x="159" y="138"/>
                </a:cubicBezTo>
                <a:cubicBezTo>
                  <a:pt x="155" y="140"/>
                  <a:pt x="151" y="141"/>
                  <a:pt x="147" y="141"/>
                </a:cubicBezTo>
                <a:cubicBezTo>
                  <a:pt x="141" y="141"/>
                  <a:pt x="137" y="140"/>
                  <a:pt x="133" y="139"/>
                </a:cubicBezTo>
                <a:cubicBezTo>
                  <a:pt x="129" y="137"/>
                  <a:pt x="127" y="135"/>
                  <a:pt x="125" y="132"/>
                </a:cubicBezTo>
                <a:cubicBezTo>
                  <a:pt x="122" y="129"/>
                  <a:pt x="121" y="125"/>
                  <a:pt x="120" y="121"/>
                </a:cubicBezTo>
                <a:cubicBezTo>
                  <a:pt x="119" y="116"/>
                  <a:pt x="119" y="110"/>
                  <a:pt x="119" y="101"/>
                </a:cubicBezTo>
                <a:lnTo>
                  <a:pt x="119" y="75"/>
                </a:lnTo>
                <a:close/>
                <a:moveTo>
                  <a:pt x="137" y="114"/>
                </a:moveTo>
                <a:cubicBezTo>
                  <a:pt x="137" y="120"/>
                  <a:pt x="141" y="125"/>
                  <a:pt x="146" y="125"/>
                </a:cubicBezTo>
                <a:cubicBezTo>
                  <a:pt x="151" y="125"/>
                  <a:pt x="156" y="120"/>
                  <a:pt x="156" y="114"/>
                </a:cubicBezTo>
                <a:cubicBezTo>
                  <a:pt x="156" y="62"/>
                  <a:pt x="156" y="62"/>
                  <a:pt x="156" y="62"/>
                </a:cubicBezTo>
                <a:cubicBezTo>
                  <a:pt x="156" y="56"/>
                  <a:pt x="151" y="52"/>
                  <a:pt x="146" y="52"/>
                </a:cubicBezTo>
                <a:cubicBezTo>
                  <a:pt x="141" y="52"/>
                  <a:pt x="137" y="56"/>
                  <a:pt x="137" y="62"/>
                </a:cubicBezTo>
                <a:lnTo>
                  <a:pt x="137" y="114"/>
                </a:lnTo>
                <a:close/>
                <a:moveTo>
                  <a:pt x="73" y="141"/>
                </a:moveTo>
                <a:cubicBezTo>
                  <a:pt x="95" y="141"/>
                  <a:pt x="95" y="141"/>
                  <a:pt x="95" y="141"/>
                </a:cubicBezTo>
                <a:cubicBezTo>
                  <a:pt x="95" y="65"/>
                  <a:pt x="95" y="65"/>
                  <a:pt x="95" y="65"/>
                </a:cubicBezTo>
                <a:cubicBezTo>
                  <a:pt x="121" y="0"/>
                  <a:pt x="121" y="0"/>
                  <a:pt x="121" y="0"/>
                </a:cubicBezTo>
                <a:cubicBezTo>
                  <a:pt x="97" y="0"/>
                  <a:pt x="97" y="0"/>
                  <a:pt x="97" y="0"/>
                </a:cubicBezTo>
                <a:cubicBezTo>
                  <a:pt x="83" y="48"/>
                  <a:pt x="83" y="48"/>
                  <a:pt x="83" y="48"/>
                </a:cubicBezTo>
                <a:cubicBezTo>
                  <a:pt x="69" y="0"/>
                  <a:pt x="69" y="0"/>
                  <a:pt x="69" y="0"/>
                </a:cubicBezTo>
                <a:cubicBezTo>
                  <a:pt x="45" y="0"/>
                  <a:pt x="45" y="0"/>
                  <a:pt x="45" y="0"/>
                </a:cubicBezTo>
                <a:cubicBezTo>
                  <a:pt x="73" y="65"/>
                  <a:pt x="73" y="65"/>
                  <a:pt x="73" y="65"/>
                </a:cubicBezTo>
                <a:lnTo>
                  <a:pt x="73" y="141"/>
                </a:lnTo>
                <a:close/>
              </a:path>
            </a:pathLst>
          </a:custGeom>
          <a:solidFill>
            <a:srgbClr val="FFFF00"/>
          </a:solidFill>
          <a:ln>
            <a:noFill/>
          </a:ln>
        </p:spPr>
        <p:txBody>
          <a:bodyPr/>
          <a:lstStyle/>
          <a:p>
            <a:endParaRPr lang="en-ID">
              <a:solidFill>
                <a:schemeClr val="bg1"/>
              </a:solidFill>
            </a:endParaRPr>
          </a:p>
        </p:txBody>
      </p:sp>
      <p:sp>
        <p:nvSpPr>
          <p:cNvPr id="39" name="Freeform 13"/>
          <p:cNvSpPr/>
          <p:nvPr/>
        </p:nvSpPr>
        <p:spPr bwMode="auto">
          <a:xfrm>
            <a:off x="11286739" y="6460595"/>
            <a:ext cx="609355" cy="606546"/>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solidFill>
            <a:srgbClr val="FFFF00"/>
          </a:solidFill>
          <a:ln>
            <a:noFill/>
          </a:ln>
        </p:spPr>
        <p:txBody>
          <a:bodyPr/>
          <a:lstStyle/>
          <a:p>
            <a:endParaRPr lang="en-ID">
              <a:solidFill>
                <a:schemeClr val="bg1"/>
              </a:solidFill>
            </a:endParaRPr>
          </a:p>
        </p:txBody>
      </p:sp>
      <p:sp>
        <p:nvSpPr>
          <p:cNvPr id="40" name="Freeform 9"/>
          <p:cNvSpPr>
            <a:spLocks noEditPoints="1"/>
          </p:cNvSpPr>
          <p:nvPr/>
        </p:nvSpPr>
        <p:spPr bwMode="auto">
          <a:xfrm>
            <a:off x="12380289" y="6443261"/>
            <a:ext cx="631818" cy="63181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solidFill>
            <a:srgbClr val="FFFF00"/>
          </a:solidFill>
          <a:ln>
            <a:noFill/>
          </a:ln>
        </p:spPr>
        <p:txBody>
          <a:bodyPr/>
          <a:lstStyle/>
          <a:p>
            <a:endParaRPr lang="en-ID">
              <a:solidFill>
                <a:schemeClr val="bg1"/>
              </a:solidFill>
            </a:endParaRPr>
          </a:p>
        </p:txBody>
      </p:sp>
      <p:sp>
        <p:nvSpPr>
          <p:cNvPr id="42" name="Title 1"/>
          <p:cNvSpPr txBox="1"/>
          <p:nvPr/>
        </p:nvSpPr>
        <p:spPr>
          <a:xfrm>
            <a:off x="10007834" y="3622255"/>
            <a:ext cx="11160825" cy="307381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dirty="0">
                <a:solidFill>
                  <a:schemeClr val="bg1"/>
                </a:solidFill>
                <a:latin typeface="微软雅黑" panose="020B0503020204020204" charset="-122"/>
                <a:ea typeface="Inter Medium" panose="02000603000000020004" pitchFamily="50" charset="0"/>
                <a:cs typeface="Poppins SemiBold" panose="00000700000000000000" pitchFamily="2" charset="0"/>
              </a:rPr>
              <a:t>Social Media mockup.</a:t>
            </a:r>
            <a:endParaRPr lang="en-US" sz="8800" dirty="0">
              <a:solidFill>
                <a:schemeClr val="bg1"/>
              </a:solidFill>
              <a:latin typeface="微软雅黑" panose="020B0503020204020204" charset="-122"/>
              <a:ea typeface="Inter Medium" panose="02000603000000020004" pitchFamily="50" charset="0"/>
              <a:cs typeface="Poppins SemiBold" panose="00000700000000000000" pitchFamily="2" charset="0"/>
            </a:endParaRPr>
          </a:p>
        </p:txBody>
      </p:sp>
      <p:sp>
        <p:nvSpPr>
          <p:cNvPr id="11" name="Title 1"/>
          <p:cNvSpPr txBox="1"/>
          <p:nvPr/>
        </p:nvSpPr>
        <p:spPr>
          <a:xfrm rot="16200000">
            <a:off x="-3142247" y="5159165"/>
            <a:ext cx="11160825" cy="3073819"/>
          </a:xfrm>
          <a:prstGeom prst="rect">
            <a:avLst/>
          </a:prstGeom>
        </p:spPr>
        <p:txBody>
          <a:bodyPr>
            <a:prstTxWarp prst="textDeflateBottom">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dirty="0">
                <a:ln>
                  <a:solidFill>
                    <a:sysClr val="windowText" lastClr="000000"/>
                  </a:solidFill>
                </a:ln>
                <a:noFill/>
                <a:latin typeface="微软雅黑" panose="020B0503020204020204" charset="-122"/>
                <a:ea typeface="Inter Medium" panose="02000603000000020004" pitchFamily="50" charset="0"/>
                <a:cs typeface="Poppins SemiBold" panose="00000700000000000000" pitchFamily="2" charset="0"/>
              </a:rPr>
              <a:t>SOCIAL MEDIA MOCKUP.</a:t>
            </a:r>
            <a:endParaRPr lang="en-US" sz="8800" dirty="0">
              <a:ln>
                <a:solidFill>
                  <a:sysClr val="windowText" lastClr="000000"/>
                </a:solidFill>
              </a:ln>
              <a:noFill/>
              <a:latin typeface="微软雅黑" panose="020B0503020204020204" charset="-122"/>
              <a:ea typeface="Inter Medium" panose="02000603000000020004" pitchFamily="50" charset="0"/>
              <a:cs typeface="Poppins SemiBold" panose="00000700000000000000" pitchFamily="2" charset="0"/>
            </a:endParaRPr>
          </a:p>
        </p:txBody>
      </p:sp>
      <p:sp>
        <p:nvSpPr>
          <p:cNvPr id="12" name="Rectangle 11"/>
          <p:cNvSpPr/>
          <p:nvPr/>
        </p:nvSpPr>
        <p:spPr>
          <a:xfrm>
            <a:off x="10099819" y="8124001"/>
            <a:ext cx="11558198" cy="1569660"/>
          </a:xfrm>
          <a:prstGeom prst="rect">
            <a:avLst/>
          </a:prstGeom>
        </p:spPr>
        <p:txBody>
          <a:bodyPr wrap="square">
            <a:spAutoFit/>
          </a:bodyPr>
          <a:lstStyle/>
          <a:p>
            <a:r>
              <a:rPr lang="en-US" sz="3200" dirty="0">
                <a:solidFill>
                  <a:srgbClr val="FFFFFF"/>
                </a:solidFill>
                <a:latin typeface="Adobe 黑体 Std R" panose="020B0400000000000000" charset="-122"/>
                <a:cs typeface="Adobe 黑体 Std R" panose="020B0400000000000000" charset="-122"/>
              </a:rPr>
              <a:t>We design identity systems that work anywhere. Our Responsive Branding ensures your brand is agile and adaptable for the future.</a:t>
            </a:r>
            <a:endParaRPr lang="en-ID" sz="3200" dirty="0">
              <a:latin typeface="Adobe 黑体 Std R" panose="020B0400000000000000" charset="-122"/>
              <a:cs typeface="Adobe 黑体 Std R" panose="020B0400000000000000" charset="-122"/>
            </a:endParaRPr>
          </a:p>
        </p:txBody>
      </p:sp>
      <p:pic>
        <p:nvPicPr>
          <p:cNvPr id="19" name="图片占位符 18"/>
          <p:cNvPicPr>
            <a:picLocks noGrp="1" noChangeAspect="1"/>
          </p:cNvPicPr>
          <p:nvPr>
            <p:ph type="pic" sz="quarter" idx="11"/>
          </p:nvPr>
        </p:nvPicPr>
        <p:blipFill>
          <a:blip r:embed="rId3" cstate="screen"/>
          <a:srcRect l="23914" r="23914"/>
          <a:stretch>
            <a:fillRect/>
          </a:stretch>
        </p:blip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06552" y="1046271"/>
            <a:ext cx="12677471" cy="11910953"/>
          </a:xfrm>
          <a:prstGeom prst="rect">
            <a:avLst/>
          </a:prstGeom>
        </p:spPr>
        <p:txBody>
          <a:bodyPr wrap="square">
            <a:spAutoFit/>
          </a:bodyPr>
          <a:lstStyle/>
          <a:p>
            <a:r>
              <a:rPr lang="en-US" sz="9600" dirty="0">
                <a:solidFill>
                  <a:schemeClr val="tx1">
                    <a:lumMod val="50000"/>
                    <a:lumOff val="50000"/>
                  </a:schemeClr>
                </a:solidFill>
                <a:latin typeface="Adobe 黑体 Std R" panose="020B0400000000000000" charset="-122"/>
                <a:cs typeface="Adobe 黑体 Std R" panose="020B0400000000000000" charset="-122"/>
              </a:rPr>
              <a:t>We design identity systems that work anywhere. Our Responsive Branding ensures your brand is agile and adaptable for the future.</a:t>
            </a:r>
            <a:endParaRPr lang="en-ID" sz="9600" dirty="0">
              <a:solidFill>
                <a:schemeClr val="tx1">
                  <a:lumMod val="50000"/>
                  <a:lumOff val="50000"/>
                </a:schemeClr>
              </a:solidFill>
              <a:latin typeface="Adobe 黑体 Std R" panose="020B0400000000000000" charset="-122"/>
              <a:cs typeface="Adobe 黑体 Std R" panose="020B0400000000000000" charset="-122"/>
            </a:endParaRPr>
          </a:p>
        </p:txBody>
      </p:sp>
      <p:pic>
        <p:nvPicPr>
          <p:cNvPr id="8" name="图片占位符 7"/>
          <p:cNvPicPr>
            <a:picLocks noGrp="1" noChangeAspect="1"/>
          </p:cNvPicPr>
          <p:nvPr>
            <p:ph type="pic" sz="quarter" idx="11"/>
          </p:nvPr>
        </p:nvPicPr>
        <p:blipFill>
          <a:blip r:embed="rId1" cstate="screen"/>
          <a:srcRect t="2406" b="2406"/>
          <a:stretch>
            <a:fillRect/>
          </a:stretch>
        </p:blipFill>
        <p:spPr/>
      </p:pic>
      <p:pic>
        <p:nvPicPr>
          <p:cNvPr id="3" name="图片占位符 2"/>
          <p:cNvPicPr>
            <a:picLocks noGrp="1" noChangeAspect="1"/>
          </p:cNvPicPr>
          <p:nvPr>
            <p:ph type="pic" sz="quarter" idx="10"/>
          </p:nvPr>
        </p:nvPicPr>
        <p:blipFill>
          <a:blip r:embed="rId2" cstate="screen">
            <a:lum bright="70000" contrast="-70000"/>
          </a:blip>
          <a:srcRect t="2338" b="2338"/>
          <a:stretch>
            <a:fillRect/>
          </a:stretch>
        </p:blipFill>
        <p:spPr/>
      </p:pic>
      <p:pic>
        <p:nvPicPr>
          <p:cNvPr id="4" name="Picture 3"/>
          <p:cNvPicPr>
            <a:picLocks noChangeAspect="1"/>
          </p:cNvPicPr>
          <p:nvPr/>
        </p:nvPicPr>
        <p:blipFill rotWithShape="1">
          <a:blip r:embed="rId3" cstate="print"/>
          <a:srcRect l="-6649" r="-2415"/>
          <a:stretch>
            <a:fillRect/>
          </a:stretch>
        </p:blipFill>
        <p:spPr>
          <a:xfrm>
            <a:off x="10668000" y="2647404"/>
            <a:ext cx="14566188" cy="8083678"/>
          </a:xfrm>
          <a:prstGeom prst="rect">
            <a:avLst/>
          </a:prstGeom>
        </p:spPr>
      </p:pic>
      <p:sp>
        <p:nvSpPr>
          <p:cNvPr id="14" name="Rectangle 13"/>
          <p:cNvSpPr/>
          <p:nvPr/>
        </p:nvSpPr>
        <p:spPr>
          <a:xfrm>
            <a:off x="0" y="0"/>
            <a:ext cx="24479250" cy="16675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14"/>
          <p:cNvSpPr/>
          <p:nvPr/>
        </p:nvSpPr>
        <p:spPr>
          <a:xfrm>
            <a:off x="0" y="12106376"/>
            <a:ext cx="24479250" cy="16675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Title 1"/>
          <p:cNvSpPr txBox="1"/>
          <p:nvPr/>
        </p:nvSpPr>
        <p:spPr>
          <a:xfrm>
            <a:off x="1872203" y="3615424"/>
            <a:ext cx="11160825" cy="307381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dirty="0">
                <a:solidFill>
                  <a:srgbClr val="FF5A0A"/>
                </a:solidFill>
                <a:latin typeface="微软雅黑" panose="020B0503020204020204" charset="-122"/>
                <a:ea typeface="Inter Medium" panose="02000603000000020004" pitchFamily="50" charset="0"/>
                <a:cs typeface="Poppins SemiBold" panose="00000700000000000000" pitchFamily="2" charset="0"/>
              </a:rPr>
              <a:t>Social Media mockup</a:t>
            </a:r>
            <a:endParaRPr lang="en-US" sz="8800" dirty="0">
              <a:solidFill>
                <a:srgbClr val="FF5A0A"/>
              </a:solidFill>
              <a:latin typeface="微软雅黑" panose="020B0503020204020204" charset="-122"/>
              <a:ea typeface="Inter Medium" panose="02000603000000020004" pitchFamily="50" charset="0"/>
              <a:cs typeface="Poppins SemiBold" panose="00000700000000000000" pitchFamily="2" charset="0"/>
            </a:endParaRPr>
          </a:p>
        </p:txBody>
      </p:sp>
      <p:sp>
        <p:nvSpPr>
          <p:cNvPr id="17" name="Freeform 16"/>
          <p:cNvSpPr/>
          <p:nvPr/>
        </p:nvSpPr>
        <p:spPr bwMode="auto">
          <a:xfrm>
            <a:off x="1872203" y="6304573"/>
            <a:ext cx="760990" cy="620586"/>
          </a:xfrm>
          <a:custGeom>
            <a:avLst/>
            <a:gdLst>
              <a:gd name="T0" fmla="*/ 431085 w 368"/>
              <a:gd name="T1" fmla="*/ 42179 h 299"/>
              <a:gd name="T2" fmla="*/ 379542 w 368"/>
              <a:gd name="T3" fmla="*/ 56239 h 299"/>
              <a:gd name="T4" fmla="*/ 419371 w 368"/>
              <a:gd name="T5" fmla="*/ 7030 h 299"/>
              <a:gd name="T6" fmla="*/ 363142 w 368"/>
              <a:gd name="T7" fmla="*/ 28119 h 299"/>
              <a:gd name="T8" fmla="*/ 298714 w 368"/>
              <a:gd name="T9" fmla="*/ 0 h 299"/>
              <a:gd name="T10" fmla="*/ 209685 w 368"/>
              <a:gd name="T11" fmla="*/ 89044 h 299"/>
              <a:gd name="T12" fmla="*/ 212028 w 368"/>
              <a:gd name="T13" fmla="*/ 108962 h 299"/>
              <a:gd name="T14" fmla="*/ 29286 w 368"/>
              <a:gd name="T15" fmla="*/ 16403 h 299"/>
              <a:gd name="T16" fmla="*/ 17571 w 368"/>
              <a:gd name="T17" fmla="*/ 60925 h 299"/>
              <a:gd name="T18" fmla="*/ 57400 w 368"/>
              <a:gd name="T19" fmla="*/ 134738 h 299"/>
              <a:gd name="T20" fmla="*/ 17571 w 368"/>
              <a:gd name="T21" fmla="*/ 124193 h 299"/>
              <a:gd name="T22" fmla="*/ 16400 w 368"/>
              <a:gd name="T23" fmla="*/ 124193 h 299"/>
              <a:gd name="T24" fmla="*/ 87857 w 368"/>
              <a:gd name="T25" fmla="*/ 212066 h 299"/>
              <a:gd name="T26" fmla="*/ 64428 w 368"/>
              <a:gd name="T27" fmla="*/ 214409 h 299"/>
              <a:gd name="T28" fmla="*/ 48028 w 368"/>
              <a:gd name="T29" fmla="*/ 213238 h 299"/>
              <a:gd name="T30" fmla="*/ 130028 w 368"/>
              <a:gd name="T31" fmla="*/ 274163 h 299"/>
              <a:gd name="T32" fmla="*/ 21086 w 368"/>
              <a:gd name="T33" fmla="*/ 312827 h 299"/>
              <a:gd name="T34" fmla="*/ 0 w 368"/>
              <a:gd name="T35" fmla="*/ 310483 h 299"/>
              <a:gd name="T36" fmla="*/ 134714 w 368"/>
              <a:gd name="T37" fmla="*/ 350319 h 299"/>
              <a:gd name="T38" fmla="*/ 386571 w 368"/>
              <a:gd name="T39" fmla="*/ 99589 h 299"/>
              <a:gd name="T40" fmla="*/ 386571 w 368"/>
              <a:gd name="T41" fmla="*/ 87873 h 299"/>
              <a:gd name="T42" fmla="*/ 431085 w 368"/>
              <a:gd name="T43" fmla="*/ 42179 h 2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68" h="299">
                <a:moveTo>
                  <a:pt x="368" y="36"/>
                </a:moveTo>
                <a:cubicBezTo>
                  <a:pt x="354" y="42"/>
                  <a:pt x="340" y="46"/>
                  <a:pt x="324" y="48"/>
                </a:cubicBezTo>
                <a:cubicBezTo>
                  <a:pt x="340" y="38"/>
                  <a:pt x="352" y="24"/>
                  <a:pt x="358" y="6"/>
                </a:cubicBezTo>
                <a:cubicBezTo>
                  <a:pt x="343" y="15"/>
                  <a:pt x="327" y="21"/>
                  <a:pt x="310" y="24"/>
                </a:cubicBezTo>
                <a:cubicBezTo>
                  <a:pt x="296" y="10"/>
                  <a:pt x="276" y="0"/>
                  <a:pt x="255" y="0"/>
                </a:cubicBezTo>
                <a:cubicBezTo>
                  <a:pt x="213" y="0"/>
                  <a:pt x="179" y="34"/>
                  <a:pt x="179" y="76"/>
                </a:cubicBezTo>
                <a:cubicBezTo>
                  <a:pt x="179" y="82"/>
                  <a:pt x="180" y="88"/>
                  <a:pt x="181" y="93"/>
                </a:cubicBezTo>
                <a:cubicBezTo>
                  <a:pt x="118" y="90"/>
                  <a:pt x="63" y="60"/>
                  <a:pt x="25" y="14"/>
                </a:cubicBezTo>
                <a:cubicBezTo>
                  <a:pt x="19" y="25"/>
                  <a:pt x="15" y="38"/>
                  <a:pt x="15" y="52"/>
                </a:cubicBezTo>
                <a:cubicBezTo>
                  <a:pt x="15" y="78"/>
                  <a:pt x="28" y="101"/>
                  <a:pt x="49" y="115"/>
                </a:cubicBezTo>
                <a:cubicBezTo>
                  <a:pt x="36" y="115"/>
                  <a:pt x="25" y="111"/>
                  <a:pt x="15" y="106"/>
                </a:cubicBezTo>
                <a:cubicBezTo>
                  <a:pt x="14" y="106"/>
                  <a:pt x="14" y="106"/>
                  <a:pt x="14" y="106"/>
                </a:cubicBezTo>
                <a:cubicBezTo>
                  <a:pt x="14" y="143"/>
                  <a:pt x="41" y="174"/>
                  <a:pt x="75" y="181"/>
                </a:cubicBezTo>
                <a:cubicBezTo>
                  <a:pt x="69" y="182"/>
                  <a:pt x="62" y="183"/>
                  <a:pt x="55" y="183"/>
                </a:cubicBezTo>
                <a:cubicBezTo>
                  <a:pt x="50" y="183"/>
                  <a:pt x="46" y="183"/>
                  <a:pt x="41" y="182"/>
                </a:cubicBezTo>
                <a:cubicBezTo>
                  <a:pt x="51" y="212"/>
                  <a:pt x="78" y="234"/>
                  <a:pt x="111" y="234"/>
                </a:cubicBezTo>
                <a:cubicBezTo>
                  <a:pt x="86" y="254"/>
                  <a:pt x="53" y="267"/>
                  <a:pt x="18" y="267"/>
                </a:cubicBezTo>
                <a:cubicBezTo>
                  <a:pt x="12" y="267"/>
                  <a:pt x="6" y="266"/>
                  <a:pt x="0" y="265"/>
                </a:cubicBezTo>
                <a:cubicBezTo>
                  <a:pt x="33" y="287"/>
                  <a:pt x="73" y="299"/>
                  <a:pt x="115" y="299"/>
                </a:cubicBezTo>
                <a:cubicBezTo>
                  <a:pt x="254" y="299"/>
                  <a:pt x="330" y="184"/>
                  <a:pt x="330" y="85"/>
                </a:cubicBezTo>
                <a:cubicBezTo>
                  <a:pt x="330" y="81"/>
                  <a:pt x="330" y="78"/>
                  <a:pt x="330" y="75"/>
                </a:cubicBezTo>
                <a:cubicBezTo>
                  <a:pt x="345" y="64"/>
                  <a:pt x="358" y="51"/>
                  <a:pt x="368" y="36"/>
                </a:cubicBezTo>
                <a:close/>
              </a:path>
            </a:pathLst>
          </a:custGeom>
          <a:solidFill>
            <a:srgbClr val="ADFD06"/>
          </a:solidFill>
          <a:ln>
            <a:noFill/>
          </a:ln>
        </p:spPr>
        <p:txBody>
          <a:bodyPr/>
          <a:lstStyle/>
          <a:p>
            <a:endParaRPr lang="en-ID">
              <a:solidFill>
                <a:srgbClr val="FF5A0A"/>
              </a:solidFill>
            </a:endParaRPr>
          </a:p>
        </p:txBody>
      </p:sp>
      <p:sp>
        <p:nvSpPr>
          <p:cNvPr id="18" name="Freeform 324"/>
          <p:cNvSpPr>
            <a:spLocks noEditPoints="1"/>
          </p:cNvSpPr>
          <p:nvPr/>
        </p:nvSpPr>
        <p:spPr bwMode="auto">
          <a:xfrm>
            <a:off x="5165763" y="6156244"/>
            <a:ext cx="696405" cy="834002"/>
          </a:xfrm>
          <a:custGeom>
            <a:avLst/>
            <a:gdLst>
              <a:gd name="T0" fmla="*/ 308226 w 300"/>
              <a:gd name="T1" fmla="*/ 345537 h 360"/>
              <a:gd name="T2" fmla="*/ 320080 w 300"/>
              <a:gd name="T3" fmla="*/ 319260 h 360"/>
              <a:gd name="T4" fmla="*/ 334570 w 300"/>
              <a:gd name="T5" fmla="*/ 331085 h 360"/>
              <a:gd name="T6" fmla="*/ 237097 w 300"/>
              <a:gd name="T7" fmla="*/ 314005 h 360"/>
              <a:gd name="T8" fmla="*/ 225242 w 300"/>
              <a:gd name="T9" fmla="*/ 396776 h 360"/>
              <a:gd name="T10" fmla="*/ 248951 w 300"/>
              <a:gd name="T11" fmla="*/ 396776 h 360"/>
              <a:gd name="T12" fmla="*/ 237097 w 300"/>
              <a:gd name="T13" fmla="*/ 314005 h 360"/>
              <a:gd name="T14" fmla="*/ 395161 w 300"/>
              <a:gd name="T15" fmla="*/ 412542 h 360"/>
              <a:gd name="T16" fmla="*/ 64543 w 300"/>
              <a:gd name="T17" fmla="*/ 472978 h 360"/>
              <a:gd name="T18" fmla="*/ 0 w 300"/>
              <a:gd name="T19" fmla="*/ 273276 h 360"/>
              <a:gd name="T20" fmla="*/ 330618 w 300"/>
              <a:gd name="T21" fmla="*/ 211526 h 360"/>
              <a:gd name="T22" fmla="*/ 82984 w 300"/>
              <a:gd name="T23" fmla="*/ 426994 h 360"/>
              <a:gd name="T24" fmla="*/ 115914 w 300"/>
              <a:gd name="T25" fmla="*/ 279845 h 360"/>
              <a:gd name="T26" fmla="*/ 27661 w 300"/>
              <a:gd name="T27" fmla="*/ 258824 h 360"/>
              <a:gd name="T28" fmla="*/ 55323 w 300"/>
              <a:gd name="T29" fmla="*/ 279845 h 360"/>
              <a:gd name="T30" fmla="*/ 82984 w 300"/>
              <a:gd name="T31" fmla="*/ 426994 h 360"/>
              <a:gd name="T32" fmla="*/ 154113 w 300"/>
              <a:gd name="T33" fmla="*/ 302180 h 360"/>
              <a:gd name="T34" fmla="*/ 154113 w 300"/>
              <a:gd name="T35" fmla="*/ 399404 h 360"/>
              <a:gd name="T36" fmla="*/ 136989 w 300"/>
              <a:gd name="T37" fmla="*/ 381010 h 360"/>
              <a:gd name="T38" fmla="*/ 109328 w 300"/>
              <a:gd name="T39" fmla="*/ 302180 h 360"/>
              <a:gd name="T40" fmla="*/ 110645 w 300"/>
              <a:gd name="T41" fmla="*/ 404659 h 360"/>
              <a:gd name="T42" fmla="*/ 159382 w 300"/>
              <a:gd name="T43" fmla="*/ 411228 h 360"/>
              <a:gd name="T44" fmla="*/ 181774 w 300"/>
              <a:gd name="T45" fmla="*/ 426994 h 360"/>
              <a:gd name="T46" fmla="*/ 268709 w 300"/>
              <a:gd name="T47" fmla="*/ 391521 h 360"/>
              <a:gd name="T48" fmla="*/ 225242 w 300"/>
              <a:gd name="T49" fmla="*/ 307436 h 360"/>
              <a:gd name="T50" fmla="*/ 197581 w 300"/>
              <a:gd name="T51" fmla="*/ 258824 h 360"/>
              <a:gd name="T52" fmla="*/ 219973 w 300"/>
              <a:gd name="T53" fmla="*/ 425680 h 360"/>
              <a:gd name="T54" fmla="*/ 268709 w 300"/>
              <a:gd name="T55" fmla="*/ 391521 h 360"/>
              <a:gd name="T56" fmla="*/ 334570 w 300"/>
              <a:gd name="T57" fmla="*/ 383638 h 360"/>
              <a:gd name="T58" fmla="*/ 334570 w 300"/>
              <a:gd name="T59" fmla="*/ 398090 h 360"/>
              <a:gd name="T60" fmla="*/ 318763 w 300"/>
              <a:gd name="T61" fmla="*/ 408600 h 360"/>
              <a:gd name="T62" fmla="*/ 308226 w 300"/>
              <a:gd name="T63" fmla="*/ 396776 h 360"/>
              <a:gd name="T64" fmla="*/ 308226 w 300"/>
              <a:gd name="T65" fmla="*/ 367872 h 360"/>
              <a:gd name="T66" fmla="*/ 355645 w 300"/>
              <a:gd name="T67" fmla="*/ 349478 h 360"/>
              <a:gd name="T68" fmla="*/ 300322 w 300"/>
              <a:gd name="T69" fmla="*/ 300867 h 360"/>
              <a:gd name="T70" fmla="*/ 285833 w 300"/>
              <a:gd name="T71" fmla="*/ 344223 h 360"/>
              <a:gd name="T72" fmla="*/ 355645 w 300"/>
              <a:gd name="T73" fmla="*/ 383638 h 360"/>
              <a:gd name="T74" fmla="*/ 255537 w 300"/>
              <a:gd name="T75" fmla="*/ 179994 h 360"/>
              <a:gd name="T76" fmla="*/ 277930 w 300"/>
              <a:gd name="T77" fmla="*/ 179994 h 360"/>
              <a:gd name="T78" fmla="*/ 284516 w 300"/>
              <a:gd name="T79" fmla="*/ 181308 h 360"/>
              <a:gd name="T80" fmla="*/ 316129 w 300"/>
              <a:gd name="T81" fmla="*/ 51239 h 360"/>
              <a:gd name="T82" fmla="*/ 291102 w 300"/>
              <a:gd name="T83" fmla="*/ 152404 h 360"/>
              <a:gd name="T84" fmla="*/ 271344 w 300"/>
              <a:gd name="T85" fmla="*/ 152404 h 360"/>
              <a:gd name="T86" fmla="*/ 246317 w 300"/>
              <a:gd name="T87" fmla="*/ 51239 h 360"/>
              <a:gd name="T88" fmla="*/ 246317 w 300"/>
              <a:gd name="T89" fmla="*/ 161601 h 360"/>
              <a:gd name="T90" fmla="*/ 156747 w 300"/>
              <a:gd name="T91" fmla="*/ 98537 h 360"/>
              <a:gd name="T92" fmla="*/ 171236 w 300"/>
              <a:gd name="T93" fmla="*/ 52553 h 360"/>
              <a:gd name="T94" fmla="*/ 209435 w 300"/>
              <a:gd name="T95" fmla="*/ 49925 h 360"/>
              <a:gd name="T96" fmla="*/ 227876 w 300"/>
              <a:gd name="T97" fmla="*/ 74888 h 360"/>
              <a:gd name="T98" fmla="*/ 229193 w 300"/>
              <a:gd name="T99" fmla="*/ 128755 h 360"/>
              <a:gd name="T100" fmla="*/ 221290 w 300"/>
              <a:gd name="T101" fmla="*/ 170798 h 360"/>
              <a:gd name="T102" fmla="*/ 193629 w 300"/>
              <a:gd name="T103" fmla="*/ 185250 h 360"/>
              <a:gd name="T104" fmla="*/ 164650 w 300"/>
              <a:gd name="T105" fmla="*/ 173425 h 360"/>
              <a:gd name="T106" fmla="*/ 156747 w 300"/>
              <a:gd name="T107" fmla="*/ 132697 h 360"/>
              <a:gd name="T108" fmla="*/ 180457 w 300"/>
              <a:gd name="T109" fmla="*/ 149776 h 360"/>
              <a:gd name="T110" fmla="*/ 205484 w 300"/>
              <a:gd name="T111" fmla="*/ 149776 h 360"/>
              <a:gd name="T112" fmla="*/ 192312 w 300"/>
              <a:gd name="T113" fmla="*/ 68319 h 360"/>
              <a:gd name="T114" fmla="*/ 180457 w 300"/>
              <a:gd name="T115" fmla="*/ 149776 h 360"/>
              <a:gd name="T116" fmla="*/ 125134 w 300"/>
              <a:gd name="T117" fmla="*/ 185250 h 360"/>
              <a:gd name="T118" fmla="*/ 159382 w 300"/>
              <a:gd name="T119" fmla="*/ 0 h 360"/>
              <a:gd name="T120" fmla="*/ 109328 w 300"/>
              <a:gd name="T121" fmla="*/ 63064 h 360"/>
              <a:gd name="T122" fmla="*/ 59274 w 300"/>
              <a:gd name="T123" fmla="*/ 0 h 360"/>
              <a:gd name="T124" fmla="*/ 96156 w 300"/>
              <a:gd name="T125" fmla="*/ 185250 h 3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0" h="360">
                <a:moveTo>
                  <a:pt x="254" y="263"/>
                </a:moveTo>
                <a:cubicBezTo>
                  <a:pt x="234" y="263"/>
                  <a:pt x="234" y="263"/>
                  <a:pt x="234" y="263"/>
                </a:cubicBezTo>
                <a:cubicBezTo>
                  <a:pt x="234" y="252"/>
                  <a:pt x="234" y="252"/>
                  <a:pt x="234" y="252"/>
                </a:cubicBezTo>
                <a:cubicBezTo>
                  <a:pt x="234" y="247"/>
                  <a:pt x="238" y="243"/>
                  <a:pt x="243" y="243"/>
                </a:cubicBezTo>
                <a:cubicBezTo>
                  <a:pt x="245" y="243"/>
                  <a:pt x="245" y="243"/>
                  <a:pt x="245" y="243"/>
                </a:cubicBezTo>
                <a:cubicBezTo>
                  <a:pt x="250" y="243"/>
                  <a:pt x="254" y="247"/>
                  <a:pt x="254" y="252"/>
                </a:cubicBezTo>
                <a:lnTo>
                  <a:pt x="254" y="263"/>
                </a:lnTo>
                <a:close/>
                <a:moveTo>
                  <a:pt x="180" y="239"/>
                </a:moveTo>
                <a:cubicBezTo>
                  <a:pt x="175" y="239"/>
                  <a:pt x="171" y="242"/>
                  <a:pt x="171" y="246"/>
                </a:cubicBezTo>
                <a:cubicBezTo>
                  <a:pt x="171" y="302"/>
                  <a:pt x="171" y="302"/>
                  <a:pt x="171" y="302"/>
                </a:cubicBezTo>
                <a:cubicBezTo>
                  <a:pt x="171" y="306"/>
                  <a:pt x="175" y="310"/>
                  <a:pt x="180" y="310"/>
                </a:cubicBezTo>
                <a:cubicBezTo>
                  <a:pt x="185" y="310"/>
                  <a:pt x="189" y="306"/>
                  <a:pt x="189" y="302"/>
                </a:cubicBezTo>
                <a:cubicBezTo>
                  <a:pt x="189" y="246"/>
                  <a:pt x="189" y="246"/>
                  <a:pt x="189" y="246"/>
                </a:cubicBezTo>
                <a:cubicBezTo>
                  <a:pt x="189" y="242"/>
                  <a:pt x="185" y="239"/>
                  <a:pt x="180" y="239"/>
                </a:cubicBezTo>
                <a:close/>
                <a:moveTo>
                  <a:pt x="300" y="208"/>
                </a:moveTo>
                <a:cubicBezTo>
                  <a:pt x="300" y="314"/>
                  <a:pt x="300" y="314"/>
                  <a:pt x="300" y="314"/>
                </a:cubicBezTo>
                <a:cubicBezTo>
                  <a:pt x="300" y="339"/>
                  <a:pt x="278" y="360"/>
                  <a:pt x="251" y="360"/>
                </a:cubicBezTo>
                <a:cubicBezTo>
                  <a:pt x="49" y="360"/>
                  <a:pt x="49" y="360"/>
                  <a:pt x="49" y="360"/>
                </a:cubicBezTo>
                <a:cubicBezTo>
                  <a:pt x="22" y="360"/>
                  <a:pt x="0" y="339"/>
                  <a:pt x="0" y="314"/>
                </a:cubicBezTo>
                <a:cubicBezTo>
                  <a:pt x="0" y="208"/>
                  <a:pt x="0" y="208"/>
                  <a:pt x="0" y="208"/>
                </a:cubicBezTo>
                <a:cubicBezTo>
                  <a:pt x="0" y="182"/>
                  <a:pt x="22" y="161"/>
                  <a:pt x="49" y="161"/>
                </a:cubicBezTo>
                <a:cubicBezTo>
                  <a:pt x="251" y="161"/>
                  <a:pt x="251" y="161"/>
                  <a:pt x="251" y="161"/>
                </a:cubicBezTo>
                <a:cubicBezTo>
                  <a:pt x="278" y="161"/>
                  <a:pt x="300" y="182"/>
                  <a:pt x="300" y="208"/>
                </a:cubicBezTo>
                <a:close/>
                <a:moveTo>
                  <a:pt x="63" y="325"/>
                </a:moveTo>
                <a:cubicBezTo>
                  <a:pt x="63" y="213"/>
                  <a:pt x="63" y="213"/>
                  <a:pt x="63" y="213"/>
                </a:cubicBezTo>
                <a:cubicBezTo>
                  <a:pt x="88" y="213"/>
                  <a:pt x="88" y="213"/>
                  <a:pt x="88" y="213"/>
                </a:cubicBezTo>
                <a:cubicBezTo>
                  <a:pt x="88" y="197"/>
                  <a:pt x="88" y="197"/>
                  <a:pt x="88" y="197"/>
                </a:cubicBezTo>
                <a:cubicBezTo>
                  <a:pt x="21" y="197"/>
                  <a:pt x="21" y="197"/>
                  <a:pt x="21" y="197"/>
                </a:cubicBezTo>
                <a:cubicBezTo>
                  <a:pt x="21" y="213"/>
                  <a:pt x="21" y="213"/>
                  <a:pt x="21" y="213"/>
                </a:cubicBezTo>
                <a:cubicBezTo>
                  <a:pt x="42" y="213"/>
                  <a:pt x="42" y="213"/>
                  <a:pt x="42" y="213"/>
                </a:cubicBezTo>
                <a:cubicBezTo>
                  <a:pt x="42" y="325"/>
                  <a:pt x="42" y="325"/>
                  <a:pt x="42" y="325"/>
                </a:cubicBezTo>
                <a:lnTo>
                  <a:pt x="63" y="325"/>
                </a:lnTo>
                <a:close/>
                <a:moveTo>
                  <a:pt x="138" y="230"/>
                </a:moveTo>
                <a:cubicBezTo>
                  <a:pt x="117" y="230"/>
                  <a:pt x="117" y="230"/>
                  <a:pt x="117" y="230"/>
                </a:cubicBezTo>
                <a:cubicBezTo>
                  <a:pt x="117" y="290"/>
                  <a:pt x="117" y="290"/>
                  <a:pt x="117" y="290"/>
                </a:cubicBezTo>
                <a:cubicBezTo>
                  <a:pt x="117" y="298"/>
                  <a:pt x="117" y="303"/>
                  <a:pt x="117" y="304"/>
                </a:cubicBezTo>
                <a:cubicBezTo>
                  <a:pt x="115" y="309"/>
                  <a:pt x="107" y="314"/>
                  <a:pt x="104" y="305"/>
                </a:cubicBezTo>
                <a:cubicBezTo>
                  <a:pt x="104" y="303"/>
                  <a:pt x="104" y="298"/>
                  <a:pt x="104" y="290"/>
                </a:cubicBezTo>
                <a:cubicBezTo>
                  <a:pt x="104" y="230"/>
                  <a:pt x="104" y="230"/>
                  <a:pt x="104" y="230"/>
                </a:cubicBezTo>
                <a:cubicBezTo>
                  <a:pt x="83" y="230"/>
                  <a:pt x="83" y="230"/>
                  <a:pt x="83" y="230"/>
                </a:cubicBezTo>
                <a:cubicBezTo>
                  <a:pt x="84" y="289"/>
                  <a:pt x="84" y="289"/>
                  <a:pt x="84" y="289"/>
                </a:cubicBezTo>
                <a:cubicBezTo>
                  <a:pt x="84" y="298"/>
                  <a:pt x="83" y="305"/>
                  <a:pt x="84" y="308"/>
                </a:cubicBezTo>
                <a:cubicBezTo>
                  <a:pt x="84" y="314"/>
                  <a:pt x="84" y="320"/>
                  <a:pt x="89" y="324"/>
                </a:cubicBezTo>
                <a:cubicBezTo>
                  <a:pt x="98" y="330"/>
                  <a:pt x="116" y="323"/>
                  <a:pt x="121" y="313"/>
                </a:cubicBezTo>
                <a:cubicBezTo>
                  <a:pt x="121" y="325"/>
                  <a:pt x="121" y="325"/>
                  <a:pt x="121" y="325"/>
                </a:cubicBezTo>
                <a:cubicBezTo>
                  <a:pt x="138" y="325"/>
                  <a:pt x="138" y="325"/>
                  <a:pt x="138" y="325"/>
                </a:cubicBezTo>
                <a:lnTo>
                  <a:pt x="138" y="230"/>
                </a:lnTo>
                <a:close/>
                <a:moveTo>
                  <a:pt x="204" y="298"/>
                </a:moveTo>
                <a:cubicBezTo>
                  <a:pt x="204" y="249"/>
                  <a:pt x="204" y="249"/>
                  <a:pt x="204" y="249"/>
                </a:cubicBezTo>
                <a:cubicBezTo>
                  <a:pt x="204" y="230"/>
                  <a:pt x="190" y="218"/>
                  <a:pt x="171" y="234"/>
                </a:cubicBezTo>
                <a:cubicBezTo>
                  <a:pt x="171" y="197"/>
                  <a:pt x="171" y="197"/>
                  <a:pt x="171" y="197"/>
                </a:cubicBezTo>
                <a:cubicBezTo>
                  <a:pt x="150" y="197"/>
                  <a:pt x="150" y="197"/>
                  <a:pt x="150" y="197"/>
                </a:cubicBezTo>
                <a:cubicBezTo>
                  <a:pt x="150" y="324"/>
                  <a:pt x="150" y="324"/>
                  <a:pt x="150" y="324"/>
                </a:cubicBezTo>
                <a:cubicBezTo>
                  <a:pt x="167" y="324"/>
                  <a:pt x="167" y="324"/>
                  <a:pt x="167" y="324"/>
                </a:cubicBezTo>
                <a:cubicBezTo>
                  <a:pt x="169" y="316"/>
                  <a:pt x="169" y="316"/>
                  <a:pt x="169" y="316"/>
                </a:cubicBezTo>
                <a:cubicBezTo>
                  <a:pt x="191" y="336"/>
                  <a:pt x="204" y="323"/>
                  <a:pt x="204" y="298"/>
                </a:cubicBezTo>
                <a:close/>
                <a:moveTo>
                  <a:pt x="270" y="292"/>
                </a:moveTo>
                <a:cubicBezTo>
                  <a:pt x="254" y="292"/>
                  <a:pt x="254" y="292"/>
                  <a:pt x="254" y="292"/>
                </a:cubicBezTo>
                <a:cubicBezTo>
                  <a:pt x="254" y="293"/>
                  <a:pt x="254" y="293"/>
                  <a:pt x="254" y="294"/>
                </a:cubicBezTo>
                <a:cubicBezTo>
                  <a:pt x="254" y="303"/>
                  <a:pt x="254" y="303"/>
                  <a:pt x="254" y="303"/>
                </a:cubicBezTo>
                <a:cubicBezTo>
                  <a:pt x="254" y="307"/>
                  <a:pt x="250" y="311"/>
                  <a:pt x="245" y="311"/>
                </a:cubicBezTo>
                <a:cubicBezTo>
                  <a:pt x="242" y="311"/>
                  <a:pt x="242" y="311"/>
                  <a:pt x="242" y="311"/>
                </a:cubicBezTo>
                <a:cubicBezTo>
                  <a:pt x="238" y="311"/>
                  <a:pt x="234" y="307"/>
                  <a:pt x="234" y="303"/>
                </a:cubicBezTo>
                <a:cubicBezTo>
                  <a:pt x="234" y="302"/>
                  <a:pt x="234" y="302"/>
                  <a:pt x="234" y="302"/>
                </a:cubicBezTo>
                <a:cubicBezTo>
                  <a:pt x="234" y="292"/>
                  <a:pt x="234" y="292"/>
                  <a:pt x="234" y="292"/>
                </a:cubicBezTo>
                <a:cubicBezTo>
                  <a:pt x="234" y="280"/>
                  <a:pt x="234" y="280"/>
                  <a:pt x="234" y="280"/>
                </a:cubicBezTo>
                <a:cubicBezTo>
                  <a:pt x="270" y="280"/>
                  <a:pt x="270" y="280"/>
                  <a:pt x="270" y="280"/>
                </a:cubicBezTo>
                <a:cubicBezTo>
                  <a:pt x="270" y="266"/>
                  <a:pt x="270" y="266"/>
                  <a:pt x="270" y="266"/>
                </a:cubicBezTo>
                <a:cubicBezTo>
                  <a:pt x="270" y="256"/>
                  <a:pt x="269" y="247"/>
                  <a:pt x="268" y="241"/>
                </a:cubicBezTo>
                <a:cubicBezTo>
                  <a:pt x="266" y="223"/>
                  <a:pt x="241" y="220"/>
                  <a:pt x="228" y="229"/>
                </a:cubicBezTo>
                <a:cubicBezTo>
                  <a:pt x="224" y="232"/>
                  <a:pt x="221" y="236"/>
                  <a:pt x="220" y="241"/>
                </a:cubicBezTo>
                <a:cubicBezTo>
                  <a:pt x="218" y="246"/>
                  <a:pt x="217" y="253"/>
                  <a:pt x="217" y="262"/>
                </a:cubicBezTo>
                <a:cubicBezTo>
                  <a:pt x="217" y="292"/>
                  <a:pt x="217" y="292"/>
                  <a:pt x="217" y="292"/>
                </a:cubicBezTo>
                <a:cubicBezTo>
                  <a:pt x="217" y="341"/>
                  <a:pt x="277" y="334"/>
                  <a:pt x="270" y="292"/>
                </a:cubicBezTo>
                <a:close/>
                <a:moveTo>
                  <a:pt x="189" y="131"/>
                </a:moveTo>
                <a:cubicBezTo>
                  <a:pt x="190" y="134"/>
                  <a:pt x="192" y="136"/>
                  <a:pt x="194" y="137"/>
                </a:cubicBezTo>
                <a:cubicBezTo>
                  <a:pt x="197" y="139"/>
                  <a:pt x="199" y="140"/>
                  <a:pt x="203" y="140"/>
                </a:cubicBezTo>
                <a:cubicBezTo>
                  <a:pt x="206" y="140"/>
                  <a:pt x="209" y="139"/>
                  <a:pt x="211" y="137"/>
                </a:cubicBezTo>
                <a:cubicBezTo>
                  <a:pt x="213" y="135"/>
                  <a:pt x="215" y="133"/>
                  <a:pt x="217" y="130"/>
                </a:cubicBezTo>
                <a:cubicBezTo>
                  <a:pt x="216" y="138"/>
                  <a:pt x="216" y="138"/>
                  <a:pt x="216" y="138"/>
                </a:cubicBezTo>
                <a:cubicBezTo>
                  <a:pt x="240" y="138"/>
                  <a:pt x="240" y="138"/>
                  <a:pt x="240" y="138"/>
                </a:cubicBezTo>
                <a:cubicBezTo>
                  <a:pt x="240" y="39"/>
                  <a:pt x="240" y="39"/>
                  <a:pt x="240" y="39"/>
                </a:cubicBezTo>
                <a:cubicBezTo>
                  <a:pt x="221" y="39"/>
                  <a:pt x="221" y="39"/>
                  <a:pt x="221" y="39"/>
                </a:cubicBezTo>
                <a:cubicBezTo>
                  <a:pt x="221" y="116"/>
                  <a:pt x="221" y="116"/>
                  <a:pt x="221" y="116"/>
                </a:cubicBezTo>
                <a:cubicBezTo>
                  <a:pt x="221" y="120"/>
                  <a:pt x="218" y="124"/>
                  <a:pt x="214" y="124"/>
                </a:cubicBezTo>
                <a:cubicBezTo>
                  <a:pt x="209" y="124"/>
                  <a:pt x="206" y="120"/>
                  <a:pt x="206" y="116"/>
                </a:cubicBezTo>
                <a:cubicBezTo>
                  <a:pt x="206" y="39"/>
                  <a:pt x="206" y="39"/>
                  <a:pt x="206" y="39"/>
                </a:cubicBezTo>
                <a:cubicBezTo>
                  <a:pt x="187" y="39"/>
                  <a:pt x="187" y="39"/>
                  <a:pt x="187" y="39"/>
                </a:cubicBezTo>
                <a:cubicBezTo>
                  <a:pt x="187" y="106"/>
                  <a:pt x="187" y="106"/>
                  <a:pt x="187" y="106"/>
                </a:cubicBezTo>
                <a:cubicBezTo>
                  <a:pt x="187" y="114"/>
                  <a:pt x="187" y="120"/>
                  <a:pt x="187" y="123"/>
                </a:cubicBezTo>
                <a:cubicBezTo>
                  <a:pt x="188" y="126"/>
                  <a:pt x="188" y="128"/>
                  <a:pt x="189" y="131"/>
                </a:cubicBezTo>
                <a:close/>
                <a:moveTo>
                  <a:pt x="119" y="75"/>
                </a:moveTo>
                <a:cubicBezTo>
                  <a:pt x="119" y="66"/>
                  <a:pt x="120" y="58"/>
                  <a:pt x="121" y="53"/>
                </a:cubicBezTo>
                <a:cubicBezTo>
                  <a:pt x="123" y="48"/>
                  <a:pt x="126" y="43"/>
                  <a:pt x="130" y="40"/>
                </a:cubicBezTo>
                <a:cubicBezTo>
                  <a:pt x="134" y="37"/>
                  <a:pt x="139" y="35"/>
                  <a:pt x="146" y="35"/>
                </a:cubicBezTo>
                <a:cubicBezTo>
                  <a:pt x="151" y="35"/>
                  <a:pt x="156" y="36"/>
                  <a:pt x="159" y="38"/>
                </a:cubicBezTo>
                <a:cubicBezTo>
                  <a:pt x="163" y="40"/>
                  <a:pt x="166" y="43"/>
                  <a:pt x="168" y="46"/>
                </a:cubicBezTo>
                <a:cubicBezTo>
                  <a:pt x="170" y="50"/>
                  <a:pt x="172" y="53"/>
                  <a:pt x="173" y="57"/>
                </a:cubicBezTo>
                <a:cubicBezTo>
                  <a:pt x="173" y="60"/>
                  <a:pt x="174" y="66"/>
                  <a:pt x="174" y="73"/>
                </a:cubicBezTo>
                <a:cubicBezTo>
                  <a:pt x="174" y="98"/>
                  <a:pt x="174" y="98"/>
                  <a:pt x="174" y="98"/>
                </a:cubicBezTo>
                <a:cubicBezTo>
                  <a:pt x="174" y="107"/>
                  <a:pt x="173" y="114"/>
                  <a:pt x="173" y="118"/>
                </a:cubicBezTo>
                <a:cubicBezTo>
                  <a:pt x="172" y="122"/>
                  <a:pt x="170" y="126"/>
                  <a:pt x="168" y="130"/>
                </a:cubicBezTo>
                <a:cubicBezTo>
                  <a:pt x="166" y="134"/>
                  <a:pt x="163" y="137"/>
                  <a:pt x="159" y="138"/>
                </a:cubicBezTo>
                <a:cubicBezTo>
                  <a:pt x="155" y="140"/>
                  <a:pt x="151" y="141"/>
                  <a:pt x="147" y="141"/>
                </a:cubicBezTo>
                <a:cubicBezTo>
                  <a:pt x="141" y="141"/>
                  <a:pt x="137" y="140"/>
                  <a:pt x="133" y="139"/>
                </a:cubicBezTo>
                <a:cubicBezTo>
                  <a:pt x="129" y="137"/>
                  <a:pt x="127" y="135"/>
                  <a:pt x="125" y="132"/>
                </a:cubicBezTo>
                <a:cubicBezTo>
                  <a:pt x="122" y="129"/>
                  <a:pt x="121" y="125"/>
                  <a:pt x="120" y="121"/>
                </a:cubicBezTo>
                <a:cubicBezTo>
                  <a:pt x="119" y="116"/>
                  <a:pt x="119" y="110"/>
                  <a:pt x="119" y="101"/>
                </a:cubicBezTo>
                <a:lnTo>
                  <a:pt x="119" y="75"/>
                </a:lnTo>
                <a:close/>
                <a:moveTo>
                  <a:pt x="137" y="114"/>
                </a:moveTo>
                <a:cubicBezTo>
                  <a:pt x="137" y="120"/>
                  <a:pt x="141" y="125"/>
                  <a:pt x="146" y="125"/>
                </a:cubicBezTo>
                <a:cubicBezTo>
                  <a:pt x="151" y="125"/>
                  <a:pt x="156" y="120"/>
                  <a:pt x="156" y="114"/>
                </a:cubicBezTo>
                <a:cubicBezTo>
                  <a:pt x="156" y="62"/>
                  <a:pt x="156" y="62"/>
                  <a:pt x="156" y="62"/>
                </a:cubicBezTo>
                <a:cubicBezTo>
                  <a:pt x="156" y="56"/>
                  <a:pt x="151" y="52"/>
                  <a:pt x="146" y="52"/>
                </a:cubicBezTo>
                <a:cubicBezTo>
                  <a:pt x="141" y="52"/>
                  <a:pt x="137" y="56"/>
                  <a:pt x="137" y="62"/>
                </a:cubicBezTo>
                <a:lnTo>
                  <a:pt x="137" y="114"/>
                </a:lnTo>
                <a:close/>
                <a:moveTo>
                  <a:pt x="73" y="141"/>
                </a:moveTo>
                <a:cubicBezTo>
                  <a:pt x="95" y="141"/>
                  <a:pt x="95" y="141"/>
                  <a:pt x="95" y="141"/>
                </a:cubicBezTo>
                <a:cubicBezTo>
                  <a:pt x="95" y="65"/>
                  <a:pt x="95" y="65"/>
                  <a:pt x="95" y="65"/>
                </a:cubicBezTo>
                <a:cubicBezTo>
                  <a:pt x="121" y="0"/>
                  <a:pt x="121" y="0"/>
                  <a:pt x="121" y="0"/>
                </a:cubicBezTo>
                <a:cubicBezTo>
                  <a:pt x="97" y="0"/>
                  <a:pt x="97" y="0"/>
                  <a:pt x="97" y="0"/>
                </a:cubicBezTo>
                <a:cubicBezTo>
                  <a:pt x="83" y="48"/>
                  <a:pt x="83" y="48"/>
                  <a:pt x="83" y="48"/>
                </a:cubicBezTo>
                <a:cubicBezTo>
                  <a:pt x="69" y="0"/>
                  <a:pt x="69" y="0"/>
                  <a:pt x="69" y="0"/>
                </a:cubicBezTo>
                <a:cubicBezTo>
                  <a:pt x="45" y="0"/>
                  <a:pt x="45" y="0"/>
                  <a:pt x="45" y="0"/>
                </a:cubicBezTo>
                <a:cubicBezTo>
                  <a:pt x="73" y="65"/>
                  <a:pt x="73" y="65"/>
                  <a:pt x="73" y="65"/>
                </a:cubicBezTo>
                <a:lnTo>
                  <a:pt x="73" y="141"/>
                </a:lnTo>
                <a:close/>
              </a:path>
            </a:pathLst>
          </a:custGeom>
          <a:solidFill>
            <a:srgbClr val="ADFD06"/>
          </a:solidFill>
          <a:ln>
            <a:noFill/>
          </a:ln>
        </p:spPr>
        <p:txBody>
          <a:bodyPr/>
          <a:lstStyle/>
          <a:p>
            <a:endParaRPr lang="en-ID">
              <a:solidFill>
                <a:srgbClr val="FF5A0A"/>
              </a:solidFill>
            </a:endParaRPr>
          </a:p>
        </p:txBody>
      </p:sp>
      <p:sp>
        <p:nvSpPr>
          <p:cNvPr id="19" name="Freeform 13"/>
          <p:cNvSpPr/>
          <p:nvPr/>
        </p:nvSpPr>
        <p:spPr bwMode="auto">
          <a:xfrm>
            <a:off x="3028726" y="6313850"/>
            <a:ext cx="609355" cy="606546"/>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solidFill>
            <a:srgbClr val="ADFD06"/>
          </a:solidFill>
          <a:ln>
            <a:noFill/>
          </a:ln>
        </p:spPr>
        <p:txBody>
          <a:bodyPr/>
          <a:lstStyle/>
          <a:p>
            <a:endParaRPr lang="en-ID">
              <a:solidFill>
                <a:srgbClr val="FF5A0A"/>
              </a:solidFill>
            </a:endParaRPr>
          </a:p>
        </p:txBody>
      </p:sp>
      <p:sp>
        <p:nvSpPr>
          <p:cNvPr id="20" name="Freeform 9"/>
          <p:cNvSpPr>
            <a:spLocks noEditPoints="1"/>
          </p:cNvSpPr>
          <p:nvPr/>
        </p:nvSpPr>
        <p:spPr bwMode="auto">
          <a:xfrm>
            <a:off x="4122276" y="6296516"/>
            <a:ext cx="631818" cy="63181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solidFill>
            <a:srgbClr val="ADFD06"/>
          </a:solidFill>
          <a:ln>
            <a:noFill/>
          </a:ln>
        </p:spPr>
        <p:txBody>
          <a:bodyPr/>
          <a:lstStyle/>
          <a:p>
            <a:endParaRPr lang="en-ID">
              <a:solidFill>
                <a:srgbClr val="FF5A0A"/>
              </a:solidFill>
            </a:endParaRPr>
          </a:p>
        </p:txBody>
      </p:sp>
      <p:sp>
        <p:nvSpPr>
          <p:cNvPr id="21" name="Rectangle 20"/>
          <p:cNvSpPr/>
          <p:nvPr/>
        </p:nvSpPr>
        <p:spPr>
          <a:xfrm>
            <a:off x="1673516" y="7492674"/>
            <a:ext cx="10185975" cy="1569660"/>
          </a:xfrm>
          <a:prstGeom prst="rect">
            <a:avLst/>
          </a:prstGeom>
        </p:spPr>
        <p:txBody>
          <a:bodyPr wrap="square">
            <a:spAutoFit/>
          </a:bodyPr>
          <a:lstStyle/>
          <a:p>
            <a:r>
              <a:rPr lang="en-US" sz="3200" dirty="0">
                <a:solidFill>
                  <a:srgbClr val="FFFFFF"/>
                </a:solidFill>
                <a:latin typeface="Adobe 黑体 Std R" panose="020B0400000000000000" charset="-122"/>
                <a:cs typeface="Adobe 黑体 Std R" panose="020B0400000000000000" charset="-122"/>
              </a:rPr>
              <a:t>We design identity systems that work anywhere. Our Responsive Branding ensures your brand is agile and adaptable for the future.</a:t>
            </a:r>
            <a:endParaRPr lang="en-ID" sz="3200" dirty="0">
              <a:latin typeface="Adobe 黑体 Std R" panose="020B0400000000000000" charset="-122"/>
              <a:cs typeface="Adobe 黑体 Std R" panose="020B0400000000000000" charset="-122"/>
            </a:endParaRPr>
          </a:p>
        </p:txBody>
      </p:sp>
      <p:sp>
        <p:nvSpPr>
          <p:cNvPr id="23" name="Rectangle 22"/>
          <p:cNvSpPr/>
          <p:nvPr/>
        </p:nvSpPr>
        <p:spPr>
          <a:xfrm rot="18545298">
            <a:off x="20106918" y="8993735"/>
            <a:ext cx="3644387" cy="3610563"/>
          </a:xfrm>
          <a:prstGeom prst="rect">
            <a:avLst/>
          </a:prstGeom>
        </p:spPr>
        <p:txBody>
          <a:bodyPr wrap="square">
            <a:prstTxWarp prst="textCircle">
              <a:avLst/>
            </a:prstTxWarp>
            <a:spAutoFit/>
          </a:bodyPr>
          <a:lstStyle/>
          <a:p>
            <a:r>
              <a:rPr lang="en-ID" sz="9600" b="1" dirty="0">
                <a:ln>
                  <a:solidFill>
                    <a:srgbClr val="FF5A0A"/>
                  </a:solidFill>
                </a:ln>
                <a:noFill/>
                <a:latin typeface="微软雅黑" panose="020B0503020204020204" charset="-122"/>
              </a:rPr>
              <a:t>What was the challenge?</a:t>
            </a:r>
            <a:endParaRPr lang="en-ID" sz="213200" b="1" dirty="0">
              <a:ln>
                <a:solidFill>
                  <a:srgbClr val="FF5A0A"/>
                </a:solidFill>
              </a:ln>
              <a:noFill/>
              <a:latin typeface="微软雅黑" panose="020B0503020204020204" charset="-122"/>
            </a:endParaRPr>
          </a:p>
        </p:txBody>
      </p:sp>
      <p:sp>
        <p:nvSpPr>
          <p:cNvPr id="24" name="Rectangle 23"/>
          <p:cNvSpPr/>
          <p:nvPr/>
        </p:nvSpPr>
        <p:spPr>
          <a:xfrm rot="18545298">
            <a:off x="17790948" y="8013868"/>
            <a:ext cx="3644387" cy="3610563"/>
          </a:xfrm>
          <a:prstGeom prst="rect">
            <a:avLst/>
          </a:prstGeom>
        </p:spPr>
        <p:txBody>
          <a:bodyPr wrap="square">
            <a:prstTxWarp prst="textCircle">
              <a:avLst/>
            </a:prstTxWarp>
            <a:spAutoFit/>
          </a:bodyPr>
          <a:lstStyle/>
          <a:p>
            <a:r>
              <a:rPr lang="en-ID" sz="9600" b="1" dirty="0">
                <a:ln>
                  <a:solidFill>
                    <a:srgbClr val="FF5A0A"/>
                  </a:solidFill>
                </a:ln>
                <a:noFill/>
                <a:latin typeface="微软雅黑" panose="020B0503020204020204" charset="-122"/>
              </a:rPr>
              <a:t>What was the challenge?</a:t>
            </a:r>
            <a:endParaRPr lang="en-ID" sz="213200" b="1" dirty="0">
              <a:ln>
                <a:solidFill>
                  <a:srgbClr val="FF5A0A"/>
                </a:solidFill>
              </a:ln>
              <a:noFill/>
              <a:latin typeface="微软雅黑" panose="020B050302020402020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4479250" cy="136794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itle 1"/>
          <p:cNvSpPr txBox="1"/>
          <p:nvPr/>
        </p:nvSpPr>
        <p:spPr>
          <a:xfrm>
            <a:off x="14015675" y="373153"/>
            <a:ext cx="14011999" cy="26469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800" dirty="0">
                <a:solidFill>
                  <a:srgbClr val="FF5A0A"/>
                </a:solidFill>
                <a:latin typeface="微软雅黑" panose="020B0503020204020204" charset="-122"/>
                <a:ea typeface="Inter Medium" panose="02000603000000020004" pitchFamily="50" charset="0"/>
                <a:cs typeface="微软雅黑" panose="020B0503020204020204" charset="-122"/>
              </a:rPr>
              <a:t>VAGABOND</a:t>
            </a:r>
            <a:endParaRPr lang="en-US" sz="13800" dirty="0">
              <a:solidFill>
                <a:srgbClr val="FF5A0A"/>
              </a:solidFill>
              <a:latin typeface="微软雅黑" panose="020B0503020204020204" charset="-122"/>
              <a:ea typeface="Inter Medium" panose="02000603000000020004" pitchFamily="50" charset="0"/>
              <a:cs typeface="微软雅黑" panose="020B0503020204020204" charset="-122"/>
            </a:endParaRPr>
          </a:p>
        </p:txBody>
      </p:sp>
      <p:sp>
        <p:nvSpPr>
          <p:cNvPr id="11" name="Title 1"/>
          <p:cNvSpPr txBox="1"/>
          <p:nvPr/>
        </p:nvSpPr>
        <p:spPr>
          <a:xfrm>
            <a:off x="10443871" y="2040379"/>
            <a:ext cx="14011999" cy="26469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800" dirty="0">
                <a:solidFill>
                  <a:srgbClr val="FF5A0A"/>
                </a:solidFill>
                <a:latin typeface="微软雅黑" panose="020B0503020204020204" charset="-122"/>
                <a:ea typeface="Inter Medium" panose="02000603000000020004" pitchFamily="50" charset="0"/>
                <a:cs typeface="微软雅黑" panose="020B0503020204020204" charset="-122"/>
              </a:rPr>
              <a:t>VAGABOND</a:t>
            </a:r>
            <a:endParaRPr lang="en-US" sz="13800" dirty="0">
              <a:solidFill>
                <a:srgbClr val="FF5A0A"/>
              </a:solidFill>
              <a:latin typeface="微软雅黑" panose="020B0503020204020204" charset="-122"/>
              <a:ea typeface="Inter Medium" panose="02000603000000020004" pitchFamily="50" charset="0"/>
              <a:cs typeface="微软雅黑" panose="020B0503020204020204" charset="-122"/>
            </a:endParaRPr>
          </a:p>
        </p:txBody>
      </p:sp>
      <p:sp>
        <p:nvSpPr>
          <p:cNvPr id="12" name="Title 1"/>
          <p:cNvSpPr txBox="1"/>
          <p:nvPr/>
        </p:nvSpPr>
        <p:spPr>
          <a:xfrm>
            <a:off x="-3299838" y="2040379"/>
            <a:ext cx="14011999" cy="26469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800" dirty="0">
                <a:solidFill>
                  <a:srgbClr val="FF5A0A"/>
                </a:solidFill>
                <a:latin typeface="微软雅黑" panose="020B0503020204020204" charset="-122"/>
                <a:ea typeface="Inter Medium" panose="02000603000000020004" pitchFamily="50" charset="0"/>
                <a:cs typeface="微软雅黑" panose="020B0503020204020204" charset="-122"/>
              </a:rPr>
              <a:t>VAGABOND</a:t>
            </a:r>
            <a:endParaRPr lang="en-US" sz="13800" dirty="0">
              <a:solidFill>
                <a:srgbClr val="FF5A0A"/>
              </a:solidFill>
              <a:latin typeface="微软雅黑" panose="020B0503020204020204" charset="-122"/>
              <a:ea typeface="Inter Medium" panose="02000603000000020004" pitchFamily="50" charset="0"/>
              <a:cs typeface="微软雅黑" panose="020B0503020204020204" charset="-122"/>
            </a:endParaRPr>
          </a:p>
        </p:txBody>
      </p:sp>
      <p:sp>
        <p:nvSpPr>
          <p:cNvPr id="13" name="Title 1"/>
          <p:cNvSpPr txBox="1"/>
          <p:nvPr/>
        </p:nvSpPr>
        <p:spPr>
          <a:xfrm>
            <a:off x="4586862" y="3895360"/>
            <a:ext cx="14011999" cy="26469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800" dirty="0">
                <a:solidFill>
                  <a:srgbClr val="FF5A0A"/>
                </a:solidFill>
                <a:latin typeface="微软雅黑" panose="020B0503020204020204" charset="-122"/>
                <a:ea typeface="Inter Medium" panose="02000603000000020004" pitchFamily="50" charset="0"/>
                <a:cs typeface="微软雅黑" panose="020B0503020204020204" charset="-122"/>
              </a:rPr>
              <a:t>VAGABOND</a:t>
            </a:r>
            <a:endParaRPr lang="en-US" sz="13800" dirty="0">
              <a:solidFill>
                <a:srgbClr val="FF5A0A"/>
              </a:solidFill>
              <a:latin typeface="微软雅黑" panose="020B0503020204020204" charset="-122"/>
              <a:ea typeface="Inter Medium" panose="02000603000000020004" pitchFamily="50" charset="0"/>
              <a:cs typeface="微软雅黑" panose="020B0503020204020204" charset="-122"/>
            </a:endParaRPr>
          </a:p>
        </p:txBody>
      </p:sp>
      <p:sp>
        <p:nvSpPr>
          <p:cNvPr id="14" name="Title 1"/>
          <p:cNvSpPr txBox="1"/>
          <p:nvPr/>
        </p:nvSpPr>
        <p:spPr>
          <a:xfrm>
            <a:off x="-9425137" y="3895360"/>
            <a:ext cx="14011999" cy="26469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800" dirty="0">
                <a:solidFill>
                  <a:srgbClr val="FF5A0A"/>
                </a:solidFill>
                <a:latin typeface="微软雅黑" panose="020B0503020204020204" charset="-122"/>
                <a:ea typeface="Inter Medium" panose="02000603000000020004" pitchFamily="50" charset="0"/>
                <a:cs typeface="微软雅黑" panose="020B0503020204020204" charset="-122"/>
              </a:rPr>
              <a:t>VAGABOND</a:t>
            </a:r>
            <a:endParaRPr lang="en-US" sz="13800" dirty="0">
              <a:solidFill>
                <a:srgbClr val="FF5A0A"/>
              </a:solidFill>
              <a:latin typeface="微软雅黑" panose="020B0503020204020204" charset="-122"/>
              <a:ea typeface="Inter Medium" panose="02000603000000020004" pitchFamily="50" charset="0"/>
              <a:cs typeface="微软雅黑" panose="020B0503020204020204" charset="-122"/>
            </a:endParaRPr>
          </a:p>
        </p:txBody>
      </p:sp>
      <p:sp>
        <p:nvSpPr>
          <p:cNvPr id="15" name="Title 1"/>
          <p:cNvSpPr txBox="1"/>
          <p:nvPr/>
        </p:nvSpPr>
        <p:spPr>
          <a:xfrm>
            <a:off x="18187625" y="3895360"/>
            <a:ext cx="14011999" cy="26469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800" dirty="0">
                <a:solidFill>
                  <a:srgbClr val="FF5A0A"/>
                </a:solidFill>
                <a:latin typeface="微软雅黑" panose="020B0503020204020204" charset="-122"/>
                <a:ea typeface="Inter Medium" panose="02000603000000020004" pitchFamily="50" charset="0"/>
                <a:cs typeface="微软雅黑" panose="020B0503020204020204" charset="-122"/>
              </a:rPr>
              <a:t>VAGABOND</a:t>
            </a:r>
            <a:endParaRPr lang="en-US" sz="13800" dirty="0">
              <a:solidFill>
                <a:srgbClr val="FF5A0A"/>
              </a:solidFill>
              <a:latin typeface="微软雅黑" panose="020B0503020204020204" charset="-122"/>
              <a:ea typeface="Inter Medium" panose="02000603000000020004" pitchFamily="50" charset="0"/>
              <a:cs typeface="微软雅黑" panose="020B0503020204020204" charset="-122"/>
            </a:endParaRPr>
          </a:p>
        </p:txBody>
      </p:sp>
      <p:sp>
        <p:nvSpPr>
          <p:cNvPr id="16" name="Title 1"/>
          <p:cNvSpPr txBox="1"/>
          <p:nvPr/>
        </p:nvSpPr>
        <p:spPr>
          <a:xfrm>
            <a:off x="11705898" y="5750341"/>
            <a:ext cx="14011999" cy="26469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800" dirty="0">
                <a:solidFill>
                  <a:srgbClr val="FF5A0A"/>
                </a:solidFill>
                <a:latin typeface="微软雅黑" panose="020B0503020204020204" charset="-122"/>
                <a:ea typeface="Inter Medium" panose="02000603000000020004" pitchFamily="50" charset="0"/>
                <a:cs typeface="微软雅黑" panose="020B0503020204020204" charset="-122"/>
              </a:rPr>
              <a:t>VAGABOND</a:t>
            </a:r>
            <a:endParaRPr lang="en-US" sz="13800" dirty="0">
              <a:solidFill>
                <a:srgbClr val="FF5A0A"/>
              </a:solidFill>
              <a:latin typeface="微软雅黑" panose="020B0503020204020204" charset="-122"/>
              <a:ea typeface="Inter Medium" panose="02000603000000020004" pitchFamily="50" charset="0"/>
              <a:cs typeface="微软雅黑" panose="020B0503020204020204" charset="-122"/>
            </a:endParaRPr>
          </a:p>
        </p:txBody>
      </p:sp>
      <p:sp>
        <p:nvSpPr>
          <p:cNvPr id="17" name="Title 1"/>
          <p:cNvSpPr txBox="1"/>
          <p:nvPr/>
        </p:nvSpPr>
        <p:spPr>
          <a:xfrm>
            <a:off x="-2095827" y="5750341"/>
            <a:ext cx="14011999" cy="26469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800" dirty="0">
                <a:solidFill>
                  <a:srgbClr val="FF5A0A"/>
                </a:solidFill>
                <a:latin typeface="微软雅黑" panose="020B0503020204020204" charset="-122"/>
                <a:ea typeface="Inter Medium" panose="02000603000000020004" pitchFamily="50" charset="0"/>
                <a:cs typeface="微软雅黑" panose="020B0503020204020204" charset="-122"/>
              </a:rPr>
              <a:t>VAGABOND</a:t>
            </a:r>
            <a:endParaRPr lang="en-US" sz="13800" dirty="0">
              <a:solidFill>
                <a:srgbClr val="FF5A0A"/>
              </a:solidFill>
              <a:latin typeface="微软雅黑" panose="020B0503020204020204" charset="-122"/>
              <a:ea typeface="Inter Medium" panose="02000603000000020004" pitchFamily="50" charset="0"/>
              <a:cs typeface="微软雅黑" panose="020B0503020204020204" charset="-122"/>
            </a:endParaRPr>
          </a:p>
        </p:txBody>
      </p:sp>
      <p:sp>
        <p:nvSpPr>
          <p:cNvPr id="18" name="Title 1"/>
          <p:cNvSpPr txBox="1"/>
          <p:nvPr/>
        </p:nvSpPr>
        <p:spPr>
          <a:xfrm>
            <a:off x="-3854018" y="7761306"/>
            <a:ext cx="14011999" cy="26469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800" dirty="0">
                <a:solidFill>
                  <a:srgbClr val="FF5A0A"/>
                </a:solidFill>
                <a:latin typeface="微软雅黑" panose="020B0503020204020204" charset="-122"/>
                <a:ea typeface="Inter Medium" panose="02000603000000020004" pitchFamily="50" charset="0"/>
                <a:cs typeface="微软雅黑" panose="020B0503020204020204" charset="-122"/>
              </a:rPr>
              <a:t>VAGABOND</a:t>
            </a:r>
            <a:endParaRPr lang="en-US" sz="13800" dirty="0">
              <a:solidFill>
                <a:srgbClr val="FF5A0A"/>
              </a:solidFill>
              <a:latin typeface="微软雅黑" panose="020B0503020204020204" charset="-122"/>
              <a:ea typeface="Inter Medium" panose="02000603000000020004" pitchFamily="50" charset="0"/>
              <a:cs typeface="微软雅黑" panose="020B0503020204020204" charset="-122"/>
            </a:endParaRPr>
          </a:p>
        </p:txBody>
      </p:sp>
      <p:sp>
        <p:nvSpPr>
          <p:cNvPr id="19" name="Title 1"/>
          <p:cNvSpPr txBox="1"/>
          <p:nvPr/>
        </p:nvSpPr>
        <p:spPr>
          <a:xfrm>
            <a:off x="10714070" y="7734207"/>
            <a:ext cx="14011999" cy="26469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800" dirty="0">
                <a:solidFill>
                  <a:srgbClr val="FF5A0A"/>
                </a:solidFill>
                <a:latin typeface="微软雅黑" panose="020B0503020204020204" charset="-122"/>
                <a:ea typeface="Inter Medium" panose="02000603000000020004" pitchFamily="50" charset="0"/>
                <a:cs typeface="微软雅黑" panose="020B0503020204020204" charset="-122"/>
              </a:rPr>
              <a:t>VAGABOND</a:t>
            </a:r>
            <a:endParaRPr lang="en-US" sz="13800" dirty="0">
              <a:solidFill>
                <a:srgbClr val="FF5A0A"/>
              </a:solidFill>
              <a:latin typeface="微软雅黑" panose="020B0503020204020204" charset="-122"/>
              <a:ea typeface="Inter Medium" panose="02000603000000020004" pitchFamily="50" charset="0"/>
              <a:cs typeface="微软雅黑" panose="020B0503020204020204" charset="-122"/>
            </a:endParaRPr>
          </a:p>
        </p:txBody>
      </p:sp>
      <p:sp>
        <p:nvSpPr>
          <p:cNvPr id="20" name="Title 1"/>
          <p:cNvSpPr txBox="1"/>
          <p:nvPr/>
        </p:nvSpPr>
        <p:spPr>
          <a:xfrm>
            <a:off x="12084300" y="9790131"/>
            <a:ext cx="14011999" cy="26469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800" dirty="0">
                <a:solidFill>
                  <a:srgbClr val="FF5A0A"/>
                </a:solidFill>
                <a:latin typeface="微软雅黑" panose="020B0503020204020204" charset="-122"/>
                <a:ea typeface="Inter Medium" panose="02000603000000020004" pitchFamily="50" charset="0"/>
                <a:cs typeface="微软雅黑" panose="020B0503020204020204" charset="-122"/>
              </a:rPr>
              <a:t>VAGABOND</a:t>
            </a:r>
            <a:endParaRPr lang="en-US" sz="13800" dirty="0">
              <a:solidFill>
                <a:srgbClr val="FF5A0A"/>
              </a:solidFill>
              <a:latin typeface="微软雅黑" panose="020B0503020204020204" charset="-122"/>
              <a:ea typeface="Inter Medium" panose="02000603000000020004" pitchFamily="50" charset="0"/>
              <a:cs typeface="微软雅黑" panose="020B0503020204020204" charset="-122"/>
            </a:endParaRPr>
          </a:p>
        </p:txBody>
      </p:sp>
      <p:sp>
        <p:nvSpPr>
          <p:cNvPr id="21" name="Title 1"/>
          <p:cNvSpPr txBox="1"/>
          <p:nvPr/>
        </p:nvSpPr>
        <p:spPr>
          <a:xfrm>
            <a:off x="-1574550" y="9790131"/>
            <a:ext cx="14011999" cy="26469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800" dirty="0">
                <a:solidFill>
                  <a:srgbClr val="FF5A0A"/>
                </a:solidFill>
                <a:latin typeface="微软雅黑" panose="020B0503020204020204" charset="-122"/>
                <a:ea typeface="Inter Medium" panose="02000603000000020004" pitchFamily="50" charset="0"/>
                <a:cs typeface="微软雅黑" panose="020B0503020204020204" charset="-122"/>
              </a:rPr>
              <a:t>VAGABOND</a:t>
            </a:r>
            <a:endParaRPr lang="en-US" sz="13800" dirty="0">
              <a:solidFill>
                <a:srgbClr val="FF5A0A"/>
              </a:solidFill>
              <a:latin typeface="微软雅黑" panose="020B0503020204020204" charset="-122"/>
              <a:ea typeface="Inter Medium" panose="02000603000000020004" pitchFamily="50" charset="0"/>
              <a:cs typeface="微软雅黑" panose="020B0503020204020204" charset="-122"/>
            </a:endParaRPr>
          </a:p>
        </p:txBody>
      </p:sp>
      <p:sp>
        <p:nvSpPr>
          <p:cNvPr id="22" name="Title 1"/>
          <p:cNvSpPr txBox="1"/>
          <p:nvPr/>
        </p:nvSpPr>
        <p:spPr>
          <a:xfrm>
            <a:off x="-5989820" y="11573055"/>
            <a:ext cx="14011999" cy="26469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800" dirty="0">
                <a:solidFill>
                  <a:srgbClr val="FF5A0A"/>
                </a:solidFill>
                <a:latin typeface="微软雅黑" panose="020B0503020204020204" charset="-122"/>
                <a:ea typeface="Inter Medium" panose="02000603000000020004" pitchFamily="50" charset="0"/>
                <a:cs typeface="微软雅黑" panose="020B0503020204020204" charset="-122"/>
              </a:rPr>
              <a:t>VAGABOND</a:t>
            </a:r>
            <a:endParaRPr lang="en-US" sz="13800" dirty="0">
              <a:solidFill>
                <a:srgbClr val="FF5A0A"/>
              </a:solidFill>
              <a:latin typeface="微软雅黑" panose="020B0503020204020204" charset="-122"/>
              <a:ea typeface="Inter Medium" panose="02000603000000020004" pitchFamily="50" charset="0"/>
              <a:cs typeface="微软雅黑" panose="020B0503020204020204" charset="-122"/>
            </a:endParaRPr>
          </a:p>
        </p:txBody>
      </p:sp>
      <p:sp>
        <p:nvSpPr>
          <p:cNvPr id="23" name="Title 1"/>
          <p:cNvSpPr txBox="1"/>
          <p:nvPr/>
        </p:nvSpPr>
        <p:spPr>
          <a:xfrm>
            <a:off x="7840480" y="11573055"/>
            <a:ext cx="14011999" cy="26469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800" dirty="0">
                <a:solidFill>
                  <a:srgbClr val="FF5A0A"/>
                </a:solidFill>
                <a:latin typeface="微软雅黑" panose="020B0503020204020204" charset="-122"/>
                <a:ea typeface="Inter Medium" panose="02000603000000020004" pitchFamily="50" charset="0"/>
                <a:cs typeface="微软雅黑" panose="020B0503020204020204" charset="-122"/>
              </a:rPr>
              <a:t>VAGABOND</a:t>
            </a:r>
            <a:endParaRPr lang="en-US" sz="13800" dirty="0">
              <a:solidFill>
                <a:srgbClr val="FF5A0A"/>
              </a:solidFill>
              <a:latin typeface="微软雅黑" panose="020B0503020204020204" charset="-122"/>
              <a:ea typeface="Inter Medium" panose="02000603000000020004" pitchFamily="50" charset="0"/>
              <a:cs typeface="微软雅黑" panose="020B0503020204020204" charset="-122"/>
            </a:endParaRPr>
          </a:p>
        </p:txBody>
      </p:sp>
      <p:sp>
        <p:nvSpPr>
          <p:cNvPr id="24" name="Title 1"/>
          <p:cNvSpPr txBox="1"/>
          <p:nvPr/>
        </p:nvSpPr>
        <p:spPr>
          <a:xfrm>
            <a:off x="21470755" y="11573055"/>
            <a:ext cx="14011999" cy="26469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800" dirty="0">
                <a:solidFill>
                  <a:srgbClr val="FF5A0A"/>
                </a:solidFill>
                <a:latin typeface="微软雅黑" panose="020B0503020204020204" charset="-122"/>
                <a:ea typeface="Inter Medium" panose="02000603000000020004" pitchFamily="50" charset="0"/>
                <a:cs typeface="微软雅黑" panose="020B0503020204020204" charset="-122"/>
              </a:rPr>
              <a:t>VAGABOND</a:t>
            </a:r>
            <a:endParaRPr lang="en-US" sz="13800" dirty="0">
              <a:solidFill>
                <a:srgbClr val="FF5A0A"/>
              </a:solidFill>
              <a:latin typeface="微软雅黑" panose="020B0503020204020204" charset="-122"/>
              <a:ea typeface="Inter Medium" panose="02000603000000020004" pitchFamily="50" charset="0"/>
              <a:cs typeface="微软雅黑" panose="020B0503020204020204" charset="-122"/>
            </a:endParaRPr>
          </a:p>
        </p:txBody>
      </p:sp>
      <p:sp>
        <p:nvSpPr>
          <p:cNvPr id="8" name="Title 1"/>
          <p:cNvSpPr txBox="1"/>
          <p:nvPr/>
        </p:nvSpPr>
        <p:spPr>
          <a:xfrm>
            <a:off x="-88252" y="373153"/>
            <a:ext cx="14011999" cy="26469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800" dirty="0">
                <a:solidFill>
                  <a:srgbClr val="FF5A0A"/>
                </a:solidFill>
                <a:latin typeface="微软雅黑" panose="020B0503020204020204" charset="-122"/>
                <a:ea typeface="Inter Medium" panose="02000603000000020004" pitchFamily="50" charset="0"/>
                <a:cs typeface="微软雅黑" panose="020B0503020204020204" charset="-122"/>
              </a:rPr>
              <a:t>VAGABOND</a:t>
            </a:r>
            <a:endParaRPr lang="en-US" sz="13800" dirty="0">
              <a:solidFill>
                <a:srgbClr val="FF5A0A"/>
              </a:solidFill>
              <a:latin typeface="微软雅黑" panose="020B0503020204020204" charset="-122"/>
              <a:ea typeface="Inter Medium" panose="02000603000000020004" pitchFamily="50" charset="0"/>
              <a:cs typeface="微软雅黑" panose="020B0503020204020204" charset="-122"/>
            </a:endParaRPr>
          </a:p>
        </p:txBody>
      </p:sp>
      <p:sp>
        <p:nvSpPr>
          <p:cNvPr id="9" name="Rectangle 8"/>
          <p:cNvSpPr/>
          <p:nvPr/>
        </p:nvSpPr>
        <p:spPr>
          <a:xfrm>
            <a:off x="6134779" y="1037774"/>
            <a:ext cx="16822273" cy="11603940"/>
          </a:xfrm>
          <a:prstGeom prst="rect">
            <a:avLst/>
          </a:prstGeom>
          <a:solidFill>
            <a:srgbClr val="FF5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Rectangle 24"/>
          <p:cNvSpPr/>
          <p:nvPr/>
        </p:nvSpPr>
        <p:spPr>
          <a:xfrm>
            <a:off x="13522377" y="2821336"/>
            <a:ext cx="9620992" cy="2800767"/>
          </a:xfrm>
          <a:prstGeom prst="rect">
            <a:avLst/>
          </a:prstGeom>
        </p:spPr>
        <p:txBody>
          <a:bodyPr wrap="square">
            <a:spAutoFit/>
          </a:bodyPr>
          <a:lstStyle/>
          <a:p>
            <a:r>
              <a:rPr lang="en-US" sz="8800" dirty="0">
                <a:latin typeface="微软雅黑" panose="020B0503020204020204" charset="-122"/>
                <a:ea typeface="Inter Medium" panose="02000603000000020004" pitchFamily="50" charset="0"/>
                <a:cs typeface="微软雅黑" panose="020B0503020204020204" charset="-122"/>
              </a:rPr>
              <a:t>Planning </a:t>
            </a:r>
            <a:r>
              <a:rPr lang="en-US" sz="8800" dirty="0" err="1">
                <a:latin typeface="微软雅黑" panose="020B0503020204020204" charset="-122"/>
                <a:ea typeface="Inter Medium" panose="02000603000000020004" pitchFamily="50" charset="0"/>
                <a:cs typeface="微软雅黑" panose="020B0503020204020204" charset="-122"/>
              </a:rPr>
              <a:t>Scadule</a:t>
            </a:r>
            <a:endParaRPr lang="en-US" sz="8800" dirty="0">
              <a:latin typeface="微软雅黑" panose="020B0503020204020204" charset="-122"/>
              <a:ea typeface="Inter Medium" panose="02000603000000020004" pitchFamily="50" charset="0"/>
              <a:cs typeface="微软雅黑" panose="020B0503020204020204" charset="-122"/>
            </a:endParaRPr>
          </a:p>
        </p:txBody>
      </p:sp>
      <p:sp>
        <p:nvSpPr>
          <p:cNvPr id="26" name="Subtitle 2"/>
          <p:cNvSpPr txBox="1"/>
          <p:nvPr/>
        </p:nvSpPr>
        <p:spPr>
          <a:xfrm>
            <a:off x="14191526" y="5750341"/>
            <a:ext cx="7952671" cy="32262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200000"/>
              </a:lnSpc>
              <a:buNone/>
              <a:defRPr/>
            </a:pPr>
            <a:r>
              <a:rPr lang="en-US" sz="1800" dirty="0">
                <a:solidFill>
                  <a:schemeClr val="tx1">
                    <a:lumMod val="95000"/>
                    <a:lumOff val="5000"/>
                  </a:schemeClr>
                </a:solidFill>
                <a:latin typeface="Adobe 黑体 Std R" panose="020B0400000000000000" charset="-122"/>
                <a:ea typeface="Roboto" pitchFamily="2" charset="0"/>
                <a:cs typeface="Adobe 黑体 Std R" panose="020B0400000000000000" charset="-122"/>
              </a:rPr>
              <a:t>Design has the power to pull people closer, guiding them visually so they can easily engage with your brand. It replaces confusion with clarity and brings understanding to those who encounter your work.</a:t>
            </a:r>
            <a:endParaRPr lang="en-US" sz="1800" dirty="0">
              <a:solidFill>
                <a:schemeClr val="tx1">
                  <a:lumMod val="95000"/>
                  <a:lumOff val="5000"/>
                </a:schemeClr>
              </a:solidFill>
              <a:latin typeface="Adobe 黑体 Std R" panose="020B0400000000000000" charset="-122"/>
              <a:ea typeface="Roboto" pitchFamily="2" charset="0"/>
              <a:cs typeface="Adobe 黑体 Std R" panose="020B0400000000000000" charset="-122"/>
            </a:endParaRPr>
          </a:p>
        </p:txBody>
      </p:sp>
      <p:sp>
        <p:nvSpPr>
          <p:cNvPr id="27" name="Rectangle 26"/>
          <p:cNvSpPr/>
          <p:nvPr/>
        </p:nvSpPr>
        <p:spPr>
          <a:xfrm rot="16200000">
            <a:off x="3867793" y="8845422"/>
            <a:ext cx="5689572" cy="707886"/>
          </a:xfrm>
          <a:prstGeom prst="rect">
            <a:avLst/>
          </a:prstGeom>
        </p:spPr>
        <p:txBody>
          <a:bodyPr wrap="square">
            <a:spAutoFit/>
          </a:bodyPr>
          <a:lstStyle/>
          <a:p>
            <a:r>
              <a:rPr lang="en-US" sz="2000" dirty="0">
                <a:latin typeface="Adobe 黑体 Std R" panose="020B0400000000000000" charset="-122"/>
                <a:ea typeface="Open Sans" panose="020B0606030504020204" pitchFamily="34" charset="0"/>
                <a:cs typeface="Adobe 黑体 Std R" panose="020B0400000000000000" charset="-122"/>
              </a:rPr>
              <a:t>A designer who has served the industry for over a decade,</a:t>
            </a:r>
            <a:endParaRPr lang="en-ID" sz="2000" dirty="0">
              <a:latin typeface="Adobe 黑体 Std R" panose="020B0400000000000000" charset="-122"/>
              <a:cs typeface="Adobe 黑体 Std R" panose="020B0400000000000000" charset="-122"/>
            </a:endParaRPr>
          </a:p>
        </p:txBody>
      </p:sp>
      <p:sp>
        <p:nvSpPr>
          <p:cNvPr id="2" name="Rectangle 1"/>
          <p:cNvSpPr/>
          <p:nvPr/>
        </p:nvSpPr>
        <p:spPr>
          <a:xfrm>
            <a:off x="17884593" y="8397315"/>
            <a:ext cx="4259603" cy="2971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8" name="Rectangle 27"/>
          <p:cNvSpPr/>
          <p:nvPr/>
        </p:nvSpPr>
        <p:spPr>
          <a:xfrm>
            <a:off x="14191526" y="8397315"/>
            <a:ext cx="7952671" cy="297113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9" name="Rectangle 28"/>
          <p:cNvSpPr/>
          <p:nvPr/>
        </p:nvSpPr>
        <p:spPr>
          <a:xfrm>
            <a:off x="15010208" y="9376911"/>
            <a:ext cx="2874385" cy="646331"/>
          </a:xfrm>
          <a:prstGeom prst="rect">
            <a:avLst/>
          </a:prstGeom>
        </p:spPr>
        <p:txBody>
          <a:bodyPr wrap="square">
            <a:spAutoFit/>
          </a:bodyPr>
          <a:lstStyle/>
          <a:p>
            <a:r>
              <a:rPr lang="en-US" sz="3600" b="1" dirty="0">
                <a:latin typeface="Adobe 黑体 Std R" panose="020B0400000000000000" charset="-122"/>
                <a:ea typeface="EB Garamond 12" panose="02020502060206020403" pitchFamily="18" charset="0"/>
                <a:cs typeface="Adobe 黑体 Std R" panose="020B0400000000000000" charset="-122"/>
              </a:rPr>
              <a:t>08:00PM</a:t>
            </a:r>
            <a:endParaRPr lang="en-ID" sz="3600" b="1" dirty="0">
              <a:latin typeface="Adobe 黑体 Std R" panose="020B0400000000000000" charset="-122"/>
              <a:ea typeface="EB Garamond 12" panose="02020502060206020403" pitchFamily="18" charset="0"/>
              <a:cs typeface="Adobe 黑体 Std R" panose="020B0400000000000000" charset="-122"/>
            </a:endParaRPr>
          </a:p>
        </p:txBody>
      </p:sp>
      <p:sp>
        <p:nvSpPr>
          <p:cNvPr id="30" name="Rectangle 29"/>
          <p:cNvSpPr/>
          <p:nvPr/>
        </p:nvSpPr>
        <p:spPr>
          <a:xfrm>
            <a:off x="15010208" y="9955275"/>
            <a:ext cx="2076232" cy="461665"/>
          </a:xfrm>
          <a:prstGeom prst="rect">
            <a:avLst/>
          </a:prstGeom>
        </p:spPr>
        <p:txBody>
          <a:bodyPr wrap="square">
            <a:spAutoFit/>
          </a:bodyPr>
          <a:lstStyle/>
          <a:p>
            <a:r>
              <a:rPr lang="en-US" sz="2400" dirty="0">
                <a:latin typeface="Adobe 黑体 Std R" panose="020B0400000000000000" charset="-122"/>
                <a:ea typeface="EB Garamond 12" panose="02020502060206020403" pitchFamily="18" charset="0"/>
                <a:cs typeface="Adobe 黑体 Std R" panose="020B0400000000000000" charset="-122"/>
              </a:rPr>
              <a:t>Saturday</a:t>
            </a:r>
            <a:endParaRPr lang="en-ID" sz="2400" dirty="0">
              <a:latin typeface="Adobe 黑体 Std R" panose="020B0400000000000000" charset="-122"/>
              <a:ea typeface="EB Garamond 12" panose="02020502060206020403" pitchFamily="18" charset="0"/>
              <a:cs typeface="Adobe 黑体 Std R" panose="020B0400000000000000" charset="-122"/>
            </a:endParaRPr>
          </a:p>
        </p:txBody>
      </p:sp>
      <p:sp>
        <p:nvSpPr>
          <p:cNvPr id="31" name="Rectangle 30"/>
          <p:cNvSpPr/>
          <p:nvPr/>
        </p:nvSpPr>
        <p:spPr>
          <a:xfrm>
            <a:off x="19028427" y="9376911"/>
            <a:ext cx="2874385" cy="646331"/>
          </a:xfrm>
          <a:prstGeom prst="rect">
            <a:avLst/>
          </a:prstGeom>
        </p:spPr>
        <p:txBody>
          <a:bodyPr wrap="square">
            <a:spAutoFit/>
          </a:bodyPr>
          <a:lstStyle/>
          <a:p>
            <a:r>
              <a:rPr lang="en-US" sz="3600" b="1" dirty="0">
                <a:latin typeface="Adobe 黑体 Std R" panose="020B0400000000000000" charset="-122"/>
                <a:ea typeface="EB Garamond 12" panose="02020502060206020403" pitchFamily="18" charset="0"/>
                <a:cs typeface="Adobe 黑体 Std R" panose="020B0400000000000000" charset="-122"/>
              </a:rPr>
              <a:t>09:00PM</a:t>
            </a:r>
            <a:endParaRPr lang="en-ID" sz="3600" b="1" dirty="0">
              <a:latin typeface="Adobe 黑体 Std R" panose="020B0400000000000000" charset="-122"/>
              <a:ea typeface="EB Garamond 12" panose="02020502060206020403" pitchFamily="18" charset="0"/>
              <a:cs typeface="Adobe 黑体 Std R" panose="020B0400000000000000" charset="-122"/>
            </a:endParaRPr>
          </a:p>
        </p:txBody>
      </p:sp>
      <p:sp>
        <p:nvSpPr>
          <p:cNvPr id="32" name="Rectangle 31"/>
          <p:cNvSpPr/>
          <p:nvPr/>
        </p:nvSpPr>
        <p:spPr>
          <a:xfrm>
            <a:off x="19028427" y="9955275"/>
            <a:ext cx="2076232" cy="461665"/>
          </a:xfrm>
          <a:prstGeom prst="rect">
            <a:avLst/>
          </a:prstGeom>
        </p:spPr>
        <p:txBody>
          <a:bodyPr wrap="square">
            <a:spAutoFit/>
          </a:bodyPr>
          <a:lstStyle/>
          <a:p>
            <a:r>
              <a:rPr lang="en-US" sz="2400" dirty="0">
                <a:latin typeface="Adobe 黑体 Std R" panose="020B0400000000000000" charset="-122"/>
                <a:ea typeface="EB Garamond 12" panose="02020502060206020403" pitchFamily="18" charset="0"/>
                <a:cs typeface="Adobe 黑体 Std R" panose="020B0400000000000000" charset="-122"/>
              </a:rPr>
              <a:t>Saturday</a:t>
            </a:r>
            <a:endParaRPr lang="en-ID" sz="2400" dirty="0">
              <a:latin typeface="Adobe 黑体 Std R" panose="020B0400000000000000" charset="-122"/>
              <a:ea typeface="EB Garamond 12" panose="02020502060206020403" pitchFamily="18" charset="0"/>
              <a:cs typeface="Adobe 黑体 Std R" panose="020B0400000000000000" charset="-122"/>
            </a:endParaRPr>
          </a:p>
        </p:txBody>
      </p:sp>
      <p:cxnSp>
        <p:nvCxnSpPr>
          <p:cNvPr id="35" name="Straight Connector 34"/>
          <p:cNvCxnSpPr/>
          <p:nvPr/>
        </p:nvCxnSpPr>
        <p:spPr>
          <a:xfrm>
            <a:off x="17884593" y="8397315"/>
            <a:ext cx="0" cy="297113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图片占位符 32"/>
          <p:cNvPicPr>
            <a:picLocks noGrp="1" noChangeAspect="1"/>
          </p:cNvPicPr>
          <p:nvPr>
            <p:ph type="pic" sz="quarter" idx="10"/>
          </p:nvPr>
        </p:nvPicPr>
        <p:blipFill>
          <a:blip r:embed="rId1" cstate="screen"/>
          <a:srcRect l="11567" r="11567"/>
          <a:stretch>
            <a:fillRect/>
          </a:stretch>
        </p:blip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479250" cy="13679488"/>
          </a:xfrm>
          <a:prstGeom prst="rect">
            <a:avLst/>
          </a:prstGeom>
          <a:solidFill>
            <a:srgbClr val="ADF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itle 1"/>
          <p:cNvSpPr txBox="1"/>
          <p:nvPr/>
        </p:nvSpPr>
        <p:spPr>
          <a:xfrm>
            <a:off x="6659212" y="6184762"/>
            <a:ext cx="11160825" cy="1309963"/>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a:latin typeface="微软雅黑" panose="020B0503020204020204" charset="-122"/>
                <a:ea typeface="Inter Medium" panose="02000603000000020004" pitchFamily="50" charset="0"/>
                <a:cs typeface="Poppins SemiBold" panose="00000700000000000000" pitchFamily="2" charset="0"/>
              </a:rPr>
              <a:t>THANK YOU</a:t>
            </a:r>
            <a:endParaRPr lang="en-US" sz="8800" dirty="0">
              <a:latin typeface="微软雅黑" panose="020B0503020204020204" charset="-122"/>
              <a:ea typeface="Inter Medium" panose="02000603000000020004" pitchFamily="50" charset="0"/>
              <a:cs typeface="Poppins SemiBold" panose="00000700000000000000" pitchFamily="2" charset="0"/>
            </a:endParaRPr>
          </a:p>
        </p:txBody>
      </p:sp>
      <p:sp>
        <p:nvSpPr>
          <p:cNvPr id="6" name="Freeform: Shape 5"/>
          <p:cNvSpPr/>
          <p:nvPr/>
        </p:nvSpPr>
        <p:spPr>
          <a:xfrm>
            <a:off x="7587789" y="5657904"/>
            <a:ext cx="9287975" cy="383063"/>
          </a:xfrm>
          <a:custGeom>
            <a:avLst/>
            <a:gdLst/>
            <a:ahLst/>
            <a:cxnLst/>
            <a:rect l="l" t="t" r="r" b="b"/>
            <a:pathLst>
              <a:path w="9287975" h="383063">
                <a:moveTo>
                  <a:pt x="9087516" y="11144"/>
                </a:moveTo>
                <a:lnTo>
                  <a:pt x="9287975" y="11144"/>
                </a:lnTo>
                <a:lnTo>
                  <a:pt x="9287975" y="383063"/>
                </a:lnTo>
                <a:lnTo>
                  <a:pt x="9087516" y="383063"/>
                </a:lnTo>
                <a:close/>
                <a:moveTo>
                  <a:pt x="8307419" y="11144"/>
                </a:moveTo>
                <a:lnTo>
                  <a:pt x="8507876" y="11144"/>
                </a:lnTo>
                <a:lnTo>
                  <a:pt x="8507876" y="383063"/>
                </a:lnTo>
                <a:lnTo>
                  <a:pt x="8307419" y="383063"/>
                </a:lnTo>
                <a:close/>
                <a:moveTo>
                  <a:pt x="6086475" y="11144"/>
                </a:moveTo>
                <a:lnTo>
                  <a:pt x="6328305" y="11144"/>
                </a:lnTo>
                <a:lnTo>
                  <a:pt x="6628015" y="366584"/>
                </a:lnTo>
                <a:lnTo>
                  <a:pt x="6927727" y="11144"/>
                </a:lnTo>
                <a:lnTo>
                  <a:pt x="7169557" y="11144"/>
                </a:lnTo>
                <a:lnTo>
                  <a:pt x="6856140" y="383063"/>
                </a:lnTo>
                <a:lnTo>
                  <a:pt x="6399891" y="383063"/>
                </a:lnTo>
                <a:close/>
                <a:moveTo>
                  <a:pt x="5187299" y="11144"/>
                </a:moveTo>
                <a:lnTo>
                  <a:pt x="5491537" y="11144"/>
                </a:lnTo>
                <a:lnTo>
                  <a:pt x="5019021" y="357671"/>
                </a:lnTo>
                <a:lnTo>
                  <a:pt x="5046703" y="383063"/>
                </a:lnTo>
                <a:lnTo>
                  <a:pt x="4675950" y="383063"/>
                </a:lnTo>
                <a:close/>
                <a:moveTo>
                  <a:pt x="4430744" y="11144"/>
                </a:moveTo>
                <a:lnTo>
                  <a:pt x="4631201" y="11144"/>
                </a:lnTo>
                <a:lnTo>
                  <a:pt x="4631201" y="383063"/>
                </a:lnTo>
                <a:lnTo>
                  <a:pt x="4430744" y="383063"/>
                </a:lnTo>
                <a:close/>
                <a:moveTo>
                  <a:pt x="4130459" y="11144"/>
                </a:moveTo>
                <a:lnTo>
                  <a:pt x="4330916" y="11144"/>
                </a:lnTo>
                <a:lnTo>
                  <a:pt x="4330916" y="383063"/>
                </a:lnTo>
                <a:lnTo>
                  <a:pt x="4130459" y="383063"/>
                </a:lnTo>
                <a:close/>
                <a:moveTo>
                  <a:pt x="3325844" y="11144"/>
                </a:moveTo>
                <a:lnTo>
                  <a:pt x="3597641" y="11144"/>
                </a:lnTo>
                <a:lnTo>
                  <a:pt x="3935758" y="383063"/>
                </a:lnTo>
                <a:lnTo>
                  <a:pt x="3687118" y="383063"/>
                </a:lnTo>
                <a:lnTo>
                  <a:pt x="3526301" y="206137"/>
                </a:lnTo>
                <a:lnTo>
                  <a:pt x="3526301" y="383063"/>
                </a:lnTo>
                <a:lnTo>
                  <a:pt x="3325844" y="383063"/>
                </a:lnTo>
                <a:close/>
                <a:moveTo>
                  <a:pt x="2564433" y="11144"/>
                </a:moveTo>
                <a:lnTo>
                  <a:pt x="2835205" y="11144"/>
                </a:lnTo>
                <a:lnTo>
                  <a:pt x="3027548" y="383063"/>
                </a:lnTo>
                <a:lnTo>
                  <a:pt x="2812214" y="383063"/>
                </a:lnTo>
                <a:lnTo>
                  <a:pt x="2700377" y="159363"/>
                </a:lnTo>
                <a:lnTo>
                  <a:pt x="2587753" y="383063"/>
                </a:lnTo>
                <a:lnTo>
                  <a:pt x="2372619" y="383063"/>
                </a:lnTo>
                <a:close/>
                <a:moveTo>
                  <a:pt x="1039844" y="11144"/>
                </a:moveTo>
                <a:lnTo>
                  <a:pt x="1240301" y="11144"/>
                </a:lnTo>
                <a:lnTo>
                  <a:pt x="1240301" y="316497"/>
                </a:lnTo>
                <a:lnTo>
                  <a:pt x="1875663" y="316497"/>
                </a:lnTo>
                <a:lnTo>
                  <a:pt x="1875663" y="11144"/>
                </a:lnTo>
                <a:lnTo>
                  <a:pt x="2076120" y="11144"/>
                </a:lnTo>
                <a:lnTo>
                  <a:pt x="2076120" y="383063"/>
                </a:lnTo>
                <a:lnTo>
                  <a:pt x="1039844" y="383063"/>
                </a:lnTo>
                <a:close/>
                <a:moveTo>
                  <a:pt x="0" y="11144"/>
                </a:moveTo>
                <a:lnTo>
                  <a:pt x="958266" y="11144"/>
                </a:lnTo>
                <a:lnTo>
                  <a:pt x="958266" y="179283"/>
                </a:lnTo>
                <a:lnTo>
                  <a:pt x="579362" y="179283"/>
                </a:lnTo>
                <a:lnTo>
                  <a:pt x="579362" y="383063"/>
                </a:lnTo>
                <a:lnTo>
                  <a:pt x="378905" y="383063"/>
                </a:lnTo>
                <a:lnTo>
                  <a:pt x="378905" y="179283"/>
                </a:lnTo>
                <a:lnTo>
                  <a:pt x="0" y="179283"/>
                </a:lnTo>
                <a:close/>
                <a:moveTo>
                  <a:pt x="7729278" y="0"/>
                </a:moveTo>
                <a:cubicBezTo>
                  <a:pt x="7899402" y="575"/>
                  <a:pt x="8023884" y="35058"/>
                  <a:pt x="8102726" y="103449"/>
                </a:cubicBezTo>
                <a:cubicBezTo>
                  <a:pt x="8161858" y="154743"/>
                  <a:pt x="8198546" y="223171"/>
                  <a:pt x="8212791" y="308733"/>
                </a:cubicBezTo>
                <a:lnTo>
                  <a:pt x="8218299" y="383063"/>
                </a:lnTo>
                <a:lnTo>
                  <a:pt x="8018004" y="383063"/>
                </a:lnTo>
                <a:lnTo>
                  <a:pt x="8015527" y="344661"/>
                </a:lnTo>
                <a:cubicBezTo>
                  <a:pt x="8007619" y="293156"/>
                  <a:pt x="7986702" y="253173"/>
                  <a:pt x="7952774" y="224712"/>
                </a:cubicBezTo>
                <a:cubicBezTo>
                  <a:pt x="7907536" y="186764"/>
                  <a:pt x="7833038" y="167907"/>
                  <a:pt x="7729278" y="168139"/>
                </a:cubicBezTo>
                <a:cubicBezTo>
                  <a:pt x="7625519" y="167837"/>
                  <a:pt x="7551020" y="186555"/>
                  <a:pt x="7505781" y="224294"/>
                </a:cubicBezTo>
                <a:cubicBezTo>
                  <a:pt x="7471852" y="252598"/>
                  <a:pt x="7450935" y="292620"/>
                  <a:pt x="7443027" y="344361"/>
                </a:cubicBezTo>
                <a:lnTo>
                  <a:pt x="7440544" y="383063"/>
                </a:lnTo>
                <a:lnTo>
                  <a:pt x="7240239" y="383063"/>
                </a:lnTo>
                <a:lnTo>
                  <a:pt x="7245698" y="308433"/>
                </a:lnTo>
                <a:cubicBezTo>
                  <a:pt x="7259864" y="222636"/>
                  <a:pt x="7296435" y="154169"/>
                  <a:pt x="7355410" y="103032"/>
                </a:cubicBezTo>
                <a:cubicBezTo>
                  <a:pt x="7434043" y="34849"/>
                  <a:pt x="7558666" y="505"/>
                  <a:pt x="7729278"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Freeform: Shape 8"/>
          <p:cNvSpPr/>
          <p:nvPr/>
        </p:nvSpPr>
        <p:spPr>
          <a:xfrm>
            <a:off x="7966694" y="7260314"/>
            <a:ext cx="8907364" cy="378206"/>
          </a:xfrm>
          <a:custGeom>
            <a:avLst/>
            <a:gdLst/>
            <a:ahLst/>
            <a:cxnLst/>
            <a:rect l="l" t="t" r="r" b="b"/>
            <a:pathLst>
              <a:path w="8907364" h="378206">
                <a:moveTo>
                  <a:pt x="7930199" y="0"/>
                </a:moveTo>
                <a:lnTo>
                  <a:pt x="8132794" y="0"/>
                </a:lnTo>
                <a:lnTo>
                  <a:pt x="8146393" y="85250"/>
                </a:lnTo>
                <a:cubicBezTo>
                  <a:pt x="8159240" y="120788"/>
                  <a:pt x="8186516" y="150258"/>
                  <a:pt x="8228221" y="173661"/>
                </a:cubicBezTo>
                <a:cubicBezTo>
                  <a:pt x="8269925" y="197064"/>
                  <a:pt x="8333449" y="209199"/>
                  <a:pt x="8418792" y="210066"/>
                </a:cubicBezTo>
                <a:cubicBezTo>
                  <a:pt x="8504135" y="209179"/>
                  <a:pt x="8567659" y="196961"/>
                  <a:pt x="8609364" y="173414"/>
                </a:cubicBezTo>
                <a:cubicBezTo>
                  <a:pt x="8651068" y="149866"/>
                  <a:pt x="8678343" y="120313"/>
                  <a:pt x="8691189" y="84755"/>
                </a:cubicBezTo>
                <a:lnTo>
                  <a:pt x="8704771" y="0"/>
                </a:lnTo>
                <a:lnTo>
                  <a:pt x="8907364" y="0"/>
                </a:lnTo>
                <a:lnTo>
                  <a:pt x="8902306" y="71012"/>
                </a:lnTo>
                <a:cubicBezTo>
                  <a:pt x="8888060" y="159548"/>
                  <a:pt x="8851372" y="228765"/>
                  <a:pt x="8792241" y="278661"/>
                </a:cubicBezTo>
                <a:cubicBezTo>
                  <a:pt x="8713398" y="345190"/>
                  <a:pt x="8588915" y="378371"/>
                  <a:pt x="8418792" y="378205"/>
                </a:cubicBezTo>
                <a:cubicBezTo>
                  <a:pt x="8248180" y="378441"/>
                  <a:pt x="8123557" y="345399"/>
                  <a:pt x="8044924" y="279079"/>
                </a:cubicBezTo>
                <a:cubicBezTo>
                  <a:pt x="7985948" y="229339"/>
                  <a:pt x="7949378" y="160083"/>
                  <a:pt x="7935212" y="71313"/>
                </a:cubicBezTo>
                <a:close/>
                <a:moveTo>
                  <a:pt x="6861845" y="0"/>
                </a:moveTo>
                <a:lnTo>
                  <a:pt x="7062111" y="0"/>
                </a:lnTo>
                <a:lnTo>
                  <a:pt x="7064188" y="32035"/>
                </a:lnTo>
                <a:cubicBezTo>
                  <a:pt x="7072173" y="84185"/>
                  <a:pt x="7093209" y="124577"/>
                  <a:pt x="7127294" y="153213"/>
                </a:cubicBezTo>
                <a:cubicBezTo>
                  <a:pt x="7172742" y="191394"/>
                  <a:pt x="7247101" y="210345"/>
                  <a:pt x="7350373" y="210066"/>
                </a:cubicBezTo>
                <a:cubicBezTo>
                  <a:pt x="7453645" y="210275"/>
                  <a:pt x="7528004" y="191185"/>
                  <a:pt x="7573451" y="152795"/>
                </a:cubicBezTo>
                <a:cubicBezTo>
                  <a:pt x="7607536" y="124003"/>
                  <a:pt x="7628571" y="83649"/>
                  <a:pt x="7636556" y="31734"/>
                </a:cubicBezTo>
                <a:lnTo>
                  <a:pt x="7638625" y="0"/>
                </a:lnTo>
                <a:lnTo>
                  <a:pt x="7838877" y="0"/>
                </a:lnTo>
                <a:lnTo>
                  <a:pt x="7833886" y="67663"/>
                </a:lnTo>
                <a:cubicBezTo>
                  <a:pt x="7819641" y="153636"/>
                  <a:pt x="7782953" y="222435"/>
                  <a:pt x="7723821" y="274059"/>
                </a:cubicBezTo>
                <a:cubicBezTo>
                  <a:pt x="7644979" y="342892"/>
                  <a:pt x="7520497" y="377607"/>
                  <a:pt x="7350373" y="378205"/>
                </a:cubicBezTo>
                <a:cubicBezTo>
                  <a:pt x="7179761" y="377677"/>
                  <a:pt x="7055138" y="343101"/>
                  <a:pt x="6976505" y="274477"/>
                </a:cubicBezTo>
                <a:cubicBezTo>
                  <a:pt x="6917529" y="223008"/>
                  <a:pt x="6880959" y="154171"/>
                  <a:pt x="6866793" y="67963"/>
                </a:cubicBezTo>
                <a:close/>
                <a:moveTo>
                  <a:pt x="6055520" y="0"/>
                </a:moveTo>
                <a:lnTo>
                  <a:pt x="6442702" y="0"/>
                </a:lnTo>
                <a:lnTo>
                  <a:pt x="6349340" y="110790"/>
                </a:lnTo>
                <a:lnTo>
                  <a:pt x="6349340" y="367061"/>
                </a:lnTo>
                <a:lnTo>
                  <a:pt x="6148882" y="367061"/>
                </a:lnTo>
                <a:lnTo>
                  <a:pt x="6148882" y="110790"/>
                </a:lnTo>
                <a:close/>
                <a:moveTo>
                  <a:pt x="4051839" y="0"/>
                </a:moveTo>
                <a:lnTo>
                  <a:pt x="4712472" y="0"/>
                </a:lnTo>
                <a:lnTo>
                  <a:pt x="5112632" y="367061"/>
                </a:lnTo>
                <a:lnTo>
                  <a:pt x="4835140" y="367061"/>
                </a:lnTo>
                <a:lnTo>
                  <a:pt x="4491898" y="42822"/>
                </a:lnTo>
                <a:lnTo>
                  <a:pt x="4252296" y="217755"/>
                </a:lnTo>
                <a:lnTo>
                  <a:pt x="4252296" y="367061"/>
                </a:lnTo>
                <a:lnTo>
                  <a:pt x="4051839" y="367061"/>
                </a:lnTo>
                <a:close/>
                <a:moveTo>
                  <a:pt x="3345460" y="0"/>
                </a:moveTo>
                <a:lnTo>
                  <a:pt x="3594108" y="0"/>
                </a:lnTo>
                <a:lnTo>
                  <a:pt x="3751554" y="173186"/>
                </a:lnTo>
                <a:lnTo>
                  <a:pt x="3751554" y="0"/>
                </a:lnTo>
                <a:lnTo>
                  <a:pt x="3952011" y="0"/>
                </a:lnTo>
                <a:lnTo>
                  <a:pt x="3952011" y="367061"/>
                </a:lnTo>
                <a:lnTo>
                  <a:pt x="3679098" y="367061"/>
                </a:lnTo>
                <a:close/>
                <a:moveTo>
                  <a:pt x="2946939" y="0"/>
                </a:moveTo>
                <a:lnTo>
                  <a:pt x="3147396" y="0"/>
                </a:lnTo>
                <a:lnTo>
                  <a:pt x="3147396" y="367061"/>
                </a:lnTo>
                <a:lnTo>
                  <a:pt x="2946939" y="367061"/>
                </a:lnTo>
                <a:close/>
                <a:moveTo>
                  <a:pt x="1972579" y="0"/>
                </a:moveTo>
                <a:lnTo>
                  <a:pt x="2188216" y="0"/>
                </a:lnTo>
                <a:lnTo>
                  <a:pt x="2162128" y="51818"/>
                </a:lnTo>
                <a:lnTo>
                  <a:pt x="2479701" y="51818"/>
                </a:lnTo>
                <a:lnTo>
                  <a:pt x="2453796" y="0"/>
                </a:lnTo>
                <a:lnTo>
                  <a:pt x="2669835" y="0"/>
                </a:lnTo>
                <a:lnTo>
                  <a:pt x="2859665" y="367061"/>
                </a:lnTo>
                <a:lnTo>
                  <a:pt x="2637930" y="367061"/>
                </a:lnTo>
                <a:lnTo>
                  <a:pt x="2554358" y="201011"/>
                </a:lnTo>
                <a:lnTo>
                  <a:pt x="2087471" y="201011"/>
                </a:lnTo>
                <a:lnTo>
                  <a:pt x="2003899" y="367061"/>
                </a:lnTo>
                <a:lnTo>
                  <a:pt x="1783270" y="367061"/>
                </a:lnTo>
                <a:close/>
                <a:moveTo>
                  <a:pt x="660939" y="0"/>
                </a:moveTo>
                <a:lnTo>
                  <a:pt x="1697215" y="0"/>
                </a:lnTo>
                <a:lnTo>
                  <a:pt x="1697215" y="367061"/>
                </a:lnTo>
                <a:lnTo>
                  <a:pt x="1496758" y="367061"/>
                </a:lnTo>
                <a:lnTo>
                  <a:pt x="1496758" y="61708"/>
                </a:lnTo>
                <a:lnTo>
                  <a:pt x="861396" y="61708"/>
                </a:lnTo>
                <a:lnTo>
                  <a:pt x="861396" y="367061"/>
                </a:lnTo>
                <a:lnTo>
                  <a:pt x="660939" y="367061"/>
                </a:lnTo>
                <a:close/>
                <a:moveTo>
                  <a:pt x="0" y="0"/>
                </a:moveTo>
                <a:lnTo>
                  <a:pt x="200457" y="0"/>
                </a:lnTo>
                <a:lnTo>
                  <a:pt x="200457" y="367061"/>
                </a:lnTo>
                <a:lnTo>
                  <a:pt x="0" y="367061"/>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Freeform: Shape 9"/>
          <p:cNvSpPr/>
          <p:nvPr/>
        </p:nvSpPr>
        <p:spPr>
          <a:xfrm>
            <a:off x="7966694" y="7786787"/>
            <a:ext cx="8907364" cy="378206"/>
          </a:xfrm>
          <a:custGeom>
            <a:avLst/>
            <a:gdLst/>
            <a:ahLst/>
            <a:cxnLst/>
            <a:rect l="l" t="t" r="r" b="b"/>
            <a:pathLst>
              <a:path w="8907364" h="378206">
                <a:moveTo>
                  <a:pt x="7930199" y="0"/>
                </a:moveTo>
                <a:lnTo>
                  <a:pt x="8132794" y="0"/>
                </a:lnTo>
                <a:lnTo>
                  <a:pt x="8146393" y="85250"/>
                </a:lnTo>
                <a:cubicBezTo>
                  <a:pt x="8159240" y="120788"/>
                  <a:pt x="8186516" y="150258"/>
                  <a:pt x="8228221" y="173661"/>
                </a:cubicBezTo>
                <a:cubicBezTo>
                  <a:pt x="8269925" y="197064"/>
                  <a:pt x="8333449" y="209199"/>
                  <a:pt x="8418792" y="210066"/>
                </a:cubicBezTo>
                <a:cubicBezTo>
                  <a:pt x="8504135" y="209179"/>
                  <a:pt x="8567659" y="196961"/>
                  <a:pt x="8609364" y="173414"/>
                </a:cubicBezTo>
                <a:cubicBezTo>
                  <a:pt x="8651068" y="149866"/>
                  <a:pt x="8678343" y="120313"/>
                  <a:pt x="8691189" y="84755"/>
                </a:cubicBezTo>
                <a:lnTo>
                  <a:pt x="8704771" y="0"/>
                </a:lnTo>
                <a:lnTo>
                  <a:pt x="8907364" y="0"/>
                </a:lnTo>
                <a:lnTo>
                  <a:pt x="8902306" y="71012"/>
                </a:lnTo>
                <a:cubicBezTo>
                  <a:pt x="8888060" y="159548"/>
                  <a:pt x="8851372" y="228765"/>
                  <a:pt x="8792241" y="278661"/>
                </a:cubicBezTo>
                <a:cubicBezTo>
                  <a:pt x="8713398" y="345190"/>
                  <a:pt x="8588915" y="378371"/>
                  <a:pt x="8418792" y="378205"/>
                </a:cubicBezTo>
                <a:cubicBezTo>
                  <a:pt x="8248180" y="378441"/>
                  <a:pt x="8123557" y="345399"/>
                  <a:pt x="8044924" y="279079"/>
                </a:cubicBezTo>
                <a:cubicBezTo>
                  <a:pt x="7985948" y="229339"/>
                  <a:pt x="7949378" y="160083"/>
                  <a:pt x="7935212" y="71313"/>
                </a:cubicBezTo>
                <a:close/>
                <a:moveTo>
                  <a:pt x="6861845" y="0"/>
                </a:moveTo>
                <a:lnTo>
                  <a:pt x="7062111" y="0"/>
                </a:lnTo>
                <a:lnTo>
                  <a:pt x="7064188" y="32035"/>
                </a:lnTo>
                <a:cubicBezTo>
                  <a:pt x="7072173" y="84185"/>
                  <a:pt x="7093209" y="124577"/>
                  <a:pt x="7127294" y="153213"/>
                </a:cubicBezTo>
                <a:cubicBezTo>
                  <a:pt x="7172742" y="191394"/>
                  <a:pt x="7247101" y="210345"/>
                  <a:pt x="7350373" y="210066"/>
                </a:cubicBezTo>
                <a:cubicBezTo>
                  <a:pt x="7453645" y="210275"/>
                  <a:pt x="7528004" y="191185"/>
                  <a:pt x="7573451" y="152795"/>
                </a:cubicBezTo>
                <a:cubicBezTo>
                  <a:pt x="7607536" y="124003"/>
                  <a:pt x="7628571" y="83649"/>
                  <a:pt x="7636556" y="31734"/>
                </a:cubicBezTo>
                <a:lnTo>
                  <a:pt x="7638625" y="0"/>
                </a:lnTo>
                <a:lnTo>
                  <a:pt x="7838877" y="0"/>
                </a:lnTo>
                <a:lnTo>
                  <a:pt x="7833886" y="67663"/>
                </a:lnTo>
                <a:cubicBezTo>
                  <a:pt x="7819641" y="153636"/>
                  <a:pt x="7782953" y="222435"/>
                  <a:pt x="7723821" y="274059"/>
                </a:cubicBezTo>
                <a:cubicBezTo>
                  <a:pt x="7644979" y="342892"/>
                  <a:pt x="7520497" y="377607"/>
                  <a:pt x="7350373" y="378205"/>
                </a:cubicBezTo>
                <a:cubicBezTo>
                  <a:pt x="7179761" y="377677"/>
                  <a:pt x="7055138" y="343101"/>
                  <a:pt x="6976505" y="274477"/>
                </a:cubicBezTo>
                <a:cubicBezTo>
                  <a:pt x="6917529" y="223008"/>
                  <a:pt x="6880959" y="154171"/>
                  <a:pt x="6866793" y="67963"/>
                </a:cubicBezTo>
                <a:close/>
                <a:moveTo>
                  <a:pt x="6055520" y="0"/>
                </a:moveTo>
                <a:lnTo>
                  <a:pt x="6442702" y="0"/>
                </a:lnTo>
                <a:lnTo>
                  <a:pt x="6349340" y="110790"/>
                </a:lnTo>
                <a:lnTo>
                  <a:pt x="6349340" y="367061"/>
                </a:lnTo>
                <a:lnTo>
                  <a:pt x="6148882" y="367061"/>
                </a:lnTo>
                <a:lnTo>
                  <a:pt x="6148882" y="110790"/>
                </a:lnTo>
                <a:close/>
                <a:moveTo>
                  <a:pt x="4051839" y="0"/>
                </a:moveTo>
                <a:lnTo>
                  <a:pt x="4712472" y="0"/>
                </a:lnTo>
                <a:lnTo>
                  <a:pt x="5112632" y="367061"/>
                </a:lnTo>
                <a:lnTo>
                  <a:pt x="4835140" y="367061"/>
                </a:lnTo>
                <a:lnTo>
                  <a:pt x="4491898" y="42822"/>
                </a:lnTo>
                <a:lnTo>
                  <a:pt x="4252296" y="217755"/>
                </a:lnTo>
                <a:lnTo>
                  <a:pt x="4252296" y="367061"/>
                </a:lnTo>
                <a:lnTo>
                  <a:pt x="4051839" y="367061"/>
                </a:lnTo>
                <a:close/>
                <a:moveTo>
                  <a:pt x="3345460" y="0"/>
                </a:moveTo>
                <a:lnTo>
                  <a:pt x="3594108" y="0"/>
                </a:lnTo>
                <a:lnTo>
                  <a:pt x="3751554" y="173186"/>
                </a:lnTo>
                <a:lnTo>
                  <a:pt x="3751554" y="0"/>
                </a:lnTo>
                <a:lnTo>
                  <a:pt x="3952011" y="0"/>
                </a:lnTo>
                <a:lnTo>
                  <a:pt x="3952011" y="367061"/>
                </a:lnTo>
                <a:lnTo>
                  <a:pt x="3679098" y="367061"/>
                </a:lnTo>
                <a:close/>
                <a:moveTo>
                  <a:pt x="2946939" y="0"/>
                </a:moveTo>
                <a:lnTo>
                  <a:pt x="3147396" y="0"/>
                </a:lnTo>
                <a:lnTo>
                  <a:pt x="3147396" y="367061"/>
                </a:lnTo>
                <a:lnTo>
                  <a:pt x="2946939" y="367061"/>
                </a:lnTo>
                <a:close/>
                <a:moveTo>
                  <a:pt x="1972579" y="0"/>
                </a:moveTo>
                <a:lnTo>
                  <a:pt x="2188216" y="0"/>
                </a:lnTo>
                <a:lnTo>
                  <a:pt x="2162128" y="51818"/>
                </a:lnTo>
                <a:lnTo>
                  <a:pt x="2479701" y="51818"/>
                </a:lnTo>
                <a:lnTo>
                  <a:pt x="2453796" y="0"/>
                </a:lnTo>
                <a:lnTo>
                  <a:pt x="2669835" y="0"/>
                </a:lnTo>
                <a:lnTo>
                  <a:pt x="2859665" y="367061"/>
                </a:lnTo>
                <a:lnTo>
                  <a:pt x="2637930" y="367061"/>
                </a:lnTo>
                <a:lnTo>
                  <a:pt x="2554358" y="201011"/>
                </a:lnTo>
                <a:lnTo>
                  <a:pt x="2087471" y="201011"/>
                </a:lnTo>
                <a:lnTo>
                  <a:pt x="2003899" y="367061"/>
                </a:lnTo>
                <a:lnTo>
                  <a:pt x="1783270" y="367061"/>
                </a:lnTo>
                <a:close/>
                <a:moveTo>
                  <a:pt x="660939" y="0"/>
                </a:moveTo>
                <a:lnTo>
                  <a:pt x="1697215" y="0"/>
                </a:lnTo>
                <a:lnTo>
                  <a:pt x="1697215" y="367061"/>
                </a:lnTo>
                <a:lnTo>
                  <a:pt x="1496758" y="367061"/>
                </a:lnTo>
                <a:lnTo>
                  <a:pt x="1496758" y="61708"/>
                </a:lnTo>
                <a:lnTo>
                  <a:pt x="861396" y="61708"/>
                </a:lnTo>
                <a:lnTo>
                  <a:pt x="861396" y="367061"/>
                </a:lnTo>
                <a:lnTo>
                  <a:pt x="660939" y="367061"/>
                </a:lnTo>
                <a:close/>
                <a:moveTo>
                  <a:pt x="0" y="0"/>
                </a:moveTo>
                <a:lnTo>
                  <a:pt x="200457" y="0"/>
                </a:lnTo>
                <a:lnTo>
                  <a:pt x="200457" y="367061"/>
                </a:lnTo>
                <a:lnTo>
                  <a:pt x="0" y="367061"/>
                </a:lnTo>
                <a:close/>
              </a:path>
            </a:pathLst>
          </a:custGeom>
          <a:noFill/>
          <a:ln>
            <a:solidFill>
              <a:schemeClr val="tx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reeform: Shape 10"/>
          <p:cNvSpPr/>
          <p:nvPr/>
        </p:nvSpPr>
        <p:spPr>
          <a:xfrm>
            <a:off x="7966694" y="8313259"/>
            <a:ext cx="8907364" cy="378206"/>
          </a:xfrm>
          <a:custGeom>
            <a:avLst/>
            <a:gdLst/>
            <a:ahLst/>
            <a:cxnLst/>
            <a:rect l="l" t="t" r="r" b="b"/>
            <a:pathLst>
              <a:path w="8907364" h="378206">
                <a:moveTo>
                  <a:pt x="7930199" y="0"/>
                </a:moveTo>
                <a:lnTo>
                  <a:pt x="8132794" y="0"/>
                </a:lnTo>
                <a:lnTo>
                  <a:pt x="8146393" y="85250"/>
                </a:lnTo>
                <a:cubicBezTo>
                  <a:pt x="8159240" y="120788"/>
                  <a:pt x="8186516" y="150258"/>
                  <a:pt x="8228221" y="173661"/>
                </a:cubicBezTo>
                <a:cubicBezTo>
                  <a:pt x="8269925" y="197064"/>
                  <a:pt x="8333449" y="209199"/>
                  <a:pt x="8418792" y="210066"/>
                </a:cubicBezTo>
                <a:cubicBezTo>
                  <a:pt x="8504135" y="209179"/>
                  <a:pt x="8567659" y="196961"/>
                  <a:pt x="8609364" y="173414"/>
                </a:cubicBezTo>
                <a:cubicBezTo>
                  <a:pt x="8651068" y="149866"/>
                  <a:pt x="8678343" y="120313"/>
                  <a:pt x="8691189" y="84755"/>
                </a:cubicBezTo>
                <a:lnTo>
                  <a:pt x="8704771" y="0"/>
                </a:lnTo>
                <a:lnTo>
                  <a:pt x="8907364" y="0"/>
                </a:lnTo>
                <a:lnTo>
                  <a:pt x="8902306" y="71012"/>
                </a:lnTo>
                <a:cubicBezTo>
                  <a:pt x="8888060" y="159548"/>
                  <a:pt x="8851372" y="228765"/>
                  <a:pt x="8792241" y="278661"/>
                </a:cubicBezTo>
                <a:cubicBezTo>
                  <a:pt x="8713398" y="345190"/>
                  <a:pt x="8588915" y="378371"/>
                  <a:pt x="8418792" y="378205"/>
                </a:cubicBezTo>
                <a:cubicBezTo>
                  <a:pt x="8248180" y="378441"/>
                  <a:pt x="8123557" y="345399"/>
                  <a:pt x="8044924" y="279079"/>
                </a:cubicBezTo>
                <a:cubicBezTo>
                  <a:pt x="7985948" y="229339"/>
                  <a:pt x="7949378" y="160083"/>
                  <a:pt x="7935212" y="71313"/>
                </a:cubicBezTo>
                <a:close/>
                <a:moveTo>
                  <a:pt x="6861845" y="0"/>
                </a:moveTo>
                <a:lnTo>
                  <a:pt x="7062111" y="0"/>
                </a:lnTo>
                <a:lnTo>
                  <a:pt x="7064188" y="32035"/>
                </a:lnTo>
                <a:cubicBezTo>
                  <a:pt x="7072173" y="84185"/>
                  <a:pt x="7093209" y="124577"/>
                  <a:pt x="7127294" y="153213"/>
                </a:cubicBezTo>
                <a:cubicBezTo>
                  <a:pt x="7172742" y="191394"/>
                  <a:pt x="7247101" y="210345"/>
                  <a:pt x="7350373" y="210066"/>
                </a:cubicBezTo>
                <a:cubicBezTo>
                  <a:pt x="7453645" y="210275"/>
                  <a:pt x="7528004" y="191185"/>
                  <a:pt x="7573451" y="152795"/>
                </a:cubicBezTo>
                <a:cubicBezTo>
                  <a:pt x="7607536" y="124003"/>
                  <a:pt x="7628571" y="83649"/>
                  <a:pt x="7636556" y="31734"/>
                </a:cubicBezTo>
                <a:lnTo>
                  <a:pt x="7638625" y="0"/>
                </a:lnTo>
                <a:lnTo>
                  <a:pt x="7838877" y="0"/>
                </a:lnTo>
                <a:lnTo>
                  <a:pt x="7833886" y="67663"/>
                </a:lnTo>
                <a:cubicBezTo>
                  <a:pt x="7819641" y="153636"/>
                  <a:pt x="7782953" y="222435"/>
                  <a:pt x="7723821" y="274059"/>
                </a:cubicBezTo>
                <a:cubicBezTo>
                  <a:pt x="7644979" y="342892"/>
                  <a:pt x="7520497" y="377607"/>
                  <a:pt x="7350373" y="378205"/>
                </a:cubicBezTo>
                <a:cubicBezTo>
                  <a:pt x="7179761" y="377677"/>
                  <a:pt x="7055138" y="343101"/>
                  <a:pt x="6976505" y="274477"/>
                </a:cubicBezTo>
                <a:cubicBezTo>
                  <a:pt x="6917529" y="223008"/>
                  <a:pt x="6880959" y="154171"/>
                  <a:pt x="6866793" y="67963"/>
                </a:cubicBezTo>
                <a:close/>
                <a:moveTo>
                  <a:pt x="6055520" y="0"/>
                </a:moveTo>
                <a:lnTo>
                  <a:pt x="6442702" y="0"/>
                </a:lnTo>
                <a:lnTo>
                  <a:pt x="6349340" y="110790"/>
                </a:lnTo>
                <a:lnTo>
                  <a:pt x="6349340" y="367061"/>
                </a:lnTo>
                <a:lnTo>
                  <a:pt x="6148882" y="367061"/>
                </a:lnTo>
                <a:lnTo>
                  <a:pt x="6148882" y="110790"/>
                </a:lnTo>
                <a:close/>
                <a:moveTo>
                  <a:pt x="4051839" y="0"/>
                </a:moveTo>
                <a:lnTo>
                  <a:pt x="4712472" y="0"/>
                </a:lnTo>
                <a:lnTo>
                  <a:pt x="5112632" y="367061"/>
                </a:lnTo>
                <a:lnTo>
                  <a:pt x="4835140" y="367061"/>
                </a:lnTo>
                <a:lnTo>
                  <a:pt x="4491898" y="42822"/>
                </a:lnTo>
                <a:lnTo>
                  <a:pt x="4252296" y="217755"/>
                </a:lnTo>
                <a:lnTo>
                  <a:pt x="4252296" y="367061"/>
                </a:lnTo>
                <a:lnTo>
                  <a:pt x="4051839" y="367061"/>
                </a:lnTo>
                <a:close/>
                <a:moveTo>
                  <a:pt x="3345460" y="0"/>
                </a:moveTo>
                <a:lnTo>
                  <a:pt x="3594108" y="0"/>
                </a:lnTo>
                <a:lnTo>
                  <a:pt x="3751554" y="173186"/>
                </a:lnTo>
                <a:lnTo>
                  <a:pt x="3751554" y="0"/>
                </a:lnTo>
                <a:lnTo>
                  <a:pt x="3952011" y="0"/>
                </a:lnTo>
                <a:lnTo>
                  <a:pt x="3952011" y="367061"/>
                </a:lnTo>
                <a:lnTo>
                  <a:pt x="3679098" y="367061"/>
                </a:lnTo>
                <a:close/>
                <a:moveTo>
                  <a:pt x="2946939" y="0"/>
                </a:moveTo>
                <a:lnTo>
                  <a:pt x="3147396" y="0"/>
                </a:lnTo>
                <a:lnTo>
                  <a:pt x="3147396" y="367061"/>
                </a:lnTo>
                <a:lnTo>
                  <a:pt x="2946939" y="367061"/>
                </a:lnTo>
                <a:close/>
                <a:moveTo>
                  <a:pt x="1972579" y="0"/>
                </a:moveTo>
                <a:lnTo>
                  <a:pt x="2188216" y="0"/>
                </a:lnTo>
                <a:lnTo>
                  <a:pt x="2162128" y="51818"/>
                </a:lnTo>
                <a:lnTo>
                  <a:pt x="2479701" y="51818"/>
                </a:lnTo>
                <a:lnTo>
                  <a:pt x="2453796" y="0"/>
                </a:lnTo>
                <a:lnTo>
                  <a:pt x="2669835" y="0"/>
                </a:lnTo>
                <a:lnTo>
                  <a:pt x="2859665" y="367061"/>
                </a:lnTo>
                <a:lnTo>
                  <a:pt x="2637930" y="367061"/>
                </a:lnTo>
                <a:lnTo>
                  <a:pt x="2554358" y="201011"/>
                </a:lnTo>
                <a:lnTo>
                  <a:pt x="2087471" y="201011"/>
                </a:lnTo>
                <a:lnTo>
                  <a:pt x="2003899" y="367061"/>
                </a:lnTo>
                <a:lnTo>
                  <a:pt x="1783270" y="367061"/>
                </a:lnTo>
                <a:close/>
                <a:moveTo>
                  <a:pt x="660939" y="0"/>
                </a:moveTo>
                <a:lnTo>
                  <a:pt x="1697215" y="0"/>
                </a:lnTo>
                <a:lnTo>
                  <a:pt x="1697215" y="367061"/>
                </a:lnTo>
                <a:lnTo>
                  <a:pt x="1496758" y="367061"/>
                </a:lnTo>
                <a:lnTo>
                  <a:pt x="1496758" y="61708"/>
                </a:lnTo>
                <a:lnTo>
                  <a:pt x="861396" y="61708"/>
                </a:lnTo>
                <a:lnTo>
                  <a:pt x="861396" y="367061"/>
                </a:lnTo>
                <a:lnTo>
                  <a:pt x="660939" y="367061"/>
                </a:lnTo>
                <a:close/>
                <a:moveTo>
                  <a:pt x="0" y="0"/>
                </a:moveTo>
                <a:lnTo>
                  <a:pt x="200457" y="0"/>
                </a:lnTo>
                <a:lnTo>
                  <a:pt x="200457" y="367061"/>
                </a:lnTo>
                <a:lnTo>
                  <a:pt x="0" y="367061"/>
                </a:lnTo>
                <a:close/>
              </a:path>
            </a:pathLst>
          </a:custGeom>
          <a:no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Freeform: Shape 11"/>
          <p:cNvSpPr/>
          <p:nvPr/>
        </p:nvSpPr>
        <p:spPr>
          <a:xfrm>
            <a:off x="7587789" y="5131431"/>
            <a:ext cx="9287975" cy="383063"/>
          </a:xfrm>
          <a:custGeom>
            <a:avLst/>
            <a:gdLst/>
            <a:ahLst/>
            <a:cxnLst/>
            <a:rect l="l" t="t" r="r" b="b"/>
            <a:pathLst>
              <a:path w="9287975" h="383063">
                <a:moveTo>
                  <a:pt x="9087516" y="11144"/>
                </a:moveTo>
                <a:lnTo>
                  <a:pt x="9287975" y="11144"/>
                </a:lnTo>
                <a:lnTo>
                  <a:pt x="9287975" y="383063"/>
                </a:lnTo>
                <a:lnTo>
                  <a:pt x="9087516" y="383063"/>
                </a:lnTo>
                <a:close/>
                <a:moveTo>
                  <a:pt x="8307419" y="11144"/>
                </a:moveTo>
                <a:lnTo>
                  <a:pt x="8507876" y="11144"/>
                </a:lnTo>
                <a:lnTo>
                  <a:pt x="8507876" y="383063"/>
                </a:lnTo>
                <a:lnTo>
                  <a:pt x="8307419" y="383063"/>
                </a:lnTo>
                <a:close/>
                <a:moveTo>
                  <a:pt x="6086475" y="11144"/>
                </a:moveTo>
                <a:lnTo>
                  <a:pt x="6328305" y="11144"/>
                </a:lnTo>
                <a:lnTo>
                  <a:pt x="6628015" y="366584"/>
                </a:lnTo>
                <a:lnTo>
                  <a:pt x="6927727" y="11144"/>
                </a:lnTo>
                <a:lnTo>
                  <a:pt x="7169557" y="11144"/>
                </a:lnTo>
                <a:lnTo>
                  <a:pt x="6856140" y="383063"/>
                </a:lnTo>
                <a:lnTo>
                  <a:pt x="6399891" y="383063"/>
                </a:lnTo>
                <a:close/>
                <a:moveTo>
                  <a:pt x="5187299" y="11144"/>
                </a:moveTo>
                <a:lnTo>
                  <a:pt x="5491537" y="11144"/>
                </a:lnTo>
                <a:lnTo>
                  <a:pt x="5019021" y="357671"/>
                </a:lnTo>
                <a:lnTo>
                  <a:pt x="5046703" y="383063"/>
                </a:lnTo>
                <a:lnTo>
                  <a:pt x="4675950" y="383063"/>
                </a:lnTo>
                <a:close/>
                <a:moveTo>
                  <a:pt x="4430744" y="11144"/>
                </a:moveTo>
                <a:lnTo>
                  <a:pt x="4631201" y="11144"/>
                </a:lnTo>
                <a:lnTo>
                  <a:pt x="4631201" y="383063"/>
                </a:lnTo>
                <a:lnTo>
                  <a:pt x="4430744" y="383063"/>
                </a:lnTo>
                <a:close/>
                <a:moveTo>
                  <a:pt x="4130459" y="11144"/>
                </a:moveTo>
                <a:lnTo>
                  <a:pt x="4330916" y="11144"/>
                </a:lnTo>
                <a:lnTo>
                  <a:pt x="4330916" y="383063"/>
                </a:lnTo>
                <a:lnTo>
                  <a:pt x="4130459" y="383063"/>
                </a:lnTo>
                <a:close/>
                <a:moveTo>
                  <a:pt x="3325844" y="11144"/>
                </a:moveTo>
                <a:lnTo>
                  <a:pt x="3597641" y="11144"/>
                </a:lnTo>
                <a:lnTo>
                  <a:pt x="3935758" y="383063"/>
                </a:lnTo>
                <a:lnTo>
                  <a:pt x="3687118" y="383063"/>
                </a:lnTo>
                <a:lnTo>
                  <a:pt x="3526301" y="206137"/>
                </a:lnTo>
                <a:lnTo>
                  <a:pt x="3526301" y="383063"/>
                </a:lnTo>
                <a:lnTo>
                  <a:pt x="3325844" y="383063"/>
                </a:lnTo>
                <a:close/>
                <a:moveTo>
                  <a:pt x="2564433" y="11144"/>
                </a:moveTo>
                <a:lnTo>
                  <a:pt x="2835205" y="11144"/>
                </a:lnTo>
                <a:lnTo>
                  <a:pt x="3027548" y="383063"/>
                </a:lnTo>
                <a:lnTo>
                  <a:pt x="2812214" y="383063"/>
                </a:lnTo>
                <a:lnTo>
                  <a:pt x="2700377" y="159363"/>
                </a:lnTo>
                <a:lnTo>
                  <a:pt x="2587753" y="383063"/>
                </a:lnTo>
                <a:lnTo>
                  <a:pt x="2372619" y="383063"/>
                </a:lnTo>
                <a:close/>
                <a:moveTo>
                  <a:pt x="1039844" y="11144"/>
                </a:moveTo>
                <a:lnTo>
                  <a:pt x="1240301" y="11144"/>
                </a:lnTo>
                <a:lnTo>
                  <a:pt x="1240301" y="316497"/>
                </a:lnTo>
                <a:lnTo>
                  <a:pt x="1875663" y="316497"/>
                </a:lnTo>
                <a:lnTo>
                  <a:pt x="1875663" y="11144"/>
                </a:lnTo>
                <a:lnTo>
                  <a:pt x="2076120" y="11144"/>
                </a:lnTo>
                <a:lnTo>
                  <a:pt x="2076120" y="383063"/>
                </a:lnTo>
                <a:lnTo>
                  <a:pt x="1039844" y="383063"/>
                </a:lnTo>
                <a:close/>
                <a:moveTo>
                  <a:pt x="0" y="11144"/>
                </a:moveTo>
                <a:lnTo>
                  <a:pt x="958266" y="11144"/>
                </a:lnTo>
                <a:lnTo>
                  <a:pt x="958266" y="179283"/>
                </a:lnTo>
                <a:lnTo>
                  <a:pt x="579362" y="179283"/>
                </a:lnTo>
                <a:lnTo>
                  <a:pt x="579362" y="383063"/>
                </a:lnTo>
                <a:lnTo>
                  <a:pt x="378905" y="383063"/>
                </a:lnTo>
                <a:lnTo>
                  <a:pt x="378905" y="179283"/>
                </a:lnTo>
                <a:lnTo>
                  <a:pt x="0" y="179283"/>
                </a:lnTo>
                <a:close/>
                <a:moveTo>
                  <a:pt x="7729278" y="0"/>
                </a:moveTo>
                <a:cubicBezTo>
                  <a:pt x="7899402" y="575"/>
                  <a:pt x="8023884" y="35058"/>
                  <a:pt x="8102726" y="103449"/>
                </a:cubicBezTo>
                <a:cubicBezTo>
                  <a:pt x="8161858" y="154743"/>
                  <a:pt x="8198546" y="223171"/>
                  <a:pt x="8212791" y="308733"/>
                </a:cubicBezTo>
                <a:lnTo>
                  <a:pt x="8218299" y="383063"/>
                </a:lnTo>
                <a:lnTo>
                  <a:pt x="8018004" y="383063"/>
                </a:lnTo>
                <a:lnTo>
                  <a:pt x="8015527" y="344661"/>
                </a:lnTo>
                <a:cubicBezTo>
                  <a:pt x="8007619" y="293156"/>
                  <a:pt x="7986702" y="253173"/>
                  <a:pt x="7952774" y="224712"/>
                </a:cubicBezTo>
                <a:cubicBezTo>
                  <a:pt x="7907536" y="186764"/>
                  <a:pt x="7833038" y="167907"/>
                  <a:pt x="7729278" y="168139"/>
                </a:cubicBezTo>
                <a:cubicBezTo>
                  <a:pt x="7625519" y="167837"/>
                  <a:pt x="7551020" y="186555"/>
                  <a:pt x="7505781" y="224294"/>
                </a:cubicBezTo>
                <a:cubicBezTo>
                  <a:pt x="7471852" y="252598"/>
                  <a:pt x="7450935" y="292620"/>
                  <a:pt x="7443027" y="344361"/>
                </a:cubicBezTo>
                <a:lnTo>
                  <a:pt x="7440544" y="383063"/>
                </a:lnTo>
                <a:lnTo>
                  <a:pt x="7240239" y="383063"/>
                </a:lnTo>
                <a:lnTo>
                  <a:pt x="7245698" y="308433"/>
                </a:lnTo>
                <a:cubicBezTo>
                  <a:pt x="7259864" y="222636"/>
                  <a:pt x="7296435" y="154169"/>
                  <a:pt x="7355410" y="103032"/>
                </a:cubicBezTo>
                <a:cubicBezTo>
                  <a:pt x="7434043" y="34849"/>
                  <a:pt x="7558666" y="505"/>
                  <a:pt x="7729278" y="0"/>
                </a:cubicBezTo>
                <a:close/>
              </a:path>
            </a:pathLst>
          </a:custGeom>
          <a:noFill/>
          <a:ln>
            <a:solidFill>
              <a:schemeClr val="tx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Freeform: Shape 12"/>
          <p:cNvSpPr/>
          <p:nvPr/>
        </p:nvSpPr>
        <p:spPr>
          <a:xfrm>
            <a:off x="7587789" y="4632667"/>
            <a:ext cx="9287975" cy="383063"/>
          </a:xfrm>
          <a:custGeom>
            <a:avLst/>
            <a:gdLst/>
            <a:ahLst/>
            <a:cxnLst/>
            <a:rect l="l" t="t" r="r" b="b"/>
            <a:pathLst>
              <a:path w="9287975" h="383063">
                <a:moveTo>
                  <a:pt x="9087516" y="11144"/>
                </a:moveTo>
                <a:lnTo>
                  <a:pt x="9287975" y="11144"/>
                </a:lnTo>
                <a:lnTo>
                  <a:pt x="9287975" y="383063"/>
                </a:lnTo>
                <a:lnTo>
                  <a:pt x="9087516" y="383063"/>
                </a:lnTo>
                <a:close/>
                <a:moveTo>
                  <a:pt x="8307419" y="11144"/>
                </a:moveTo>
                <a:lnTo>
                  <a:pt x="8507876" y="11144"/>
                </a:lnTo>
                <a:lnTo>
                  <a:pt x="8507876" y="383063"/>
                </a:lnTo>
                <a:lnTo>
                  <a:pt x="8307419" y="383063"/>
                </a:lnTo>
                <a:close/>
                <a:moveTo>
                  <a:pt x="6086475" y="11144"/>
                </a:moveTo>
                <a:lnTo>
                  <a:pt x="6328305" y="11144"/>
                </a:lnTo>
                <a:lnTo>
                  <a:pt x="6628015" y="366584"/>
                </a:lnTo>
                <a:lnTo>
                  <a:pt x="6927727" y="11144"/>
                </a:lnTo>
                <a:lnTo>
                  <a:pt x="7169557" y="11144"/>
                </a:lnTo>
                <a:lnTo>
                  <a:pt x="6856140" y="383063"/>
                </a:lnTo>
                <a:lnTo>
                  <a:pt x="6399891" y="383063"/>
                </a:lnTo>
                <a:close/>
                <a:moveTo>
                  <a:pt x="5187299" y="11144"/>
                </a:moveTo>
                <a:lnTo>
                  <a:pt x="5491537" y="11144"/>
                </a:lnTo>
                <a:lnTo>
                  <a:pt x="5019021" y="357671"/>
                </a:lnTo>
                <a:lnTo>
                  <a:pt x="5046703" y="383063"/>
                </a:lnTo>
                <a:lnTo>
                  <a:pt x="4675950" y="383063"/>
                </a:lnTo>
                <a:close/>
                <a:moveTo>
                  <a:pt x="4430744" y="11144"/>
                </a:moveTo>
                <a:lnTo>
                  <a:pt x="4631201" y="11144"/>
                </a:lnTo>
                <a:lnTo>
                  <a:pt x="4631201" y="383063"/>
                </a:lnTo>
                <a:lnTo>
                  <a:pt x="4430744" y="383063"/>
                </a:lnTo>
                <a:close/>
                <a:moveTo>
                  <a:pt x="4130459" y="11144"/>
                </a:moveTo>
                <a:lnTo>
                  <a:pt x="4330916" y="11144"/>
                </a:lnTo>
                <a:lnTo>
                  <a:pt x="4330916" y="383063"/>
                </a:lnTo>
                <a:lnTo>
                  <a:pt x="4130459" y="383063"/>
                </a:lnTo>
                <a:close/>
                <a:moveTo>
                  <a:pt x="3325844" y="11144"/>
                </a:moveTo>
                <a:lnTo>
                  <a:pt x="3597641" y="11144"/>
                </a:lnTo>
                <a:lnTo>
                  <a:pt x="3935758" y="383063"/>
                </a:lnTo>
                <a:lnTo>
                  <a:pt x="3687118" y="383063"/>
                </a:lnTo>
                <a:lnTo>
                  <a:pt x="3526301" y="206137"/>
                </a:lnTo>
                <a:lnTo>
                  <a:pt x="3526301" y="383063"/>
                </a:lnTo>
                <a:lnTo>
                  <a:pt x="3325844" y="383063"/>
                </a:lnTo>
                <a:close/>
                <a:moveTo>
                  <a:pt x="2564433" y="11144"/>
                </a:moveTo>
                <a:lnTo>
                  <a:pt x="2835205" y="11144"/>
                </a:lnTo>
                <a:lnTo>
                  <a:pt x="3027548" y="383063"/>
                </a:lnTo>
                <a:lnTo>
                  <a:pt x="2812214" y="383063"/>
                </a:lnTo>
                <a:lnTo>
                  <a:pt x="2700377" y="159363"/>
                </a:lnTo>
                <a:lnTo>
                  <a:pt x="2587753" y="383063"/>
                </a:lnTo>
                <a:lnTo>
                  <a:pt x="2372619" y="383063"/>
                </a:lnTo>
                <a:close/>
                <a:moveTo>
                  <a:pt x="1039844" y="11144"/>
                </a:moveTo>
                <a:lnTo>
                  <a:pt x="1240301" y="11144"/>
                </a:lnTo>
                <a:lnTo>
                  <a:pt x="1240301" y="316497"/>
                </a:lnTo>
                <a:lnTo>
                  <a:pt x="1875663" y="316497"/>
                </a:lnTo>
                <a:lnTo>
                  <a:pt x="1875663" y="11144"/>
                </a:lnTo>
                <a:lnTo>
                  <a:pt x="2076120" y="11144"/>
                </a:lnTo>
                <a:lnTo>
                  <a:pt x="2076120" y="383063"/>
                </a:lnTo>
                <a:lnTo>
                  <a:pt x="1039844" y="383063"/>
                </a:lnTo>
                <a:close/>
                <a:moveTo>
                  <a:pt x="0" y="11144"/>
                </a:moveTo>
                <a:lnTo>
                  <a:pt x="958266" y="11144"/>
                </a:lnTo>
                <a:lnTo>
                  <a:pt x="958266" y="179283"/>
                </a:lnTo>
                <a:lnTo>
                  <a:pt x="579362" y="179283"/>
                </a:lnTo>
                <a:lnTo>
                  <a:pt x="579362" y="383063"/>
                </a:lnTo>
                <a:lnTo>
                  <a:pt x="378905" y="383063"/>
                </a:lnTo>
                <a:lnTo>
                  <a:pt x="378905" y="179283"/>
                </a:lnTo>
                <a:lnTo>
                  <a:pt x="0" y="179283"/>
                </a:lnTo>
                <a:close/>
                <a:moveTo>
                  <a:pt x="7729278" y="0"/>
                </a:moveTo>
                <a:cubicBezTo>
                  <a:pt x="7899402" y="575"/>
                  <a:pt x="8023884" y="35058"/>
                  <a:pt x="8102726" y="103449"/>
                </a:cubicBezTo>
                <a:cubicBezTo>
                  <a:pt x="8161858" y="154743"/>
                  <a:pt x="8198546" y="223171"/>
                  <a:pt x="8212791" y="308733"/>
                </a:cubicBezTo>
                <a:lnTo>
                  <a:pt x="8218299" y="383063"/>
                </a:lnTo>
                <a:lnTo>
                  <a:pt x="8018004" y="383063"/>
                </a:lnTo>
                <a:lnTo>
                  <a:pt x="8015527" y="344661"/>
                </a:lnTo>
                <a:cubicBezTo>
                  <a:pt x="8007619" y="293156"/>
                  <a:pt x="7986702" y="253173"/>
                  <a:pt x="7952774" y="224712"/>
                </a:cubicBezTo>
                <a:cubicBezTo>
                  <a:pt x="7907536" y="186764"/>
                  <a:pt x="7833038" y="167907"/>
                  <a:pt x="7729278" y="168139"/>
                </a:cubicBezTo>
                <a:cubicBezTo>
                  <a:pt x="7625519" y="167837"/>
                  <a:pt x="7551020" y="186555"/>
                  <a:pt x="7505781" y="224294"/>
                </a:cubicBezTo>
                <a:cubicBezTo>
                  <a:pt x="7471852" y="252598"/>
                  <a:pt x="7450935" y="292620"/>
                  <a:pt x="7443027" y="344361"/>
                </a:cubicBezTo>
                <a:lnTo>
                  <a:pt x="7440544" y="383063"/>
                </a:lnTo>
                <a:lnTo>
                  <a:pt x="7240239" y="383063"/>
                </a:lnTo>
                <a:lnTo>
                  <a:pt x="7245698" y="308433"/>
                </a:lnTo>
                <a:cubicBezTo>
                  <a:pt x="7259864" y="222636"/>
                  <a:pt x="7296435" y="154169"/>
                  <a:pt x="7355410" y="103032"/>
                </a:cubicBezTo>
                <a:cubicBezTo>
                  <a:pt x="7434043" y="34849"/>
                  <a:pt x="7558666" y="505"/>
                  <a:pt x="7729278" y="0"/>
                </a:cubicBezTo>
                <a:close/>
              </a:path>
            </a:pathLst>
          </a:custGeom>
          <a:no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0"/>
            <a:ext cx="24479250" cy="13679488"/>
          </a:xfrm>
          <a:prstGeom prst="rect">
            <a:avLst/>
          </a:prstGeom>
          <a:solidFill>
            <a:srgbClr val="0D0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4" name="图片占位符 3"/>
          <p:cNvPicPr>
            <a:picLocks noGrp="1" noChangeAspect="1"/>
          </p:cNvPicPr>
          <p:nvPr>
            <p:ph type="pic" sz="quarter" idx="10"/>
          </p:nvPr>
        </p:nvPicPr>
        <p:blipFill>
          <a:blip r:embed="rId1" cstate="screen"/>
          <a:srcRect t="11260" b="11260"/>
          <a:stretch>
            <a:fillRect/>
          </a:stretch>
        </p:blipFill>
        <p:spPr/>
      </p:pic>
      <p:sp>
        <p:nvSpPr>
          <p:cNvPr id="17" name="Rectangle 16"/>
          <p:cNvSpPr/>
          <p:nvPr/>
        </p:nvSpPr>
        <p:spPr>
          <a:xfrm>
            <a:off x="2090308" y="8696680"/>
            <a:ext cx="8562109" cy="12046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Rectangle 15"/>
          <p:cNvSpPr/>
          <p:nvPr/>
        </p:nvSpPr>
        <p:spPr>
          <a:xfrm>
            <a:off x="2311980" y="6255401"/>
            <a:ext cx="13854545" cy="5016758"/>
          </a:xfrm>
          <a:prstGeom prst="rect">
            <a:avLst/>
          </a:prstGeom>
        </p:spPr>
        <p:txBody>
          <a:bodyPr wrap="square">
            <a:spAutoFit/>
          </a:bodyPr>
          <a:lstStyle/>
          <a:p>
            <a:r>
              <a:rPr lang="en-US" sz="8000" b="1" dirty="0">
                <a:solidFill>
                  <a:schemeClr val="bg1"/>
                </a:solidFill>
                <a:latin typeface="微软雅黑" panose="020B0503020204020204" charset="-122"/>
              </a:rPr>
              <a:t>Competence is a human resources management tool.</a:t>
            </a:r>
            <a:endParaRPr lang="en-US" sz="8000" b="1" i="0" dirty="0">
              <a:solidFill>
                <a:schemeClr val="bg1"/>
              </a:solidFill>
              <a:effectLst/>
              <a:latin typeface="微软雅黑" panose="020B0503020204020204" charset="-122"/>
            </a:endParaRPr>
          </a:p>
        </p:txBody>
      </p:sp>
      <p:sp>
        <p:nvSpPr>
          <p:cNvPr id="18" name="Rectangle 17"/>
          <p:cNvSpPr/>
          <p:nvPr/>
        </p:nvSpPr>
        <p:spPr>
          <a:xfrm>
            <a:off x="19104551" y="9753603"/>
            <a:ext cx="4004830" cy="1754326"/>
          </a:xfrm>
          <a:prstGeom prst="rect">
            <a:avLst/>
          </a:prstGeom>
        </p:spPr>
        <p:txBody>
          <a:bodyPr wrap="square">
            <a:spAutoFit/>
          </a:bodyPr>
          <a:lstStyle/>
          <a:p>
            <a:r>
              <a:rPr lang="en-US" sz="5400" dirty="0">
                <a:solidFill>
                  <a:schemeClr val="bg1"/>
                </a:solidFill>
                <a:latin typeface="微软雅黑" panose="020B0503020204020204" charset="-122"/>
              </a:rPr>
              <a:t>How its </a:t>
            </a:r>
            <a:r>
              <a:rPr lang="en-US" sz="5400" dirty="0" err="1">
                <a:solidFill>
                  <a:schemeClr val="bg1"/>
                </a:solidFill>
                <a:latin typeface="微软雅黑" panose="020B0503020204020204" charset="-122"/>
              </a:rPr>
              <a:t>wor</a:t>
            </a:r>
            <a:r>
              <a:rPr lang="en-US" sz="5400" dirty="0">
                <a:solidFill>
                  <a:schemeClr val="bg1"/>
                </a:solidFill>
                <a:latin typeface="微软雅黑" panose="020B0503020204020204" charset="-122"/>
              </a:rPr>
              <a:t>?</a:t>
            </a:r>
            <a:endParaRPr lang="en-US" sz="5400" i="0" dirty="0">
              <a:solidFill>
                <a:schemeClr val="bg1"/>
              </a:solidFill>
              <a:effectLst/>
              <a:latin typeface="微软雅黑" panose="020B0503020204020204" charset="-122"/>
            </a:endParaRPr>
          </a:p>
        </p:txBody>
      </p:sp>
      <p:sp>
        <p:nvSpPr>
          <p:cNvPr id="19" name="Rectangle 18"/>
          <p:cNvSpPr/>
          <p:nvPr/>
        </p:nvSpPr>
        <p:spPr>
          <a:xfrm>
            <a:off x="19104551" y="11507929"/>
            <a:ext cx="4004829" cy="2049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Rectangle 19"/>
          <p:cNvSpPr/>
          <p:nvPr/>
        </p:nvSpPr>
        <p:spPr>
          <a:xfrm>
            <a:off x="19104551" y="11783370"/>
            <a:ext cx="4004830" cy="707886"/>
          </a:xfrm>
          <a:prstGeom prst="rect">
            <a:avLst/>
          </a:prstGeom>
        </p:spPr>
        <p:txBody>
          <a:bodyPr wrap="square">
            <a:spAutoFit/>
          </a:bodyPr>
          <a:lstStyle/>
          <a:p>
            <a:r>
              <a:rPr lang="en-US" sz="4000" dirty="0">
                <a:solidFill>
                  <a:schemeClr val="bg1"/>
                </a:solidFill>
                <a:latin typeface="微软雅黑" panose="020B0503020204020204" charset="-122"/>
              </a:rPr>
              <a:t>Lets go!</a:t>
            </a:r>
            <a:endParaRPr lang="en-US" sz="4000" i="0" dirty="0">
              <a:solidFill>
                <a:schemeClr val="bg1"/>
              </a:solidFill>
              <a:effectLst/>
              <a:latin typeface="微软雅黑" panose="020B0503020204020204" charset="-122"/>
            </a:endParaRPr>
          </a:p>
        </p:txBody>
      </p:sp>
      <p:sp>
        <p:nvSpPr>
          <p:cNvPr id="21" name="Rectangle 20"/>
          <p:cNvSpPr/>
          <p:nvPr/>
        </p:nvSpPr>
        <p:spPr>
          <a:xfrm>
            <a:off x="2311980" y="3679146"/>
            <a:ext cx="4350327" cy="1938992"/>
          </a:xfrm>
          <a:prstGeom prst="rect">
            <a:avLst/>
          </a:prstGeom>
        </p:spPr>
        <p:txBody>
          <a:bodyPr wrap="square">
            <a:spAutoFit/>
          </a:bodyPr>
          <a:lstStyle/>
          <a:p>
            <a:r>
              <a:rPr lang="en-US" sz="2400" dirty="0">
                <a:solidFill>
                  <a:schemeClr val="bg1"/>
                </a:solidFill>
                <a:latin typeface="Adobe 黑体 Std R" panose="020B0400000000000000" charset="-122"/>
                <a:cs typeface="Adobe 黑体 Std R" panose="020B0400000000000000" charset="-122"/>
              </a:rPr>
              <a:t>It’s a platform where your users can grow competences and share knowledge in an friendly environment.</a:t>
            </a:r>
            <a:endParaRPr lang="en-ID" sz="2400" dirty="0">
              <a:solidFill>
                <a:schemeClr val="bg1"/>
              </a:solidFill>
              <a:latin typeface="Adobe 黑体 Std R" panose="020B0400000000000000" charset="-122"/>
              <a:cs typeface="Adobe 黑体 Std R" panose="020B0400000000000000" charset="-122"/>
            </a:endParaRPr>
          </a:p>
        </p:txBody>
      </p:sp>
      <p:cxnSp>
        <p:nvCxnSpPr>
          <p:cNvPr id="23" name="Straight Connector 22"/>
          <p:cNvCxnSpPr/>
          <p:nvPr/>
        </p:nvCxnSpPr>
        <p:spPr>
          <a:xfrm>
            <a:off x="1524000" y="0"/>
            <a:ext cx="0" cy="136794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373461" y="11414038"/>
            <a:ext cx="13531551" cy="1077218"/>
          </a:xfrm>
          <a:prstGeom prst="rect">
            <a:avLst/>
          </a:prstGeom>
        </p:spPr>
        <p:txBody>
          <a:bodyPr wrap="square">
            <a:spAutoFit/>
          </a:bodyPr>
          <a:lstStyle/>
          <a:p>
            <a:r>
              <a:rPr lang="en-US" sz="3200" dirty="0">
                <a:solidFill>
                  <a:schemeClr val="bg1"/>
                </a:solidFill>
                <a:latin typeface="Adobe 黑体 Std R" panose="020B0400000000000000" charset="-122"/>
                <a:cs typeface="Adobe 黑体 Std R" panose="020B0400000000000000" charset="-122"/>
              </a:rPr>
              <a:t>Competence can help you organize a process of career paths management.</a:t>
            </a:r>
            <a:endParaRPr lang="en-US" sz="3200" dirty="0">
              <a:solidFill>
                <a:schemeClr val="bg1"/>
              </a:solidFill>
              <a:latin typeface="Adobe 黑体 Std R" panose="020B0400000000000000" charset="-122"/>
              <a:cs typeface="Adobe 黑体 Std R" panose="020B0400000000000000"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 y="0"/>
            <a:ext cx="24479250" cy="136794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Rectangle 20"/>
          <p:cNvSpPr/>
          <p:nvPr/>
        </p:nvSpPr>
        <p:spPr>
          <a:xfrm>
            <a:off x="12025745" y="609600"/>
            <a:ext cx="1872962" cy="1357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Rectangle 21"/>
          <p:cNvSpPr/>
          <p:nvPr/>
        </p:nvSpPr>
        <p:spPr>
          <a:xfrm>
            <a:off x="6151419" y="3269673"/>
            <a:ext cx="1731818" cy="1357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Rectangle 22"/>
          <p:cNvSpPr/>
          <p:nvPr/>
        </p:nvSpPr>
        <p:spPr>
          <a:xfrm>
            <a:off x="8564706" y="3893127"/>
            <a:ext cx="1731818" cy="1357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Rectangle 23"/>
          <p:cNvSpPr/>
          <p:nvPr/>
        </p:nvSpPr>
        <p:spPr>
          <a:xfrm>
            <a:off x="5146965" y="8686799"/>
            <a:ext cx="1392380" cy="1357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Rectangle 24"/>
          <p:cNvSpPr/>
          <p:nvPr/>
        </p:nvSpPr>
        <p:spPr>
          <a:xfrm>
            <a:off x="10296524" y="9060870"/>
            <a:ext cx="1872962" cy="1357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Rectangle 25"/>
          <p:cNvSpPr/>
          <p:nvPr/>
        </p:nvSpPr>
        <p:spPr>
          <a:xfrm>
            <a:off x="13120250" y="9989123"/>
            <a:ext cx="1177641" cy="1357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7" name="Rectangle 26"/>
          <p:cNvSpPr/>
          <p:nvPr/>
        </p:nvSpPr>
        <p:spPr>
          <a:xfrm>
            <a:off x="6316806" y="3635515"/>
            <a:ext cx="1566431" cy="707886"/>
          </a:xfrm>
          <a:prstGeom prst="rect">
            <a:avLst/>
          </a:prstGeom>
        </p:spPr>
        <p:txBody>
          <a:bodyPr wrap="square">
            <a:spAutoFit/>
          </a:bodyPr>
          <a:lstStyle/>
          <a:p>
            <a:r>
              <a:rPr lang="en-US" sz="4000" dirty="0">
                <a:latin typeface="微软雅黑" panose="020B0503020204020204" charset="-122"/>
              </a:rPr>
              <a:t>01-</a:t>
            </a:r>
            <a:endParaRPr lang="en-US" sz="4000" i="0" dirty="0">
              <a:effectLst/>
              <a:latin typeface="微软雅黑" panose="020B0503020204020204" charset="-122"/>
            </a:endParaRPr>
          </a:p>
        </p:txBody>
      </p:sp>
      <p:sp>
        <p:nvSpPr>
          <p:cNvPr id="28" name="Rectangle 27"/>
          <p:cNvSpPr/>
          <p:nvPr/>
        </p:nvSpPr>
        <p:spPr>
          <a:xfrm>
            <a:off x="12092419" y="934529"/>
            <a:ext cx="1566431" cy="707886"/>
          </a:xfrm>
          <a:prstGeom prst="rect">
            <a:avLst/>
          </a:prstGeom>
        </p:spPr>
        <p:txBody>
          <a:bodyPr wrap="square">
            <a:spAutoFit/>
          </a:bodyPr>
          <a:lstStyle/>
          <a:p>
            <a:r>
              <a:rPr lang="en-US" sz="4000" dirty="0">
                <a:latin typeface="微软雅黑" panose="020B0503020204020204" charset="-122"/>
              </a:rPr>
              <a:t>02-</a:t>
            </a:r>
            <a:endParaRPr lang="en-US" sz="4000" i="0" dirty="0">
              <a:effectLst/>
              <a:latin typeface="微软雅黑" panose="020B0503020204020204" charset="-122"/>
            </a:endParaRPr>
          </a:p>
        </p:txBody>
      </p:sp>
      <p:sp>
        <p:nvSpPr>
          <p:cNvPr id="29" name="Rectangle 28"/>
          <p:cNvSpPr/>
          <p:nvPr/>
        </p:nvSpPr>
        <p:spPr>
          <a:xfrm>
            <a:off x="8647399" y="4349025"/>
            <a:ext cx="1566431" cy="707886"/>
          </a:xfrm>
          <a:prstGeom prst="rect">
            <a:avLst/>
          </a:prstGeom>
        </p:spPr>
        <p:txBody>
          <a:bodyPr wrap="square">
            <a:spAutoFit/>
          </a:bodyPr>
          <a:lstStyle/>
          <a:p>
            <a:r>
              <a:rPr lang="en-US" sz="4000" dirty="0">
                <a:latin typeface="微软雅黑" panose="020B0503020204020204" charset="-122"/>
              </a:rPr>
              <a:t>03-</a:t>
            </a:r>
            <a:endParaRPr lang="en-US" sz="4000" i="0" dirty="0">
              <a:effectLst/>
              <a:latin typeface="微软雅黑" panose="020B0503020204020204" charset="-122"/>
            </a:endParaRPr>
          </a:p>
        </p:txBody>
      </p:sp>
      <p:sp>
        <p:nvSpPr>
          <p:cNvPr id="30" name="Rectangle 29"/>
          <p:cNvSpPr/>
          <p:nvPr/>
        </p:nvSpPr>
        <p:spPr>
          <a:xfrm>
            <a:off x="5087648" y="9060870"/>
            <a:ext cx="1566431" cy="646331"/>
          </a:xfrm>
          <a:prstGeom prst="rect">
            <a:avLst/>
          </a:prstGeom>
        </p:spPr>
        <p:txBody>
          <a:bodyPr wrap="square">
            <a:spAutoFit/>
          </a:bodyPr>
          <a:lstStyle/>
          <a:p>
            <a:r>
              <a:rPr lang="en-US" sz="3600" dirty="0">
                <a:latin typeface="微软雅黑" panose="020B0503020204020204" charset="-122"/>
              </a:rPr>
              <a:t>04-</a:t>
            </a:r>
            <a:endParaRPr lang="en-US" sz="3600" i="0" dirty="0">
              <a:effectLst/>
              <a:latin typeface="微软雅黑" panose="020B0503020204020204" charset="-122"/>
            </a:endParaRPr>
          </a:p>
        </p:txBody>
      </p:sp>
      <p:sp>
        <p:nvSpPr>
          <p:cNvPr id="31" name="Rectangle 30"/>
          <p:cNvSpPr/>
          <p:nvPr/>
        </p:nvSpPr>
        <p:spPr>
          <a:xfrm>
            <a:off x="10525988" y="9416576"/>
            <a:ext cx="1566431" cy="646331"/>
          </a:xfrm>
          <a:prstGeom prst="rect">
            <a:avLst/>
          </a:prstGeom>
        </p:spPr>
        <p:txBody>
          <a:bodyPr wrap="square">
            <a:spAutoFit/>
          </a:bodyPr>
          <a:lstStyle/>
          <a:p>
            <a:r>
              <a:rPr lang="en-US" sz="3600" dirty="0">
                <a:latin typeface="微软雅黑" panose="020B0503020204020204" charset="-122"/>
              </a:rPr>
              <a:t>05-</a:t>
            </a:r>
            <a:endParaRPr lang="en-US" sz="3600" i="0" dirty="0">
              <a:effectLst/>
              <a:latin typeface="微软雅黑" panose="020B0503020204020204" charset="-122"/>
            </a:endParaRPr>
          </a:p>
        </p:txBody>
      </p:sp>
      <p:sp>
        <p:nvSpPr>
          <p:cNvPr id="33" name="Rectangle 32"/>
          <p:cNvSpPr/>
          <p:nvPr/>
        </p:nvSpPr>
        <p:spPr>
          <a:xfrm>
            <a:off x="13160076" y="10418615"/>
            <a:ext cx="1566431" cy="461665"/>
          </a:xfrm>
          <a:prstGeom prst="rect">
            <a:avLst/>
          </a:prstGeom>
        </p:spPr>
        <p:txBody>
          <a:bodyPr wrap="square">
            <a:spAutoFit/>
          </a:bodyPr>
          <a:lstStyle/>
          <a:p>
            <a:r>
              <a:rPr lang="en-US" sz="2400" dirty="0">
                <a:latin typeface="微软雅黑" panose="020B0503020204020204" charset="-122"/>
              </a:rPr>
              <a:t>06-</a:t>
            </a:r>
            <a:endParaRPr lang="en-US" sz="2400" i="0" dirty="0">
              <a:effectLst/>
              <a:latin typeface="微软雅黑" panose="020B0503020204020204" charset="-122"/>
            </a:endParaRPr>
          </a:p>
        </p:txBody>
      </p:sp>
      <p:sp>
        <p:nvSpPr>
          <p:cNvPr id="34" name="Rectangle 33"/>
          <p:cNvSpPr/>
          <p:nvPr/>
        </p:nvSpPr>
        <p:spPr>
          <a:xfrm rot="16200000">
            <a:off x="5504371" y="1413879"/>
            <a:ext cx="3025915" cy="584775"/>
          </a:xfrm>
          <a:prstGeom prst="rect">
            <a:avLst/>
          </a:prstGeom>
        </p:spPr>
        <p:txBody>
          <a:bodyPr wrap="square">
            <a:spAutoFit/>
          </a:bodyPr>
          <a:lstStyle/>
          <a:p>
            <a:r>
              <a:rPr lang="en-US" sz="3200" dirty="0">
                <a:solidFill>
                  <a:schemeClr val="bg1"/>
                </a:solidFill>
                <a:latin typeface="微软雅黑" panose="020B0503020204020204" charset="-122"/>
              </a:rPr>
              <a:t>Modules</a:t>
            </a:r>
            <a:endParaRPr lang="en-US" sz="3200" i="0" dirty="0">
              <a:solidFill>
                <a:schemeClr val="bg1"/>
              </a:solidFill>
              <a:effectLst/>
              <a:latin typeface="微软雅黑" panose="020B0503020204020204" charset="-122"/>
            </a:endParaRPr>
          </a:p>
        </p:txBody>
      </p:sp>
      <p:sp>
        <p:nvSpPr>
          <p:cNvPr id="35" name="Rectangle 34"/>
          <p:cNvSpPr/>
          <p:nvPr/>
        </p:nvSpPr>
        <p:spPr>
          <a:xfrm rot="16200000">
            <a:off x="11189384" y="2533491"/>
            <a:ext cx="3350645" cy="1200329"/>
          </a:xfrm>
          <a:prstGeom prst="rect">
            <a:avLst/>
          </a:prstGeom>
        </p:spPr>
        <p:txBody>
          <a:bodyPr wrap="square">
            <a:spAutoFit/>
          </a:bodyPr>
          <a:lstStyle/>
          <a:p>
            <a:r>
              <a:rPr lang="en-US" sz="3600" dirty="0" err="1">
                <a:solidFill>
                  <a:schemeClr val="bg1"/>
                </a:solidFill>
                <a:latin typeface="微软雅黑" panose="020B0503020204020204" charset="-122"/>
              </a:rPr>
              <a:t>Gimifac</a:t>
            </a:r>
            <a:endParaRPr lang="en-US" sz="3600" dirty="0">
              <a:solidFill>
                <a:schemeClr val="bg1"/>
              </a:solidFill>
              <a:latin typeface="微软雅黑" panose="020B0503020204020204" charset="-122"/>
            </a:endParaRPr>
          </a:p>
          <a:p>
            <a:r>
              <a:rPr lang="en-US" sz="3600" dirty="0" err="1">
                <a:solidFill>
                  <a:schemeClr val="bg1"/>
                </a:solidFill>
                <a:latin typeface="微软雅黑" panose="020B0503020204020204" charset="-122"/>
              </a:rPr>
              <a:t>ation</a:t>
            </a:r>
            <a:endParaRPr lang="en-US" sz="3600" i="0" dirty="0">
              <a:solidFill>
                <a:schemeClr val="bg1"/>
              </a:solidFill>
              <a:effectLst/>
              <a:latin typeface="微软雅黑" panose="020B0503020204020204" charset="-122"/>
            </a:endParaRPr>
          </a:p>
        </p:txBody>
      </p:sp>
      <p:sp>
        <p:nvSpPr>
          <p:cNvPr id="36" name="Rectangle 35"/>
          <p:cNvSpPr/>
          <p:nvPr/>
        </p:nvSpPr>
        <p:spPr>
          <a:xfrm rot="16200000">
            <a:off x="7917656" y="6099177"/>
            <a:ext cx="3025915" cy="707886"/>
          </a:xfrm>
          <a:prstGeom prst="rect">
            <a:avLst/>
          </a:prstGeom>
        </p:spPr>
        <p:txBody>
          <a:bodyPr wrap="square">
            <a:spAutoFit/>
          </a:bodyPr>
          <a:lstStyle/>
          <a:p>
            <a:r>
              <a:rPr lang="en-US" sz="4000" dirty="0">
                <a:solidFill>
                  <a:schemeClr val="bg1"/>
                </a:solidFill>
                <a:latin typeface="微软雅黑" panose="020B0503020204020204" charset="-122"/>
              </a:rPr>
              <a:t>Social</a:t>
            </a:r>
            <a:endParaRPr lang="en-US" sz="4000" i="0" dirty="0">
              <a:solidFill>
                <a:schemeClr val="bg1"/>
              </a:solidFill>
              <a:effectLst/>
              <a:latin typeface="微软雅黑" panose="020B0503020204020204" charset="-122"/>
            </a:endParaRPr>
          </a:p>
        </p:txBody>
      </p:sp>
      <p:sp>
        <p:nvSpPr>
          <p:cNvPr id="37" name="Rectangle 36"/>
          <p:cNvSpPr/>
          <p:nvPr/>
        </p:nvSpPr>
        <p:spPr>
          <a:xfrm rot="16200000">
            <a:off x="4352784" y="11178915"/>
            <a:ext cx="3025915" cy="646331"/>
          </a:xfrm>
          <a:prstGeom prst="rect">
            <a:avLst/>
          </a:prstGeom>
        </p:spPr>
        <p:txBody>
          <a:bodyPr wrap="square">
            <a:spAutoFit/>
          </a:bodyPr>
          <a:lstStyle/>
          <a:p>
            <a:r>
              <a:rPr lang="en-US" sz="3600" dirty="0">
                <a:solidFill>
                  <a:schemeClr val="bg1"/>
                </a:solidFill>
                <a:latin typeface="微软雅黑" panose="020B0503020204020204" charset="-122"/>
              </a:rPr>
              <a:t>Content</a:t>
            </a:r>
            <a:endParaRPr lang="en-US" sz="3600" i="0" dirty="0">
              <a:solidFill>
                <a:schemeClr val="bg1"/>
              </a:solidFill>
              <a:effectLst/>
              <a:latin typeface="微软雅黑" panose="020B0503020204020204" charset="-122"/>
            </a:endParaRPr>
          </a:p>
        </p:txBody>
      </p:sp>
      <p:sp>
        <p:nvSpPr>
          <p:cNvPr id="38" name="Rectangle 37"/>
          <p:cNvSpPr/>
          <p:nvPr/>
        </p:nvSpPr>
        <p:spPr>
          <a:xfrm rot="16200000">
            <a:off x="9950020" y="11209693"/>
            <a:ext cx="3025915" cy="584775"/>
          </a:xfrm>
          <a:prstGeom prst="rect">
            <a:avLst/>
          </a:prstGeom>
        </p:spPr>
        <p:txBody>
          <a:bodyPr wrap="square">
            <a:spAutoFit/>
          </a:bodyPr>
          <a:lstStyle/>
          <a:p>
            <a:r>
              <a:rPr lang="en-US" sz="3200" dirty="0">
                <a:solidFill>
                  <a:schemeClr val="bg1"/>
                </a:solidFill>
                <a:latin typeface="微软雅黑" panose="020B0503020204020204" charset="-122"/>
              </a:rPr>
              <a:t>Service</a:t>
            </a:r>
            <a:endParaRPr lang="en-US" sz="3200" i="0" dirty="0">
              <a:solidFill>
                <a:schemeClr val="bg1"/>
              </a:solidFill>
              <a:effectLst/>
              <a:latin typeface="微软雅黑" panose="020B0503020204020204" charset="-122"/>
            </a:endParaRPr>
          </a:p>
        </p:txBody>
      </p:sp>
      <p:sp>
        <p:nvSpPr>
          <p:cNvPr id="39" name="Rectangle 38"/>
          <p:cNvSpPr/>
          <p:nvPr/>
        </p:nvSpPr>
        <p:spPr>
          <a:xfrm rot="16200000">
            <a:off x="12266382" y="7858848"/>
            <a:ext cx="3025915" cy="584775"/>
          </a:xfrm>
          <a:prstGeom prst="rect">
            <a:avLst/>
          </a:prstGeom>
        </p:spPr>
        <p:txBody>
          <a:bodyPr wrap="square">
            <a:spAutoFit/>
          </a:bodyPr>
          <a:lstStyle/>
          <a:p>
            <a:r>
              <a:rPr lang="en-US" sz="3200" dirty="0">
                <a:solidFill>
                  <a:schemeClr val="bg1"/>
                </a:solidFill>
                <a:latin typeface="微软雅黑" panose="020B0503020204020204" charset="-122"/>
              </a:rPr>
              <a:t>About it</a:t>
            </a:r>
            <a:endParaRPr lang="en-US" sz="3200" i="0" dirty="0">
              <a:solidFill>
                <a:schemeClr val="bg1"/>
              </a:solidFill>
              <a:effectLst/>
              <a:latin typeface="微软雅黑" panose="020B0503020204020204" charset="-122"/>
            </a:endParaRPr>
          </a:p>
        </p:txBody>
      </p:sp>
      <p:sp>
        <p:nvSpPr>
          <p:cNvPr id="40" name="Rectangle 39"/>
          <p:cNvSpPr/>
          <p:nvPr/>
        </p:nvSpPr>
        <p:spPr>
          <a:xfrm>
            <a:off x="16737047" y="9296624"/>
            <a:ext cx="6638609" cy="1384995"/>
          </a:xfrm>
          <a:prstGeom prst="rect">
            <a:avLst/>
          </a:prstGeom>
        </p:spPr>
        <p:txBody>
          <a:bodyPr wrap="square">
            <a:spAutoFit/>
          </a:bodyPr>
          <a:lstStyle/>
          <a:p>
            <a:r>
              <a:rPr lang="en-US" sz="2800" dirty="0">
                <a:solidFill>
                  <a:schemeClr val="bg1"/>
                </a:solidFill>
                <a:latin typeface="Adobe 黑体 Std R" panose="020B0400000000000000" charset="-122"/>
                <a:cs typeface="Adobe 黑体 Std R" panose="020B0400000000000000" charset="-122"/>
              </a:rPr>
              <a:t>Aggregate content based on topics (e‑learning courses, video materials, downloads).</a:t>
            </a:r>
            <a:endParaRPr lang="en-ID" sz="2800" dirty="0">
              <a:solidFill>
                <a:schemeClr val="bg1"/>
              </a:solidFill>
              <a:latin typeface="Adobe 黑体 Std R" panose="020B0400000000000000" charset="-122"/>
              <a:cs typeface="Adobe 黑体 Std R" panose="020B0400000000000000" charset="-122"/>
            </a:endParaRPr>
          </a:p>
        </p:txBody>
      </p:sp>
      <p:cxnSp>
        <p:nvCxnSpPr>
          <p:cNvPr id="42" name="Straight Connector 41"/>
          <p:cNvCxnSpPr/>
          <p:nvPr/>
        </p:nvCxnSpPr>
        <p:spPr>
          <a:xfrm>
            <a:off x="19784291" y="11346868"/>
            <a:ext cx="359136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16732164" y="6568719"/>
            <a:ext cx="6530725" cy="1938992"/>
          </a:xfrm>
          <a:prstGeom prst="rect">
            <a:avLst/>
          </a:prstGeom>
        </p:spPr>
        <p:txBody>
          <a:bodyPr wrap="square">
            <a:spAutoFit/>
          </a:bodyPr>
          <a:lstStyle/>
          <a:p>
            <a:r>
              <a:rPr lang="en-ID" sz="6000" dirty="0">
                <a:solidFill>
                  <a:schemeClr val="bg1"/>
                </a:solidFill>
                <a:latin typeface="微软雅黑" panose="020B0503020204020204" charset="-122"/>
              </a:rPr>
              <a:t>Knowledge base</a:t>
            </a:r>
            <a:endParaRPr lang="en-ID" sz="6000" dirty="0">
              <a:solidFill>
                <a:schemeClr val="bg1"/>
              </a:solidFill>
              <a:latin typeface="微软雅黑" panose="020B0503020204020204" charset="-122"/>
            </a:endParaRPr>
          </a:p>
        </p:txBody>
      </p:sp>
      <p:sp>
        <p:nvSpPr>
          <p:cNvPr id="44" name="Rectangle 43"/>
          <p:cNvSpPr/>
          <p:nvPr/>
        </p:nvSpPr>
        <p:spPr>
          <a:xfrm>
            <a:off x="16727245" y="2354112"/>
            <a:ext cx="6530725" cy="1015663"/>
          </a:xfrm>
          <a:prstGeom prst="rect">
            <a:avLst/>
          </a:prstGeom>
        </p:spPr>
        <p:txBody>
          <a:bodyPr wrap="square">
            <a:spAutoFit/>
          </a:bodyPr>
          <a:lstStyle/>
          <a:p>
            <a:r>
              <a:rPr lang="en-ID" sz="6000" dirty="0">
                <a:solidFill>
                  <a:schemeClr val="bg1"/>
                </a:solidFill>
                <a:latin typeface="微软雅黑" panose="020B0503020204020204" charset="-122"/>
              </a:rPr>
              <a:t>Trainings</a:t>
            </a:r>
            <a:endParaRPr lang="en-ID" sz="6000" dirty="0">
              <a:solidFill>
                <a:schemeClr val="bg1"/>
              </a:solidFill>
              <a:latin typeface="微软雅黑" panose="020B0503020204020204" charset="-122"/>
            </a:endParaRPr>
          </a:p>
        </p:txBody>
      </p:sp>
      <p:sp>
        <p:nvSpPr>
          <p:cNvPr id="45" name="Rectangle 44"/>
          <p:cNvSpPr/>
          <p:nvPr/>
        </p:nvSpPr>
        <p:spPr>
          <a:xfrm>
            <a:off x="16855783" y="3650857"/>
            <a:ext cx="6638609" cy="1200329"/>
          </a:xfrm>
          <a:prstGeom prst="rect">
            <a:avLst/>
          </a:prstGeom>
        </p:spPr>
        <p:txBody>
          <a:bodyPr wrap="square">
            <a:spAutoFit/>
          </a:bodyPr>
          <a:lstStyle/>
          <a:p>
            <a:r>
              <a:rPr lang="en-US" sz="2400" dirty="0">
                <a:solidFill>
                  <a:schemeClr val="bg1"/>
                </a:solidFill>
                <a:latin typeface="Adobe 黑体 Std R" panose="020B0400000000000000" charset="-122"/>
                <a:cs typeface="Adobe 黑体 Std R" panose="020B0400000000000000" charset="-122"/>
              </a:rPr>
              <a:t>Create and manage training events (creating an event, signing in, user adding, event editing).</a:t>
            </a:r>
            <a:endParaRPr lang="en-ID" sz="3600" dirty="0">
              <a:solidFill>
                <a:schemeClr val="bg1"/>
              </a:solidFill>
              <a:latin typeface="Adobe 黑体 Std R" panose="020B0400000000000000" charset="-122"/>
              <a:cs typeface="Adobe 黑体 Std R" panose="020B0400000000000000" charset="-122"/>
            </a:endParaRPr>
          </a:p>
        </p:txBody>
      </p:sp>
      <p:cxnSp>
        <p:nvCxnSpPr>
          <p:cNvPr id="46" name="Straight Connector 45"/>
          <p:cNvCxnSpPr/>
          <p:nvPr/>
        </p:nvCxnSpPr>
        <p:spPr>
          <a:xfrm>
            <a:off x="15060100" y="5860468"/>
            <a:ext cx="359136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rot="16200000">
            <a:off x="-4390657" y="5853447"/>
            <a:ext cx="12873589" cy="1569660"/>
          </a:xfrm>
          <a:prstGeom prst="rect">
            <a:avLst/>
          </a:prstGeom>
        </p:spPr>
        <p:txBody>
          <a:bodyPr wrap="square">
            <a:spAutoFit/>
          </a:bodyPr>
          <a:lstStyle/>
          <a:p>
            <a:r>
              <a:rPr lang="en-ID" sz="9600" dirty="0">
                <a:solidFill>
                  <a:schemeClr val="bg1"/>
                </a:solidFill>
                <a:latin typeface="微软雅黑" panose="020B0503020204020204" charset="-122"/>
              </a:rPr>
              <a:t>STEP BY STEP</a:t>
            </a:r>
            <a:endParaRPr lang="en-ID" sz="9600" dirty="0">
              <a:solidFill>
                <a:schemeClr val="bg1"/>
              </a:solidFill>
              <a:latin typeface="微软雅黑" panose="020B0503020204020204" charset="-122"/>
            </a:endParaRPr>
          </a:p>
        </p:txBody>
      </p:sp>
      <p:sp>
        <p:nvSpPr>
          <p:cNvPr id="48" name="Rectangle 47"/>
          <p:cNvSpPr/>
          <p:nvPr/>
        </p:nvSpPr>
        <p:spPr>
          <a:xfrm rot="16200000">
            <a:off x="-3723247" y="6054913"/>
            <a:ext cx="12873589" cy="1569660"/>
          </a:xfrm>
          <a:prstGeom prst="rect">
            <a:avLst/>
          </a:prstGeom>
        </p:spPr>
        <p:txBody>
          <a:bodyPr wrap="square">
            <a:prstTxWarp prst="textWave2">
              <a:avLst/>
            </a:prstTxWarp>
            <a:spAutoFit/>
          </a:bodyPr>
          <a:lstStyle/>
          <a:p>
            <a:r>
              <a:rPr lang="en-ID" sz="9600" dirty="0">
                <a:ln>
                  <a:solidFill>
                    <a:schemeClr val="bg1"/>
                  </a:solidFill>
                </a:ln>
                <a:noFill/>
                <a:latin typeface="微软雅黑" panose="020B0503020204020204" charset="-122"/>
              </a:rPr>
              <a:t>STEP BY STEP</a:t>
            </a:r>
            <a:endParaRPr lang="en-ID" sz="9600" dirty="0">
              <a:ln>
                <a:solidFill>
                  <a:schemeClr val="bg1"/>
                </a:solidFill>
              </a:ln>
              <a:noFill/>
              <a:latin typeface="微软雅黑" panose="020B0503020204020204" charset="-122"/>
            </a:endParaRPr>
          </a:p>
        </p:txBody>
      </p:sp>
      <p:sp>
        <p:nvSpPr>
          <p:cNvPr id="49" name="Rectangle 48"/>
          <p:cNvSpPr/>
          <p:nvPr/>
        </p:nvSpPr>
        <p:spPr>
          <a:xfrm rot="16200000">
            <a:off x="-5136954" y="6054915"/>
            <a:ext cx="12873589" cy="1569660"/>
          </a:xfrm>
          <a:prstGeom prst="rect">
            <a:avLst/>
          </a:prstGeom>
        </p:spPr>
        <p:txBody>
          <a:bodyPr wrap="square">
            <a:prstTxWarp prst="textWave2">
              <a:avLst/>
            </a:prstTxWarp>
            <a:spAutoFit/>
          </a:bodyPr>
          <a:lstStyle/>
          <a:p>
            <a:r>
              <a:rPr lang="en-ID" sz="9600" dirty="0">
                <a:ln>
                  <a:solidFill>
                    <a:schemeClr val="bg1"/>
                  </a:solidFill>
                </a:ln>
                <a:noFill/>
                <a:latin typeface="微软雅黑" panose="020B0503020204020204" charset="-122"/>
              </a:rPr>
              <a:t>STEP BY STEP</a:t>
            </a:r>
            <a:endParaRPr lang="en-ID" sz="9600" dirty="0">
              <a:ln>
                <a:solidFill>
                  <a:schemeClr val="bg1"/>
                </a:solidFill>
              </a:ln>
              <a:noFill/>
              <a:latin typeface="微软雅黑" panose="020B0503020204020204" charset="-122"/>
            </a:endParaRPr>
          </a:p>
        </p:txBody>
      </p:sp>
      <p:sp>
        <p:nvSpPr>
          <p:cNvPr id="50" name="Rectangle 49"/>
          <p:cNvSpPr/>
          <p:nvPr/>
        </p:nvSpPr>
        <p:spPr>
          <a:xfrm>
            <a:off x="16015855" y="1783611"/>
            <a:ext cx="304800" cy="12814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1" name="Rectangle 50"/>
          <p:cNvSpPr/>
          <p:nvPr/>
        </p:nvSpPr>
        <p:spPr>
          <a:xfrm>
            <a:off x="16030262" y="7644079"/>
            <a:ext cx="304800" cy="12814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2" name="Rectangle 51"/>
          <p:cNvSpPr/>
          <p:nvPr/>
        </p:nvSpPr>
        <p:spPr>
          <a:xfrm>
            <a:off x="16030262" y="7342910"/>
            <a:ext cx="304800" cy="30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3" name="Rectangle 52"/>
          <p:cNvSpPr/>
          <p:nvPr/>
        </p:nvSpPr>
        <p:spPr>
          <a:xfrm>
            <a:off x="16030262" y="3065878"/>
            <a:ext cx="304800" cy="30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4" name="图片占位符 3"/>
          <p:cNvPicPr>
            <a:picLocks noGrp="1" noChangeAspect="1"/>
          </p:cNvPicPr>
          <p:nvPr>
            <p:ph type="pic" sz="quarter" idx="10"/>
          </p:nvPr>
        </p:nvPicPr>
        <p:blipFill>
          <a:blip r:embed="rId1" cstate="screen"/>
          <a:srcRect t="7407" b="7407"/>
          <a:stretch>
            <a:fillRect/>
          </a:stretch>
        </p:blip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923071"/>
            <a:ext cx="24479250" cy="9756417"/>
          </a:xfrm>
          <a:prstGeom prst="rect">
            <a:avLst/>
          </a:prstGeom>
          <a:solidFill>
            <a:srgbClr val="0D0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 name="图片占位符 4"/>
          <p:cNvPicPr>
            <a:picLocks noGrp="1" noChangeAspect="1"/>
          </p:cNvPicPr>
          <p:nvPr>
            <p:ph type="pic" sz="quarter" idx="10"/>
          </p:nvPr>
        </p:nvPicPr>
        <p:blipFill>
          <a:blip r:embed="rId2" cstate="screen"/>
          <a:srcRect t="4374" b="4374"/>
          <a:stretch>
            <a:fillRect/>
          </a:stretch>
        </p:blipFill>
        <p:spPr/>
      </p:pic>
      <p:sp>
        <p:nvSpPr>
          <p:cNvPr id="8" name="Rectangle 7"/>
          <p:cNvSpPr/>
          <p:nvPr/>
        </p:nvSpPr>
        <p:spPr>
          <a:xfrm>
            <a:off x="1504335" y="1054868"/>
            <a:ext cx="15721781" cy="2215991"/>
          </a:xfrm>
          <a:prstGeom prst="rect">
            <a:avLst/>
          </a:prstGeom>
        </p:spPr>
        <p:txBody>
          <a:bodyPr wrap="square">
            <a:spAutoFit/>
          </a:bodyPr>
          <a:lstStyle/>
          <a:p>
            <a:r>
              <a:rPr lang="en-ID" sz="13800" b="1" dirty="0">
                <a:latin typeface="微软雅黑" panose="020B0503020204020204" charset="-122"/>
              </a:rPr>
              <a:t>REPORTING.</a:t>
            </a:r>
            <a:endParaRPr lang="en-ID" sz="13800" b="1" dirty="0">
              <a:latin typeface="微软雅黑" panose="020B0503020204020204" charset="-122"/>
            </a:endParaRPr>
          </a:p>
        </p:txBody>
      </p:sp>
      <p:sp>
        <p:nvSpPr>
          <p:cNvPr id="9" name="Rectangle 8"/>
          <p:cNvSpPr/>
          <p:nvPr/>
        </p:nvSpPr>
        <p:spPr>
          <a:xfrm>
            <a:off x="10588568" y="7201411"/>
            <a:ext cx="5810101" cy="1815882"/>
          </a:xfrm>
          <a:prstGeom prst="rect">
            <a:avLst/>
          </a:prstGeom>
        </p:spPr>
        <p:txBody>
          <a:bodyPr wrap="square">
            <a:spAutoFit/>
          </a:bodyPr>
          <a:lstStyle/>
          <a:p>
            <a:r>
              <a:rPr lang="en-US" sz="2800" dirty="0">
                <a:solidFill>
                  <a:schemeClr val="bg1"/>
                </a:solidFill>
                <a:latin typeface="Adobe 黑体 Std R" panose="020B0400000000000000" charset="-122"/>
                <a:cs typeface="Adobe 黑体 Std R" panose="020B0400000000000000" charset="-122"/>
              </a:rPr>
              <a:t>Use predefined reports about users, content and activities and create your own templates if needed.</a:t>
            </a:r>
            <a:endParaRPr lang="en-ID" sz="2800" dirty="0">
              <a:solidFill>
                <a:schemeClr val="bg1"/>
              </a:solidFill>
              <a:latin typeface="Adobe 黑体 Std R" panose="020B0400000000000000" charset="-122"/>
              <a:cs typeface="Adobe 黑体 Std R" panose="020B0400000000000000" charset="-122"/>
            </a:endParaRPr>
          </a:p>
        </p:txBody>
      </p:sp>
      <p:cxnSp>
        <p:nvCxnSpPr>
          <p:cNvPr id="11" name="Straight Connector 10"/>
          <p:cNvCxnSpPr/>
          <p:nvPr/>
        </p:nvCxnSpPr>
        <p:spPr>
          <a:xfrm>
            <a:off x="8318090" y="6505062"/>
            <a:ext cx="1504335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146890" y="6505062"/>
            <a:ext cx="0" cy="600157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665677" y="6505062"/>
            <a:ext cx="0" cy="600157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3331948" y="5132438"/>
            <a:ext cx="0" cy="737419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146890" y="12492907"/>
            <a:ext cx="1321455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146890" y="9720210"/>
            <a:ext cx="651878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504335" y="3281159"/>
            <a:ext cx="1859070" cy="523220"/>
          </a:xfrm>
          <a:prstGeom prst="rect">
            <a:avLst/>
          </a:prstGeom>
        </p:spPr>
        <p:txBody>
          <a:bodyPr wrap="square">
            <a:spAutoFit/>
          </a:bodyPr>
          <a:lstStyle/>
          <a:p>
            <a:r>
              <a:rPr lang="en-US" sz="2800" dirty="0">
                <a:latin typeface="微软雅黑" panose="020B0503020204020204" charset="-122"/>
                <a:cs typeface="Adobe 黑体 Std R" panose="020B0400000000000000" charset="-122"/>
              </a:rPr>
              <a:t>2019</a:t>
            </a:r>
            <a:endParaRPr lang="en-ID" sz="2800" dirty="0">
              <a:latin typeface="微软雅黑" panose="020B0503020204020204" charset="-122"/>
              <a:cs typeface="Adobe 黑体 Std R" panose="020B0400000000000000" charset="-122"/>
            </a:endParaRPr>
          </a:p>
        </p:txBody>
      </p:sp>
      <p:sp>
        <p:nvSpPr>
          <p:cNvPr id="22" name="Rectangle 21"/>
          <p:cNvSpPr/>
          <p:nvPr/>
        </p:nvSpPr>
        <p:spPr>
          <a:xfrm>
            <a:off x="21680129" y="3281159"/>
            <a:ext cx="1859070" cy="523220"/>
          </a:xfrm>
          <a:prstGeom prst="rect">
            <a:avLst/>
          </a:prstGeom>
        </p:spPr>
        <p:txBody>
          <a:bodyPr wrap="square">
            <a:spAutoFit/>
          </a:bodyPr>
          <a:lstStyle/>
          <a:p>
            <a:r>
              <a:rPr lang="en-US" sz="2800" dirty="0">
                <a:latin typeface="微软雅黑" panose="020B0503020204020204" charset="-122"/>
                <a:cs typeface="Adobe 黑体 Std R" panose="020B0400000000000000" charset="-122"/>
              </a:rPr>
              <a:t>2020</a:t>
            </a:r>
            <a:endParaRPr lang="en-ID" sz="2800" dirty="0">
              <a:latin typeface="微软雅黑" panose="020B0503020204020204" charset="-122"/>
              <a:cs typeface="Adobe 黑体 Std R" panose="020B0400000000000000" charset="-122"/>
            </a:endParaRPr>
          </a:p>
        </p:txBody>
      </p:sp>
      <p:graphicFrame>
        <p:nvGraphicFramePr>
          <p:cNvPr id="25" name="Chart 24"/>
          <p:cNvGraphicFramePr/>
          <p:nvPr/>
        </p:nvGraphicFramePr>
        <p:xfrm>
          <a:off x="17107354" y="7404072"/>
          <a:ext cx="6077152" cy="4321539"/>
        </p:xfrm>
        <a:graphic>
          <a:graphicData uri="http://schemas.openxmlformats.org/drawingml/2006/chart">
            <c:chart xmlns:c="http://schemas.openxmlformats.org/drawingml/2006/chart" xmlns:r="http://schemas.openxmlformats.org/officeDocument/2006/relationships" r:id="rId1"/>
          </a:graphicData>
        </a:graphic>
      </p:graphicFrame>
      <p:sp>
        <p:nvSpPr>
          <p:cNvPr id="26" name="Rectangle 25"/>
          <p:cNvSpPr/>
          <p:nvPr/>
        </p:nvSpPr>
        <p:spPr>
          <a:xfrm>
            <a:off x="10146890" y="5178284"/>
            <a:ext cx="2920181" cy="523220"/>
          </a:xfrm>
          <a:prstGeom prst="rect">
            <a:avLst/>
          </a:prstGeom>
        </p:spPr>
        <p:txBody>
          <a:bodyPr wrap="square">
            <a:spAutoFit/>
          </a:bodyPr>
          <a:lstStyle/>
          <a:p>
            <a:r>
              <a:rPr lang="en-US" sz="2800" dirty="0">
                <a:solidFill>
                  <a:schemeClr val="bg1"/>
                </a:solidFill>
                <a:latin typeface="微软雅黑" panose="020B0503020204020204" charset="-122"/>
                <a:cs typeface="Adobe 黑体 Std R" panose="020B0400000000000000" charset="-122"/>
              </a:rPr>
              <a:t>Series 1</a:t>
            </a:r>
            <a:endParaRPr lang="en-ID" sz="2800" dirty="0">
              <a:solidFill>
                <a:schemeClr val="bg1"/>
              </a:solidFill>
              <a:latin typeface="微软雅黑" panose="020B0503020204020204" charset="-122"/>
              <a:cs typeface="Adobe 黑体 Std R" panose="020B0400000000000000" charset="-122"/>
            </a:endParaRPr>
          </a:p>
        </p:txBody>
      </p:sp>
      <p:sp>
        <p:nvSpPr>
          <p:cNvPr id="27" name="Rectangle 26"/>
          <p:cNvSpPr/>
          <p:nvPr/>
        </p:nvSpPr>
        <p:spPr>
          <a:xfrm>
            <a:off x="15161342" y="5178284"/>
            <a:ext cx="2920181" cy="523220"/>
          </a:xfrm>
          <a:prstGeom prst="rect">
            <a:avLst/>
          </a:prstGeom>
        </p:spPr>
        <p:txBody>
          <a:bodyPr wrap="square">
            <a:spAutoFit/>
          </a:bodyPr>
          <a:lstStyle/>
          <a:p>
            <a:r>
              <a:rPr lang="en-US" sz="2800" dirty="0">
                <a:solidFill>
                  <a:schemeClr val="bg1"/>
                </a:solidFill>
                <a:latin typeface="微软雅黑" panose="020B0503020204020204" charset="-122"/>
                <a:cs typeface="Adobe 黑体 Std R" panose="020B0400000000000000" charset="-122"/>
              </a:rPr>
              <a:t>Series 2</a:t>
            </a:r>
            <a:endParaRPr lang="en-ID" sz="2800" dirty="0">
              <a:solidFill>
                <a:schemeClr val="bg1"/>
              </a:solidFill>
              <a:latin typeface="微软雅黑" panose="020B0503020204020204" charset="-122"/>
              <a:cs typeface="Adobe 黑体 Std R" panose="020B0400000000000000" charset="-122"/>
            </a:endParaRPr>
          </a:p>
        </p:txBody>
      </p:sp>
      <p:sp>
        <p:nvSpPr>
          <p:cNvPr id="28" name="Rectangle 27"/>
          <p:cNvSpPr/>
          <p:nvPr/>
        </p:nvSpPr>
        <p:spPr>
          <a:xfrm>
            <a:off x="19644852" y="5178284"/>
            <a:ext cx="2920181" cy="523220"/>
          </a:xfrm>
          <a:prstGeom prst="rect">
            <a:avLst/>
          </a:prstGeom>
        </p:spPr>
        <p:txBody>
          <a:bodyPr wrap="square">
            <a:spAutoFit/>
          </a:bodyPr>
          <a:lstStyle/>
          <a:p>
            <a:r>
              <a:rPr lang="en-US" sz="2800" dirty="0">
                <a:solidFill>
                  <a:schemeClr val="bg1"/>
                </a:solidFill>
                <a:latin typeface="微软雅黑" panose="020B0503020204020204" charset="-122"/>
                <a:cs typeface="Adobe 黑体 Std R" panose="020B0400000000000000" charset="-122"/>
              </a:rPr>
              <a:t>Series 3</a:t>
            </a:r>
            <a:endParaRPr lang="en-US" sz="2800" dirty="0">
              <a:solidFill>
                <a:schemeClr val="bg1"/>
              </a:solidFill>
              <a:latin typeface="微软雅黑" panose="020B0503020204020204" charset="-122"/>
              <a:cs typeface="Adobe 黑体 Std R" panose="020B0400000000000000" charset="-122"/>
            </a:endParaRPr>
          </a:p>
        </p:txBody>
      </p:sp>
      <p:sp>
        <p:nvSpPr>
          <p:cNvPr id="29" name="Rectangle 28"/>
          <p:cNvSpPr/>
          <p:nvPr/>
        </p:nvSpPr>
        <p:spPr>
          <a:xfrm>
            <a:off x="10854813" y="10412361"/>
            <a:ext cx="5105234" cy="4424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0" name="Rectangle 29"/>
          <p:cNvSpPr/>
          <p:nvPr/>
        </p:nvSpPr>
        <p:spPr>
          <a:xfrm>
            <a:off x="10854813" y="10412360"/>
            <a:ext cx="3477538" cy="44240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Rectangle 30"/>
          <p:cNvSpPr/>
          <p:nvPr/>
        </p:nvSpPr>
        <p:spPr>
          <a:xfrm>
            <a:off x="14690152" y="11037057"/>
            <a:ext cx="1414328" cy="525255"/>
          </a:xfrm>
          <a:prstGeom prst="rect">
            <a:avLst/>
          </a:prstGeom>
        </p:spPr>
        <p:txBody>
          <a:bodyPr wrap="square">
            <a:spAutoFit/>
          </a:bodyPr>
          <a:lstStyle/>
          <a:p>
            <a:r>
              <a:rPr lang="en-US" sz="2800" dirty="0">
                <a:solidFill>
                  <a:schemeClr val="bg1"/>
                </a:solidFill>
                <a:latin typeface="微软雅黑" panose="020B0503020204020204" charset="-122"/>
                <a:cs typeface="Adobe 黑体 Std R" panose="020B0400000000000000" charset="-122"/>
              </a:rPr>
              <a:t>75%</a:t>
            </a:r>
            <a:endParaRPr lang="en-ID" sz="2800" dirty="0">
              <a:solidFill>
                <a:schemeClr val="bg1"/>
              </a:solidFill>
              <a:latin typeface="微软雅黑" panose="020B0503020204020204" charset="-122"/>
              <a:cs typeface="Adobe 黑体 Std R" panose="020B0400000000000000" charset="-122"/>
            </a:endParaRPr>
          </a:p>
        </p:txBody>
      </p:sp>
      <p:sp>
        <p:nvSpPr>
          <p:cNvPr id="32" name="Rectangle 31"/>
          <p:cNvSpPr/>
          <p:nvPr/>
        </p:nvSpPr>
        <p:spPr>
          <a:xfrm>
            <a:off x="10815958" y="10978050"/>
            <a:ext cx="3820638" cy="981845"/>
          </a:xfrm>
          <a:prstGeom prst="rect">
            <a:avLst/>
          </a:prstGeom>
        </p:spPr>
        <p:txBody>
          <a:bodyPr wrap="square">
            <a:spAutoFit/>
          </a:bodyPr>
          <a:lstStyle/>
          <a:p>
            <a:r>
              <a:rPr lang="en-US" sz="2800" dirty="0" err="1">
                <a:solidFill>
                  <a:schemeClr val="bg1"/>
                </a:solidFill>
                <a:latin typeface="Adobe 黑体 Std R" panose="020B0400000000000000" charset="-122"/>
                <a:cs typeface="Adobe 黑体 Std R" panose="020B0400000000000000" charset="-122"/>
              </a:rPr>
              <a:t>Regristration</a:t>
            </a:r>
            <a:r>
              <a:rPr lang="en-US" sz="2800" dirty="0">
                <a:solidFill>
                  <a:schemeClr val="bg1"/>
                </a:solidFill>
                <a:latin typeface="Adobe 黑体 Std R" panose="020B0400000000000000" charset="-122"/>
                <a:cs typeface="Adobe 黑体 Std R" panose="020B0400000000000000" charset="-122"/>
              </a:rPr>
              <a:t> per/month</a:t>
            </a:r>
            <a:endParaRPr lang="en-ID" sz="2800" dirty="0">
              <a:solidFill>
                <a:schemeClr val="bg1"/>
              </a:solidFill>
              <a:latin typeface="Adobe 黑体 Std R" panose="020B0400000000000000" charset="-122"/>
              <a:cs typeface="Adobe 黑体 Std R" panose="020B0400000000000000" charset="-122"/>
            </a:endParaRPr>
          </a:p>
        </p:txBody>
      </p:sp>
      <p:sp>
        <p:nvSpPr>
          <p:cNvPr id="33" name="Freeform: Shape 32"/>
          <p:cNvSpPr/>
          <p:nvPr/>
        </p:nvSpPr>
        <p:spPr>
          <a:xfrm>
            <a:off x="16873754" y="1481202"/>
            <a:ext cx="6101161" cy="1221155"/>
          </a:xfrm>
          <a:custGeom>
            <a:avLst/>
            <a:gdLst/>
            <a:ahLst/>
            <a:cxnLst/>
            <a:rect l="l" t="t" r="r" b="b"/>
            <a:pathLst>
              <a:path w="13638361" h="2729736">
                <a:moveTo>
                  <a:pt x="8180134" y="1391167"/>
                </a:moveTo>
                <a:cubicBezTo>
                  <a:pt x="8210483" y="1392182"/>
                  <a:pt x="8237381" y="1397759"/>
                  <a:pt x="8260828" y="1407900"/>
                </a:cubicBezTo>
                <a:cubicBezTo>
                  <a:pt x="8292091" y="1421421"/>
                  <a:pt x="8308453" y="1459280"/>
                  <a:pt x="8309913" y="1521477"/>
                </a:cubicBezTo>
                <a:cubicBezTo>
                  <a:pt x="8308453" y="1583673"/>
                  <a:pt x="8292091" y="1621532"/>
                  <a:pt x="8260828" y="1635053"/>
                </a:cubicBezTo>
                <a:cubicBezTo>
                  <a:pt x="8229566" y="1648574"/>
                  <a:pt x="8192168" y="1653983"/>
                  <a:pt x="8148633" y="1651278"/>
                </a:cubicBezTo>
                <a:lnTo>
                  <a:pt x="7419374" y="1651278"/>
                </a:lnTo>
                <a:lnTo>
                  <a:pt x="7419374" y="1391674"/>
                </a:lnTo>
                <a:lnTo>
                  <a:pt x="8148633" y="1391674"/>
                </a:lnTo>
                <a:cubicBezTo>
                  <a:pt x="8159516" y="1390998"/>
                  <a:pt x="8170016" y="1390829"/>
                  <a:pt x="8180134" y="1391167"/>
                </a:cubicBezTo>
                <a:close/>
                <a:moveTo>
                  <a:pt x="12467624" y="932493"/>
                </a:moveTo>
                <a:lnTo>
                  <a:pt x="12467624" y="1630247"/>
                </a:lnTo>
                <a:lnTo>
                  <a:pt x="12923418" y="1630247"/>
                </a:lnTo>
                <a:cubicBezTo>
                  <a:pt x="13003410" y="1631459"/>
                  <a:pt x="13073272" y="1623386"/>
                  <a:pt x="13133004" y="1606027"/>
                </a:cubicBezTo>
                <a:cubicBezTo>
                  <a:pt x="13192738" y="1588669"/>
                  <a:pt x="13239226" y="1554753"/>
                  <a:pt x="13272469" y="1504279"/>
                </a:cubicBezTo>
                <a:cubicBezTo>
                  <a:pt x="13305711" y="1453805"/>
                  <a:pt x="13322593" y="1379502"/>
                  <a:pt x="13323111" y="1281368"/>
                </a:cubicBezTo>
                <a:cubicBezTo>
                  <a:pt x="13322593" y="1183234"/>
                  <a:pt x="13305711" y="1108931"/>
                  <a:pt x="13272469" y="1058458"/>
                </a:cubicBezTo>
                <a:cubicBezTo>
                  <a:pt x="13239226" y="1007985"/>
                  <a:pt x="13192738" y="974069"/>
                  <a:pt x="13133006" y="956712"/>
                </a:cubicBezTo>
                <a:cubicBezTo>
                  <a:pt x="13073272" y="939354"/>
                  <a:pt x="13003410" y="931281"/>
                  <a:pt x="12923418" y="932493"/>
                </a:cubicBezTo>
                <a:close/>
                <a:moveTo>
                  <a:pt x="9514985" y="914967"/>
                </a:moveTo>
                <a:cubicBezTo>
                  <a:pt x="9678163" y="914602"/>
                  <a:pt x="9795323" y="944258"/>
                  <a:pt x="9866465" y="1003937"/>
                </a:cubicBezTo>
                <a:cubicBezTo>
                  <a:pt x="9937609" y="1063615"/>
                  <a:pt x="9972376" y="1155508"/>
                  <a:pt x="9970770" y="1279615"/>
                </a:cubicBezTo>
                <a:cubicBezTo>
                  <a:pt x="9972267" y="1404635"/>
                  <a:pt x="9937280" y="1497332"/>
                  <a:pt x="9865808" y="1557706"/>
                </a:cubicBezTo>
                <a:cubicBezTo>
                  <a:pt x="9794336" y="1618079"/>
                  <a:pt x="9677397" y="1648102"/>
                  <a:pt x="9514985" y="1647773"/>
                </a:cubicBezTo>
                <a:cubicBezTo>
                  <a:pt x="9352575" y="1648211"/>
                  <a:pt x="9235633" y="1618408"/>
                  <a:pt x="9164161" y="1558363"/>
                </a:cubicBezTo>
                <a:cubicBezTo>
                  <a:pt x="9092688" y="1498318"/>
                  <a:pt x="9057700" y="1405402"/>
                  <a:pt x="9059198" y="1279615"/>
                </a:cubicBezTo>
                <a:cubicBezTo>
                  <a:pt x="9057591" y="1154741"/>
                  <a:pt x="9092360" y="1062629"/>
                  <a:pt x="9163503" y="1003279"/>
                </a:cubicBezTo>
                <a:cubicBezTo>
                  <a:pt x="9234647" y="943930"/>
                  <a:pt x="9351808" y="914492"/>
                  <a:pt x="9514985" y="914967"/>
                </a:cubicBezTo>
                <a:close/>
                <a:moveTo>
                  <a:pt x="2317192" y="910766"/>
                </a:moveTo>
                <a:lnTo>
                  <a:pt x="2317192" y="1633533"/>
                </a:lnTo>
                <a:lnTo>
                  <a:pt x="2288151" y="1633533"/>
                </a:lnTo>
                <a:lnTo>
                  <a:pt x="2156722" y="1894671"/>
                </a:lnTo>
                <a:lnTo>
                  <a:pt x="1809750" y="1894671"/>
                </a:lnTo>
                <a:close/>
                <a:moveTo>
                  <a:pt x="6123252" y="901165"/>
                </a:moveTo>
                <a:lnTo>
                  <a:pt x="6372091" y="1398904"/>
                </a:lnTo>
                <a:lnTo>
                  <a:pt x="5872661" y="1398904"/>
                </a:lnTo>
                <a:close/>
                <a:moveTo>
                  <a:pt x="2656152" y="901165"/>
                </a:moveTo>
                <a:lnTo>
                  <a:pt x="2904991" y="1398904"/>
                </a:lnTo>
                <a:lnTo>
                  <a:pt x="2405561" y="1398904"/>
                </a:lnTo>
                <a:close/>
                <a:moveTo>
                  <a:pt x="8101836" y="895195"/>
                </a:moveTo>
                <a:cubicBezTo>
                  <a:pt x="8132692" y="896182"/>
                  <a:pt x="8159912" y="901609"/>
                  <a:pt x="8183496" y="911476"/>
                </a:cubicBezTo>
                <a:cubicBezTo>
                  <a:pt x="8214941" y="924632"/>
                  <a:pt x="8231375" y="961468"/>
                  <a:pt x="8232799" y="1021986"/>
                </a:cubicBezTo>
                <a:cubicBezTo>
                  <a:pt x="8231339" y="1083343"/>
                  <a:pt x="8214978" y="1120690"/>
                  <a:pt x="8183715" y="1134029"/>
                </a:cubicBezTo>
                <a:cubicBezTo>
                  <a:pt x="8152453" y="1147367"/>
                  <a:pt x="8115055" y="1152702"/>
                  <a:pt x="8071520" y="1150035"/>
                </a:cubicBezTo>
                <a:lnTo>
                  <a:pt x="8069767" y="1150035"/>
                </a:lnTo>
                <a:lnTo>
                  <a:pt x="7419374" y="1150035"/>
                </a:lnTo>
                <a:lnTo>
                  <a:pt x="7419374" y="895689"/>
                </a:lnTo>
                <a:lnTo>
                  <a:pt x="8069767" y="895689"/>
                </a:lnTo>
                <a:cubicBezTo>
                  <a:pt x="8080860" y="895031"/>
                  <a:pt x="8091550" y="894866"/>
                  <a:pt x="8101836" y="895195"/>
                </a:cubicBezTo>
                <a:close/>
                <a:moveTo>
                  <a:pt x="12152375" y="668070"/>
                </a:moveTo>
                <a:lnTo>
                  <a:pt x="13042626" y="668070"/>
                </a:lnTo>
                <a:cubicBezTo>
                  <a:pt x="13149860" y="667916"/>
                  <a:pt x="13248346" y="690015"/>
                  <a:pt x="13338083" y="734369"/>
                </a:cubicBezTo>
                <a:cubicBezTo>
                  <a:pt x="13427819" y="778722"/>
                  <a:pt x="13499930" y="846251"/>
                  <a:pt x="13554414" y="936956"/>
                </a:cubicBezTo>
                <a:cubicBezTo>
                  <a:pt x="13608900" y="1027661"/>
                  <a:pt x="13636882" y="1142465"/>
                  <a:pt x="13638361" y="1281368"/>
                </a:cubicBezTo>
                <a:cubicBezTo>
                  <a:pt x="13636882" y="1420272"/>
                  <a:pt x="13608900" y="1535077"/>
                  <a:pt x="13554414" y="1625783"/>
                </a:cubicBezTo>
                <a:cubicBezTo>
                  <a:pt x="13499930" y="1716488"/>
                  <a:pt x="13427819" y="1784018"/>
                  <a:pt x="13338083" y="1828371"/>
                </a:cubicBezTo>
                <a:cubicBezTo>
                  <a:pt x="13248346" y="1872725"/>
                  <a:pt x="13149860" y="1894824"/>
                  <a:pt x="13042626" y="1894671"/>
                </a:cubicBezTo>
                <a:lnTo>
                  <a:pt x="12152375" y="1894671"/>
                </a:lnTo>
                <a:close/>
                <a:moveTo>
                  <a:pt x="11896016" y="668070"/>
                </a:moveTo>
                <a:lnTo>
                  <a:pt x="11999452" y="668070"/>
                </a:lnTo>
                <a:lnTo>
                  <a:pt x="11999452" y="1894671"/>
                </a:lnTo>
                <a:lnTo>
                  <a:pt x="11896016" y="1894671"/>
                </a:lnTo>
                <a:close/>
                <a:moveTo>
                  <a:pt x="7104126" y="668070"/>
                </a:moveTo>
                <a:lnTo>
                  <a:pt x="7104126" y="1894671"/>
                </a:lnTo>
                <a:lnTo>
                  <a:pt x="8225791" y="1894671"/>
                </a:lnTo>
                <a:cubicBezTo>
                  <a:pt x="8364286" y="1892705"/>
                  <a:pt x="8465664" y="1858990"/>
                  <a:pt x="8529924" y="1793524"/>
                </a:cubicBezTo>
                <a:cubicBezTo>
                  <a:pt x="8594184" y="1728059"/>
                  <a:pt x="8625930" y="1642639"/>
                  <a:pt x="8625162" y="1537264"/>
                </a:cubicBezTo>
                <a:cubicBezTo>
                  <a:pt x="8624506" y="1466302"/>
                  <a:pt x="8608743" y="1405234"/>
                  <a:pt x="8577875" y="1354062"/>
                </a:cubicBezTo>
                <a:cubicBezTo>
                  <a:pt x="8547006" y="1302890"/>
                  <a:pt x="8504972" y="1261145"/>
                  <a:pt x="8451775" y="1228829"/>
                </a:cubicBezTo>
                <a:cubicBezTo>
                  <a:pt x="8482581" y="1194390"/>
                  <a:pt x="8506282" y="1156862"/>
                  <a:pt x="8522878" y="1116243"/>
                </a:cubicBezTo>
                <a:cubicBezTo>
                  <a:pt x="8539475" y="1075625"/>
                  <a:pt x="8547865" y="1033681"/>
                  <a:pt x="8548048" y="990412"/>
                </a:cubicBezTo>
                <a:cubicBezTo>
                  <a:pt x="8550275" y="898004"/>
                  <a:pt x="8524367" y="821716"/>
                  <a:pt x="8470324" y="761546"/>
                </a:cubicBezTo>
                <a:cubicBezTo>
                  <a:pt x="8416282" y="701377"/>
                  <a:pt x="8320746" y="670218"/>
                  <a:pt x="8183718" y="668070"/>
                </a:cubicBezTo>
                <a:close/>
                <a:moveTo>
                  <a:pt x="5909461" y="668070"/>
                </a:moveTo>
                <a:lnTo>
                  <a:pt x="5276849" y="1894671"/>
                </a:lnTo>
                <a:lnTo>
                  <a:pt x="5623822" y="1894671"/>
                </a:lnTo>
                <a:lnTo>
                  <a:pt x="5755251" y="1633533"/>
                </a:lnTo>
                <a:lnTo>
                  <a:pt x="6489501" y="1633533"/>
                </a:lnTo>
                <a:lnTo>
                  <a:pt x="6620929" y="1894671"/>
                </a:lnTo>
                <a:lnTo>
                  <a:pt x="6969642" y="1894671"/>
                </a:lnTo>
                <a:lnTo>
                  <a:pt x="6335291" y="668070"/>
                </a:lnTo>
                <a:close/>
                <a:moveTo>
                  <a:pt x="0" y="668070"/>
                </a:moveTo>
                <a:lnTo>
                  <a:pt x="353982" y="668070"/>
                </a:lnTo>
                <a:lnTo>
                  <a:pt x="846402" y="1661618"/>
                </a:lnTo>
                <a:lnTo>
                  <a:pt x="1338823" y="668070"/>
                </a:lnTo>
                <a:lnTo>
                  <a:pt x="1692792" y="668070"/>
                </a:lnTo>
                <a:lnTo>
                  <a:pt x="1061945" y="1894671"/>
                </a:lnTo>
                <a:lnTo>
                  <a:pt x="630859" y="1894671"/>
                </a:lnTo>
                <a:close/>
                <a:moveTo>
                  <a:pt x="9514985" y="650544"/>
                </a:moveTo>
                <a:cubicBezTo>
                  <a:pt x="9246672" y="651338"/>
                  <a:pt x="9050684" y="705349"/>
                  <a:pt x="8927021" y="812576"/>
                </a:cubicBezTo>
                <a:cubicBezTo>
                  <a:pt x="8803359" y="919803"/>
                  <a:pt x="8742335" y="1075483"/>
                  <a:pt x="8743949" y="1279615"/>
                </a:cubicBezTo>
                <a:cubicBezTo>
                  <a:pt x="8742335" y="1484662"/>
                  <a:pt x="8803359" y="1641147"/>
                  <a:pt x="8927021" y="1749068"/>
                </a:cubicBezTo>
                <a:cubicBezTo>
                  <a:pt x="9050684" y="1856990"/>
                  <a:pt x="9246672" y="1911366"/>
                  <a:pt x="9514985" y="1912197"/>
                </a:cubicBezTo>
                <a:cubicBezTo>
                  <a:pt x="9782530" y="1911257"/>
                  <a:pt x="9978297" y="1856662"/>
                  <a:pt x="10102288" y="1748412"/>
                </a:cubicBezTo>
                <a:cubicBezTo>
                  <a:pt x="10226280" y="1640162"/>
                  <a:pt x="10287523" y="1483896"/>
                  <a:pt x="10286018" y="1279615"/>
                </a:cubicBezTo>
                <a:cubicBezTo>
                  <a:pt x="10287523" y="1076249"/>
                  <a:pt x="10226280" y="920788"/>
                  <a:pt x="10102288" y="813233"/>
                </a:cubicBezTo>
                <a:cubicBezTo>
                  <a:pt x="9978297" y="705677"/>
                  <a:pt x="9782530" y="651447"/>
                  <a:pt x="9514985" y="650544"/>
                </a:cubicBezTo>
                <a:close/>
                <a:moveTo>
                  <a:pt x="4401047" y="650544"/>
                </a:moveTo>
                <a:cubicBezTo>
                  <a:pt x="4147620" y="651409"/>
                  <a:pt x="3954257" y="705715"/>
                  <a:pt x="3820963" y="813460"/>
                </a:cubicBezTo>
                <a:cubicBezTo>
                  <a:pt x="3687666" y="921205"/>
                  <a:pt x="3620513" y="1077196"/>
                  <a:pt x="3619500" y="1281433"/>
                </a:cubicBezTo>
                <a:cubicBezTo>
                  <a:pt x="3621608" y="1485617"/>
                  <a:pt x="3686570" y="1641573"/>
                  <a:pt x="3814389" y="1749302"/>
                </a:cubicBezTo>
                <a:cubicBezTo>
                  <a:pt x="3942206" y="1857031"/>
                  <a:pt x="4120229" y="1911329"/>
                  <a:pt x="4348457" y="1912197"/>
                </a:cubicBezTo>
                <a:cubicBezTo>
                  <a:pt x="4478874" y="1911321"/>
                  <a:pt x="4590554" y="1892060"/>
                  <a:pt x="4683499" y="1854413"/>
                </a:cubicBezTo>
                <a:cubicBezTo>
                  <a:pt x="4776445" y="1816766"/>
                  <a:pt x="4851751" y="1765986"/>
                  <a:pt x="4909418" y="1702074"/>
                </a:cubicBezTo>
                <a:lnTo>
                  <a:pt x="4923427" y="1894686"/>
                </a:lnTo>
                <a:lnTo>
                  <a:pt x="5156310" y="1894686"/>
                </a:lnTo>
                <a:lnTo>
                  <a:pt x="5156310" y="1237665"/>
                </a:lnTo>
                <a:lnTo>
                  <a:pt x="4378258" y="1237665"/>
                </a:lnTo>
                <a:lnTo>
                  <a:pt x="4378258" y="1442500"/>
                </a:lnTo>
                <a:lnTo>
                  <a:pt x="4835791" y="1442500"/>
                </a:lnTo>
                <a:cubicBezTo>
                  <a:pt x="4833865" y="1474564"/>
                  <a:pt x="4817850" y="1507896"/>
                  <a:pt x="4787746" y="1542494"/>
                </a:cubicBezTo>
                <a:cubicBezTo>
                  <a:pt x="4757642" y="1577093"/>
                  <a:pt x="4710982" y="1606526"/>
                  <a:pt x="4647766" y="1630794"/>
                </a:cubicBezTo>
                <a:cubicBezTo>
                  <a:pt x="4584550" y="1655062"/>
                  <a:pt x="4502310" y="1667732"/>
                  <a:pt x="4401047" y="1668804"/>
                </a:cubicBezTo>
                <a:cubicBezTo>
                  <a:pt x="4266705" y="1666864"/>
                  <a:pt x="4165896" y="1645016"/>
                  <a:pt x="4098622" y="1603260"/>
                </a:cubicBezTo>
                <a:cubicBezTo>
                  <a:pt x="4031348" y="1561503"/>
                  <a:pt x="3986765" y="1511480"/>
                  <a:pt x="3964874" y="1453188"/>
                </a:cubicBezTo>
                <a:cubicBezTo>
                  <a:pt x="3942984" y="1394897"/>
                  <a:pt x="3932942" y="1339980"/>
                  <a:pt x="3934748" y="1288436"/>
                </a:cubicBezTo>
                <a:cubicBezTo>
                  <a:pt x="3932909" y="1237475"/>
                  <a:pt x="3942821" y="1183388"/>
                  <a:pt x="3964485" y="1126175"/>
                </a:cubicBezTo>
                <a:cubicBezTo>
                  <a:pt x="3986148" y="1068962"/>
                  <a:pt x="4030601" y="1019929"/>
                  <a:pt x="4097843" y="979075"/>
                </a:cubicBezTo>
                <a:cubicBezTo>
                  <a:pt x="4165084" y="938220"/>
                  <a:pt x="4266153" y="916851"/>
                  <a:pt x="4401047" y="914967"/>
                </a:cubicBezTo>
                <a:cubicBezTo>
                  <a:pt x="4510945" y="916104"/>
                  <a:pt x="4596561" y="929225"/>
                  <a:pt x="4657895" y="954330"/>
                </a:cubicBezTo>
                <a:cubicBezTo>
                  <a:pt x="4719228" y="979435"/>
                  <a:pt x="4763031" y="1009704"/>
                  <a:pt x="4789304" y="1045137"/>
                </a:cubicBezTo>
                <a:cubicBezTo>
                  <a:pt x="4815577" y="1080570"/>
                  <a:pt x="4831073" y="1114346"/>
                  <a:pt x="4835791" y="1146467"/>
                </a:cubicBezTo>
                <a:lnTo>
                  <a:pt x="5156310" y="1146467"/>
                </a:lnTo>
                <a:cubicBezTo>
                  <a:pt x="5147092" y="992345"/>
                  <a:pt x="5080162" y="871560"/>
                  <a:pt x="4955520" y="784112"/>
                </a:cubicBezTo>
                <a:cubicBezTo>
                  <a:pt x="4830879" y="696665"/>
                  <a:pt x="4646055" y="652142"/>
                  <a:pt x="4401047" y="650544"/>
                </a:cubicBezTo>
                <a:close/>
                <a:moveTo>
                  <a:pt x="2317192" y="0"/>
                </a:moveTo>
                <a:lnTo>
                  <a:pt x="11896016" y="0"/>
                </a:lnTo>
                <a:lnTo>
                  <a:pt x="11896016" y="668070"/>
                </a:lnTo>
                <a:lnTo>
                  <a:pt x="11684202" y="668070"/>
                </a:lnTo>
                <a:lnTo>
                  <a:pt x="11684202" y="1589774"/>
                </a:lnTo>
                <a:lnTo>
                  <a:pt x="10846266" y="668070"/>
                </a:lnTo>
                <a:lnTo>
                  <a:pt x="10418825" y="668070"/>
                </a:lnTo>
                <a:lnTo>
                  <a:pt x="10418825" y="1894671"/>
                </a:lnTo>
                <a:lnTo>
                  <a:pt x="10734074" y="1894671"/>
                </a:lnTo>
                <a:lnTo>
                  <a:pt x="10734074" y="974724"/>
                </a:lnTo>
                <a:lnTo>
                  <a:pt x="11570256" y="1894671"/>
                </a:lnTo>
                <a:lnTo>
                  <a:pt x="11896016" y="1894671"/>
                </a:lnTo>
                <a:lnTo>
                  <a:pt x="11896016" y="2729736"/>
                </a:lnTo>
                <a:lnTo>
                  <a:pt x="2317192" y="2729736"/>
                </a:lnTo>
                <a:lnTo>
                  <a:pt x="2317192" y="1633533"/>
                </a:lnTo>
                <a:lnTo>
                  <a:pt x="3022402" y="1633533"/>
                </a:lnTo>
                <a:lnTo>
                  <a:pt x="3153831" y="1894671"/>
                </a:lnTo>
                <a:lnTo>
                  <a:pt x="3502542" y="1894671"/>
                </a:lnTo>
                <a:lnTo>
                  <a:pt x="2868192" y="668070"/>
                </a:lnTo>
                <a:lnTo>
                  <a:pt x="2442361" y="668070"/>
                </a:lnTo>
                <a:lnTo>
                  <a:pt x="2317192" y="91076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4" name="Group 33"/>
          <p:cNvGrpSpPr/>
          <p:nvPr/>
        </p:nvGrpSpPr>
        <p:grpSpPr>
          <a:xfrm>
            <a:off x="1547478" y="12506632"/>
            <a:ext cx="3174869" cy="501302"/>
            <a:chOff x="17571613" y="-2"/>
            <a:chExt cx="2279830" cy="1357748"/>
          </a:xfrm>
          <a:solidFill>
            <a:schemeClr val="bg1"/>
          </a:solidFill>
        </p:grpSpPr>
        <p:sp>
          <p:nvSpPr>
            <p:cNvPr id="35" name="Rectangle 34"/>
            <p:cNvSpPr/>
            <p:nvPr/>
          </p:nvSpPr>
          <p:spPr>
            <a:xfrm>
              <a:off x="17571613"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Rectangle 35"/>
            <p:cNvSpPr/>
            <p:nvPr/>
          </p:nvSpPr>
          <p:spPr>
            <a:xfrm flipH="1">
              <a:off x="17657132" y="0"/>
              <a:ext cx="110436"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Rectangle 36"/>
            <p:cNvSpPr/>
            <p:nvPr/>
          </p:nvSpPr>
          <p:spPr>
            <a:xfrm>
              <a:off x="17796312"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Rectangle 37"/>
            <p:cNvSpPr/>
            <p:nvPr/>
          </p:nvSpPr>
          <p:spPr>
            <a:xfrm>
              <a:off x="17870775"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Rectangle 38"/>
            <p:cNvSpPr/>
            <p:nvPr/>
          </p:nvSpPr>
          <p:spPr>
            <a:xfrm>
              <a:off x="17942259"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Rectangle 39"/>
            <p:cNvSpPr/>
            <p:nvPr/>
          </p:nvSpPr>
          <p:spPr>
            <a:xfrm>
              <a:off x="18007786" y="0"/>
              <a:ext cx="161074"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1" name="Rectangle 40"/>
            <p:cNvSpPr/>
            <p:nvPr/>
          </p:nvSpPr>
          <p:spPr>
            <a:xfrm flipH="1">
              <a:off x="18188668"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Rectangle 41"/>
            <p:cNvSpPr/>
            <p:nvPr/>
          </p:nvSpPr>
          <p:spPr>
            <a:xfrm flipH="1">
              <a:off x="18263131"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Rectangle 42"/>
            <p:cNvSpPr/>
            <p:nvPr/>
          </p:nvSpPr>
          <p:spPr>
            <a:xfrm flipH="1">
              <a:off x="18337594"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Rectangle 43"/>
            <p:cNvSpPr/>
            <p:nvPr/>
          </p:nvSpPr>
          <p:spPr>
            <a:xfrm flipH="1">
              <a:off x="18412327"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5" name="Rectangle 44"/>
            <p:cNvSpPr/>
            <p:nvPr/>
          </p:nvSpPr>
          <p:spPr>
            <a:xfrm flipH="1">
              <a:off x="18487060"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Rectangle 45"/>
            <p:cNvSpPr/>
            <p:nvPr/>
          </p:nvSpPr>
          <p:spPr>
            <a:xfrm flipH="1">
              <a:off x="18558163" y="0"/>
              <a:ext cx="337450"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Rectangle 46"/>
            <p:cNvSpPr/>
            <p:nvPr/>
          </p:nvSpPr>
          <p:spPr>
            <a:xfrm flipH="1">
              <a:off x="18920997" y="-2"/>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8" name="Rectangle 47"/>
            <p:cNvSpPr/>
            <p:nvPr/>
          </p:nvSpPr>
          <p:spPr>
            <a:xfrm flipH="1">
              <a:off x="18995460"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9" name="Rectangle 48"/>
            <p:cNvSpPr/>
            <p:nvPr/>
          </p:nvSpPr>
          <p:spPr>
            <a:xfrm flipH="1">
              <a:off x="19069923"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0" name="Rectangle 49"/>
            <p:cNvSpPr/>
            <p:nvPr/>
          </p:nvSpPr>
          <p:spPr>
            <a:xfrm flipH="1">
              <a:off x="19144656"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1" name="Rectangle 50"/>
            <p:cNvSpPr/>
            <p:nvPr/>
          </p:nvSpPr>
          <p:spPr>
            <a:xfrm flipH="1">
              <a:off x="19219389"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2" name="Rectangle 51"/>
            <p:cNvSpPr/>
            <p:nvPr/>
          </p:nvSpPr>
          <p:spPr>
            <a:xfrm flipH="1">
              <a:off x="19317514"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3" name="Rectangle 52"/>
            <p:cNvSpPr/>
            <p:nvPr/>
          </p:nvSpPr>
          <p:spPr>
            <a:xfrm flipH="1">
              <a:off x="19391977"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4" name="Rectangle 53"/>
            <p:cNvSpPr/>
            <p:nvPr/>
          </p:nvSpPr>
          <p:spPr>
            <a:xfrm flipH="1">
              <a:off x="19466440"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5" name="Rectangle 54"/>
            <p:cNvSpPr/>
            <p:nvPr/>
          </p:nvSpPr>
          <p:spPr>
            <a:xfrm flipH="1">
              <a:off x="19541173"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6" name="Rectangle 55"/>
            <p:cNvSpPr/>
            <p:nvPr/>
          </p:nvSpPr>
          <p:spPr>
            <a:xfrm flipH="1">
              <a:off x="19615906"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7" name="Rectangle 56"/>
            <p:cNvSpPr/>
            <p:nvPr/>
          </p:nvSpPr>
          <p:spPr>
            <a:xfrm>
              <a:off x="19690369" y="0"/>
              <a:ext cx="161074"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58" name="Subtitle 2"/>
          <p:cNvSpPr txBox="1"/>
          <p:nvPr/>
        </p:nvSpPr>
        <p:spPr>
          <a:xfrm>
            <a:off x="1395520" y="12883636"/>
            <a:ext cx="4396921" cy="9677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None/>
              <a:defRPr/>
            </a:pPr>
            <a:r>
              <a:rPr lang="en-ID" sz="2000" spc="300" dirty="0">
                <a:solidFill>
                  <a:schemeClr val="bg1"/>
                </a:solidFill>
                <a:latin typeface="Adobe 黑体 Std R" panose="020B0400000000000000" charset="-122"/>
                <a:ea typeface="Roboto" pitchFamily="2" charset="0"/>
                <a:cs typeface="Adobe 黑体 Std R" panose="020B0400000000000000" charset="-122"/>
              </a:rPr>
              <a:t>10.2019 - template</a:t>
            </a:r>
            <a:endParaRPr lang="en-US" sz="300" spc="300" dirty="0">
              <a:solidFill>
                <a:schemeClr val="bg1"/>
              </a:solidFill>
              <a:latin typeface="Adobe 黑体 Std R" panose="020B0400000000000000" charset="-122"/>
              <a:ea typeface="Roboto" pitchFamily="2" charset="0"/>
              <a:cs typeface="Adobe 黑体 Std R" panose="020B0400000000000000"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598606" y="0"/>
            <a:ext cx="17432594" cy="13679488"/>
          </a:xfrm>
          <a:prstGeom prst="rect">
            <a:avLst/>
          </a:prstGeom>
          <a:solidFill>
            <a:srgbClr val="FF5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8" name="图片占位符 7"/>
          <p:cNvPicPr>
            <a:picLocks noGrp="1" noChangeAspect="1"/>
          </p:cNvPicPr>
          <p:nvPr>
            <p:ph type="pic" sz="quarter" idx="10"/>
          </p:nvPr>
        </p:nvPicPr>
        <p:blipFill>
          <a:blip r:embed="rId1" cstate="screen"/>
          <a:srcRect l="6373" r="6373"/>
          <a:stretch>
            <a:fillRect/>
          </a:stretch>
        </p:blipFill>
        <p:spPr/>
      </p:pic>
      <p:sp>
        <p:nvSpPr>
          <p:cNvPr id="12" name="Rectangle 11"/>
          <p:cNvSpPr/>
          <p:nvPr/>
        </p:nvSpPr>
        <p:spPr>
          <a:xfrm>
            <a:off x="0" y="0"/>
            <a:ext cx="3598606" cy="136794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Rectangle 12"/>
          <p:cNvSpPr/>
          <p:nvPr/>
        </p:nvSpPr>
        <p:spPr>
          <a:xfrm>
            <a:off x="20880644" y="0"/>
            <a:ext cx="3598606" cy="136794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itle 1"/>
          <p:cNvSpPr txBox="1"/>
          <p:nvPr/>
        </p:nvSpPr>
        <p:spPr>
          <a:xfrm rot="16200000">
            <a:off x="-4730881" y="5516258"/>
            <a:ext cx="14011999" cy="26469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800" dirty="0">
                <a:solidFill>
                  <a:schemeClr val="bg1"/>
                </a:solidFill>
                <a:latin typeface="微软雅黑" panose="020B0503020204020204" charset="-122"/>
                <a:ea typeface="Inter Medium" panose="02000603000000020004" pitchFamily="50" charset="0"/>
                <a:cs typeface="微软雅黑" panose="020B0503020204020204" charset="-122"/>
              </a:rPr>
              <a:t>VAGABOND</a:t>
            </a:r>
            <a:endParaRPr lang="en-US" sz="13800" dirty="0">
              <a:solidFill>
                <a:schemeClr val="bg1"/>
              </a:solidFill>
              <a:latin typeface="微软雅黑" panose="020B0503020204020204" charset="-122"/>
              <a:ea typeface="Inter Medium" panose="02000603000000020004" pitchFamily="50" charset="0"/>
              <a:cs typeface="微软雅黑" panose="020B0503020204020204" charset="-122"/>
            </a:endParaRPr>
          </a:p>
        </p:txBody>
      </p:sp>
      <p:sp>
        <p:nvSpPr>
          <p:cNvPr id="15" name="Title 1"/>
          <p:cNvSpPr txBox="1"/>
          <p:nvPr/>
        </p:nvSpPr>
        <p:spPr>
          <a:xfrm rot="16200000">
            <a:off x="16078353" y="5516258"/>
            <a:ext cx="14011999" cy="26469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800" dirty="0">
                <a:solidFill>
                  <a:schemeClr val="bg1"/>
                </a:solidFill>
                <a:latin typeface="微软雅黑" panose="020B0503020204020204" charset="-122"/>
                <a:ea typeface="Inter Medium" panose="02000603000000020004" pitchFamily="50" charset="0"/>
                <a:cs typeface="微软雅黑" panose="020B0503020204020204" charset="-122"/>
              </a:rPr>
              <a:t>VAGABOND</a:t>
            </a:r>
            <a:endParaRPr lang="en-US" sz="13800" dirty="0">
              <a:solidFill>
                <a:schemeClr val="bg1"/>
              </a:solidFill>
              <a:latin typeface="微软雅黑" panose="020B0503020204020204" charset="-122"/>
              <a:ea typeface="Inter Medium" panose="02000603000000020004" pitchFamily="50" charset="0"/>
              <a:cs typeface="微软雅黑" panose="020B0503020204020204" charset="-122"/>
            </a:endParaRPr>
          </a:p>
        </p:txBody>
      </p:sp>
      <p:sp>
        <p:nvSpPr>
          <p:cNvPr id="16" name="Title 1"/>
          <p:cNvSpPr txBox="1"/>
          <p:nvPr/>
        </p:nvSpPr>
        <p:spPr>
          <a:xfrm>
            <a:off x="10486215" y="884903"/>
            <a:ext cx="10580690" cy="13845743"/>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900" dirty="0">
                <a:ln>
                  <a:solidFill>
                    <a:schemeClr val="bg1"/>
                  </a:solidFill>
                </a:ln>
                <a:noFill/>
                <a:latin typeface="微软雅黑" panose="020B0503020204020204" charset="-122"/>
                <a:ea typeface="Inter Medium" panose="02000603000000020004" pitchFamily="50" charset="0"/>
                <a:cs typeface="微软雅黑" panose="020B0503020204020204" charset="-122"/>
              </a:rPr>
              <a:t>VAGABOND</a:t>
            </a:r>
            <a:endParaRPr lang="en-US" sz="32900" dirty="0">
              <a:ln>
                <a:solidFill>
                  <a:schemeClr val="bg1"/>
                </a:solidFill>
              </a:ln>
              <a:noFill/>
              <a:latin typeface="微软雅黑" panose="020B0503020204020204" charset="-122"/>
              <a:ea typeface="Inter Medium" panose="02000603000000020004" pitchFamily="50" charset="0"/>
              <a:cs typeface="微软雅黑" panose="020B0503020204020204" charset="-122"/>
            </a:endParaRPr>
          </a:p>
        </p:txBody>
      </p:sp>
      <p:sp>
        <p:nvSpPr>
          <p:cNvPr id="17" name="Rectangle 16"/>
          <p:cNvSpPr/>
          <p:nvPr/>
        </p:nvSpPr>
        <p:spPr>
          <a:xfrm>
            <a:off x="4328271" y="2751530"/>
            <a:ext cx="5880684" cy="2123658"/>
          </a:xfrm>
          <a:prstGeom prst="rect">
            <a:avLst/>
          </a:prstGeom>
        </p:spPr>
        <p:txBody>
          <a:bodyPr wrap="square">
            <a:spAutoFit/>
          </a:bodyPr>
          <a:lstStyle/>
          <a:p>
            <a:r>
              <a:rPr lang="en-ID" sz="6600" dirty="0">
                <a:solidFill>
                  <a:schemeClr val="bg1"/>
                </a:solidFill>
                <a:latin typeface="微软雅黑" panose="020B0503020204020204" charset="-122"/>
              </a:rPr>
              <a:t>Test and surveys</a:t>
            </a:r>
            <a:endParaRPr lang="en-ID" sz="6600" dirty="0">
              <a:solidFill>
                <a:schemeClr val="bg1"/>
              </a:solidFill>
              <a:latin typeface="微软雅黑" panose="020B0503020204020204" charset="-122"/>
            </a:endParaRPr>
          </a:p>
        </p:txBody>
      </p:sp>
      <p:sp>
        <p:nvSpPr>
          <p:cNvPr id="18" name="Rectangle 17"/>
          <p:cNvSpPr/>
          <p:nvPr/>
        </p:nvSpPr>
        <p:spPr>
          <a:xfrm>
            <a:off x="4443411" y="5091882"/>
            <a:ext cx="5880684" cy="1569660"/>
          </a:xfrm>
          <a:prstGeom prst="rect">
            <a:avLst/>
          </a:prstGeom>
        </p:spPr>
        <p:txBody>
          <a:bodyPr wrap="square">
            <a:spAutoFit/>
          </a:bodyPr>
          <a:lstStyle/>
          <a:p>
            <a:r>
              <a:rPr lang="en-US" sz="2400" dirty="0">
                <a:solidFill>
                  <a:schemeClr val="bg1"/>
                </a:solidFill>
                <a:latin typeface="Adobe 黑体 Std R" panose="020B0400000000000000" charset="-122"/>
                <a:cs typeface="Adobe 黑体 Std R" panose="020B0400000000000000" charset="-122"/>
              </a:rPr>
              <a:t>Create dedicated tests and surveys (based on variety of templates) related to events, content or stand alone unit</a:t>
            </a:r>
            <a:endParaRPr lang="en-ID" sz="2400" dirty="0">
              <a:solidFill>
                <a:schemeClr val="bg1"/>
              </a:solidFill>
              <a:latin typeface="Adobe 黑体 Std R" panose="020B0400000000000000" charset="-122"/>
              <a:cs typeface="Adobe 黑体 Std R" panose="020B0400000000000000" charset="-122"/>
            </a:endParaRPr>
          </a:p>
        </p:txBody>
      </p:sp>
      <p:sp>
        <p:nvSpPr>
          <p:cNvPr id="19" name="Rectangle 18"/>
          <p:cNvSpPr/>
          <p:nvPr/>
        </p:nvSpPr>
        <p:spPr>
          <a:xfrm>
            <a:off x="5082780" y="8523540"/>
            <a:ext cx="5313139" cy="769441"/>
          </a:xfrm>
          <a:prstGeom prst="rect">
            <a:avLst/>
          </a:prstGeom>
        </p:spPr>
        <p:txBody>
          <a:bodyPr wrap="square">
            <a:spAutoFit/>
          </a:bodyPr>
          <a:lstStyle/>
          <a:p>
            <a:r>
              <a:rPr lang="en-ID" sz="4400" dirty="0">
                <a:solidFill>
                  <a:schemeClr val="bg1"/>
                </a:solidFill>
                <a:latin typeface="微软雅黑" panose="020B0503020204020204" charset="-122"/>
              </a:rPr>
              <a:t>Certificates</a:t>
            </a:r>
            <a:endParaRPr lang="en-ID" sz="4400" dirty="0">
              <a:solidFill>
                <a:schemeClr val="bg1"/>
              </a:solidFill>
              <a:latin typeface="微软雅黑" panose="020B0503020204020204" charset="-122"/>
            </a:endParaRPr>
          </a:p>
        </p:txBody>
      </p:sp>
      <p:sp>
        <p:nvSpPr>
          <p:cNvPr id="20" name="Rectangle 19"/>
          <p:cNvSpPr/>
          <p:nvPr/>
        </p:nvSpPr>
        <p:spPr>
          <a:xfrm>
            <a:off x="5082780" y="9459238"/>
            <a:ext cx="5880684" cy="1015663"/>
          </a:xfrm>
          <a:prstGeom prst="rect">
            <a:avLst/>
          </a:prstGeom>
        </p:spPr>
        <p:txBody>
          <a:bodyPr wrap="square">
            <a:spAutoFit/>
          </a:bodyPr>
          <a:lstStyle/>
          <a:p>
            <a:r>
              <a:rPr lang="en-US" sz="2000" dirty="0">
                <a:solidFill>
                  <a:schemeClr val="bg1"/>
                </a:solidFill>
                <a:latin typeface="Adobe 黑体 Std R" panose="020B0400000000000000" charset="-122"/>
                <a:cs typeface="Adobe 黑体 Std R" panose="020B0400000000000000" charset="-122"/>
              </a:rPr>
              <a:t>Manage users certification's paths and define milestones which need to be obtained.</a:t>
            </a:r>
            <a:endParaRPr lang="en-ID" sz="2800" dirty="0">
              <a:solidFill>
                <a:schemeClr val="bg1"/>
              </a:solidFill>
              <a:latin typeface="Adobe 黑体 Std R" panose="020B0400000000000000" charset="-122"/>
              <a:cs typeface="Adobe 黑体 Std R" panose="020B0400000000000000" charset="-122"/>
            </a:endParaRPr>
          </a:p>
        </p:txBody>
      </p:sp>
      <p:cxnSp>
        <p:nvCxnSpPr>
          <p:cNvPr id="22" name="Straight Connector 21"/>
          <p:cNvCxnSpPr/>
          <p:nvPr/>
        </p:nvCxnSpPr>
        <p:spPr>
          <a:xfrm>
            <a:off x="3598606" y="0"/>
            <a:ext cx="0" cy="1367948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443411" y="7639665"/>
            <a:ext cx="41401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0824722" y="0"/>
            <a:ext cx="0" cy="1367948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334095" y="11533239"/>
            <a:ext cx="41401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222734" y="10979241"/>
            <a:ext cx="2161019" cy="1107996"/>
          </a:xfrm>
          <a:prstGeom prst="rect">
            <a:avLst/>
          </a:prstGeom>
        </p:spPr>
        <p:txBody>
          <a:bodyPr wrap="square">
            <a:spAutoFit/>
          </a:bodyPr>
          <a:lstStyle/>
          <a:p>
            <a:r>
              <a:rPr lang="en-US" sz="6600" dirty="0">
                <a:solidFill>
                  <a:schemeClr val="bg1"/>
                </a:solidFill>
                <a:latin typeface="微软雅黑" panose="020B0503020204020204" charset="-122"/>
              </a:rPr>
              <a:t>2</a:t>
            </a:r>
            <a:r>
              <a:rPr lang="en-ID" sz="6600" dirty="0">
                <a:solidFill>
                  <a:schemeClr val="bg1"/>
                </a:solidFill>
                <a:latin typeface="微软雅黑" panose="020B0503020204020204" charset="-122"/>
              </a:rPr>
              <a:t>.0</a:t>
            </a:r>
            <a:endParaRPr lang="en-ID" sz="6600" dirty="0">
              <a:solidFill>
                <a:schemeClr val="bg1"/>
              </a:solidFill>
              <a:latin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2979173" y="12005187"/>
            <a:ext cx="3695951" cy="86842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28" name="Straight Connector 27"/>
          <p:cNvCxnSpPr/>
          <p:nvPr/>
        </p:nvCxnSpPr>
        <p:spPr>
          <a:xfrm>
            <a:off x="7403690" y="0"/>
            <a:ext cx="0" cy="136794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8318090" y="5324168"/>
            <a:ext cx="7374183" cy="738192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29" name="Straight Connector 28"/>
          <p:cNvCxnSpPr/>
          <p:nvPr/>
        </p:nvCxnSpPr>
        <p:spPr>
          <a:xfrm>
            <a:off x="3864077" y="0"/>
            <a:ext cx="0" cy="136794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403690" y="6423283"/>
            <a:ext cx="917349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403690" y="1320341"/>
            <a:ext cx="917349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6606683" y="0"/>
            <a:ext cx="0" cy="136794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0736232" y="0"/>
            <a:ext cx="0" cy="1064833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606683" y="10648336"/>
            <a:ext cx="787256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6606683" y="12713111"/>
            <a:ext cx="787256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9228824" y="10648336"/>
            <a:ext cx="0" cy="206477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rot="16200000">
            <a:off x="-4134040" y="6054915"/>
            <a:ext cx="12067727" cy="1569660"/>
          </a:xfrm>
          <a:prstGeom prst="rect">
            <a:avLst/>
          </a:prstGeom>
        </p:spPr>
        <p:txBody>
          <a:bodyPr wrap="none">
            <a:spAutoFit/>
          </a:bodyPr>
          <a:lstStyle/>
          <a:p>
            <a:r>
              <a:rPr lang="en-ID" sz="9600" dirty="0">
                <a:latin typeface="微软雅黑" panose="020B0503020204020204" charset="-122"/>
              </a:rPr>
              <a:t>Management.</a:t>
            </a:r>
            <a:endParaRPr lang="en-ID" sz="9600" i="0" dirty="0">
              <a:effectLst/>
              <a:latin typeface="微软雅黑" panose="020B0503020204020204" charset="-122"/>
            </a:endParaRPr>
          </a:p>
        </p:txBody>
      </p:sp>
      <p:sp>
        <p:nvSpPr>
          <p:cNvPr id="43" name="Rectangle 42"/>
          <p:cNvSpPr/>
          <p:nvPr/>
        </p:nvSpPr>
        <p:spPr>
          <a:xfrm rot="16200000">
            <a:off x="2282965" y="2688915"/>
            <a:ext cx="6784258" cy="1628372"/>
          </a:xfrm>
          <a:prstGeom prst="rect">
            <a:avLst/>
          </a:prstGeom>
        </p:spPr>
        <p:txBody>
          <a:bodyPr wrap="square">
            <a:spAutoFit/>
          </a:bodyPr>
          <a:lstStyle/>
          <a:p>
            <a:r>
              <a:rPr lang="en-US" sz="2400" dirty="0">
                <a:latin typeface="微软雅黑" panose="020B0503020204020204" charset="-122"/>
              </a:rPr>
              <a:t>Thanks to admin mode you can manage users, companies in your network and available content.</a:t>
            </a:r>
            <a:endParaRPr lang="en-ID" sz="2400" dirty="0">
              <a:latin typeface="微软雅黑" panose="020B0503020204020204" charset="-122"/>
            </a:endParaRPr>
          </a:p>
        </p:txBody>
      </p:sp>
      <p:sp>
        <p:nvSpPr>
          <p:cNvPr id="44" name="Rectangle 43"/>
          <p:cNvSpPr/>
          <p:nvPr/>
        </p:nvSpPr>
        <p:spPr>
          <a:xfrm>
            <a:off x="9168827" y="7206732"/>
            <a:ext cx="5775673" cy="4154984"/>
          </a:xfrm>
          <a:prstGeom prst="rect">
            <a:avLst/>
          </a:prstGeom>
        </p:spPr>
        <p:txBody>
          <a:bodyPr wrap="square">
            <a:spAutoFit/>
          </a:bodyPr>
          <a:lstStyle/>
          <a:p>
            <a:r>
              <a:rPr lang="en-US" sz="4400" dirty="0">
                <a:latin typeface="微软雅黑" panose="020B0503020204020204" charset="-122"/>
                <a:cs typeface="微软雅黑" panose="020B0503020204020204" charset="-122"/>
              </a:rPr>
              <a:t>Let’s talk about your needs and solutions which could be delivered as a tailor made module.</a:t>
            </a:r>
            <a:endParaRPr lang="en-ID" sz="4400" dirty="0">
              <a:latin typeface="微软雅黑" panose="020B0503020204020204" charset="-122"/>
              <a:cs typeface="微软雅黑" panose="020B0503020204020204" charset="-122"/>
            </a:endParaRPr>
          </a:p>
        </p:txBody>
      </p:sp>
      <p:sp>
        <p:nvSpPr>
          <p:cNvPr id="45" name="Rectangle 44"/>
          <p:cNvSpPr/>
          <p:nvPr/>
        </p:nvSpPr>
        <p:spPr>
          <a:xfrm>
            <a:off x="11142264" y="4189278"/>
            <a:ext cx="4550009" cy="707886"/>
          </a:xfrm>
          <a:prstGeom prst="rect">
            <a:avLst/>
          </a:prstGeom>
        </p:spPr>
        <p:txBody>
          <a:bodyPr wrap="square">
            <a:spAutoFit/>
          </a:bodyPr>
          <a:lstStyle/>
          <a:p>
            <a:r>
              <a:rPr lang="en-US" sz="4000" dirty="0">
                <a:latin typeface="微软雅黑" panose="020B0503020204020204" charset="-122"/>
              </a:rPr>
              <a:t>explanation</a:t>
            </a:r>
            <a:endParaRPr lang="en-ID" sz="4000" dirty="0">
              <a:latin typeface="微软雅黑" panose="020B0503020204020204" charset="-122"/>
            </a:endParaRPr>
          </a:p>
        </p:txBody>
      </p:sp>
      <p:sp>
        <p:nvSpPr>
          <p:cNvPr id="46" name="Rectangle 45"/>
          <p:cNvSpPr/>
          <p:nvPr/>
        </p:nvSpPr>
        <p:spPr>
          <a:xfrm>
            <a:off x="16924323" y="8285122"/>
            <a:ext cx="3667137" cy="1938992"/>
          </a:xfrm>
          <a:prstGeom prst="rect">
            <a:avLst/>
          </a:prstGeom>
        </p:spPr>
        <p:txBody>
          <a:bodyPr wrap="square">
            <a:spAutoFit/>
          </a:bodyPr>
          <a:lstStyle/>
          <a:p>
            <a:r>
              <a:rPr lang="en-US" sz="6000" dirty="0">
                <a:latin typeface="微软雅黑" panose="020B0503020204020204" charset="-122"/>
              </a:rPr>
              <a:t>explanation</a:t>
            </a:r>
            <a:endParaRPr lang="en-ID" sz="6000" dirty="0">
              <a:latin typeface="微软雅黑" panose="020B0503020204020204" charset="-122"/>
            </a:endParaRPr>
          </a:p>
        </p:txBody>
      </p:sp>
      <p:sp>
        <p:nvSpPr>
          <p:cNvPr id="47" name="Rectangle 46"/>
          <p:cNvSpPr/>
          <p:nvPr/>
        </p:nvSpPr>
        <p:spPr>
          <a:xfrm>
            <a:off x="16747342" y="11234800"/>
            <a:ext cx="2573044" cy="1015663"/>
          </a:xfrm>
          <a:prstGeom prst="rect">
            <a:avLst/>
          </a:prstGeom>
        </p:spPr>
        <p:txBody>
          <a:bodyPr wrap="square">
            <a:spAutoFit/>
          </a:bodyPr>
          <a:lstStyle/>
          <a:p>
            <a:r>
              <a:rPr lang="en-US" sz="6000" dirty="0">
                <a:latin typeface="微软雅黑" panose="020B0503020204020204" charset="-122"/>
              </a:rPr>
              <a:t>No.1</a:t>
            </a:r>
            <a:endParaRPr lang="en-ID" sz="6000" dirty="0">
              <a:latin typeface="微软雅黑" panose="020B0503020204020204" charset="-122"/>
            </a:endParaRPr>
          </a:p>
        </p:txBody>
      </p:sp>
      <p:sp>
        <p:nvSpPr>
          <p:cNvPr id="48" name="Rectangle 47"/>
          <p:cNvSpPr/>
          <p:nvPr/>
        </p:nvSpPr>
        <p:spPr>
          <a:xfrm rot="16200000">
            <a:off x="17584787" y="3928908"/>
            <a:ext cx="10113142" cy="2554545"/>
          </a:xfrm>
          <a:prstGeom prst="rect">
            <a:avLst/>
          </a:prstGeom>
        </p:spPr>
        <p:txBody>
          <a:bodyPr wrap="square">
            <a:spAutoFit/>
          </a:bodyPr>
          <a:lstStyle/>
          <a:p>
            <a:r>
              <a:rPr lang="en-US" sz="3200" dirty="0">
                <a:latin typeface="微软雅黑" panose="020B0503020204020204" charset="-122"/>
              </a:rPr>
              <a:t>A little bit of competition and interesting rewarding system will motivate your users to grow their competences in a more efficient way.</a:t>
            </a:r>
            <a:endParaRPr lang="en-ID" sz="4000" dirty="0">
              <a:latin typeface="微软雅黑" panose="020B0503020204020204" charset="-122"/>
            </a:endParaRPr>
          </a:p>
        </p:txBody>
      </p:sp>
      <p:sp>
        <p:nvSpPr>
          <p:cNvPr id="50" name="Freeform: Shape 49"/>
          <p:cNvSpPr/>
          <p:nvPr/>
        </p:nvSpPr>
        <p:spPr>
          <a:xfrm>
            <a:off x="12624619" y="12338000"/>
            <a:ext cx="3678168" cy="736190"/>
          </a:xfrm>
          <a:custGeom>
            <a:avLst/>
            <a:gdLst/>
            <a:ahLst/>
            <a:cxnLst/>
            <a:rect l="l" t="t" r="r" b="b"/>
            <a:pathLst>
              <a:path w="13638361" h="2729736">
                <a:moveTo>
                  <a:pt x="8180134" y="1391167"/>
                </a:moveTo>
                <a:cubicBezTo>
                  <a:pt x="8210483" y="1392182"/>
                  <a:pt x="8237381" y="1397759"/>
                  <a:pt x="8260828" y="1407900"/>
                </a:cubicBezTo>
                <a:cubicBezTo>
                  <a:pt x="8292091" y="1421421"/>
                  <a:pt x="8308453" y="1459280"/>
                  <a:pt x="8309913" y="1521477"/>
                </a:cubicBezTo>
                <a:cubicBezTo>
                  <a:pt x="8308453" y="1583673"/>
                  <a:pt x="8292091" y="1621532"/>
                  <a:pt x="8260828" y="1635053"/>
                </a:cubicBezTo>
                <a:cubicBezTo>
                  <a:pt x="8229566" y="1648574"/>
                  <a:pt x="8192168" y="1653983"/>
                  <a:pt x="8148633" y="1651278"/>
                </a:cubicBezTo>
                <a:lnTo>
                  <a:pt x="7419374" y="1651278"/>
                </a:lnTo>
                <a:lnTo>
                  <a:pt x="7419374" y="1391674"/>
                </a:lnTo>
                <a:lnTo>
                  <a:pt x="8148633" y="1391674"/>
                </a:lnTo>
                <a:cubicBezTo>
                  <a:pt x="8159516" y="1390998"/>
                  <a:pt x="8170016" y="1390829"/>
                  <a:pt x="8180134" y="1391167"/>
                </a:cubicBezTo>
                <a:close/>
                <a:moveTo>
                  <a:pt x="12467624" y="932493"/>
                </a:moveTo>
                <a:lnTo>
                  <a:pt x="12467624" y="1630247"/>
                </a:lnTo>
                <a:lnTo>
                  <a:pt x="12923418" y="1630247"/>
                </a:lnTo>
                <a:cubicBezTo>
                  <a:pt x="13003410" y="1631459"/>
                  <a:pt x="13073272" y="1623386"/>
                  <a:pt x="13133004" y="1606027"/>
                </a:cubicBezTo>
                <a:cubicBezTo>
                  <a:pt x="13192738" y="1588669"/>
                  <a:pt x="13239226" y="1554753"/>
                  <a:pt x="13272469" y="1504279"/>
                </a:cubicBezTo>
                <a:cubicBezTo>
                  <a:pt x="13305711" y="1453805"/>
                  <a:pt x="13322593" y="1379502"/>
                  <a:pt x="13323111" y="1281368"/>
                </a:cubicBezTo>
                <a:cubicBezTo>
                  <a:pt x="13322593" y="1183234"/>
                  <a:pt x="13305711" y="1108931"/>
                  <a:pt x="13272469" y="1058458"/>
                </a:cubicBezTo>
                <a:cubicBezTo>
                  <a:pt x="13239226" y="1007985"/>
                  <a:pt x="13192738" y="974069"/>
                  <a:pt x="13133006" y="956712"/>
                </a:cubicBezTo>
                <a:cubicBezTo>
                  <a:pt x="13073272" y="939354"/>
                  <a:pt x="13003410" y="931281"/>
                  <a:pt x="12923418" y="932493"/>
                </a:cubicBezTo>
                <a:close/>
                <a:moveTo>
                  <a:pt x="9514985" y="914967"/>
                </a:moveTo>
                <a:cubicBezTo>
                  <a:pt x="9678163" y="914602"/>
                  <a:pt x="9795323" y="944258"/>
                  <a:pt x="9866465" y="1003937"/>
                </a:cubicBezTo>
                <a:cubicBezTo>
                  <a:pt x="9937609" y="1063615"/>
                  <a:pt x="9972376" y="1155508"/>
                  <a:pt x="9970770" y="1279615"/>
                </a:cubicBezTo>
                <a:cubicBezTo>
                  <a:pt x="9972267" y="1404635"/>
                  <a:pt x="9937280" y="1497332"/>
                  <a:pt x="9865808" y="1557706"/>
                </a:cubicBezTo>
                <a:cubicBezTo>
                  <a:pt x="9794336" y="1618079"/>
                  <a:pt x="9677397" y="1648102"/>
                  <a:pt x="9514985" y="1647773"/>
                </a:cubicBezTo>
                <a:cubicBezTo>
                  <a:pt x="9352575" y="1648211"/>
                  <a:pt x="9235633" y="1618408"/>
                  <a:pt x="9164161" y="1558363"/>
                </a:cubicBezTo>
                <a:cubicBezTo>
                  <a:pt x="9092688" y="1498318"/>
                  <a:pt x="9057700" y="1405402"/>
                  <a:pt x="9059198" y="1279615"/>
                </a:cubicBezTo>
                <a:cubicBezTo>
                  <a:pt x="9057591" y="1154741"/>
                  <a:pt x="9092360" y="1062629"/>
                  <a:pt x="9163503" y="1003279"/>
                </a:cubicBezTo>
                <a:cubicBezTo>
                  <a:pt x="9234647" y="943930"/>
                  <a:pt x="9351808" y="914492"/>
                  <a:pt x="9514985" y="914967"/>
                </a:cubicBezTo>
                <a:close/>
                <a:moveTo>
                  <a:pt x="2317192" y="910766"/>
                </a:moveTo>
                <a:lnTo>
                  <a:pt x="2317192" y="1633533"/>
                </a:lnTo>
                <a:lnTo>
                  <a:pt x="2288151" y="1633533"/>
                </a:lnTo>
                <a:lnTo>
                  <a:pt x="2156722" y="1894671"/>
                </a:lnTo>
                <a:lnTo>
                  <a:pt x="1809750" y="1894671"/>
                </a:lnTo>
                <a:close/>
                <a:moveTo>
                  <a:pt x="6123252" y="901165"/>
                </a:moveTo>
                <a:lnTo>
                  <a:pt x="6372091" y="1398904"/>
                </a:lnTo>
                <a:lnTo>
                  <a:pt x="5872661" y="1398904"/>
                </a:lnTo>
                <a:close/>
                <a:moveTo>
                  <a:pt x="2656152" y="901165"/>
                </a:moveTo>
                <a:lnTo>
                  <a:pt x="2904991" y="1398904"/>
                </a:lnTo>
                <a:lnTo>
                  <a:pt x="2405561" y="1398904"/>
                </a:lnTo>
                <a:close/>
                <a:moveTo>
                  <a:pt x="8101836" y="895195"/>
                </a:moveTo>
                <a:cubicBezTo>
                  <a:pt x="8132692" y="896182"/>
                  <a:pt x="8159912" y="901609"/>
                  <a:pt x="8183496" y="911476"/>
                </a:cubicBezTo>
                <a:cubicBezTo>
                  <a:pt x="8214941" y="924632"/>
                  <a:pt x="8231375" y="961468"/>
                  <a:pt x="8232799" y="1021986"/>
                </a:cubicBezTo>
                <a:cubicBezTo>
                  <a:pt x="8231339" y="1083343"/>
                  <a:pt x="8214978" y="1120690"/>
                  <a:pt x="8183715" y="1134029"/>
                </a:cubicBezTo>
                <a:cubicBezTo>
                  <a:pt x="8152453" y="1147367"/>
                  <a:pt x="8115055" y="1152702"/>
                  <a:pt x="8071520" y="1150035"/>
                </a:cubicBezTo>
                <a:lnTo>
                  <a:pt x="8069767" y="1150035"/>
                </a:lnTo>
                <a:lnTo>
                  <a:pt x="7419374" y="1150035"/>
                </a:lnTo>
                <a:lnTo>
                  <a:pt x="7419374" y="895689"/>
                </a:lnTo>
                <a:lnTo>
                  <a:pt x="8069767" y="895689"/>
                </a:lnTo>
                <a:cubicBezTo>
                  <a:pt x="8080860" y="895031"/>
                  <a:pt x="8091550" y="894866"/>
                  <a:pt x="8101836" y="895195"/>
                </a:cubicBezTo>
                <a:close/>
                <a:moveTo>
                  <a:pt x="12152375" y="668070"/>
                </a:moveTo>
                <a:lnTo>
                  <a:pt x="13042626" y="668070"/>
                </a:lnTo>
                <a:cubicBezTo>
                  <a:pt x="13149860" y="667916"/>
                  <a:pt x="13248346" y="690015"/>
                  <a:pt x="13338083" y="734369"/>
                </a:cubicBezTo>
                <a:cubicBezTo>
                  <a:pt x="13427819" y="778722"/>
                  <a:pt x="13499930" y="846251"/>
                  <a:pt x="13554414" y="936956"/>
                </a:cubicBezTo>
                <a:cubicBezTo>
                  <a:pt x="13608900" y="1027661"/>
                  <a:pt x="13636882" y="1142465"/>
                  <a:pt x="13638361" y="1281368"/>
                </a:cubicBezTo>
                <a:cubicBezTo>
                  <a:pt x="13636882" y="1420272"/>
                  <a:pt x="13608900" y="1535077"/>
                  <a:pt x="13554414" y="1625783"/>
                </a:cubicBezTo>
                <a:cubicBezTo>
                  <a:pt x="13499930" y="1716488"/>
                  <a:pt x="13427819" y="1784018"/>
                  <a:pt x="13338083" y="1828371"/>
                </a:cubicBezTo>
                <a:cubicBezTo>
                  <a:pt x="13248346" y="1872725"/>
                  <a:pt x="13149860" y="1894824"/>
                  <a:pt x="13042626" y="1894671"/>
                </a:cubicBezTo>
                <a:lnTo>
                  <a:pt x="12152375" y="1894671"/>
                </a:lnTo>
                <a:close/>
                <a:moveTo>
                  <a:pt x="11896016" y="668070"/>
                </a:moveTo>
                <a:lnTo>
                  <a:pt x="11999452" y="668070"/>
                </a:lnTo>
                <a:lnTo>
                  <a:pt x="11999452" y="1894671"/>
                </a:lnTo>
                <a:lnTo>
                  <a:pt x="11896016" y="1894671"/>
                </a:lnTo>
                <a:close/>
                <a:moveTo>
                  <a:pt x="7104126" y="668070"/>
                </a:moveTo>
                <a:lnTo>
                  <a:pt x="7104126" y="1894671"/>
                </a:lnTo>
                <a:lnTo>
                  <a:pt x="8225791" y="1894671"/>
                </a:lnTo>
                <a:cubicBezTo>
                  <a:pt x="8364286" y="1892705"/>
                  <a:pt x="8465664" y="1858990"/>
                  <a:pt x="8529924" y="1793524"/>
                </a:cubicBezTo>
                <a:cubicBezTo>
                  <a:pt x="8594184" y="1728059"/>
                  <a:pt x="8625930" y="1642639"/>
                  <a:pt x="8625162" y="1537264"/>
                </a:cubicBezTo>
                <a:cubicBezTo>
                  <a:pt x="8624506" y="1466302"/>
                  <a:pt x="8608743" y="1405234"/>
                  <a:pt x="8577875" y="1354062"/>
                </a:cubicBezTo>
                <a:cubicBezTo>
                  <a:pt x="8547006" y="1302890"/>
                  <a:pt x="8504972" y="1261145"/>
                  <a:pt x="8451775" y="1228829"/>
                </a:cubicBezTo>
                <a:cubicBezTo>
                  <a:pt x="8482581" y="1194390"/>
                  <a:pt x="8506282" y="1156862"/>
                  <a:pt x="8522878" y="1116243"/>
                </a:cubicBezTo>
                <a:cubicBezTo>
                  <a:pt x="8539475" y="1075625"/>
                  <a:pt x="8547865" y="1033681"/>
                  <a:pt x="8548048" y="990412"/>
                </a:cubicBezTo>
                <a:cubicBezTo>
                  <a:pt x="8550275" y="898004"/>
                  <a:pt x="8524367" y="821716"/>
                  <a:pt x="8470324" y="761546"/>
                </a:cubicBezTo>
                <a:cubicBezTo>
                  <a:pt x="8416282" y="701377"/>
                  <a:pt x="8320746" y="670218"/>
                  <a:pt x="8183718" y="668070"/>
                </a:cubicBezTo>
                <a:close/>
                <a:moveTo>
                  <a:pt x="5909461" y="668070"/>
                </a:moveTo>
                <a:lnTo>
                  <a:pt x="5276849" y="1894671"/>
                </a:lnTo>
                <a:lnTo>
                  <a:pt x="5623822" y="1894671"/>
                </a:lnTo>
                <a:lnTo>
                  <a:pt x="5755251" y="1633533"/>
                </a:lnTo>
                <a:lnTo>
                  <a:pt x="6489501" y="1633533"/>
                </a:lnTo>
                <a:lnTo>
                  <a:pt x="6620929" y="1894671"/>
                </a:lnTo>
                <a:lnTo>
                  <a:pt x="6969642" y="1894671"/>
                </a:lnTo>
                <a:lnTo>
                  <a:pt x="6335291" y="668070"/>
                </a:lnTo>
                <a:close/>
                <a:moveTo>
                  <a:pt x="0" y="668070"/>
                </a:moveTo>
                <a:lnTo>
                  <a:pt x="353982" y="668070"/>
                </a:lnTo>
                <a:lnTo>
                  <a:pt x="846402" y="1661618"/>
                </a:lnTo>
                <a:lnTo>
                  <a:pt x="1338823" y="668070"/>
                </a:lnTo>
                <a:lnTo>
                  <a:pt x="1692792" y="668070"/>
                </a:lnTo>
                <a:lnTo>
                  <a:pt x="1061945" y="1894671"/>
                </a:lnTo>
                <a:lnTo>
                  <a:pt x="630859" y="1894671"/>
                </a:lnTo>
                <a:close/>
                <a:moveTo>
                  <a:pt x="9514985" y="650544"/>
                </a:moveTo>
                <a:cubicBezTo>
                  <a:pt x="9246672" y="651338"/>
                  <a:pt x="9050684" y="705349"/>
                  <a:pt x="8927021" y="812576"/>
                </a:cubicBezTo>
                <a:cubicBezTo>
                  <a:pt x="8803359" y="919803"/>
                  <a:pt x="8742335" y="1075483"/>
                  <a:pt x="8743949" y="1279615"/>
                </a:cubicBezTo>
                <a:cubicBezTo>
                  <a:pt x="8742335" y="1484662"/>
                  <a:pt x="8803359" y="1641147"/>
                  <a:pt x="8927021" y="1749068"/>
                </a:cubicBezTo>
                <a:cubicBezTo>
                  <a:pt x="9050684" y="1856990"/>
                  <a:pt x="9246672" y="1911366"/>
                  <a:pt x="9514985" y="1912197"/>
                </a:cubicBezTo>
                <a:cubicBezTo>
                  <a:pt x="9782530" y="1911257"/>
                  <a:pt x="9978297" y="1856662"/>
                  <a:pt x="10102288" y="1748412"/>
                </a:cubicBezTo>
                <a:cubicBezTo>
                  <a:pt x="10226280" y="1640162"/>
                  <a:pt x="10287523" y="1483896"/>
                  <a:pt x="10286018" y="1279615"/>
                </a:cubicBezTo>
                <a:cubicBezTo>
                  <a:pt x="10287523" y="1076249"/>
                  <a:pt x="10226280" y="920788"/>
                  <a:pt x="10102288" y="813233"/>
                </a:cubicBezTo>
                <a:cubicBezTo>
                  <a:pt x="9978297" y="705677"/>
                  <a:pt x="9782530" y="651447"/>
                  <a:pt x="9514985" y="650544"/>
                </a:cubicBezTo>
                <a:close/>
                <a:moveTo>
                  <a:pt x="4401047" y="650544"/>
                </a:moveTo>
                <a:cubicBezTo>
                  <a:pt x="4147620" y="651409"/>
                  <a:pt x="3954257" y="705715"/>
                  <a:pt x="3820963" y="813460"/>
                </a:cubicBezTo>
                <a:cubicBezTo>
                  <a:pt x="3687666" y="921205"/>
                  <a:pt x="3620513" y="1077196"/>
                  <a:pt x="3619500" y="1281433"/>
                </a:cubicBezTo>
                <a:cubicBezTo>
                  <a:pt x="3621608" y="1485617"/>
                  <a:pt x="3686570" y="1641573"/>
                  <a:pt x="3814389" y="1749302"/>
                </a:cubicBezTo>
                <a:cubicBezTo>
                  <a:pt x="3942206" y="1857031"/>
                  <a:pt x="4120229" y="1911329"/>
                  <a:pt x="4348457" y="1912197"/>
                </a:cubicBezTo>
                <a:cubicBezTo>
                  <a:pt x="4478874" y="1911321"/>
                  <a:pt x="4590554" y="1892060"/>
                  <a:pt x="4683499" y="1854413"/>
                </a:cubicBezTo>
                <a:cubicBezTo>
                  <a:pt x="4776445" y="1816766"/>
                  <a:pt x="4851751" y="1765986"/>
                  <a:pt x="4909418" y="1702074"/>
                </a:cubicBezTo>
                <a:lnTo>
                  <a:pt x="4923427" y="1894686"/>
                </a:lnTo>
                <a:lnTo>
                  <a:pt x="5156310" y="1894686"/>
                </a:lnTo>
                <a:lnTo>
                  <a:pt x="5156310" y="1237665"/>
                </a:lnTo>
                <a:lnTo>
                  <a:pt x="4378258" y="1237665"/>
                </a:lnTo>
                <a:lnTo>
                  <a:pt x="4378258" y="1442500"/>
                </a:lnTo>
                <a:lnTo>
                  <a:pt x="4835791" y="1442500"/>
                </a:lnTo>
                <a:cubicBezTo>
                  <a:pt x="4833865" y="1474564"/>
                  <a:pt x="4817850" y="1507896"/>
                  <a:pt x="4787746" y="1542494"/>
                </a:cubicBezTo>
                <a:cubicBezTo>
                  <a:pt x="4757642" y="1577093"/>
                  <a:pt x="4710982" y="1606526"/>
                  <a:pt x="4647766" y="1630794"/>
                </a:cubicBezTo>
                <a:cubicBezTo>
                  <a:pt x="4584550" y="1655062"/>
                  <a:pt x="4502310" y="1667732"/>
                  <a:pt x="4401047" y="1668804"/>
                </a:cubicBezTo>
                <a:cubicBezTo>
                  <a:pt x="4266705" y="1666864"/>
                  <a:pt x="4165896" y="1645016"/>
                  <a:pt x="4098622" y="1603260"/>
                </a:cubicBezTo>
                <a:cubicBezTo>
                  <a:pt x="4031348" y="1561503"/>
                  <a:pt x="3986765" y="1511480"/>
                  <a:pt x="3964874" y="1453188"/>
                </a:cubicBezTo>
                <a:cubicBezTo>
                  <a:pt x="3942984" y="1394897"/>
                  <a:pt x="3932942" y="1339980"/>
                  <a:pt x="3934748" y="1288436"/>
                </a:cubicBezTo>
                <a:cubicBezTo>
                  <a:pt x="3932909" y="1237475"/>
                  <a:pt x="3942821" y="1183388"/>
                  <a:pt x="3964485" y="1126175"/>
                </a:cubicBezTo>
                <a:cubicBezTo>
                  <a:pt x="3986148" y="1068962"/>
                  <a:pt x="4030601" y="1019929"/>
                  <a:pt x="4097843" y="979075"/>
                </a:cubicBezTo>
                <a:cubicBezTo>
                  <a:pt x="4165084" y="938220"/>
                  <a:pt x="4266153" y="916851"/>
                  <a:pt x="4401047" y="914967"/>
                </a:cubicBezTo>
                <a:cubicBezTo>
                  <a:pt x="4510945" y="916104"/>
                  <a:pt x="4596561" y="929225"/>
                  <a:pt x="4657895" y="954330"/>
                </a:cubicBezTo>
                <a:cubicBezTo>
                  <a:pt x="4719228" y="979435"/>
                  <a:pt x="4763031" y="1009704"/>
                  <a:pt x="4789304" y="1045137"/>
                </a:cubicBezTo>
                <a:cubicBezTo>
                  <a:pt x="4815577" y="1080570"/>
                  <a:pt x="4831073" y="1114346"/>
                  <a:pt x="4835791" y="1146467"/>
                </a:cubicBezTo>
                <a:lnTo>
                  <a:pt x="5156310" y="1146467"/>
                </a:lnTo>
                <a:cubicBezTo>
                  <a:pt x="5147092" y="992345"/>
                  <a:pt x="5080162" y="871560"/>
                  <a:pt x="4955520" y="784112"/>
                </a:cubicBezTo>
                <a:cubicBezTo>
                  <a:pt x="4830879" y="696665"/>
                  <a:pt x="4646055" y="652142"/>
                  <a:pt x="4401047" y="650544"/>
                </a:cubicBezTo>
                <a:close/>
                <a:moveTo>
                  <a:pt x="2317192" y="0"/>
                </a:moveTo>
                <a:lnTo>
                  <a:pt x="11896016" y="0"/>
                </a:lnTo>
                <a:lnTo>
                  <a:pt x="11896016" y="668070"/>
                </a:lnTo>
                <a:lnTo>
                  <a:pt x="11684202" y="668070"/>
                </a:lnTo>
                <a:lnTo>
                  <a:pt x="11684202" y="1589774"/>
                </a:lnTo>
                <a:lnTo>
                  <a:pt x="10846266" y="668070"/>
                </a:lnTo>
                <a:lnTo>
                  <a:pt x="10418825" y="668070"/>
                </a:lnTo>
                <a:lnTo>
                  <a:pt x="10418825" y="1894671"/>
                </a:lnTo>
                <a:lnTo>
                  <a:pt x="10734074" y="1894671"/>
                </a:lnTo>
                <a:lnTo>
                  <a:pt x="10734074" y="974724"/>
                </a:lnTo>
                <a:lnTo>
                  <a:pt x="11570256" y="1894671"/>
                </a:lnTo>
                <a:lnTo>
                  <a:pt x="11896016" y="1894671"/>
                </a:lnTo>
                <a:lnTo>
                  <a:pt x="11896016" y="2729736"/>
                </a:lnTo>
                <a:lnTo>
                  <a:pt x="2317192" y="2729736"/>
                </a:lnTo>
                <a:lnTo>
                  <a:pt x="2317192" y="1633533"/>
                </a:lnTo>
                <a:lnTo>
                  <a:pt x="3022402" y="1633533"/>
                </a:lnTo>
                <a:lnTo>
                  <a:pt x="3153831" y="1894671"/>
                </a:lnTo>
                <a:lnTo>
                  <a:pt x="3502542" y="1894671"/>
                </a:lnTo>
                <a:lnTo>
                  <a:pt x="2868192" y="668070"/>
                </a:lnTo>
                <a:lnTo>
                  <a:pt x="2442361" y="668070"/>
                </a:lnTo>
                <a:lnTo>
                  <a:pt x="2317192" y="91076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51" name="Group 50"/>
          <p:cNvGrpSpPr/>
          <p:nvPr/>
        </p:nvGrpSpPr>
        <p:grpSpPr>
          <a:xfrm>
            <a:off x="11312297" y="3118782"/>
            <a:ext cx="3174869" cy="501302"/>
            <a:chOff x="17571613" y="-2"/>
            <a:chExt cx="2279830" cy="1357748"/>
          </a:xfrm>
          <a:solidFill>
            <a:schemeClr val="tx1"/>
          </a:solidFill>
        </p:grpSpPr>
        <p:sp>
          <p:nvSpPr>
            <p:cNvPr id="52" name="Rectangle 51"/>
            <p:cNvSpPr/>
            <p:nvPr/>
          </p:nvSpPr>
          <p:spPr>
            <a:xfrm>
              <a:off x="17571613"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53" name="Rectangle 52"/>
            <p:cNvSpPr/>
            <p:nvPr/>
          </p:nvSpPr>
          <p:spPr>
            <a:xfrm flipH="1">
              <a:off x="17657132" y="0"/>
              <a:ext cx="110436"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54" name="Rectangle 53"/>
            <p:cNvSpPr/>
            <p:nvPr/>
          </p:nvSpPr>
          <p:spPr>
            <a:xfrm>
              <a:off x="17796312"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55" name="Rectangle 54"/>
            <p:cNvSpPr/>
            <p:nvPr/>
          </p:nvSpPr>
          <p:spPr>
            <a:xfrm>
              <a:off x="17870775"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56" name="Rectangle 55"/>
            <p:cNvSpPr/>
            <p:nvPr/>
          </p:nvSpPr>
          <p:spPr>
            <a:xfrm>
              <a:off x="17942259"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57" name="Rectangle 56"/>
            <p:cNvSpPr/>
            <p:nvPr/>
          </p:nvSpPr>
          <p:spPr>
            <a:xfrm>
              <a:off x="18007786" y="0"/>
              <a:ext cx="161074"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58" name="Rectangle 57"/>
            <p:cNvSpPr/>
            <p:nvPr/>
          </p:nvSpPr>
          <p:spPr>
            <a:xfrm flipH="1">
              <a:off x="18188668"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59" name="Rectangle 58"/>
            <p:cNvSpPr/>
            <p:nvPr/>
          </p:nvSpPr>
          <p:spPr>
            <a:xfrm flipH="1">
              <a:off x="18263131"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60" name="Rectangle 59"/>
            <p:cNvSpPr/>
            <p:nvPr/>
          </p:nvSpPr>
          <p:spPr>
            <a:xfrm flipH="1">
              <a:off x="18337594"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61" name="Rectangle 60"/>
            <p:cNvSpPr/>
            <p:nvPr/>
          </p:nvSpPr>
          <p:spPr>
            <a:xfrm flipH="1">
              <a:off x="18412327"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62" name="Rectangle 61"/>
            <p:cNvSpPr/>
            <p:nvPr/>
          </p:nvSpPr>
          <p:spPr>
            <a:xfrm flipH="1">
              <a:off x="18487060"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63" name="Rectangle 62"/>
            <p:cNvSpPr/>
            <p:nvPr/>
          </p:nvSpPr>
          <p:spPr>
            <a:xfrm flipH="1">
              <a:off x="18558163" y="0"/>
              <a:ext cx="337450"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64" name="Rectangle 63"/>
            <p:cNvSpPr/>
            <p:nvPr/>
          </p:nvSpPr>
          <p:spPr>
            <a:xfrm flipH="1">
              <a:off x="18920997" y="-2"/>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65" name="Rectangle 64"/>
            <p:cNvSpPr/>
            <p:nvPr/>
          </p:nvSpPr>
          <p:spPr>
            <a:xfrm flipH="1">
              <a:off x="18995460"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66" name="Rectangle 65"/>
            <p:cNvSpPr/>
            <p:nvPr/>
          </p:nvSpPr>
          <p:spPr>
            <a:xfrm flipH="1">
              <a:off x="19069923"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67" name="Rectangle 66"/>
            <p:cNvSpPr/>
            <p:nvPr/>
          </p:nvSpPr>
          <p:spPr>
            <a:xfrm flipH="1">
              <a:off x="19144656"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68" name="Rectangle 67"/>
            <p:cNvSpPr/>
            <p:nvPr/>
          </p:nvSpPr>
          <p:spPr>
            <a:xfrm flipH="1">
              <a:off x="19219389"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69" name="Rectangle 68"/>
            <p:cNvSpPr/>
            <p:nvPr/>
          </p:nvSpPr>
          <p:spPr>
            <a:xfrm flipH="1">
              <a:off x="19317514" y="0"/>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70" name="Rectangle 69"/>
            <p:cNvSpPr/>
            <p:nvPr/>
          </p:nvSpPr>
          <p:spPr>
            <a:xfrm flipH="1">
              <a:off x="19391977"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71" name="Rectangle 70"/>
            <p:cNvSpPr/>
            <p:nvPr/>
          </p:nvSpPr>
          <p:spPr>
            <a:xfrm flipH="1">
              <a:off x="19466440"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72" name="Rectangle 71"/>
            <p:cNvSpPr/>
            <p:nvPr/>
          </p:nvSpPr>
          <p:spPr>
            <a:xfrm flipH="1">
              <a:off x="19541173"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73" name="Rectangle 72"/>
            <p:cNvSpPr/>
            <p:nvPr/>
          </p:nvSpPr>
          <p:spPr>
            <a:xfrm flipH="1">
              <a:off x="19615906" y="1"/>
              <a:ext cx="45719"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74" name="Rectangle 73"/>
            <p:cNvSpPr/>
            <p:nvPr/>
          </p:nvSpPr>
          <p:spPr>
            <a:xfrm>
              <a:off x="19690369" y="0"/>
              <a:ext cx="161074" cy="13577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sp>
        <p:nvSpPr>
          <p:cNvPr id="75" name="Subtitle 2"/>
          <p:cNvSpPr txBox="1"/>
          <p:nvPr/>
        </p:nvSpPr>
        <p:spPr>
          <a:xfrm>
            <a:off x="11224249" y="3496075"/>
            <a:ext cx="4396921" cy="9677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None/>
              <a:defRPr/>
            </a:pPr>
            <a:r>
              <a:rPr lang="en-ID" sz="2000" spc="300" dirty="0">
                <a:latin typeface="Adobe 黑体 Std R" panose="020B0400000000000000" charset="-122"/>
                <a:ea typeface="Roboto" pitchFamily="2" charset="0"/>
                <a:cs typeface="Adobe 黑体 Std R" panose="020B0400000000000000" charset="-122"/>
              </a:rPr>
              <a:t>10.2019 - template</a:t>
            </a:r>
            <a:endParaRPr lang="en-US" sz="300" spc="300" dirty="0">
              <a:latin typeface="Adobe 黑体 Std R" panose="020B0400000000000000" charset="-122"/>
              <a:ea typeface="Roboto" pitchFamily="2" charset="0"/>
              <a:cs typeface="Adobe 黑体 Std R" panose="020B0400000000000000" charset="-122"/>
            </a:endParaRPr>
          </a:p>
        </p:txBody>
      </p:sp>
      <p:pic>
        <p:nvPicPr>
          <p:cNvPr id="11" name="图片占位符 10"/>
          <p:cNvPicPr>
            <a:picLocks noGrp="1" noChangeAspect="1"/>
          </p:cNvPicPr>
          <p:nvPr>
            <p:ph type="pic" sz="quarter" idx="12"/>
          </p:nvPr>
        </p:nvPicPr>
        <p:blipFill>
          <a:blip r:embed="rId1" cstate="screen"/>
          <a:srcRect l="15546" r="15546"/>
          <a:stretch>
            <a:fillRect/>
          </a:stretch>
        </p:blipFill>
        <p:spPr/>
      </p:pic>
      <p:pic>
        <p:nvPicPr>
          <p:cNvPr id="4" name="图片占位符 3"/>
          <p:cNvPicPr>
            <a:picLocks noGrp="1" noChangeAspect="1"/>
          </p:cNvPicPr>
          <p:nvPr>
            <p:ph type="pic" sz="quarter" idx="10"/>
          </p:nvPr>
        </p:nvPicPr>
        <p:blipFill>
          <a:blip r:embed="rId2" cstate="screen"/>
          <a:srcRect l="3711" r="3711"/>
          <a:stretch>
            <a:fillRect/>
          </a:stretch>
        </p:blipFill>
        <p:spPr/>
      </p:pic>
      <p:pic>
        <p:nvPicPr>
          <p:cNvPr id="8" name="图片占位符 7"/>
          <p:cNvPicPr>
            <a:picLocks noGrp="1" noChangeAspect="1"/>
          </p:cNvPicPr>
          <p:nvPr>
            <p:ph type="pic" sz="quarter" idx="11"/>
          </p:nvPr>
        </p:nvPicPr>
        <p:blipFill>
          <a:blip r:embed="rId3" cstate="screen"/>
          <a:srcRect l="6684" r="6684"/>
          <a:stretch>
            <a:fillRect/>
          </a:stretch>
        </p:blipFill>
        <p:spPr/>
      </p:pic>
      <p:pic>
        <p:nvPicPr>
          <p:cNvPr id="13" name="图片占位符 12"/>
          <p:cNvPicPr>
            <a:picLocks noGrp="1" noChangeAspect="1"/>
          </p:cNvPicPr>
          <p:nvPr>
            <p:ph type="pic" sz="quarter" idx="13"/>
          </p:nvPr>
        </p:nvPicPr>
        <p:blipFill>
          <a:blip r:embed="rId4" cstate="screen"/>
          <a:srcRect t="20776" b="20776"/>
          <a:stretch>
            <a:fillRect/>
          </a:stretch>
        </p:blip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4479250" cy="136794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Rectangle 18"/>
          <p:cNvSpPr/>
          <p:nvPr/>
        </p:nvSpPr>
        <p:spPr>
          <a:xfrm>
            <a:off x="6714863" y="2090732"/>
            <a:ext cx="7087918" cy="6287417"/>
          </a:xfrm>
          <a:prstGeom prst="rect">
            <a:avLst/>
          </a:prstGeom>
          <a:solidFill>
            <a:srgbClr val="ADF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Rectangle 5"/>
          <p:cNvSpPr/>
          <p:nvPr/>
        </p:nvSpPr>
        <p:spPr>
          <a:xfrm rot="16200000">
            <a:off x="6799674" y="5951448"/>
            <a:ext cx="10879901" cy="1200329"/>
          </a:xfrm>
          <a:prstGeom prst="rect">
            <a:avLst/>
          </a:prstGeom>
        </p:spPr>
        <p:txBody>
          <a:bodyPr wrap="none">
            <a:prstTxWarp prst="textStop">
              <a:avLst/>
            </a:prstTxWarp>
            <a:spAutoFit/>
          </a:bodyPr>
          <a:lstStyle/>
          <a:p>
            <a:r>
              <a:rPr lang="en-ID" sz="7200" b="1" dirty="0">
                <a:ln>
                  <a:solidFill>
                    <a:schemeClr val="bg1"/>
                  </a:solidFill>
                </a:ln>
                <a:noFill/>
                <a:latin typeface="微软雅黑" panose="020B0503020204020204" charset="-122"/>
              </a:rPr>
              <a:t>Social Features</a:t>
            </a:r>
            <a:endParaRPr lang="en-ID" sz="7200" b="1" dirty="0">
              <a:ln>
                <a:solidFill>
                  <a:schemeClr val="bg1"/>
                </a:solidFill>
              </a:ln>
              <a:noFill/>
              <a:latin typeface="微软雅黑" panose="020B0503020204020204" charset="-122"/>
            </a:endParaRPr>
          </a:p>
        </p:txBody>
      </p:sp>
      <p:sp>
        <p:nvSpPr>
          <p:cNvPr id="8" name="Rectangle 7"/>
          <p:cNvSpPr/>
          <p:nvPr/>
        </p:nvSpPr>
        <p:spPr>
          <a:xfrm rot="16200000">
            <a:off x="7399839" y="5951447"/>
            <a:ext cx="10879901" cy="1200329"/>
          </a:xfrm>
          <a:prstGeom prst="rect">
            <a:avLst/>
          </a:prstGeom>
        </p:spPr>
        <p:txBody>
          <a:bodyPr wrap="none">
            <a:prstTxWarp prst="textStop">
              <a:avLst/>
            </a:prstTxWarp>
            <a:spAutoFit/>
          </a:bodyPr>
          <a:lstStyle/>
          <a:p>
            <a:r>
              <a:rPr lang="en-ID" sz="7200" b="1" dirty="0">
                <a:ln>
                  <a:solidFill>
                    <a:schemeClr val="bg1"/>
                  </a:solidFill>
                </a:ln>
                <a:solidFill>
                  <a:schemeClr val="bg1"/>
                </a:solidFill>
                <a:latin typeface="微软雅黑" panose="020B0503020204020204" charset="-122"/>
              </a:rPr>
              <a:t>Social Features</a:t>
            </a:r>
            <a:endParaRPr lang="en-ID" sz="7200" b="1" dirty="0">
              <a:ln>
                <a:solidFill>
                  <a:schemeClr val="bg1"/>
                </a:solidFill>
              </a:ln>
              <a:solidFill>
                <a:schemeClr val="bg1"/>
              </a:solidFill>
              <a:latin typeface="微软雅黑" panose="020B0503020204020204" charset="-122"/>
            </a:endParaRPr>
          </a:p>
        </p:txBody>
      </p:sp>
      <p:sp>
        <p:nvSpPr>
          <p:cNvPr id="9" name="Rectangle 8"/>
          <p:cNvSpPr/>
          <p:nvPr/>
        </p:nvSpPr>
        <p:spPr>
          <a:xfrm rot="16200000">
            <a:off x="7989774" y="5951447"/>
            <a:ext cx="10879901" cy="1200329"/>
          </a:xfrm>
          <a:prstGeom prst="rect">
            <a:avLst/>
          </a:prstGeom>
        </p:spPr>
        <p:txBody>
          <a:bodyPr wrap="none">
            <a:prstTxWarp prst="textStop">
              <a:avLst/>
            </a:prstTxWarp>
            <a:spAutoFit/>
          </a:bodyPr>
          <a:lstStyle/>
          <a:p>
            <a:r>
              <a:rPr lang="en-ID" sz="7200" b="1" dirty="0">
                <a:ln>
                  <a:solidFill>
                    <a:schemeClr val="bg1"/>
                  </a:solidFill>
                </a:ln>
                <a:noFill/>
                <a:latin typeface="微软雅黑" panose="020B0503020204020204" charset="-122"/>
              </a:rPr>
              <a:t>Social Features</a:t>
            </a:r>
            <a:endParaRPr lang="en-ID" sz="7200" b="1" dirty="0">
              <a:ln>
                <a:solidFill>
                  <a:schemeClr val="bg1"/>
                </a:solidFill>
              </a:ln>
              <a:noFill/>
              <a:latin typeface="微软雅黑" panose="020B0503020204020204" charset="-122"/>
            </a:endParaRPr>
          </a:p>
        </p:txBody>
      </p:sp>
      <p:sp>
        <p:nvSpPr>
          <p:cNvPr id="10" name="Rectangle 9"/>
          <p:cNvSpPr/>
          <p:nvPr/>
        </p:nvSpPr>
        <p:spPr>
          <a:xfrm rot="16200000">
            <a:off x="-186768" y="2565473"/>
            <a:ext cx="3430844" cy="523220"/>
          </a:xfrm>
          <a:prstGeom prst="rect">
            <a:avLst/>
          </a:prstGeom>
        </p:spPr>
        <p:txBody>
          <a:bodyPr wrap="square">
            <a:spAutoFit/>
          </a:bodyPr>
          <a:lstStyle/>
          <a:p>
            <a:pPr algn="r"/>
            <a:r>
              <a:rPr lang="en-US" sz="2800" dirty="0">
                <a:solidFill>
                  <a:schemeClr val="bg1"/>
                </a:solidFill>
                <a:latin typeface="微软雅黑" panose="020B0503020204020204" charset="-122"/>
                <a:cs typeface="Adobe 黑体 Std R" panose="020B0400000000000000" charset="-122"/>
              </a:rPr>
              <a:t>Get Started</a:t>
            </a:r>
            <a:endParaRPr lang="en-ID" sz="2800" dirty="0">
              <a:solidFill>
                <a:schemeClr val="bg1"/>
              </a:solidFill>
              <a:latin typeface="微软雅黑" panose="020B0503020204020204" charset="-122"/>
              <a:cs typeface="Adobe 黑体 Std R" panose="020B0400000000000000" charset="-122"/>
            </a:endParaRPr>
          </a:p>
        </p:txBody>
      </p:sp>
      <p:sp>
        <p:nvSpPr>
          <p:cNvPr id="11" name="Rectangle 10"/>
          <p:cNvSpPr/>
          <p:nvPr/>
        </p:nvSpPr>
        <p:spPr>
          <a:xfrm>
            <a:off x="2931518" y="5120450"/>
            <a:ext cx="7566690" cy="2862322"/>
          </a:xfrm>
          <a:prstGeom prst="rect">
            <a:avLst/>
          </a:prstGeom>
        </p:spPr>
        <p:txBody>
          <a:bodyPr wrap="square">
            <a:spAutoFit/>
          </a:bodyPr>
          <a:lstStyle/>
          <a:p>
            <a:r>
              <a:rPr lang="en-US" sz="3600" dirty="0">
                <a:solidFill>
                  <a:schemeClr val="bg1"/>
                </a:solidFill>
                <a:latin typeface="微软雅黑" panose="020B0503020204020204" charset="-122"/>
                <a:cs typeface="微软雅黑" panose="020B0503020204020204" charset="-122"/>
              </a:rPr>
              <a:t>Simply share your comment, use a chat or enter</a:t>
            </a:r>
            <a:br>
              <a:rPr lang="en-US" sz="3600" dirty="0">
                <a:solidFill>
                  <a:schemeClr val="bg1"/>
                </a:solidFill>
                <a:latin typeface="微软雅黑" panose="020B0503020204020204" charset="-122"/>
                <a:cs typeface="微软雅黑" panose="020B0503020204020204" charset="-122"/>
              </a:rPr>
            </a:br>
            <a:r>
              <a:rPr lang="en-US" sz="3600" dirty="0">
                <a:solidFill>
                  <a:schemeClr val="bg1"/>
                </a:solidFill>
                <a:latin typeface="微软雅黑" panose="020B0503020204020204" charset="-122"/>
                <a:cs typeface="微软雅黑" panose="020B0503020204020204" charset="-122"/>
              </a:rPr>
              <a:t>a group where you can share your knowledge and experiences</a:t>
            </a:r>
            <a:endParaRPr lang="en-ID" sz="3600" dirty="0">
              <a:solidFill>
                <a:schemeClr val="bg1"/>
              </a:solidFill>
              <a:latin typeface="微软雅黑" panose="020B0503020204020204" charset="-122"/>
              <a:cs typeface="微软雅黑" panose="020B0503020204020204" charset="-122"/>
            </a:endParaRPr>
          </a:p>
        </p:txBody>
      </p:sp>
      <p:cxnSp>
        <p:nvCxnSpPr>
          <p:cNvPr id="13" name="Straight Connector 12"/>
          <p:cNvCxnSpPr/>
          <p:nvPr/>
        </p:nvCxnSpPr>
        <p:spPr>
          <a:xfrm>
            <a:off x="6714863" y="9114503"/>
            <a:ext cx="296007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a:off x="1528654" y="11991562"/>
            <a:ext cx="3678168" cy="736190"/>
          </a:xfrm>
          <a:custGeom>
            <a:avLst/>
            <a:gdLst/>
            <a:ahLst/>
            <a:cxnLst/>
            <a:rect l="l" t="t" r="r" b="b"/>
            <a:pathLst>
              <a:path w="13638361" h="2729736">
                <a:moveTo>
                  <a:pt x="8180134" y="1391167"/>
                </a:moveTo>
                <a:cubicBezTo>
                  <a:pt x="8210483" y="1392182"/>
                  <a:pt x="8237381" y="1397759"/>
                  <a:pt x="8260828" y="1407900"/>
                </a:cubicBezTo>
                <a:cubicBezTo>
                  <a:pt x="8292091" y="1421421"/>
                  <a:pt x="8308453" y="1459280"/>
                  <a:pt x="8309913" y="1521477"/>
                </a:cubicBezTo>
                <a:cubicBezTo>
                  <a:pt x="8308453" y="1583673"/>
                  <a:pt x="8292091" y="1621532"/>
                  <a:pt x="8260828" y="1635053"/>
                </a:cubicBezTo>
                <a:cubicBezTo>
                  <a:pt x="8229566" y="1648574"/>
                  <a:pt x="8192168" y="1653983"/>
                  <a:pt x="8148633" y="1651278"/>
                </a:cubicBezTo>
                <a:lnTo>
                  <a:pt x="7419374" y="1651278"/>
                </a:lnTo>
                <a:lnTo>
                  <a:pt x="7419374" y="1391674"/>
                </a:lnTo>
                <a:lnTo>
                  <a:pt x="8148633" y="1391674"/>
                </a:lnTo>
                <a:cubicBezTo>
                  <a:pt x="8159516" y="1390998"/>
                  <a:pt x="8170016" y="1390829"/>
                  <a:pt x="8180134" y="1391167"/>
                </a:cubicBezTo>
                <a:close/>
                <a:moveTo>
                  <a:pt x="12467624" y="932493"/>
                </a:moveTo>
                <a:lnTo>
                  <a:pt x="12467624" y="1630247"/>
                </a:lnTo>
                <a:lnTo>
                  <a:pt x="12923418" y="1630247"/>
                </a:lnTo>
                <a:cubicBezTo>
                  <a:pt x="13003410" y="1631459"/>
                  <a:pt x="13073272" y="1623386"/>
                  <a:pt x="13133004" y="1606027"/>
                </a:cubicBezTo>
                <a:cubicBezTo>
                  <a:pt x="13192738" y="1588669"/>
                  <a:pt x="13239226" y="1554753"/>
                  <a:pt x="13272469" y="1504279"/>
                </a:cubicBezTo>
                <a:cubicBezTo>
                  <a:pt x="13305711" y="1453805"/>
                  <a:pt x="13322593" y="1379502"/>
                  <a:pt x="13323111" y="1281368"/>
                </a:cubicBezTo>
                <a:cubicBezTo>
                  <a:pt x="13322593" y="1183234"/>
                  <a:pt x="13305711" y="1108931"/>
                  <a:pt x="13272469" y="1058458"/>
                </a:cubicBezTo>
                <a:cubicBezTo>
                  <a:pt x="13239226" y="1007985"/>
                  <a:pt x="13192738" y="974069"/>
                  <a:pt x="13133006" y="956712"/>
                </a:cubicBezTo>
                <a:cubicBezTo>
                  <a:pt x="13073272" y="939354"/>
                  <a:pt x="13003410" y="931281"/>
                  <a:pt x="12923418" y="932493"/>
                </a:cubicBezTo>
                <a:close/>
                <a:moveTo>
                  <a:pt x="9514985" y="914967"/>
                </a:moveTo>
                <a:cubicBezTo>
                  <a:pt x="9678163" y="914602"/>
                  <a:pt x="9795323" y="944258"/>
                  <a:pt x="9866465" y="1003937"/>
                </a:cubicBezTo>
                <a:cubicBezTo>
                  <a:pt x="9937609" y="1063615"/>
                  <a:pt x="9972376" y="1155508"/>
                  <a:pt x="9970770" y="1279615"/>
                </a:cubicBezTo>
                <a:cubicBezTo>
                  <a:pt x="9972267" y="1404635"/>
                  <a:pt x="9937280" y="1497332"/>
                  <a:pt x="9865808" y="1557706"/>
                </a:cubicBezTo>
                <a:cubicBezTo>
                  <a:pt x="9794336" y="1618079"/>
                  <a:pt x="9677397" y="1648102"/>
                  <a:pt x="9514985" y="1647773"/>
                </a:cubicBezTo>
                <a:cubicBezTo>
                  <a:pt x="9352575" y="1648211"/>
                  <a:pt x="9235633" y="1618408"/>
                  <a:pt x="9164161" y="1558363"/>
                </a:cubicBezTo>
                <a:cubicBezTo>
                  <a:pt x="9092688" y="1498318"/>
                  <a:pt x="9057700" y="1405402"/>
                  <a:pt x="9059198" y="1279615"/>
                </a:cubicBezTo>
                <a:cubicBezTo>
                  <a:pt x="9057591" y="1154741"/>
                  <a:pt x="9092360" y="1062629"/>
                  <a:pt x="9163503" y="1003279"/>
                </a:cubicBezTo>
                <a:cubicBezTo>
                  <a:pt x="9234647" y="943930"/>
                  <a:pt x="9351808" y="914492"/>
                  <a:pt x="9514985" y="914967"/>
                </a:cubicBezTo>
                <a:close/>
                <a:moveTo>
                  <a:pt x="2317192" y="910766"/>
                </a:moveTo>
                <a:lnTo>
                  <a:pt x="2317192" y="1633533"/>
                </a:lnTo>
                <a:lnTo>
                  <a:pt x="2288151" y="1633533"/>
                </a:lnTo>
                <a:lnTo>
                  <a:pt x="2156722" y="1894671"/>
                </a:lnTo>
                <a:lnTo>
                  <a:pt x="1809750" y="1894671"/>
                </a:lnTo>
                <a:close/>
                <a:moveTo>
                  <a:pt x="6123252" y="901165"/>
                </a:moveTo>
                <a:lnTo>
                  <a:pt x="6372091" y="1398904"/>
                </a:lnTo>
                <a:lnTo>
                  <a:pt x="5872661" y="1398904"/>
                </a:lnTo>
                <a:close/>
                <a:moveTo>
                  <a:pt x="2656152" y="901165"/>
                </a:moveTo>
                <a:lnTo>
                  <a:pt x="2904991" y="1398904"/>
                </a:lnTo>
                <a:lnTo>
                  <a:pt x="2405561" y="1398904"/>
                </a:lnTo>
                <a:close/>
                <a:moveTo>
                  <a:pt x="8101836" y="895195"/>
                </a:moveTo>
                <a:cubicBezTo>
                  <a:pt x="8132692" y="896182"/>
                  <a:pt x="8159912" y="901609"/>
                  <a:pt x="8183496" y="911476"/>
                </a:cubicBezTo>
                <a:cubicBezTo>
                  <a:pt x="8214941" y="924632"/>
                  <a:pt x="8231375" y="961468"/>
                  <a:pt x="8232799" y="1021986"/>
                </a:cubicBezTo>
                <a:cubicBezTo>
                  <a:pt x="8231339" y="1083343"/>
                  <a:pt x="8214978" y="1120690"/>
                  <a:pt x="8183715" y="1134029"/>
                </a:cubicBezTo>
                <a:cubicBezTo>
                  <a:pt x="8152453" y="1147367"/>
                  <a:pt x="8115055" y="1152702"/>
                  <a:pt x="8071520" y="1150035"/>
                </a:cubicBezTo>
                <a:lnTo>
                  <a:pt x="8069767" y="1150035"/>
                </a:lnTo>
                <a:lnTo>
                  <a:pt x="7419374" y="1150035"/>
                </a:lnTo>
                <a:lnTo>
                  <a:pt x="7419374" y="895689"/>
                </a:lnTo>
                <a:lnTo>
                  <a:pt x="8069767" y="895689"/>
                </a:lnTo>
                <a:cubicBezTo>
                  <a:pt x="8080860" y="895031"/>
                  <a:pt x="8091550" y="894866"/>
                  <a:pt x="8101836" y="895195"/>
                </a:cubicBezTo>
                <a:close/>
                <a:moveTo>
                  <a:pt x="12152375" y="668070"/>
                </a:moveTo>
                <a:lnTo>
                  <a:pt x="13042626" y="668070"/>
                </a:lnTo>
                <a:cubicBezTo>
                  <a:pt x="13149860" y="667916"/>
                  <a:pt x="13248346" y="690015"/>
                  <a:pt x="13338083" y="734369"/>
                </a:cubicBezTo>
                <a:cubicBezTo>
                  <a:pt x="13427819" y="778722"/>
                  <a:pt x="13499930" y="846251"/>
                  <a:pt x="13554414" y="936956"/>
                </a:cubicBezTo>
                <a:cubicBezTo>
                  <a:pt x="13608900" y="1027661"/>
                  <a:pt x="13636882" y="1142465"/>
                  <a:pt x="13638361" y="1281368"/>
                </a:cubicBezTo>
                <a:cubicBezTo>
                  <a:pt x="13636882" y="1420272"/>
                  <a:pt x="13608900" y="1535077"/>
                  <a:pt x="13554414" y="1625783"/>
                </a:cubicBezTo>
                <a:cubicBezTo>
                  <a:pt x="13499930" y="1716488"/>
                  <a:pt x="13427819" y="1784018"/>
                  <a:pt x="13338083" y="1828371"/>
                </a:cubicBezTo>
                <a:cubicBezTo>
                  <a:pt x="13248346" y="1872725"/>
                  <a:pt x="13149860" y="1894824"/>
                  <a:pt x="13042626" y="1894671"/>
                </a:cubicBezTo>
                <a:lnTo>
                  <a:pt x="12152375" y="1894671"/>
                </a:lnTo>
                <a:close/>
                <a:moveTo>
                  <a:pt x="11896016" y="668070"/>
                </a:moveTo>
                <a:lnTo>
                  <a:pt x="11999452" y="668070"/>
                </a:lnTo>
                <a:lnTo>
                  <a:pt x="11999452" y="1894671"/>
                </a:lnTo>
                <a:lnTo>
                  <a:pt x="11896016" y="1894671"/>
                </a:lnTo>
                <a:close/>
                <a:moveTo>
                  <a:pt x="7104126" y="668070"/>
                </a:moveTo>
                <a:lnTo>
                  <a:pt x="7104126" y="1894671"/>
                </a:lnTo>
                <a:lnTo>
                  <a:pt x="8225791" y="1894671"/>
                </a:lnTo>
                <a:cubicBezTo>
                  <a:pt x="8364286" y="1892705"/>
                  <a:pt x="8465664" y="1858990"/>
                  <a:pt x="8529924" y="1793524"/>
                </a:cubicBezTo>
                <a:cubicBezTo>
                  <a:pt x="8594184" y="1728059"/>
                  <a:pt x="8625930" y="1642639"/>
                  <a:pt x="8625162" y="1537264"/>
                </a:cubicBezTo>
                <a:cubicBezTo>
                  <a:pt x="8624506" y="1466302"/>
                  <a:pt x="8608743" y="1405234"/>
                  <a:pt x="8577875" y="1354062"/>
                </a:cubicBezTo>
                <a:cubicBezTo>
                  <a:pt x="8547006" y="1302890"/>
                  <a:pt x="8504972" y="1261145"/>
                  <a:pt x="8451775" y="1228829"/>
                </a:cubicBezTo>
                <a:cubicBezTo>
                  <a:pt x="8482581" y="1194390"/>
                  <a:pt x="8506282" y="1156862"/>
                  <a:pt x="8522878" y="1116243"/>
                </a:cubicBezTo>
                <a:cubicBezTo>
                  <a:pt x="8539475" y="1075625"/>
                  <a:pt x="8547865" y="1033681"/>
                  <a:pt x="8548048" y="990412"/>
                </a:cubicBezTo>
                <a:cubicBezTo>
                  <a:pt x="8550275" y="898004"/>
                  <a:pt x="8524367" y="821716"/>
                  <a:pt x="8470324" y="761546"/>
                </a:cubicBezTo>
                <a:cubicBezTo>
                  <a:pt x="8416282" y="701377"/>
                  <a:pt x="8320746" y="670218"/>
                  <a:pt x="8183718" y="668070"/>
                </a:cubicBezTo>
                <a:close/>
                <a:moveTo>
                  <a:pt x="5909461" y="668070"/>
                </a:moveTo>
                <a:lnTo>
                  <a:pt x="5276849" y="1894671"/>
                </a:lnTo>
                <a:lnTo>
                  <a:pt x="5623822" y="1894671"/>
                </a:lnTo>
                <a:lnTo>
                  <a:pt x="5755251" y="1633533"/>
                </a:lnTo>
                <a:lnTo>
                  <a:pt x="6489501" y="1633533"/>
                </a:lnTo>
                <a:lnTo>
                  <a:pt x="6620929" y="1894671"/>
                </a:lnTo>
                <a:lnTo>
                  <a:pt x="6969642" y="1894671"/>
                </a:lnTo>
                <a:lnTo>
                  <a:pt x="6335291" y="668070"/>
                </a:lnTo>
                <a:close/>
                <a:moveTo>
                  <a:pt x="0" y="668070"/>
                </a:moveTo>
                <a:lnTo>
                  <a:pt x="353982" y="668070"/>
                </a:lnTo>
                <a:lnTo>
                  <a:pt x="846402" y="1661618"/>
                </a:lnTo>
                <a:lnTo>
                  <a:pt x="1338823" y="668070"/>
                </a:lnTo>
                <a:lnTo>
                  <a:pt x="1692792" y="668070"/>
                </a:lnTo>
                <a:lnTo>
                  <a:pt x="1061945" y="1894671"/>
                </a:lnTo>
                <a:lnTo>
                  <a:pt x="630859" y="1894671"/>
                </a:lnTo>
                <a:close/>
                <a:moveTo>
                  <a:pt x="9514985" y="650544"/>
                </a:moveTo>
                <a:cubicBezTo>
                  <a:pt x="9246672" y="651338"/>
                  <a:pt x="9050684" y="705349"/>
                  <a:pt x="8927021" y="812576"/>
                </a:cubicBezTo>
                <a:cubicBezTo>
                  <a:pt x="8803359" y="919803"/>
                  <a:pt x="8742335" y="1075483"/>
                  <a:pt x="8743949" y="1279615"/>
                </a:cubicBezTo>
                <a:cubicBezTo>
                  <a:pt x="8742335" y="1484662"/>
                  <a:pt x="8803359" y="1641147"/>
                  <a:pt x="8927021" y="1749068"/>
                </a:cubicBezTo>
                <a:cubicBezTo>
                  <a:pt x="9050684" y="1856990"/>
                  <a:pt x="9246672" y="1911366"/>
                  <a:pt x="9514985" y="1912197"/>
                </a:cubicBezTo>
                <a:cubicBezTo>
                  <a:pt x="9782530" y="1911257"/>
                  <a:pt x="9978297" y="1856662"/>
                  <a:pt x="10102288" y="1748412"/>
                </a:cubicBezTo>
                <a:cubicBezTo>
                  <a:pt x="10226280" y="1640162"/>
                  <a:pt x="10287523" y="1483896"/>
                  <a:pt x="10286018" y="1279615"/>
                </a:cubicBezTo>
                <a:cubicBezTo>
                  <a:pt x="10287523" y="1076249"/>
                  <a:pt x="10226280" y="920788"/>
                  <a:pt x="10102288" y="813233"/>
                </a:cubicBezTo>
                <a:cubicBezTo>
                  <a:pt x="9978297" y="705677"/>
                  <a:pt x="9782530" y="651447"/>
                  <a:pt x="9514985" y="650544"/>
                </a:cubicBezTo>
                <a:close/>
                <a:moveTo>
                  <a:pt x="4401047" y="650544"/>
                </a:moveTo>
                <a:cubicBezTo>
                  <a:pt x="4147620" y="651409"/>
                  <a:pt x="3954257" y="705715"/>
                  <a:pt x="3820963" y="813460"/>
                </a:cubicBezTo>
                <a:cubicBezTo>
                  <a:pt x="3687666" y="921205"/>
                  <a:pt x="3620513" y="1077196"/>
                  <a:pt x="3619500" y="1281433"/>
                </a:cubicBezTo>
                <a:cubicBezTo>
                  <a:pt x="3621608" y="1485617"/>
                  <a:pt x="3686570" y="1641573"/>
                  <a:pt x="3814389" y="1749302"/>
                </a:cubicBezTo>
                <a:cubicBezTo>
                  <a:pt x="3942206" y="1857031"/>
                  <a:pt x="4120229" y="1911329"/>
                  <a:pt x="4348457" y="1912197"/>
                </a:cubicBezTo>
                <a:cubicBezTo>
                  <a:pt x="4478874" y="1911321"/>
                  <a:pt x="4590554" y="1892060"/>
                  <a:pt x="4683499" y="1854413"/>
                </a:cubicBezTo>
                <a:cubicBezTo>
                  <a:pt x="4776445" y="1816766"/>
                  <a:pt x="4851751" y="1765986"/>
                  <a:pt x="4909418" y="1702074"/>
                </a:cubicBezTo>
                <a:lnTo>
                  <a:pt x="4923427" y="1894686"/>
                </a:lnTo>
                <a:lnTo>
                  <a:pt x="5156310" y="1894686"/>
                </a:lnTo>
                <a:lnTo>
                  <a:pt x="5156310" y="1237665"/>
                </a:lnTo>
                <a:lnTo>
                  <a:pt x="4378258" y="1237665"/>
                </a:lnTo>
                <a:lnTo>
                  <a:pt x="4378258" y="1442500"/>
                </a:lnTo>
                <a:lnTo>
                  <a:pt x="4835791" y="1442500"/>
                </a:lnTo>
                <a:cubicBezTo>
                  <a:pt x="4833865" y="1474564"/>
                  <a:pt x="4817850" y="1507896"/>
                  <a:pt x="4787746" y="1542494"/>
                </a:cubicBezTo>
                <a:cubicBezTo>
                  <a:pt x="4757642" y="1577093"/>
                  <a:pt x="4710982" y="1606526"/>
                  <a:pt x="4647766" y="1630794"/>
                </a:cubicBezTo>
                <a:cubicBezTo>
                  <a:pt x="4584550" y="1655062"/>
                  <a:pt x="4502310" y="1667732"/>
                  <a:pt x="4401047" y="1668804"/>
                </a:cubicBezTo>
                <a:cubicBezTo>
                  <a:pt x="4266705" y="1666864"/>
                  <a:pt x="4165896" y="1645016"/>
                  <a:pt x="4098622" y="1603260"/>
                </a:cubicBezTo>
                <a:cubicBezTo>
                  <a:pt x="4031348" y="1561503"/>
                  <a:pt x="3986765" y="1511480"/>
                  <a:pt x="3964874" y="1453188"/>
                </a:cubicBezTo>
                <a:cubicBezTo>
                  <a:pt x="3942984" y="1394897"/>
                  <a:pt x="3932942" y="1339980"/>
                  <a:pt x="3934748" y="1288436"/>
                </a:cubicBezTo>
                <a:cubicBezTo>
                  <a:pt x="3932909" y="1237475"/>
                  <a:pt x="3942821" y="1183388"/>
                  <a:pt x="3964485" y="1126175"/>
                </a:cubicBezTo>
                <a:cubicBezTo>
                  <a:pt x="3986148" y="1068962"/>
                  <a:pt x="4030601" y="1019929"/>
                  <a:pt x="4097843" y="979075"/>
                </a:cubicBezTo>
                <a:cubicBezTo>
                  <a:pt x="4165084" y="938220"/>
                  <a:pt x="4266153" y="916851"/>
                  <a:pt x="4401047" y="914967"/>
                </a:cubicBezTo>
                <a:cubicBezTo>
                  <a:pt x="4510945" y="916104"/>
                  <a:pt x="4596561" y="929225"/>
                  <a:pt x="4657895" y="954330"/>
                </a:cubicBezTo>
                <a:cubicBezTo>
                  <a:pt x="4719228" y="979435"/>
                  <a:pt x="4763031" y="1009704"/>
                  <a:pt x="4789304" y="1045137"/>
                </a:cubicBezTo>
                <a:cubicBezTo>
                  <a:pt x="4815577" y="1080570"/>
                  <a:pt x="4831073" y="1114346"/>
                  <a:pt x="4835791" y="1146467"/>
                </a:cubicBezTo>
                <a:lnTo>
                  <a:pt x="5156310" y="1146467"/>
                </a:lnTo>
                <a:cubicBezTo>
                  <a:pt x="5147092" y="992345"/>
                  <a:pt x="5080162" y="871560"/>
                  <a:pt x="4955520" y="784112"/>
                </a:cubicBezTo>
                <a:cubicBezTo>
                  <a:pt x="4830879" y="696665"/>
                  <a:pt x="4646055" y="652142"/>
                  <a:pt x="4401047" y="650544"/>
                </a:cubicBezTo>
                <a:close/>
                <a:moveTo>
                  <a:pt x="2317192" y="0"/>
                </a:moveTo>
                <a:lnTo>
                  <a:pt x="11896016" y="0"/>
                </a:lnTo>
                <a:lnTo>
                  <a:pt x="11896016" y="668070"/>
                </a:lnTo>
                <a:lnTo>
                  <a:pt x="11684202" y="668070"/>
                </a:lnTo>
                <a:lnTo>
                  <a:pt x="11684202" y="1589774"/>
                </a:lnTo>
                <a:lnTo>
                  <a:pt x="10846266" y="668070"/>
                </a:lnTo>
                <a:lnTo>
                  <a:pt x="10418825" y="668070"/>
                </a:lnTo>
                <a:lnTo>
                  <a:pt x="10418825" y="1894671"/>
                </a:lnTo>
                <a:lnTo>
                  <a:pt x="10734074" y="1894671"/>
                </a:lnTo>
                <a:lnTo>
                  <a:pt x="10734074" y="974724"/>
                </a:lnTo>
                <a:lnTo>
                  <a:pt x="11570256" y="1894671"/>
                </a:lnTo>
                <a:lnTo>
                  <a:pt x="11896016" y="1894671"/>
                </a:lnTo>
                <a:lnTo>
                  <a:pt x="11896016" y="2729736"/>
                </a:lnTo>
                <a:lnTo>
                  <a:pt x="2317192" y="2729736"/>
                </a:lnTo>
                <a:lnTo>
                  <a:pt x="2317192" y="1633533"/>
                </a:lnTo>
                <a:lnTo>
                  <a:pt x="3022402" y="1633533"/>
                </a:lnTo>
                <a:lnTo>
                  <a:pt x="3153831" y="1894671"/>
                </a:lnTo>
                <a:lnTo>
                  <a:pt x="3502542" y="1894671"/>
                </a:lnTo>
                <a:lnTo>
                  <a:pt x="2868192" y="668070"/>
                </a:lnTo>
                <a:lnTo>
                  <a:pt x="2442361" y="668070"/>
                </a:lnTo>
                <a:lnTo>
                  <a:pt x="2317192" y="9107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5" name="Rectangle 14"/>
          <p:cNvSpPr/>
          <p:nvPr/>
        </p:nvSpPr>
        <p:spPr>
          <a:xfrm>
            <a:off x="8194902" y="9455479"/>
            <a:ext cx="1592256" cy="531688"/>
          </a:xfrm>
          <a:prstGeom prst="rect">
            <a:avLst/>
          </a:prstGeom>
        </p:spPr>
        <p:txBody>
          <a:bodyPr wrap="square">
            <a:spAutoFit/>
          </a:bodyPr>
          <a:lstStyle/>
          <a:p>
            <a:pPr algn="r"/>
            <a:r>
              <a:rPr lang="en-US" sz="2800" dirty="0">
                <a:solidFill>
                  <a:schemeClr val="bg1"/>
                </a:solidFill>
                <a:latin typeface="微软雅黑" panose="020B0503020204020204" charset="-122"/>
                <a:cs typeface="Adobe 黑体 Std R" panose="020B0400000000000000" charset="-122"/>
              </a:rPr>
              <a:t>2020</a:t>
            </a:r>
            <a:endParaRPr lang="en-ID" sz="2800" dirty="0">
              <a:solidFill>
                <a:schemeClr val="bg1"/>
              </a:solidFill>
              <a:latin typeface="微软雅黑" panose="020B0503020204020204" charset="-122"/>
              <a:cs typeface="Adobe 黑体 Std R" panose="020B0400000000000000" charset="-122"/>
            </a:endParaRPr>
          </a:p>
        </p:txBody>
      </p:sp>
      <p:sp>
        <p:nvSpPr>
          <p:cNvPr id="16" name="Rectangle 15"/>
          <p:cNvSpPr/>
          <p:nvPr/>
        </p:nvSpPr>
        <p:spPr>
          <a:xfrm>
            <a:off x="19542521" y="1301757"/>
            <a:ext cx="2171789" cy="1938992"/>
          </a:xfrm>
          <a:prstGeom prst="rect">
            <a:avLst/>
          </a:prstGeom>
        </p:spPr>
        <p:txBody>
          <a:bodyPr wrap="square">
            <a:spAutoFit/>
          </a:bodyPr>
          <a:lstStyle/>
          <a:p>
            <a:pPr algn="r"/>
            <a:r>
              <a:rPr lang="en-US" sz="4000" dirty="0">
                <a:solidFill>
                  <a:schemeClr val="bg1"/>
                </a:solidFill>
                <a:latin typeface="微软雅黑" panose="020B0503020204020204" charset="-122"/>
                <a:cs typeface="Adobe 黑体 Std R" panose="020B0400000000000000" charset="-122"/>
              </a:rPr>
              <a:t>PRODUCTION-</a:t>
            </a:r>
            <a:endParaRPr lang="en-ID" sz="4000" dirty="0">
              <a:solidFill>
                <a:schemeClr val="bg1"/>
              </a:solidFill>
              <a:latin typeface="微软雅黑" panose="020B0503020204020204" charset="-122"/>
              <a:cs typeface="Adobe 黑体 Std R" panose="020B0400000000000000" charset="-122"/>
            </a:endParaRPr>
          </a:p>
        </p:txBody>
      </p:sp>
      <p:sp>
        <p:nvSpPr>
          <p:cNvPr id="17" name="Rectangle 16"/>
          <p:cNvSpPr/>
          <p:nvPr/>
        </p:nvSpPr>
        <p:spPr>
          <a:xfrm>
            <a:off x="15604729" y="4542505"/>
            <a:ext cx="6109581" cy="1200329"/>
          </a:xfrm>
          <a:prstGeom prst="rect">
            <a:avLst/>
          </a:prstGeom>
        </p:spPr>
        <p:txBody>
          <a:bodyPr wrap="square">
            <a:spAutoFit/>
          </a:bodyPr>
          <a:lstStyle/>
          <a:p>
            <a:r>
              <a:rPr lang="en-US" dirty="0">
                <a:solidFill>
                  <a:schemeClr val="bg1"/>
                </a:solidFill>
                <a:latin typeface="Adobe 黑体 Std R" panose="020B0400000000000000" charset="-122"/>
                <a:cs typeface="Adobe 黑体 Std R" panose="020B0400000000000000" charset="-122"/>
              </a:rPr>
              <a:t>Not having your own e‑learning content? No worries! We produce tailor made e‑learning courses, videos and animations together with one pagers.</a:t>
            </a:r>
            <a:endParaRPr lang="en-ID" dirty="0">
              <a:solidFill>
                <a:schemeClr val="bg1"/>
              </a:solidFill>
              <a:latin typeface="Adobe 黑体 Std R" panose="020B0400000000000000" charset="-122"/>
              <a:cs typeface="Adobe 黑体 Std R" panose="020B0400000000000000" charset="-122"/>
            </a:endParaRPr>
          </a:p>
        </p:txBody>
      </p:sp>
      <p:sp>
        <p:nvSpPr>
          <p:cNvPr id="18" name="Rectangle 17"/>
          <p:cNvSpPr/>
          <p:nvPr/>
        </p:nvSpPr>
        <p:spPr>
          <a:xfrm>
            <a:off x="15604729" y="7226711"/>
            <a:ext cx="6109581" cy="3416320"/>
          </a:xfrm>
          <a:prstGeom prst="rect">
            <a:avLst/>
          </a:prstGeom>
        </p:spPr>
        <p:txBody>
          <a:bodyPr wrap="square">
            <a:spAutoFit/>
          </a:bodyPr>
          <a:lstStyle/>
          <a:p>
            <a:r>
              <a:rPr lang="en-US" sz="5400" dirty="0">
                <a:solidFill>
                  <a:schemeClr val="bg1"/>
                </a:solidFill>
                <a:latin typeface="Adobe 黑体 Std R" panose="020B0400000000000000" charset="-122"/>
                <a:cs typeface="Adobe 黑体 Std R" panose="020B0400000000000000" charset="-122"/>
              </a:rPr>
              <a:t>Just tell us about your goal and we will take care for the rest.</a:t>
            </a:r>
            <a:endParaRPr lang="en-ID" sz="5400" dirty="0">
              <a:solidFill>
                <a:schemeClr val="bg1"/>
              </a:solidFill>
              <a:latin typeface="Adobe 黑体 Std R" panose="020B0400000000000000" charset="-122"/>
              <a:cs typeface="Adobe 黑体 Std R" panose="020B0400000000000000" charset="-122"/>
            </a:endParaRPr>
          </a:p>
        </p:txBody>
      </p:sp>
    </p:spTree>
  </p:cSld>
  <p:clrMapOvr>
    <a:masterClrMapping/>
  </p:clrMapOvr>
</p:sld>
</file>

<file path=ppt/theme/theme1.xml><?xml version="1.0" encoding="utf-8"?>
<a:theme xmlns:a="http://schemas.openxmlformats.org/drawingml/2006/main" name="好客模板www.haoke.com&#13;&#10;">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7280</Words>
  <Application>WPS 演示</Application>
  <PresentationFormat>自定义</PresentationFormat>
  <Paragraphs>419</Paragraphs>
  <Slides>30</Slides>
  <Notes>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30</vt:i4>
      </vt:variant>
    </vt:vector>
  </HeadingPairs>
  <TitlesOfParts>
    <vt:vector size="49" baseType="lpstr">
      <vt:lpstr>Arial</vt:lpstr>
      <vt:lpstr>宋体</vt:lpstr>
      <vt:lpstr>Wingdings</vt:lpstr>
      <vt:lpstr>Calibri</vt:lpstr>
      <vt:lpstr>Inter Medium</vt:lpstr>
      <vt:lpstr>Zebrra</vt:lpstr>
      <vt:lpstr>微软雅黑</vt:lpstr>
      <vt:lpstr>Roboto</vt:lpstr>
      <vt:lpstr>Adobe 黑体 Std R</vt:lpstr>
      <vt:lpstr>Poppins SemiBold</vt:lpstr>
      <vt:lpstr>EB Garamond 12</vt:lpstr>
      <vt:lpstr>Open Sans</vt:lpstr>
      <vt:lpstr>Hilda Sonnenschein</vt:lpstr>
      <vt:lpstr>Arial Unicode MS</vt:lpstr>
      <vt:lpstr>Calibri Light</vt:lpstr>
      <vt:lpstr>等线</vt:lpstr>
      <vt:lpstr>Nexa Bold</vt:lpstr>
      <vt:lpstr>Top Secret</vt:lpstr>
      <vt:lpstr>好客模板www.haoke.com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Visualin</dc:creator>
  <cp:lastModifiedBy>一颗苹果</cp:lastModifiedBy>
  <cp:revision>65</cp:revision>
  <dcterms:created xsi:type="dcterms:W3CDTF">2019-10-13T13:30:00Z</dcterms:created>
  <dcterms:modified xsi:type="dcterms:W3CDTF">2021-09-06T07:07:59Z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F13575F3AEDE45DF82F7F158DD0B588B</vt:lpwstr>
  </property>
  <property fmtid="{D5CDD505-2E9C-101B-9397-08002B2CF9AE}" pid="3" name="KSOProductBuildVer">
    <vt:lpwstr>2052-11.1.0.10463</vt:lpwstr>
  </property>
</Properties>
</file>