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8" r:id="rId6"/>
    <p:sldId id="260" r:id="rId7"/>
    <p:sldId id="291" r:id="rId8"/>
    <p:sldId id="288" r:id="rId9"/>
    <p:sldId id="289" r:id="rId10"/>
    <p:sldId id="290" r:id="rId11"/>
    <p:sldId id="283" r:id="rId12"/>
    <p:sldId id="267" r:id="rId13"/>
    <p:sldId id="292" r:id="rId14"/>
    <p:sldId id="293" r:id="rId15"/>
    <p:sldId id="294" r:id="rId16"/>
    <p:sldId id="284" r:id="rId17"/>
    <p:sldId id="273" r:id="rId18"/>
    <p:sldId id="295" r:id="rId19"/>
    <p:sldId id="296" r:id="rId20"/>
    <p:sldId id="297" r:id="rId21"/>
    <p:sldId id="285" r:id="rId22"/>
    <p:sldId id="278" r:id="rId23"/>
    <p:sldId id="298" r:id="rId24"/>
    <p:sldId id="299" r:id="rId25"/>
    <p:sldId id="300" r:id="rId26"/>
    <p:sldId id="301" r:id="rId27"/>
    <p:sldId id="302" r:id="rId28"/>
    <p:sldId id="286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D5E1"/>
    <a:srgbClr val="FFE6EA"/>
    <a:srgbClr val="BBD7E7"/>
    <a:srgbClr val="E66958"/>
    <a:srgbClr val="77A2C3"/>
    <a:srgbClr val="F0A69C"/>
    <a:srgbClr val="A9C4D9"/>
    <a:srgbClr val="374557"/>
    <a:srgbClr val="FBE9E9"/>
    <a:srgbClr val="FCD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87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9" Type="http://schemas.microsoft.com/office/2011/relationships/chartColorStyle" Target="colors1.xml"/><Relationship Id="rId8" Type="http://schemas.microsoft.com/office/2011/relationships/chartStyle" Target="style1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</c:dPt>
          <c:dLbls>
            <c:delete val="1"/>
          </c:dLbls>
          <c:val>
            <c:numRef>
              <c:f>Sheet1!$A$1:$A$4</c:f>
              <c:numCache>
                <c:formatCode>0%</c:formatCode>
                <c:ptCount val="4"/>
                <c:pt idx="0">
                  <c:v>0.4</c:v>
                </c:pt>
                <c:pt idx="1">
                  <c:v>0.5</c:v>
                </c:pt>
                <c:pt idx="2">
                  <c:v>0.8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46"/>
        <c:axId val="1605241295"/>
        <c:axId val="2005520687"/>
      </c:barChart>
      <c:catAx>
        <c:axId val="1605241295"/>
        <c:scaling>
          <c:orientation val="minMax"/>
        </c:scaling>
        <c:delete val="1"/>
        <c:axPos val="l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05520687"/>
        <c:crosses val="autoZero"/>
        <c:auto val="1"/>
        <c:lblAlgn val="ctr"/>
        <c:lblOffset val="100"/>
        <c:noMultiLvlLbl val="0"/>
      </c:catAx>
      <c:valAx>
        <c:axId val="2005520687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05241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F0308-3747-4571-BEFD-E99DA2A85B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0A02-0196-4688-AD4A-98F459AB4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782389" y="0"/>
            <a:ext cx="6714308" cy="6858001"/>
          </a:xfrm>
          <a:prstGeom prst="rect">
            <a:avLst/>
          </a:prstGeom>
          <a:solidFill>
            <a:srgbClr val="F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558" y="4516176"/>
            <a:ext cx="645528" cy="645528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782389" y="0"/>
            <a:ext cx="6714308" cy="6858001"/>
          </a:xfrm>
          <a:prstGeom prst="rect">
            <a:avLst/>
          </a:prstGeom>
          <a:solidFill>
            <a:srgbClr val="F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052732" y="982981"/>
            <a:ext cx="10086536" cy="4892039"/>
          </a:xfrm>
          <a:prstGeom prst="rect">
            <a:avLst/>
          </a:prstGeom>
          <a:solidFill>
            <a:schemeClr val="bg1"/>
          </a:solidFill>
          <a:ln w="38100">
            <a:solidFill>
              <a:srgbClr val="FBE9E9"/>
            </a:solidFill>
          </a:ln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5" y="540229"/>
            <a:ext cx="623944" cy="6239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4" y="2950629"/>
            <a:ext cx="322728" cy="3227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8" y="6005800"/>
            <a:ext cx="322728" cy="32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emf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.xml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.xml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emf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3.xml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tags" Target="../tags/tag9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.xml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矩形 4"/>
          <p:cNvSpPr/>
          <p:nvPr>
            <p:custDataLst>
              <p:tags r:id="rId1"/>
            </p:custDataLst>
          </p:nvPr>
        </p:nvSpPr>
        <p:spPr>
          <a:xfrm>
            <a:off x="2782389" y="914401"/>
            <a:ext cx="6714308" cy="5943600"/>
          </a:xfrm>
          <a:prstGeom prst="rect">
            <a:avLst/>
          </a:prstGeom>
          <a:solidFill>
            <a:srgbClr val="FBE9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3552121" y="3872485"/>
            <a:ext cx="503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小清新教师说课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PPT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8" name="PA_文本框 7"/>
          <p:cNvSpPr txBox="1"/>
          <p:nvPr>
            <p:custDataLst>
              <p:tags r:id="rId3"/>
            </p:custDataLst>
          </p:nvPr>
        </p:nvSpPr>
        <p:spPr>
          <a:xfrm>
            <a:off x="3735978" y="4604348"/>
            <a:ext cx="480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 general ppt template</a:t>
            </a:r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  <a:p>
            <a:pPr algn="ctr"/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PA_矩形 10"/>
          <p:cNvSpPr/>
          <p:nvPr>
            <p:custDataLst>
              <p:tags r:id="rId4"/>
            </p:custDataLst>
          </p:nvPr>
        </p:nvSpPr>
        <p:spPr>
          <a:xfrm>
            <a:off x="4872408" y="2685889"/>
            <a:ext cx="2540994" cy="838048"/>
          </a:xfrm>
          <a:prstGeom prst="rect">
            <a:avLst/>
          </a:prstGeom>
          <a:solidFill>
            <a:srgbClr val="BB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1</a:t>
            </a:r>
            <a:r>
              <a:rPr lang="zh-CN" altLang="en-US" sz="4000" b="1" spc="300" dirty="0">
                <a:solidFill>
                  <a:schemeClr val="bg1"/>
                </a:solidFill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月你好</a:t>
            </a:r>
            <a:endParaRPr lang="zh-CN" altLang="en-US" sz="4000" b="1" spc="300" dirty="0">
              <a:solidFill>
                <a:schemeClr val="bg1"/>
              </a:solidFill>
              <a:latin typeface="草檀斋毛泽东字体" panose="02010601030101010101" pitchFamily="2" charset="-122"/>
              <a:ea typeface="草檀斋毛泽东字体" panose="02010601030101010101" pitchFamily="2" charset="-122"/>
            </a:endParaRPr>
          </a:p>
        </p:txBody>
      </p:sp>
      <p:grpSp>
        <p:nvGrpSpPr>
          <p:cNvPr id="36" name="PA_组合 35"/>
          <p:cNvGrpSpPr/>
          <p:nvPr>
            <p:custDataLst>
              <p:tags r:id="rId5"/>
            </p:custDataLst>
          </p:nvPr>
        </p:nvGrpSpPr>
        <p:grpSpPr>
          <a:xfrm>
            <a:off x="5630592" y="5598856"/>
            <a:ext cx="1018227" cy="556836"/>
            <a:chOff x="5630592" y="5598856"/>
            <a:chExt cx="1018227" cy="55683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10222" y="5856003"/>
              <a:ext cx="816762" cy="0"/>
            </a:xfrm>
            <a:prstGeom prst="line">
              <a:avLst/>
            </a:prstGeom>
            <a:ln w="19050">
              <a:solidFill>
                <a:srgbClr val="E669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5630592" y="5598856"/>
              <a:ext cx="10182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spc="300" dirty="0">
                  <a:solidFill>
                    <a:srgbClr val="E66958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语文教研组</a:t>
              </a:r>
              <a:endParaRPr lang="zh-CN" altLang="en-US" sz="1000" spc="300" dirty="0">
                <a:solidFill>
                  <a:srgbClr val="E66958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756965" y="5847915"/>
              <a:ext cx="723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E66958"/>
                  </a:solidFill>
                  <a:latin typeface="汉仪晨妹子W" panose="00020600040101010101" pitchFamily="18" charset="-122"/>
                  <a:ea typeface="汉仪晨妹子W" panose="00020600040101010101" pitchFamily="18" charset="-122"/>
                </a:rPr>
                <a:t>张老师</a:t>
              </a:r>
              <a:endParaRPr lang="zh-CN" altLang="en-US" sz="1400" dirty="0">
                <a:solidFill>
                  <a:srgbClr val="E66958"/>
                </a:solidFill>
                <a:latin typeface="汉仪晨妹子W" panose="00020600040101010101" pitchFamily="18" charset="-122"/>
                <a:ea typeface="汉仪晨妹子W" panose="00020600040101010101" pitchFamily="18" charset="-122"/>
              </a:endParaRPr>
            </a:p>
          </p:txBody>
        </p:sp>
      </p:grpSp>
      <p:pic>
        <p:nvPicPr>
          <p:cNvPr id="14" name="PA_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2">
            <a:off x="1680353" y="4557547"/>
            <a:ext cx="2642831" cy="24720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68">
            <a:off x="907328" y="271686"/>
            <a:ext cx="4780134" cy="2346710"/>
          </a:xfrm>
          <a:prstGeom prst="rect">
            <a:avLst/>
          </a:prstGeom>
        </p:spPr>
      </p:pic>
      <p:pic>
        <p:nvPicPr>
          <p:cNvPr id="17" name="PA_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848">
            <a:off x="6754008" y="-680609"/>
            <a:ext cx="4575859" cy="45758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6" name="文本框 25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教学设计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52" name="直接连接符 5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 64"/>
          <p:cNvSpPr/>
          <p:nvPr/>
        </p:nvSpPr>
        <p:spPr>
          <a:xfrm>
            <a:off x="1434417" y="2190257"/>
            <a:ext cx="4231668" cy="3108072"/>
          </a:xfrm>
          <a:prstGeom prst="rect">
            <a:avLst/>
          </a:prstGeom>
          <a:noFill/>
          <a:ln w="44450">
            <a:solidFill>
              <a:srgbClr val="000000"/>
            </a:solidFill>
          </a:ln>
          <a:effectLst>
            <a:outerShdw blurRad="2159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594553" y="2610033"/>
            <a:ext cx="18774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请在这里</a:t>
            </a:r>
            <a:endParaRPr lang="en-US" altLang="zh-CN" sz="3600" spc="-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  <a:p>
            <a:pPr algn="ctr"/>
            <a:r>
              <a:rPr lang="zh-CN" altLang="en-US" sz="36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输入标题</a:t>
            </a:r>
            <a:endParaRPr lang="en-US" altLang="zh-CN" sz="3600" spc="-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634414" y="3904549"/>
            <a:ext cx="179771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ADD YOUR TITLE HERE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918255" y="2606624"/>
            <a:ext cx="1631101" cy="2165361"/>
            <a:chOff x="5411843" y="2747169"/>
            <a:chExt cx="1631101" cy="2165361"/>
          </a:xfrm>
        </p:grpSpPr>
        <p:sp>
          <p:nvSpPr>
            <p:cNvPr id="69" name="AutoShape 45"/>
            <p:cNvSpPr/>
            <p:nvPr/>
          </p:nvSpPr>
          <p:spPr bwMode="auto">
            <a:xfrm>
              <a:off x="5436394" y="3114100"/>
              <a:ext cx="1606550" cy="8572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 defTabSz="323850">
                <a:lnSpc>
                  <a:spcPct val="120000"/>
                </a:lnSpc>
                <a:spcBef>
                  <a:spcPts val="850"/>
                </a:spcBef>
                <a:defRPr/>
              </a:pPr>
              <a:r>
                <a:rPr lang="es-E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Lato" panose="020F0502020204030203" charset="0"/>
                  <a:sym typeface="Lato" panose="020F0502020204030203" charset="0"/>
                </a:rPr>
                <a:t>Lorem ipsum dolor sit amet, consectetur adipiscing elit. Integer mollis vehicula ligula ut faucibus. Curabitur vestibulum consequat urna et vehicula. </a:t>
              </a:r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sym typeface="Gill Sans" charset="0"/>
              </a:endParaRPr>
            </a:p>
          </p:txBody>
        </p:sp>
        <p:sp>
          <p:nvSpPr>
            <p:cNvPr id="70" name="AutoShape 46"/>
            <p:cNvSpPr/>
            <p:nvPr/>
          </p:nvSpPr>
          <p:spPr bwMode="auto">
            <a:xfrm>
              <a:off x="5445883" y="2747169"/>
              <a:ext cx="1426369" cy="1674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 defTabSz="303530">
                <a:spcBef>
                  <a:spcPts val="750"/>
                </a:spcBef>
                <a:defRPr/>
              </a:pPr>
              <a:r>
                <a:rPr lang="es-E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Lato" panose="020F0502020204030203" charset="0"/>
                  <a:sym typeface="Lato" panose="020F0502020204030203" charset="0"/>
                </a:rPr>
                <a:t>ADD YOUR TITLE HERE</a:t>
              </a:r>
              <a:endParaRPr lang="es-E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sym typeface="Gill Sans" charset="0"/>
              </a:endParaRPr>
            </a:p>
          </p:txBody>
        </p:sp>
        <p:sp>
          <p:nvSpPr>
            <p:cNvPr id="71" name="AutoShape 45"/>
            <p:cNvSpPr/>
            <p:nvPr/>
          </p:nvSpPr>
          <p:spPr bwMode="auto">
            <a:xfrm>
              <a:off x="5411843" y="4055280"/>
              <a:ext cx="1606550" cy="8572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 defTabSz="323850">
                <a:lnSpc>
                  <a:spcPct val="120000"/>
                </a:lnSpc>
                <a:spcBef>
                  <a:spcPts val="850"/>
                </a:spcBef>
                <a:defRPr/>
              </a:pPr>
              <a:r>
                <a:rPr lang="es-E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Lato" panose="020F0502020204030203" charset="0"/>
                  <a:sym typeface="Lato" panose="020F0502020204030203" charset="0"/>
                </a:rPr>
                <a:t>Lorem ipsum dolor sit amet, consectetur adipiscing elit. Integer mollis vehicula ligula ut faucibus. Curabitur vestibulum consequat urna et vehicula. </a:t>
              </a:r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sym typeface="Gill Sans" charset="0"/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9742" flipH="1">
            <a:off x="6790816" y="2476856"/>
            <a:ext cx="3546009" cy="2673338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58000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/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/>
          <p:bldP spid="6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6" name="文本框 25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教学设计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52" name="直接连接符 5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42" y="1998550"/>
            <a:ext cx="4563161" cy="3679252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5853814" y="3594919"/>
            <a:ext cx="783411" cy="78341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356871" y="3103678"/>
            <a:ext cx="1777297" cy="1777297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610321" y="2357128"/>
            <a:ext cx="3270396" cy="32703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39" name="Rectangle 36"/>
          <p:cNvSpPr/>
          <p:nvPr/>
        </p:nvSpPr>
        <p:spPr bwMode="auto">
          <a:xfrm>
            <a:off x="1004481" y="2582743"/>
            <a:ext cx="2585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Open Sans" panose="020B0606030504020204" pitchFamily="34" charset="0"/>
              </a:rPr>
              <a:t>ADD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cs typeface="Open Sans" panose="020B0606030504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Open Sans" panose="020B0606030504020204" pitchFamily="34" charset="0"/>
              </a:rPr>
              <a:t>YOUR TITLE HERE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cs typeface="Open Sans" panose="020B0606030504020204" pitchFamily="34" charset="0"/>
            </a:endParaRPr>
          </a:p>
        </p:txBody>
      </p:sp>
      <p:sp>
        <p:nvSpPr>
          <p:cNvPr id="40" name="Rectangle 37"/>
          <p:cNvSpPr/>
          <p:nvPr/>
        </p:nvSpPr>
        <p:spPr bwMode="auto">
          <a:xfrm>
            <a:off x="1261073" y="3967738"/>
            <a:ext cx="23289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23850">
              <a:lnSpc>
                <a:spcPct val="120000"/>
              </a:lnSpc>
              <a:spcBef>
                <a:spcPts val="850"/>
              </a:spcBef>
              <a:defRPr/>
            </a:pPr>
            <a:r>
              <a:rPr lang="es-E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Lato" panose="020F0502020204030203" charset="0"/>
                <a:sym typeface="Lato" panose="020F0502020204030203" charset="0"/>
              </a:rPr>
              <a:t>Lorem ipsum dolor sit amet, consectetur adipiscing elit. Integer mollis vehicula ligula ut faucibus. Curabitur vestibulum consequat urna et vehicula. Suspendisse feugiat biben</a:t>
            </a:r>
            <a:endParaRPr lang="es-E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sym typeface="Gill Sans" charset="0"/>
            </a:endParaRPr>
          </a:p>
        </p:txBody>
      </p:sp>
      <p:sp>
        <p:nvSpPr>
          <p:cNvPr id="41" name="Rectangle 36"/>
          <p:cNvSpPr/>
          <p:nvPr/>
        </p:nvSpPr>
        <p:spPr bwMode="auto">
          <a:xfrm>
            <a:off x="8434060" y="2582743"/>
            <a:ext cx="2496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Open Sans" panose="020B0606030504020204" pitchFamily="34" charset="0"/>
              </a:rPr>
              <a:t>ADD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Open Sans" panose="020B0606030504020204" pitchFamily="34" charset="0"/>
              </a:rPr>
              <a:t>YOUR TITLE HERE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cs typeface="Open Sans" panose="020B0606030504020204" pitchFamily="34" charset="0"/>
            </a:endParaRPr>
          </a:p>
        </p:txBody>
      </p:sp>
      <p:sp>
        <p:nvSpPr>
          <p:cNvPr id="42" name="Rectangle 37"/>
          <p:cNvSpPr/>
          <p:nvPr/>
        </p:nvSpPr>
        <p:spPr bwMode="auto">
          <a:xfrm>
            <a:off x="8434060" y="3898994"/>
            <a:ext cx="2328900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3850">
              <a:lnSpc>
                <a:spcPct val="120000"/>
              </a:lnSpc>
              <a:spcBef>
                <a:spcPts val="850"/>
              </a:spcBef>
              <a:defRPr/>
            </a:pPr>
            <a:r>
              <a:rPr lang="es-E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Lato" panose="020F0502020204030203" charset="0"/>
                <a:sym typeface="Lato" panose="020F0502020204030203" charset="0"/>
              </a:rPr>
              <a:t>Lorem ipsum dolor sit amet, consectetur adipiscing elit. Integer mollis vehicula ligula ut faucibus. Curabitur vestibulum consequat urna et vehicula. Suspendisse feugiat biben</a:t>
            </a:r>
            <a:endParaRPr lang="es-E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  <a:sym typeface="Gill Sans" charset="0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40000" decel="6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40000" decel="6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40000" decel="6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40000" decel="6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6" dur="1250" fill="hold"/>
                                        <p:tgtEl>
                                          <p:spTgt spid="30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40000" decel="6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40000" decel="6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30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6" name="文本框 25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教学设计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52" name="直接连接符 5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2221" y="2393957"/>
            <a:ext cx="1452194" cy="1778924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3532" y="2393957"/>
            <a:ext cx="2668386" cy="1778924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564294" y="4397835"/>
            <a:ext cx="4408484" cy="1082267"/>
            <a:chOff x="1155503" y="4862249"/>
            <a:chExt cx="4408484" cy="1082267"/>
          </a:xfrm>
        </p:grpSpPr>
        <p:sp>
          <p:nvSpPr>
            <p:cNvPr id="12" name="等腰三角形 11"/>
            <p:cNvSpPr/>
            <p:nvPr/>
          </p:nvSpPr>
          <p:spPr>
            <a:xfrm rot="5400000">
              <a:off x="1186104" y="4831648"/>
              <a:ext cx="953964" cy="1015166"/>
            </a:xfrm>
            <a:prstGeom prst="triangle">
              <a:avLst>
                <a:gd name="adj" fmla="val 0"/>
              </a:avLst>
            </a:prstGeom>
            <a:solidFill>
              <a:srgbClr val="FF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318512" y="4883272"/>
              <a:ext cx="27109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请在这里输入标题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18513" y="5365960"/>
              <a:ext cx="4245474" cy="5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Integer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mollis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vehicula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ligula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ut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faucibus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Curabitur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vestibulum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33889" y="4397835"/>
            <a:ext cx="4408484" cy="1082267"/>
            <a:chOff x="6591301" y="4862249"/>
            <a:chExt cx="4408484" cy="1082267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6621902" y="4831648"/>
              <a:ext cx="953964" cy="1015166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754310" y="4883272"/>
              <a:ext cx="27109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请在这里输入标题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54311" y="5365960"/>
              <a:ext cx="4245474" cy="5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Integer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mollis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vehicula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ligula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ut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faucibus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Curabitur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vestibulum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2233" y="2394839"/>
            <a:ext cx="4245473" cy="1778924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6" name="文本框 25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教学设计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52" name="直接连接符 5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8"/>
          <p:cNvCxnSpPr/>
          <p:nvPr/>
        </p:nvCxnSpPr>
        <p:spPr>
          <a:xfrm>
            <a:off x="1364343" y="3314700"/>
            <a:ext cx="9463315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57301" y="3604987"/>
            <a:ext cx="9677400" cy="711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amet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,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consectetur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adipiscing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elit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. Integer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mollis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vehicula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ligula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ut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faucibus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.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Curabitur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vestibulum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consequat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urna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et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vehicula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.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Suspendisse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feugiat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biben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538787" y="5004529"/>
            <a:ext cx="1114425" cy="342900"/>
            <a:chOff x="6644760" y="4937837"/>
            <a:chExt cx="1114425" cy="342900"/>
          </a:xfrm>
          <a:solidFill>
            <a:srgbClr val="8DD5E1"/>
          </a:solidFill>
        </p:grpSpPr>
        <p:sp>
          <p:nvSpPr>
            <p:cNvPr id="12" name="圆角矩形 8"/>
            <p:cNvSpPr/>
            <p:nvPr/>
          </p:nvSpPr>
          <p:spPr>
            <a:xfrm>
              <a:off x="6644760" y="4937837"/>
              <a:ext cx="1114425" cy="3429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685645" y="4951062"/>
              <a:ext cx="1032655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@</a:t>
              </a:r>
              <a:r>
                <a:rPr lang="zh-CN" altLang="en-US" sz="1400" dirty="0">
                  <a:solidFill>
                    <a:schemeClr val="bg1"/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1400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56" y="2313071"/>
            <a:ext cx="527366" cy="10016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68" y="2306935"/>
            <a:ext cx="689798" cy="93956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453" y="2301971"/>
            <a:ext cx="709898" cy="10127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677" y="2268251"/>
            <a:ext cx="769713" cy="101235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4" accel="58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4" accel="58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4" accel="58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4" accel="58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4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4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4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4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770418" y="3236140"/>
            <a:ext cx="845373" cy="845373"/>
          </a:xfrm>
          <a:prstGeom prst="ellipse">
            <a:avLst/>
          </a:prstGeom>
          <a:solidFill>
            <a:srgbClr val="BBD7E7"/>
          </a:solidFill>
          <a:ln w="12700">
            <a:solidFill>
              <a:srgbClr val="FB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03</a:t>
            </a:r>
            <a:endParaRPr lang="zh-CN" altLang="en-US" sz="3600" dirty="0">
              <a:solidFill>
                <a:schemeClr val="bg1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67966" y="426537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教学过程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1832" y="4814086"/>
            <a:ext cx="4500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85916" y="1669569"/>
            <a:ext cx="1881143" cy="501984"/>
            <a:chOff x="1714464" y="1574035"/>
            <a:chExt cx="1974136" cy="501984"/>
          </a:xfrm>
        </p:grpSpPr>
        <p:sp>
          <p:nvSpPr>
            <p:cNvPr id="28" name="Freeform 10"/>
            <p:cNvSpPr/>
            <p:nvPr/>
          </p:nvSpPr>
          <p:spPr bwMode="auto">
            <a:xfrm flipH="1">
              <a:off x="1717271" y="1961178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 flipH="1">
              <a:off x="1717271" y="1574035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 flipH="1">
              <a:off x="1714464" y="1767607"/>
              <a:ext cx="1971329" cy="114840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741868" y="2075438"/>
            <a:ext cx="5002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300" dirty="0">
                <a:solidFill>
                  <a:srgbClr val="FBE9E9"/>
                </a:solidFill>
                <a:latin typeface="Impact" panose="020B0806030902050204" pitchFamily="34" charset="0"/>
                <a:ea typeface="造字工房悦黑演示版纤细体" pitchFamily="50" charset="-122"/>
              </a:rPr>
              <a:t>EDUCATION</a:t>
            </a:r>
            <a:endParaRPr lang="zh-CN" altLang="en-US" sz="8000" spc="300" dirty="0">
              <a:solidFill>
                <a:srgbClr val="FBE9E9"/>
              </a:solidFill>
              <a:latin typeface="Impact" panose="020B0806030902050204" pitchFamily="34" charset="0"/>
              <a:ea typeface="造字工房悦黑演示版纤细体" pitchFamily="50" charset="-122"/>
            </a:endParaRPr>
          </a:p>
        </p:txBody>
      </p:sp>
      <p:pic>
        <p:nvPicPr>
          <p:cNvPr id="1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848">
            <a:off x="7633560" y="2091503"/>
            <a:ext cx="4575859" cy="45758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8" name="文本框 27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教学过程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32" name="直接连接符 3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-18373" y="89377"/>
            <a:ext cx="11144292" cy="6495090"/>
            <a:chOff x="-18373" y="89377"/>
            <a:chExt cx="11144292" cy="6495090"/>
          </a:xfrm>
        </p:grpSpPr>
        <p:pic>
          <p:nvPicPr>
            <p:cNvPr id="36" name="图片 3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0530989">
              <a:off x="9223709" y="4926776"/>
              <a:ext cx="1199804" cy="123473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9312233">
              <a:off x="1853210" y="604891"/>
              <a:ext cx="891410" cy="917358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7706659">
              <a:off x="2155853" y="793936"/>
              <a:ext cx="1300339" cy="1338191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360190">
              <a:off x="1112558" y="1117865"/>
              <a:ext cx="1720804" cy="177089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>
              <a:off x="418295" y="427569"/>
              <a:ext cx="837735" cy="862122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031887">
              <a:off x="-18373" y="89377"/>
              <a:ext cx="395065" cy="406565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 userDrawn="1"/>
          </p:nvGrpSpPr>
          <p:grpSpPr>
            <a:xfrm>
              <a:off x="1905617" y="547008"/>
              <a:ext cx="180091" cy="202444"/>
              <a:chOff x="4213049" y="1087247"/>
              <a:chExt cx="180091" cy="202444"/>
            </a:xfrm>
          </p:grpSpPr>
          <p:sp>
            <p:nvSpPr>
              <p:cNvPr id="56" name="椭圆 55"/>
              <p:cNvSpPr/>
              <p:nvPr userDrawn="1"/>
            </p:nvSpPr>
            <p:spPr>
              <a:xfrm>
                <a:off x="4213049" y="1109633"/>
                <a:ext cx="165348" cy="180058"/>
              </a:xfrm>
              <a:prstGeom prst="ellipse">
                <a:avLst/>
              </a:prstGeom>
              <a:solidFill>
                <a:srgbClr val="8BD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 userDrawn="1"/>
            </p:nvSpPr>
            <p:spPr>
              <a:xfrm>
                <a:off x="4264880" y="1087247"/>
                <a:ext cx="128260" cy="117330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椭圆 42"/>
            <p:cNvSpPr/>
            <p:nvPr userDrawn="1"/>
          </p:nvSpPr>
          <p:spPr>
            <a:xfrm>
              <a:off x="1288396" y="547008"/>
              <a:ext cx="93014" cy="86283"/>
            </a:xfrm>
            <a:prstGeom prst="ellipse">
              <a:avLst/>
            </a:prstGeom>
            <a:solidFill>
              <a:srgbClr val="8B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图片 4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3572135">
              <a:off x="8610395" y="5111323"/>
              <a:ext cx="1133775" cy="1166779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>
              <a:off x="7976454" y="5296041"/>
              <a:ext cx="884718" cy="91047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873960">
              <a:off x="9616041" y="3417920"/>
              <a:ext cx="1079532" cy="1110956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8385802">
              <a:off x="9185694" y="3686500"/>
              <a:ext cx="1940225" cy="1996704"/>
            </a:xfrm>
            <a:prstGeom prst="rect">
              <a:avLst/>
            </a:prstGeom>
          </p:spPr>
        </p:pic>
        <p:sp>
          <p:nvSpPr>
            <p:cNvPr id="48" name="椭圆 47"/>
            <p:cNvSpPr/>
            <p:nvPr userDrawn="1"/>
          </p:nvSpPr>
          <p:spPr>
            <a:xfrm>
              <a:off x="1777991" y="3008682"/>
              <a:ext cx="93014" cy="94363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 userDrawn="1"/>
          </p:nvSpPr>
          <p:spPr>
            <a:xfrm>
              <a:off x="10779701" y="3241876"/>
              <a:ext cx="93014" cy="94363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 userDrawn="1"/>
          </p:nvSpPr>
          <p:spPr>
            <a:xfrm>
              <a:off x="10973834" y="4541820"/>
              <a:ext cx="131204" cy="143032"/>
            </a:xfrm>
            <a:prstGeom prst="ellipse">
              <a:avLst/>
            </a:prstGeom>
            <a:solidFill>
              <a:srgbClr val="8B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 userDrawn="1"/>
          </p:nvGrpSpPr>
          <p:grpSpPr>
            <a:xfrm rot="14701429">
              <a:off x="10358577" y="5826714"/>
              <a:ext cx="222726" cy="318762"/>
              <a:chOff x="4156684" y="5359820"/>
              <a:chExt cx="222726" cy="318762"/>
            </a:xfrm>
          </p:grpSpPr>
          <p:sp>
            <p:nvSpPr>
              <p:cNvPr id="54" name="椭圆 53"/>
              <p:cNvSpPr/>
              <p:nvPr userDrawn="1"/>
            </p:nvSpPr>
            <p:spPr>
              <a:xfrm>
                <a:off x="4191682" y="5359820"/>
                <a:ext cx="176559" cy="175490"/>
              </a:xfrm>
              <a:prstGeom prst="ellipse">
                <a:avLst/>
              </a:prstGeom>
              <a:solidFill>
                <a:srgbClr val="8BD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 userDrawn="1"/>
            </p:nvSpPr>
            <p:spPr>
              <a:xfrm flipV="1">
                <a:off x="4156684" y="5456798"/>
                <a:ext cx="222726" cy="221784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椭圆 51"/>
            <p:cNvSpPr/>
            <p:nvPr userDrawn="1"/>
          </p:nvSpPr>
          <p:spPr>
            <a:xfrm>
              <a:off x="10145277" y="6418001"/>
              <a:ext cx="170102" cy="166466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 userDrawn="1"/>
          </p:nvSpPr>
          <p:spPr>
            <a:xfrm>
              <a:off x="10513894" y="6359445"/>
              <a:ext cx="52567" cy="58556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75" b="94590" l="3472" r="97093">
                        <a14:backgroundMark x1="37303" y1="42632" x2="38474" y2="43359"/>
                        <a14:backgroundMark x1="61889" y1="61122" x2="62697" y2="62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8150270" y="849038"/>
            <a:ext cx="2726125" cy="2726125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2277514" y="2599546"/>
            <a:ext cx="3422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YOUR TITLE HERE</a:t>
            </a:r>
            <a:endParaRPr lang="zh-CN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277514" y="3247502"/>
            <a:ext cx="5603696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eiusmod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incididunt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labore</a:t>
            </a:r>
            <a:r>
              <a:rPr lang="en-US" altLang="zh-CN" sz="1100" dirty="0">
                <a:solidFill>
                  <a:prstClr val="black"/>
                </a:solidFill>
              </a:rPr>
              <a:t> et dolore magna </a:t>
            </a:r>
            <a:r>
              <a:rPr lang="en-US" altLang="zh-CN" sz="1100" dirty="0" err="1">
                <a:solidFill>
                  <a:prstClr val="black"/>
                </a:solidFill>
              </a:rPr>
              <a:t>aliqua</a:t>
            </a:r>
            <a:r>
              <a:rPr lang="en-US" altLang="zh-CN" sz="1100" dirty="0">
                <a:solidFill>
                  <a:prstClr val="black"/>
                </a:solidFill>
              </a:rPr>
              <a:t>.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enim</a:t>
            </a:r>
            <a:r>
              <a:rPr lang="en-US" altLang="zh-CN" sz="1100" dirty="0">
                <a:solidFill>
                  <a:prstClr val="black"/>
                </a:solidFill>
              </a:rPr>
              <a:t> ad minim </a:t>
            </a:r>
            <a:r>
              <a:rPr lang="en-US" altLang="zh-CN" sz="1100" dirty="0" err="1">
                <a:solidFill>
                  <a:prstClr val="black"/>
                </a:solidFill>
              </a:rPr>
              <a:t>veniam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quis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nostrud</a:t>
            </a:r>
            <a:r>
              <a:rPr lang="en-US" altLang="zh-CN" sz="1100" dirty="0">
                <a:solidFill>
                  <a:prstClr val="black"/>
                </a:solidFill>
              </a:rPr>
              <a:t> exercitation </a:t>
            </a:r>
            <a:r>
              <a:rPr lang="en-US" altLang="zh-CN" sz="1100" dirty="0" err="1">
                <a:solidFill>
                  <a:prstClr val="black"/>
                </a:solidFill>
              </a:rPr>
              <a:t>ullamco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laboris</a:t>
            </a:r>
            <a:r>
              <a:rPr lang="en-US" altLang="zh-CN" sz="1100" dirty="0">
                <a:solidFill>
                  <a:prstClr val="black"/>
                </a:solidFill>
              </a:rPr>
              <a:t> nisi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aliquip</a:t>
            </a:r>
            <a:r>
              <a:rPr lang="en-US" altLang="zh-CN" sz="1100" dirty="0">
                <a:solidFill>
                  <a:prstClr val="black"/>
                </a:solidFill>
              </a:rPr>
              <a:t> ex </a:t>
            </a:r>
            <a:r>
              <a:rPr lang="en-US" altLang="zh-CN" sz="1100" dirty="0" err="1">
                <a:solidFill>
                  <a:prstClr val="black"/>
                </a:solidFill>
              </a:rPr>
              <a:t>ea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commodo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consequat</a:t>
            </a:r>
            <a:r>
              <a:rPr lang="en-US" altLang="zh-CN" sz="1100" dirty="0">
                <a:solidFill>
                  <a:prstClr val="black"/>
                </a:solidFill>
              </a:rPr>
              <a:t>.</a:t>
            </a:r>
            <a:endParaRPr lang="zh-CN" altLang="en-US" sz="1100" dirty="0">
              <a:solidFill>
                <a:prstClr val="black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277514" y="4308595"/>
            <a:ext cx="5603696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eiusmod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incididunt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labore</a:t>
            </a:r>
            <a:r>
              <a:rPr lang="en-US" altLang="zh-CN" sz="1100" dirty="0">
                <a:solidFill>
                  <a:prstClr val="black"/>
                </a:solidFill>
              </a:rPr>
              <a:t> et dolore magna </a:t>
            </a:r>
            <a:r>
              <a:rPr lang="en-US" altLang="zh-CN" sz="1100" dirty="0" err="1">
                <a:solidFill>
                  <a:prstClr val="black"/>
                </a:solidFill>
              </a:rPr>
              <a:t>aliqua</a:t>
            </a:r>
            <a:r>
              <a:rPr lang="en-US" altLang="zh-CN" sz="1100" dirty="0">
                <a:solidFill>
                  <a:prstClr val="black"/>
                </a:solidFill>
              </a:rPr>
              <a:t>.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enim</a:t>
            </a:r>
            <a:r>
              <a:rPr lang="en-US" altLang="zh-CN" sz="1100" dirty="0">
                <a:solidFill>
                  <a:prstClr val="black"/>
                </a:solidFill>
              </a:rPr>
              <a:t> ad minim </a:t>
            </a:r>
            <a:r>
              <a:rPr lang="en-US" altLang="zh-CN" sz="1100" dirty="0" err="1">
                <a:solidFill>
                  <a:prstClr val="black"/>
                </a:solidFill>
              </a:rPr>
              <a:t>veniam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quis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nostrud</a:t>
            </a:r>
            <a:r>
              <a:rPr lang="en-US" altLang="zh-CN" sz="1100" dirty="0">
                <a:solidFill>
                  <a:prstClr val="black"/>
                </a:solidFill>
              </a:rPr>
              <a:t> exercitation </a:t>
            </a:r>
            <a:r>
              <a:rPr lang="en-US" altLang="zh-CN" sz="1100" dirty="0" err="1">
                <a:solidFill>
                  <a:prstClr val="black"/>
                </a:solidFill>
              </a:rPr>
              <a:t>ullamco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laboris</a:t>
            </a:r>
            <a:r>
              <a:rPr lang="en-US" altLang="zh-CN" sz="1100" dirty="0">
                <a:solidFill>
                  <a:prstClr val="black"/>
                </a:solidFill>
              </a:rPr>
              <a:t> nisi </a:t>
            </a:r>
            <a:r>
              <a:rPr lang="en-US" altLang="zh-CN" sz="1100" dirty="0" err="1">
                <a:solidFill>
                  <a:prstClr val="black"/>
                </a:solidFill>
              </a:rPr>
              <a:t>ut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aliquip</a:t>
            </a:r>
            <a:r>
              <a:rPr lang="en-US" altLang="zh-CN" sz="1100" dirty="0">
                <a:solidFill>
                  <a:prstClr val="black"/>
                </a:solidFill>
              </a:rPr>
              <a:t> ex </a:t>
            </a:r>
            <a:r>
              <a:rPr lang="en-US" altLang="zh-CN" sz="1100" dirty="0" err="1">
                <a:solidFill>
                  <a:prstClr val="black"/>
                </a:solidFill>
              </a:rPr>
              <a:t>ea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commodo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consequat</a:t>
            </a:r>
            <a:r>
              <a:rPr lang="en-US" altLang="zh-CN" sz="1100" dirty="0">
                <a:solidFill>
                  <a:prstClr val="black"/>
                </a:solidFill>
              </a:rPr>
              <a:t>.</a:t>
            </a:r>
            <a:endParaRPr lang="zh-CN" altLang="en-US" sz="11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8" name="文本框 27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教学过程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32" name="直接连接符 3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096000" y="2099327"/>
            <a:ext cx="4107202" cy="3394254"/>
            <a:chOff x="3613150" y="1797844"/>
            <a:chExt cx="4794250" cy="3808413"/>
          </a:xfrm>
        </p:grpSpPr>
        <p:sp>
          <p:nvSpPr>
            <p:cNvPr id="9" name="Freeform 103"/>
            <p:cNvSpPr/>
            <p:nvPr/>
          </p:nvSpPr>
          <p:spPr bwMode="auto">
            <a:xfrm>
              <a:off x="3613150" y="1797844"/>
              <a:ext cx="4794250" cy="3808413"/>
            </a:xfrm>
            <a:custGeom>
              <a:avLst/>
              <a:gdLst>
                <a:gd name="T0" fmla="*/ 4036 w 4200"/>
                <a:gd name="T1" fmla="*/ 1239 h 3343"/>
                <a:gd name="T2" fmla="*/ 3951 w 4200"/>
                <a:gd name="T3" fmla="*/ 879 h 3343"/>
                <a:gd name="T4" fmla="*/ 3773 w 4200"/>
                <a:gd name="T5" fmla="*/ 766 h 3343"/>
                <a:gd name="T6" fmla="*/ 3807 w 4200"/>
                <a:gd name="T7" fmla="*/ 477 h 3343"/>
                <a:gd name="T8" fmla="*/ 3558 w 4200"/>
                <a:gd name="T9" fmla="*/ 511 h 3343"/>
                <a:gd name="T10" fmla="*/ 3498 w 4200"/>
                <a:gd name="T11" fmla="*/ 467 h 3343"/>
                <a:gd name="T12" fmla="*/ 3051 w 4200"/>
                <a:gd name="T13" fmla="*/ 203 h 3343"/>
                <a:gd name="T14" fmla="*/ 2783 w 4200"/>
                <a:gd name="T15" fmla="*/ 219 h 3343"/>
                <a:gd name="T16" fmla="*/ 2473 w 4200"/>
                <a:gd name="T17" fmla="*/ 124 h 3343"/>
                <a:gd name="T18" fmla="*/ 1728 w 4200"/>
                <a:gd name="T19" fmla="*/ 124 h 3343"/>
                <a:gd name="T20" fmla="*/ 1417 w 4200"/>
                <a:gd name="T21" fmla="*/ 219 h 3343"/>
                <a:gd name="T22" fmla="*/ 1149 w 4200"/>
                <a:gd name="T23" fmla="*/ 203 h 3343"/>
                <a:gd name="T24" fmla="*/ 703 w 4200"/>
                <a:gd name="T25" fmla="*/ 467 h 3343"/>
                <a:gd name="T26" fmla="*/ 643 w 4200"/>
                <a:gd name="T27" fmla="*/ 511 h 3343"/>
                <a:gd name="T28" fmla="*/ 394 w 4200"/>
                <a:gd name="T29" fmla="*/ 477 h 3343"/>
                <a:gd name="T30" fmla="*/ 427 w 4200"/>
                <a:gd name="T31" fmla="*/ 766 h 3343"/>
                <a:gd name="T32" fmla="*/ 250 w 4200"/>
                <a:gd name="T33" fmla="*/ 879 h 3343"/>
                <a:gd name="T34" fmla="*/ 164 w 4200"/>
                <a:gd name="T35" fmla="*/ 1239 h 3343"/>
                <a:gd name="T36" fmla="*/ 0 w 4200"/>
                <a:gd name="T37" fmla="*/ 1672 h 3343"/>
                <a:gd name="T38" fmla="*/ 164 w 4200"/>
                <a:gd name="T39" fmla="*/ 2104 h 3343"/>
                <a:gd name="T40" fmla="*/ 250 w 4200"/>
                <a:gd name="T41" fmla="*/ 2465 h 3343"/>
                <a:gd name="T42" fmla="*/ 427 w 4200"/>
                <a:gd name="T43" fmla="*/ 2577 h 3343"/>
                <a:gd name="T44" fmla="*/ 393 w 4200"/>
                <a:gd name="T45" fmla="*/ 2867 h 3343"/>
                <a:gd name="T46" fmla="*/ 643 w 4200"/>
                <a:gd name="T47" fmla="*/ 2832 h 3343"/>
                <a:gd name="T48" fmla="*/ 703 w 4200"/>
                <a:gd name="T49" fmla="*/ 2876 h 3343"/>
                <a:gd name="T50" fmla="*/ 1149 w 4200"/>
                <a:gd name="T51" fmla="*/ 3141 h 3343"/>
                <a:gd name="T52" fmla="*/ 1417 w 4200"/>
                <a:gd name="T53" fmla="*/ 3124 h 3343"/>
                <a:gd name="T54" fmla="*/ 1728 w 4200"/>
                <a:gd name="T55" fmla="*/ 3220 h 3343"/>
                <a:gd name="T56" fmla="*/ 2100 w 4200"/>
                <a:gd name="T57" fmla="*/ 3343 h 3343"/>
                <a:gd name="T58" fmla="*/ 2711 w 4200"/>
                <a:gd name="T59" fmla="*/ 3127 h 3343"/>
                <a:gd name="T60" fmla="*/ 2937 w 4200"/>
                <a:gd name="T61" fmla="*/ 3133 h 3343"/>
                <a:gd name="T62" fmla="*/ 3287 w 4200"/>
                <a:gd name="T63" fmla="*/ 3088 h 3343"/>
                <a:gd name="T64" fmla="*/ 3521 w 4200"/>
                <a:gd name="T65" fmla="*/ 2835 h 3343"/>
                <a:gd name="T66" fmla="*/ 3693 w 4200"/>
                <a:gd name="T67" fmla="*/ 2846 h 3343"/>
                <a:gd name="T68" fmla="*/ 3786 w 4200"/>
                <a:gd name="T69" fmla="*/ 2753 h 3343"/>
                <a:gd name="T70" fmla="*/ 3800 w 4200"/>
                <a:gd name="T71" fmla="*/ 2566 h 3343"/>
                <a:gd name="T72" fmla="*/ 4025 w 4200"/>
                <a:gd name="T73" fmla="*/ 2242 h 3343"/>
                <a:gd name="T74" fmla="*/ 4100 w 4200"/>
                <a:gd name="T75" fmla="*/ 1963 h 3343"/>
                <a:gd name="T76" fmla="*/ 4100 w 4200"/>
                <a:gd name="T77" fmla="*/ 1381 h 3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00" h="3343">
                  <a:moveTo>
                    <a:pt x="4100" y="1381"/>
                  </a:moveTo>
                  <a:cubicBezTo>
                    <a:pt x="4067" y="1337"/>
                    <a:pt x="4043" y="1304"/>
                    <a:pt x="4036" y="1239"/>
                  </a:cubicBezTo>
                  <a:cubicBezTo>
                    <a:pt x="4029" y="1175"/>
                    <a:pt x="4027" y="1133"/>
                    <a:pt x="4025" y="1102"/>
                  </a:cubicBezTo>
                  <a:cubicBezTo>
                    <a:pt x="4021" y="1008"/>
                    <a:pt x="4015" y="986"/>
                    <a:pt x="3951" y="879"/>
                  </a:cubicBezTo>
                  <a:cubicBezTo>
                    <a:pt x="3921" y="829"/>
                    <a:pt x="3857" y="802"/>
                    <a:pt x="3800" y="778"/>
                  </a:cubicBezTo>
                  <a:cubicBezTo>
                    <a:pt x="3792" y="774"/>
                    <a:pt x="3782" y="770"/>
                    <a:pt x="3773" y="766"/>
                  </a:cubicBezTo>
                  <a:cubicBezTo>
                    <a:pt x="3769" y="733"/>
                    <a:pt x="3774" y="657"/>
                    <a:pt x="3786" y="591"/>
                  </a:cubicBezTo>
                  <a:cubicBezTo>
                    <a:pt x="3807" y="477"/>
                    <a:pt x="3807" y="477"/>
                    <a:pt x="3807" y="477"/>
                  </a:cubicBezTo>
                  <a:cubicBezTo>
                    <a:pt x="3693" y="498"/>
                    <a:pt x="3693" y="498"/>
                    <a:pt x="3693" y="498"/>
                  </a:cubicBezTo>
                  <a:cubicBezTo>
                    <a:pt x="3672" y="501"/>
                    <a:pt x="3608" y="511"/>
                    <a:pt x="3558" y="511"/>
                  </a:cubicBezTo>
                  <a:cubicBezTo>
                    <a:pt x="3537" y="511"/>
                    <a:pt x="3526" y="510"/>
                    <a:pt x="3521" y="509"/>
                  </a:cubicBezTo>
                  <a:cubicBezTo>
                    <a:pt x="3515" y="501"/>
                    <a:pt x="3505" y="481"/>
                    <a:pt x="3498" y="467"/>
                  </a:cubicBezTo>
                  <a:cubicBezTo>
                    <a:pt x="3467" y="407"/>
                    <a:pt x="3421" y="315"/>
                    <a:pt x="3287" y="256"/>
                  </a:cubicBezTo>
                  <a:cubicBezTo>
                    <a:pt x="3204" y="219"/>
                    <a:pt x="3131" y="203"/>
                    <a:pt x="3051" y="203"/>
                  </a:cubicBezTo>
                  <a:cubicBezTo>
                    <a:pt x="3013" y="203"/>
                    <a:pt x="2976" y="207"/>
                    <a:pt x="2937" y="210"/>
                  </a:cubicBezTo>
                  <a:cubicBezTo>
                    <a:pt x="2891" y="215"/>
                    <a:pt x="2843" y="219"/>
                    <a:pt x="2783" y="219"/>
                  </a:cubicBezTo>
                  <a:cubicBezTo>
                    <a:pt x="2759" y="219"/>
                    <a:pt x="2736" y="219"/>
                    <a:pt x="2711" y="217"/>
                  </a:cubicBezTo>
                  <a:cubicBezTo>
                    <a:pt x="2607" y="211"/>
                    <a:pt x="2545" y="170"/>
                    <a:pt x="2473" y="124"/>
                  </a:cubicBezTo>
                  <a:cubicBezTo>
                    <a:pt x="2383" y="66"/>
                    <a:pt x="2281" y="0"/>
                    <a:pt x="2100" y="0"/>
                  </a:cubicBezTo>
                  <a:cubicBezTo>
                    <a:pt x="1919" y="0"/>
                    <a:pt x="1817" y="66"/>
                    <a:pt x="1728" y="124"/>
                  </a:cubicBezTo>
                  <a:cubicBezTo>
                    <a:pt x="1656" y="170"/>
                    <a:pt x="1594" y="211"/>
                    <a:pt x="1490" y="217"/>
                  </a:cubicBezTo>
                  <a:cubicBezTo>
                    <a:pt x="1465" y="219"/>
                    <a:pt x="1441" y="219"/>
                    <a:pt x="1417" y="219"/>
                  </a:cubicBezTo>
                  <a:cubicBezTo>
                    <a:pt x="1358" y="219"/>
                    <a:pt x="1310" y="215"/>
                    <a:pt x="1264" y="210"/>
                  </a:cubicBezTo>
                  <a:cubicBezTo>
                    <a:pt x="1225" y="207"/>
                    <a:pt x="1188" y="203"/>
                    <a:pt x="1149" y="203"/>
                  </a:cubicBezTo>
                  <a:cubicBezTo>
                    <a:pt x="1069" y="203"/>
                    <a:pt x="997" y="219"/>
                    <a:pt x="914" y="256"/>
                  </a:cubicBezTo>
                  <a:cubicBezTo>
                    <a:pt x="780" y="315"/>
                    <a:pt x="733" y="407"/>
                    <a:pt x="703" y="467"/>
                  </a:cubicBezTo>
                  <a:cubicBezTo>
                    <a:pt x="696" y="481"/>
                    <a:pt x="686" y="501"/>
                    <a:pt x="679" y="509"/>
                  </a:cubicBezTo>
                  <a:cubicBezTo>
                    <a:pt x="674" y="510"/>
                    <a:pt x="663" y="511"/>
                    <a:pt x="643" y="511"/>
                  </a:cubicBezTo>
                  <a:cubicBezTo>
                    <a:pt x="583" y="511"/>
                    <a:pt x="508" y="498"/>
                    <a:pt x="508" y="498"/>
                  </a:cubicBezTo>
                  <a:cubicBezTo>
                    <a:pt x="394" y="477"/>
                    <a:pt x="394" y="477"/>
                    <a:pt x="394" y="477"/>
                  </a:cubicBezTo>
                  <a:cubicBezTo>
                    <a:pt x="414" y="591"/>
                    <a:pt x="414" y="591"/>
                    <a:pt x="414" y="591"/>
                  </a:cubicBezTo>
                  <a:cubicBezTo>
                    <a:pt x="426" y="657"/>
                    <a:pt x="431" y="733"/>
                    <a:pt x="427" y="766"/>
                  </a:cubicBezTo>
                  <a:cubicBezTo>
                    <a:pt x="419" y="770"/>
                    <a:pt x="409" y="774"/>
                    <a:pt x="400" y="778"/>
                  </a:cubicBezTo>
                  <a:cubicBezTo>
                    <a:pt x="344" y="802"/>
                    <a:pt x="280" y="829"/>
                    <a:pt x="250" y="879"/>
                  </a:cubicBezTo>
                  <a:cubicBezTo>
                    <a:pt x="185" y="986"/>
                    <a:pt x="180" y="1008"/>
                    <a:pt x="175" y="1102"/>
                  </a:cubicBezTo>
                  <a:cubicBezTo>
                    <a:pt x="174" y="1133"/>
                    <a:pt x="171" y="1175"/>
                    <a:pt x="164" y="1239"/>
                  </a:cubicBezTo>
                  <a:cubicBezTo>
                    <a:pt x="157" y="1304"/>
                    <a:pt x="134" y="1337"/>
                    <a:pt x="101" y="1381"/>
                  </a:cubicBezTo>
                  <a:cubicBezTo>
                    <a:pt x="56" y="1441"/>
                    <a:pt x="0" y="1517"/>
                    <a:pt x="0" y="1672"/>
                  </a:cubicBezTo>
                  <a:cubicBezTo>
                    <a:pt x="0" y="1827"/>
                    <a:pt x="56" y="1902"/>
                    <a:pt x="101" y="1963"/>
                  </a:cubicBezTo>
                  <a:cubicBezTo>
                    <a:pt x="134" y="2007"/>
                    <a:pt x="157" y="2039"/>
                    <a:pt x="164" y="2104"/>
                  </a:cubicBezTo>
                  <a:cubicBezTo>
                    <a:pt x="171" y="2168"/>
                    <a:pt x="174" y="2211"/>
                    <a:pt x="175" y="2242"/>
                  </a:cubicBezTo>
                  <a:cubicBezTo>
                    <a:pt x="180" y="2335"/>
                    <a:pt x="185" y="2358"/>
                    <a:pt x="250" y="2465"/>
                  </a:cubicBezTo>
                  <a:cubicBezTo>
                    <a:pt x="280" y="2515"/>
                    <a:pt x="344" y="2542"/>
                    <a:pt x="400" y="2566"/>
                  </a:cubicBezTo>
                  <a:cubicBezTo>
                    <a:pt x="409" y="2569"/>
                    <a:pt x="419" y="2574"/>
                    <a:pt x="427" y="2577"/>
                  </a:cubicBezTo>
                  <a:cubicBezTo>
                    <a:pt x="431" y="2611"/>
                    <a:pt x="426" y="2687"/>
                    <a:pt x="414" y="2753"/>
                  </a:cubicBezTo>
                  <a:cubicBezTo>
                    <a:pt x="393" y="2867"/>
                    <a:pt x="393" y="2867"/>
                    <a:pt x="393" y="2867"/>
                  </a:cubicBezTo>
                  <a:cubicBezTo>
                    <a:pt x="508" y="2846"/>
                    <a:pt x="508" y="2846"/>
                    <a:pt x="508" y="2846"/>
                  </a:cubicBezTo>
                  <a:cubicBezTo>
                    <a:pt x="528" y="2842"/>
                    <a:pt x="593" y="2832"/>
                    <a:pt x="643" y="2832"/>
                  </a:cubicBezTo>
                  <a:cubicBezTo>
                    <a:pt x="663" y="2832"/>
                    <a:pt x="674" y="2834"/>
                    <a:pt x="679" y="2835"/>
                  </a:cubicBezTo>
                  <a:cubicBezTo>
                    <a:pt x="686" y="2843"/>
                    <a:pt x="696" y="2863"/>
                    <a:pt x="703" y="2876"/>
                  </a:cubicBezTo>
                  <a:cubicBezTo>
                    <a:pt x="733" y="2937"/>
                    <a:pt x="780" y="3029"/>
                    <a:pt x="914" y="3088"/>
                  </a:cubicBezTo>
                  <a:cubicBezTo>
                    <a:pt x="997" y="3124"/>
                    <a:pt x="1069" y="3141"/>
                    <a:pt x="1149" y="3141"/>
                  </a:cubicBezTo>
                  <a:cubicBezTo>
                    <a:pt x="1188" y="3141"/>
                    <a:pt x="1225" y="3137"/>
                    <a:pt x="1264" y="3133"/>
                  </a:cubicBezTo>
                  <a:cubicBezTo>
                    <a:pt x="1310" y="3129"/>
                    <a:pt x="1358" y="3124"/>
                    <a:pt x="1417" y="3124"/>
                  </a:cubicBezTo>
                  <a:cubicBezTo>
                    <a:pt x="1441" y="3124"/>
                    <a:pt x="1465" y="3125"/>
                    <a:pt x="1490" y="3127"/>
                  </a:cubicBezTo>
                  <a:cubicBezTo>
                    <a:pt x="1594" y="3133"/>
                    <a:pt x="1656" y="3173"/>
                    <a:pt x="1728" y="3220"/>
                  </a:cubicBezTo>
                  <a:cubicBezTo>
                    <a:pt x="1817" y="3278"/>
                    <a:pt x="1919" y="3343"/>
                    <a:pt x="2100" y="3343"/>
                  </a:cubicBezTo>
                  <a:cubicBezTo>
                    <a:pt x="2100" y="3343"/>
                    <a:pt x="2100" y="3343"/>
                    <a:pt x="2100" y="3343"/>
                  </a:cubicBezTo>
                  <a:cubicBezTo>
                    <a:pt x="2281" y="3343"/>
                    <a:pt x="2383" y="3278"/>
                    <a:pt x="2473" y="3220"/>
                  </a:cubicBezTo>
                  <a:cubicBezTo>
                    <a:pt x="2545" y="3173"/>
                    <a:pt x="2607" y="3133"/>
                    <a:pt x="2711" y="3127"/>
                  </a:cubicBezTo>
                  <a:cubicBezTo>
                    <a:pt x="2736" y="3125"/>
                    <a:pt x="2759" y="3124"/>
                    <a:pt x="2783" y="3124"/>
                  </a:cubicBezTo>
                  <a:cubicBezTo>
                    <a:pt x="2843" y="3124"/>
                    <a:pt x="2891" y="3129"/>
                    <a:pt x="2937" y="3133"/>
                  </a:cubicBezTo>
                  <a:cubicBezTo>
                    <a:pt x="2976" y="3137"/>
                    <a:pt x="3013" y="3141"/>
                    <a:pt x="3051" y="3141"/>
                  </a:cubicBezTo>
                  <a:cubicBezTo>
                    <a:pt x="3131" y="3141"/>
                    <a:pt x="3204" y="3124"/>
                    <a:pt x="3287" y="3088"/>
                  </a:cubicBezTo>
                  <a:cubicBezTo>
                    <a:pt x="3421" y="3029"/>
                    <a:pt x="3467" y="2937"/>
                    <a:pt x="3498" y="2876"/>
                  </a:cubicBezTo>
                  <a:cubicBezTo>
                    <a:pt x="3505" y="2863"/>
                    <a:pt x="3515" y="2843"/>
                    <a:pt x="3521" y="2835"/>
                  </a:cubicBezTo>
                  <a:cubicBezTo>
                    <a:pt x="3526" y="2834"/>
                    <a:pt x="3537" y="2832"/>
                    <a:pt x="3558" y="2832"/>
                  </a:cubicBezTo>
                  <a:cubicBezTo>
                    <a:pt x="3617" y="2832"/>
                    <a:pt x="3692" y="2846"/>
                    <a:pt x="3693" y="2846"/>
                  </a:cubicBezTo>
                  <a:cubicBezTo>
                    <a:pt x="3807" y="2867"/>
                    <a:pt x="3807" y="2867"/>
                    <a:pt x="3807" y="2867"/>
                  </a:cubicBezTo>
                  <a:cubicBezTo>
                    <a:pt x="3786" y="2753"/>
                    <a:pt x="3786" y="2753"/>
                    <a:pt x="3786" y="2753"/>
                  </a:cubicBezTo>
                  <a:cubicBezTo>
                    <a:pt x="3775" y="2688"/>
                    <a:pt x="3769" y="2611"/>
                    <a:pt x="3773" y="2577"/>
                  </a:cubicBezTo>
                  <a:cubicBezTo>
                    <a:pt x="3782" y="2574"/>
                    <a:pt x="3792" y="2569"/>
                    <a:pt x="3800" y="2566"/>
                  </a:cubicBezTo>
                  <a:cubicBezTo>
                    <a:pt x="3857" y="2542"/>
                    <a:pt x="3921" y="2515"/>
                    <a:pt x="3951" y="2465"/>
                  </a:cubicBezTo>
                  <a:cubicBezTo>
                    <a:pt x="4015" y="2358"/>
                    <a:pt x="4021" y="2335"/>
                    <a:pt x="4025" y="2242"/>
                  </a:cubicBezTo>
                  <a:cubicBezTo>
                    <a:pt x="4027" y="2211"/>
                    <a:pt x="4029" y="2168"/>
                    <a:pt x="4036" y="2104"/>
                  </a:cubicBezTo>
                  <a:cubicBezTo>
                    <a:pt x="4043" y="2039"/>
                    <a:pt x="4067" y="2007"/>
                    <a:pt x="4100" y="1963"/>
                  </a:cubicBezTo>
                  <a:cubicBezTo>
                    <a:pt x="4145" y="1902"/>
                    <a:pt x="4200" y="1827"/>
                    <a:pt x="4200" y="1672"/>
                  </a:cubicBezTo>
                  <a:cubicBezTo>
                    <a:pt x="4200" y="1517"/>
                    <a:pt x="4145" y="1441"/>
                    <a:pt x="4100" y="138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gradFill flip="none" rotWithShape="1">
                <a:gsLst>
                  <a:gs pos="0">
                    <a:srgbClr val="FEDAE4">
                      <a:alpha val="57000"/>
                    </a:srgbClr>
                  </a:gs>
                  <a:gs pos="74000">
                    <a:srgbClr val="FEBED0">
                      <a:alpha val="0"/>
                    </a:srgbClr>
                  </a:gs>
                  <a:gs pos="83000">
                    <a:srgbClr val="FEDAE4"/>
                  </a:gs>
                  <a:gs pos="100000">
                    <a:srgbClr val="F3BBC3">
                      <a:alpha val="36000"/>
                      <a:lumMod val="71000"/>
                      <a:lumOff val="29000"/>
                    </a:srgbClr>
                  </a:gs>
                </a:gsLst>
                <a:lin ang="10800000" scaled="1"/>
                <a:tileRect/>
              </a:gra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0" name="Freeform 103"/>
            <p:cNvSpPr/>
            <p:nvPr/>
          </p:nvSpPr>
          <p:spPr bwMode="auto">
            <a:xfrm>
              <a:off x="3725863" y="1927622"/>
              <a:ext cx="4568825" cy="3548856"/>
            </a:xfrm>
            <a:custGeom>
              <a:avLst/>
              <a:gdLst>
                <a:gd name="T0" fmla="*/ 4036 w 4200"/>
                <a:gd name="T1" fmla="*/ 1239 h 3343"/>
                <a:gd name="T2" fmla="*/ 3951 w 4200"/>
                <a:gd name="T3" fmla="*/ 879 h 3343"/>
                <a:gd name="T4" fmla="*/ 3773 w 4200"/>
                <a:gd name="T5" fmla="*/ 766 h 3343"/>
                <a:gd name="T6" fmla="*/ 3807 w 4200"/>
                <a:gd name="T7" fmla="*/ 477 h 3343"/>
                <a:gd name="T8" fmla="*/ 3558 w 4200"/>
                <a:gd name="T9" fmla="*/ 511 h 3343"/>
                <a:gd name="T10" fmla="*/ 3498 w 4200"/>
                <a:gd name="T11" fmla="*/ 467 h 3343"/>
                <a:gd name="T12" fmla="*/ 3051 w 4200"/>
                <a:gd name="T13" fmla="*/ 203 h 3343"/>
                <a:gd name="T14" fmla="*/ 2783 w 4200"/>
                <a:gd name="T15" fmla="*/ 219 h 3343"/>
                <a:gd name="T16" fmla="*/ 2473 w 4200"/>
                <a:gd name="T17" fmla="*/ 124 h 3343"/>
                <a:gd name="T18" fmla="*/ 1728 w 4200"/>
                <a:gd name="T19" fmla="*/ 124 h 3343"/>
                <a:gd name="T20" fmla="*/ 1417 w 4200"/>
                <a:gd name="T21" fmla="*/ 219 h 3343"/>
                <a:gd name="T22" fmla="*/ 1149 w 4200"/>
                <a:gd name="T23" fmla="*/ 203 h 3343"/>
                <a:gd name="T24" fmla="*/ 703 w 4200"/>
                <a:gd name="T25" fmla="*/ 467 h 3343"/>
                <a:gd name="T26" fmla="*/ 643 w 4200"/>
                <a:gd name="T27" fmla="*/ 511 h 3343"/>
                <a:gd name="T28" fmla="*/ 394 w 4200"/>
                <a:gd name="T29" fmla="*/ 477 h 3343"/>
                <a:gd name="T30" fmla="*/ 427 w 4200"/>
                <a:gd name="T31" fmla="*/ 766 h 3343"/>
                <a:gd name="T32" fmla="*/ 250 w 4200"/>
                <a:gd name="T33" fmla="*/ 879 h 3343"/>
                <a:gd name="T34" fmla="*/ 164 w 4200"/>
                <a:gd name="T35" fmla="*/ 1239 h 3343"/>
                <a:gd name="T36" fmla="*/ 0 w 4200"/>
                <a:gd name="T37" fmla="*/ 1672 h 3343"/>
                <a:gd name="T38" fmla="*/ 164 w 4200"/>
                <a:gd name="T39" fmla="*/ 2104 h 3343"/>
                <a:gd name="T40" fmla="*/ 250 w 4200"/>
                <a:gd name="T41" fmla="*/ 2465 h 3343"/>
                <a:gd name="T42" fmla="*/ 427 w 4200"/>
                <a:gd name="T43" fmla="*/ 2577 h 3343"/>
                <a:gd name="T44" fmla="*/ 393 w 4200"/>
                <a:gd name="T45" fmla="*/ 2867 h 3343"/>
                <a:gd name="T46" fmla="*/ 643 w 4200"/>
                <a:gd name="T47" fmla="*/ 2832 h 3343"/>
                <a:gd name="T48" fmla="*/ 703 w 4200"/>
                <a:gd name="T49" fmla="*/ 2876 h 3343"/>
                <a:gd name="T50" fmla="*/ 1149 w 4200"/>
                <a:gd name="T51" fmla="*/ 3141 h 3343"/>
                <a:gd name="T52" fmla="*/ 1417 w 4200"/>
                <a:gd name="T53" fmla="*/ 3124 h 3343"/>
                <a:gd name="T54" fmla="*/ 1728 w 4200"/>
                <a:gd name="T55" fmla="*/ 3220 h 3343"/>
                <a:gd name="T56" fmla="*/ 2100 w 4200"/>
                <a:gd name="T57" fmla="*/ 3343 h 3343"/>
                <a:gd name="T58" fmla="*/ 2711 w 4200"/>
                <a:gd name="T59" fmla="*/ 3127 h 3343"/>
                <a:gd name="T60" fmla="*/ 2937 w 4200"/>
                <a:gd name="T61" fmla="*/ 3133 h 3343"/>
                <a:gd name="T62" fmla="*/ 3287 w 4200"/>
                <a:gd name="T63" fmla="*/ 3088 h 3343"/>
                <a:gd name="T64" fmla="*/ 3521 w 4200"/>
                <a:gd name="T65" fmla="*/ 2835 h 3343"/>
                <a:gd name="T66" fmla="*/ 3693 w 4200"/>
                <a:gd name="T67" fmla="*/ 2846 h 3343"/>
                <a:gd name="T68" fmla="*/ 3786 w 4200"/>
                <a:gd name="T69" fmla="*/ 2753 h 3343"/>
                <a:gd name="T70" fmla="*/ 3800 w 4200"/>
                <a:gd name="T71" fmla="*/ 2566 h 3343"/>
                <a:gd name="T72" fmla="*/ 4025 w 4200"/>
                <a:gd name="T73" fmla="*/ 2242 h 3343"/>
                <a:gd name="T74" fmla="*/ 4100 w 4200"/>
                <a:gd name="T75" fmla="*/ 1963 h 3343"/>
                <a:gd name="T76" fmla="*/ 4100 w 4200"/>
                <a:gd name="T77" fmla="*/ 1381 h 3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00" h="3343">
                  <a:moveTo>
                    <a:pt x="4100" y="1381"/>
                  </a:moveTo>
                  <a:cubicBezTo>
                    <a:pt x="4067" y="1337"/>
                    <a:pt x="4043" y="1304"/>
                    <a:pt x="4036" y="1239"/>
                  </a:cubicBezTo>
                  <a:cubicBezTo>
                    <a:pt x="4029" y="1175"/>
                    <a:pt x="4027" y="1133"/>
                    <a:pt x="4025" y="1102"/>
                  </a:cubicBezTo>
                  <a:cubicBezTo>
                    <a:pt x="4021" y="1008"/>
                    <a:pt x="4015" y="986"/>
                    <a:pt x="3951" y="879"/>
                  </a:cubicBezTo>
                  <a:cubicBezTo>
                    <a:pt x="3921" y="829"/>
                    <a:pt x="3857" y="802"/>
                    <a:pt x="3800" y="778"/>
                  </a:cubicBezTo>
                  <a:cubicBezTo>
                    <a:pt x="3792" y="774"/>
                    <a:pt x="3782" y="770"/>
                    <a:pt x="3773" y="766"/>
                  </a:cubicBezTo>
                  <a:cubicBezTo>
                    <a:pt x="3769" y="733"/>
                    <a:pt x="3774" y="657"/>
                    <a:pt x="3786" y="591"/>
                  </a:cubicBezTo>
                  <a:cubicBezTo>
                    <a:pt x="3807" y="477"/>
                    <a:pt x="3807" y="477"/>
                    <a:pt x="3807" y="477"/>
                  </a:cubicBezTo>
                  <a:cubicBezTo>
                    <a:pt x="3693" y="498"/>
                    <a:pt x="3693" y="498"/>
                    <a:pt x="3693" y="498"/>
                  </a:cubicBezTo>
                  <a:cubicBezTo>
                    <a:pt x="3672" y="501"/>
                    <a:pt x="3608" y="511"/>
                    <a:pt x="3558" y="511"/>
                  </a:cubicBezTo>
                  <a:cubicBezTo>
                    <a:pt x="3537" y="511"/>
                    <a:pt x="3526" y="510"/>
                    <a:pt x="3521" y="509"/>
                  </a:cubicBezTo>
                  <a:cubicBezTo>
                    <a:pt x="3515" y="501"/>
                    <a:pt x="3505" y="481"/>
                    <a:pt x="3498" y="467"/>
                  </a:cubicBezTo>
                  <a:cubicBezTo>
                    <a:pt x="3467" y="407"/>
                    <a:pt x="3421" y="315"/>
                    <a:pt x="3287" y="256"/>
                  </a:cubicBezTo>
                  <a:cubicBezTo>
                    <a:pt x="3204" y="219"/>
                    <a:pt x="3131" y="203"/>
                    <a:pt x="3051" y="203"/>
                  </a:cubicBezTo>
                  <a:cubicBezTo>
                    <a:pt x="3013" y="203"/>
                    <a:pt x="2976" y="207"/>
                    <a:pt x="2937" y="210"/>
                  </a:cubicBezTo>
                  <a:cubicBezTo>
                    <a:pt x="2891" y="215"/>
                    <a:pt x="2843" y="219"/>
                    <a:pt x="2783" y="219"/>
                  </a:cubicBezTo>
                  <a:cubicBezTo>
                    <a:pt x="2759" y="219"/>
                    <a:pt x="2736" y="219"/>
                    <a:pt x="2711" y="217"/>
                  </a:cubicBezTo>
                  <a:cubicBezTo>
                    <a:pt x="2607" y="211"/>
                    <a:pt x="2545" y="170"/>
                    <a:pt x="2473" y="124"/>
                  </a:cubicBezTo>
                  <a:cubicBezTo>
                    <a:pt x="2383" y="66"/>
                    <a:pt x="2281" y="0"/>
                    <a:pt x="2100" y="0"/>
                  </a:cubicBezTo>
                  <a:cubicBezTo>
                    <a:pt x="1919" y="0"/>
                    <a:pt x="1817" y="66"/>
                    <a:pt x="1728" y="124"/>
                  </a:cubicBezTo>
                  <a:cubicBezTo>
                    <a:pt x="1656" y="170"/>
                    <a:pt x="1594" y="211"/>
                    <a:pt x="1490" y="217"/>
                  </a:cubicBezTo>
                  <a:cubicBezTo>
                    <a:pt x="1465" y="219"/>
                    <a:pt x="1441" y="219"/>
                    <a:pt x="1417" y="219"/>
                  </a:cubicBezTo>
                  <a:cubicBezTo>
                    <a:pt x="1358" y="219"/>
                    <a:pt x="1310" y="215"/>
                    <a:pt x="1264" y="210"/>
                  </a:cubicBezTo>
                  <a:cubicBezTo>
                    <a:pt x="1225" y="207"/>
                    <a:pt x="1188" y="203"/>
                    <a:pt x="1149" y="203"/>
                  </a:cubicBezTo>
                  <a:cubicBezTo>
                    <a:pt x="1069" y="203"/>
                    <a:pt x="997" y="219"/>
                    <a:pt x="914" y="256"/>
                  </a:cubicBezTo>
                  <a:cubicBezTo>
                    <a:pt x="780" y="315"/>
                    <a:pt x="733" y="407"/>
                    <a:pt x="703" y="467"/>
                  </a:cubicBezTo>
                  <a:cubicBezTo>
                    <a:pt x="696" y="481"/>
                    <a:pt x="686" y="501"/>
                    <a:pt x="679" y="509"/>
                  </a:cubicBezTo>
                  <a:cubicBezTo>
                    <a:pt x="674" y="510"/>
                    <a:pt x="663" y="511"/>
                    <a:pt x="643" y="511"/>
                  </a:cubicBezTo>
                  <a:cubicBezTo>
                    <a:pt x="583" y="511"/>
                    <a:pt x="508" y="498"/>
                    <a:pt x="508" y="498"/>
                  </a:cubicBezTo>
                  <a:cubicBezTo>
                    <a:pt x="394" y="477"/>
                    <a:pt x="394" y="477"/>
                    <a:pt x="394" y="477"/>
                  </a:cubicBezTo>
                  <a:cubicBezTo>
                    <a:pt x="414" y="591"/>
                    <a:pt x="414" y="591"/>
                    <a:pt x="414" y="591"/>
                  </a:cubicBezTo>
                  <a:cubicBezTo>
                    <a:pt x="426" y="657"/>
                    <a:pt x="431" y="733"/>
                    <a:pt x="427" y="766"/>
                  </a:cubicBezTo>
                  <a:cubicBezTo>
                    <a:pt x="419" y="770"/>
                    <a:pt x="409" y="774"/>
                    <a:pt x="400" y="778"/>
                  </a:cubicBezTo>
                  <a:cubicBezTo>
                    <a:pt x="344" y="802"/>
                    <a:pt x="280" y="829"/>
                    <a:pt x="250" y="879"/>
                  </a:cubicBezTo>
                  <a:cubicBezTo>
                    <a:pt x="185" y="986"/>
                    <a:pt x="180" y="1008"/>
                    <a:pt x="175" y="1102"/>
                  </a:cubicBezTo>
                  <a:cubicBezTo>
                    <a:pt x="174" y="1133"/>
                    <a:pt x="171" y="1175"/>
                    <a:pt x="164" y="1239"/>
                  </a:cubicBezTo>
                  <a:cubicBezTo>
                    <a:pt x="157" y="1304"/>
                    <a:pt x="134" y="1337"/>
                    <a:pt x="101" y="1381"/>
                  </a:cubicBezTo>
                  <a:cubicBezTo>
                    <a:pt x="56" y="1441"/>
                    <a:pt x="0" y="1517"/>
                    <a:pt x="0" y="1672"/>
                  </a:cubicBezTo>
                  <a:cubicBezTo>
                    <a:pt x="0" y="1827"/>
                    <a:pt x="56" y="1902"/>
                    <a:pt x="101" y="1963"/>
                  </a:cubicBezTo>
                  <a:cubicBezTo>
                    <a:pt x="134" y="2007"/>
                    <a:pt x="157" y="2039"/>
                    <a:pt x="164" y="2104"/>
                  </a:cubicBezTo>
                  <a:cubicBezTo>
                    <a:pt x="171" y="2168"/>
                    <a:pt x="174" y="2211"/>
                    <a:pt x="175" y="2242"/>
                  </a:cubicBezTo>
                  <a:cubicBezTo>
                    <a:pt x="180" y="2335"/>
                    <a:pt x="185" y="2358"/>
                    <a:pt x="250" y="2465"/>
                  </a:cubicBezTo>
                  <a:cubicBezTo>
                    <a:pt x="280" y="2515"/>
                    <a:pt x="344" y="2542"/>
                    <a:pt x="400" y="2566"/>
                  </a:cubicBezTo>
                  <a:cubicBezTo>
                    <a:pt x="409" y="2569"/>
                    <a:pt x="419" y="2574"/>
                    <a:pt x="427" y="2577"/>
                  </a:cubicBezTo>
                  <a:cubicBezTo>
                    <a:pt x="431" y="2611"/>
                    <a:pt x="426" y="2687"/>
                    <a:pt x="414" y="2753"/>
                  </a:cubicBezTo>
                  <a:cubicBezTo>
                    <a:pt x="393" y="2867"/>
                    <a:pt x="393" y="2867"/>
                    <a:pt x="393" y="2867"/>
                  </a:cubicBezTo>
                  <a:cubicBezTo>
                    <a:pt x="508" y="2846"/>
                    <a:pt x="508" y="2846"/>
                    <a:pt x="508" y="2846"/>
                  </a:cubicBezTo>
                  <a:cubicBezTo>
                    <a:pt x="528" y="2842"/>
                    <a:pt x="593" y="2832"/>
                    <a:pt x="643" y="2832"/>
                  </a:cubicBezTo>
                  <a:cubicBezTo>
                    <a:pt x="663" y="2832"/>
                    <a:pt x="674" y="2834"/>
                    <a:pt x="679" y="2835"/>
                  </a:cubicBezTo>
                  <a:cubicBezTo>
                    <a:pt x="686" y="2843"/>
                    <a:pt x="696" y="2863"/>
                    <a:pt x="703" y="2876"/>
                  </a:cubicBezTo>
                  <a:cubicBezTo>
                    <a:pt x="733" y="2937"/>
                    <a:pt x="780" y="3029"/>
                    <a:pt x="914" y="3088"/>
                  </a:cubicBezTo>
                  <a:cubicBezTo>
                    <a:pt x="997" y="3124"/>
                    <a:pt x="1069" y="3141"/>
                    <a:pt x="1149" y="3141"/>
                  </a:cubicBezTo>
                  <a:cubicBezTo>
                    <a:pt x="1188" y="3141"/>
                    <a:pt x="1225" y="3137"/>
                    <a:pt x="1264" y="3133"/>
                  </a:cubicBezTo>
                  <a:cubicBezTo>
                    <a:pt x="1310" y="3129"/>
                    <a:pt x="1358" y="3124"/>
                    <a:pt x="1417" y="3124"/>
                  </a:cubicBezTo>
                  <a:cubicBezTo>
                    <a:pt x="1441" y="3124"/>
                    <a:pt x="1465" y="3125"/>
                    <a:pt x="1490" y="3127"/>
                  </a:cubicBezTo>
                  <a:cubicBezTo>
                    <a:pt x="1594" y="3133"/>
                    <a:pt x="1656" y="3173"/>
                    <a:pt x="1728" y="3220"/>
                  </a:cubicBezTo>
                  <a:cubicBezTo>
                    <a:pt x="1817" y="3278"/>
                    <a:pt x="1919" y="3343"/>
                    <a:pt x="2100" y="3343"/>
                  </a:cubicBezTo>
                  <a:cubicBezTo>
                    <a:pt x="2100" y="3343"/>
                    <a:pt x="2100" y="3343"/>
                    <a:pt x="2100" y="3343"/>
                  </a:cubicBezTo>
                  <a:cubicBezTo>
                    <a:pt x="2281" y="3343"/>
                    <a:pt x="2383" y="3278"/>
                    <a:pt x="2473" y="3220"/>
                  </a:cubicBezTo>
                  <a:cubicBezTo>
                    <a:pt x="2545" y="3173"/>
                    <a:pt x="2607" y="3133"/>
                    <a:pt x="2711" y="3127"/>
                  </a:cubicBezTo>
                  <a:cubicBezTo>
                    <a:pt x="2736" y="3125"/>
                    <a:pt x="2759" y="3124"/>
                    <a:pt x="2783" y="3124"/>
                  </a:cubicBezTo>
                  <a:cubicBezTo>
                    <a:pt x="2843" y="3124"/>
                    <a:pt x="2891" y="3129"/>
                    <a:pt x="2937" y="3133"/>
                  </a:cubicBezTo>
                  <a:cubicBezTo>
                    <a:pt x="2976" y="3137"/>
                    <a:pt x="3013" y="3141"/>
                    <a:pt x="3051" y="3141"/>
                  </a:cubicBezTo>
                  <a:cubicBezTo>
                    <a:pt x="3131" y="3141"/>
                    <a:pt x="3204" y="3124"/>
                    <a:pt x="3287" y="3088"/>
                  </a:cubicBezTo>
                  <a:cubicBezTo>
                    <a:pt x="3421" y="3029"/>
                    <a:pt x="3467" y="2937"/>
                    <a:pt x="3498" y="2876"/>
                  </a:cubicBezTo>
                  <a:cubicBezTo>
                    <a:pt x="3505" y="2863"/>
                    <a:pt x="3515" y="2843"/>
                    <a:pt x="3521" y="2835"/>
                  </a:cubicBezTo>
                  <a:cubicBezTo>
                    <a:pt x="3526" y="2834"/>
                    <a:pt x="3537" y="2832"/>
                    <a:pt x="3558" y="2832"/>
                  </a:cubicBezTo>
                  <a:cubicBezTo>
                    <a:pt x="3617" y="2832"/>
                    <a:pt x="3692" y="2846"/>
                    <a:pt x="3693" y="2846"/>
                  </a:cubicBezTo>
                  <a:cubicBezTo>
                    <a:pt x="3807" y="2867"/>
                    <a:pt x="3807" y="2867"/>
                    <a:pt x="3807" y="2867"/>
                  </a:cubicBezTo>
                  <a:cubicBezTo>
                    <a:pt x="3786" y="2753"/>
                    <a:pt x="3786" y="2753"/>
                    <a:pt x="3786" y="2753"/>
                  </a:cubicBezTo>
                  <a:cubicBezTo>
                    <a:pt x="3775" y="2688"/>
                    <a:pt x="3769" y="2611"/>
                    <a:pt x="3773" y="2577"/>
                  </a:cubicBezTo>
                  <a:cubicBezTo>
                    <a:pt x="3782" y="2574"/>
                    <a:pt x="3792" y="2569"/>
                    <a:pt x="3800" y="2566"/>
                  </a:cubicBezTo>
                  <a:cubicBezTo>
                    <a:pt x="3857" y="2542"/>
                    <a:pt x="3921" y="2515"/>
                    <a:pt x="3951" y="2465"/>
                  </a:cubicBezTo>
                  <a:cubicBezTo>
                    <a:pt x="4015" y="2358"/>
                    <a:pt x="4021" y="2335"/>
                    <a:pt x="4025" y="2242"/>
                  </a:cubicBezTo>
                  <a:cubicBezTo>
                    <a:pt x="4027" y="2211"/>
                    <a:pt x="4029" y="2168"/>
                    <a:pt x="4036" y="2104"/>
                  </a:cubicBezTo>
                  <a:cubicBezTo>
                    <a:pt x="4043" y="2039"/>
                    <a:pt x="4067" y="2007"/>
                    <a:pt x="4100" y="1963"/>
                  </a:cubicBezTo>
                  <a:cubicBezTo>
                    <a:pt x="4145" y="1902"/>
                    <a:pt x="4200" y="1827"/>
                    <a:pt x="4200" y="1672"/>
                  </a:cubicBezTo>
                  <a:cubicBezTo>
                    <a:pt x="4200" y="1517"/>
                    <a:pt x="4145" y="1441"/>
                    <a:pt x="4100" y="1381"/>
                  </a:cubicBezTo>
                  <a:close/>
                </a:path>
              </a:pathLst>
            </a:custGeom>
            <a:noFill/>
            <a:ln w="28575">
              <a:solidFill>
                <a:srgbClr val="F3BBC3"/>
              </a:solidFill>
              <a:prstDash val="sysDash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502" y="2099327"/>
            <a:ext cx="4789627" cy="350017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96399" y="2780672"/>
            <a:ext cx="2109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PROMOTION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50879" y="3314965"/>
            <a:ext cx="3200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Lorem ipsum dolor sit </a:t>
            </a:r>
            <a:r>
              <a:rPr lang="en-US" altLang="zh-CN" sz="1200" dirty="0" err="1"/>
              <a:t>amet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consectetur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adipisicing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elit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sed</a:t>
            </a:r>
            <a:r>
              <a:rPr lang="en-US" altLang="zh-CN" sz="1200" dirty="0"/>
              <a:t> do </a:t>
            </a:r>
            <a:r>
              <a:rPr lang="en-US" altLang="zh-CN" sz="1200" dirty="0" err="1"/>
              <a:t>eiusmod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tempor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incididunt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labore</a:t>
            </a:r>
            <a:r>
              <a:rPr lang="en-US" altLang="zh-CN" sz="1200" dirty="0"/>
              <a:t> et dolore magna </a:t>
            </a:r>
            <a:r>
              <a:rPr lang="en-US" altLang="zh-CN" sz="1200" dirty="0" err="1"/>
              <a:t>aliqua</a:t>
            </a:r>
            <a:r>
              <a:rPr lang="en-US" altLang="zh-CN" sz="1200" dirty="0"/>
              <a:t>.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enim</a:t>
            </a:r>
            <a:r>
              <a:rPr lang="en-US" altLang="zh-CN" sz="1200" dirty="0"/>
              <a:t> ad minim </a:t>
            </a:r>
            <a:r>
              <a:rPr lang="en-US" altLang="zh-CN" sz="1200" dirty="0" err="1"/>
              <a:t>veniam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quis</a:t>
            </a:r>
            <a:r>
              <a:rPr lang="en-US" altLang="zh-CN" sz="1200" dirty="0"/>
              <a:t> </a:t>
            </a:r>
            <a:r>
              <a:rPr lang="en-US" altLang="zh-CN" sz="1200" dirty="0" err="1"/>
              <a:t>nostrud</a:t>
            </a:r>
            <a:r>
              <a:rPr lang="en-US" altLang="zh-CN" sz="1200" dirty="0"/>
              <a:t> exercitation </a:t>
            </a:r>
            <a:r>
              <a:rPr lang="en-US" altLang="zh-CN" sz="1200" dirty="0" err="1"/>
              <a:t>ullamco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laboris</a:t>
            </a:r>
            <a:r>
              <a:rPr lang="en-US" altLang="zh-CN" sz="1200" dirty="0"/>
              <a:t> nisi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aliquip</a:t>
            </a:r>
            <a:r>
              <a:rPr lang="en-US" altLang="zh-CN" sz="1200" dirty="0"/>
              <a:t> ex </a:t>
            </a:r>
            <a:r>
              <a:rPr lang="en-US" altLang="zh-CN" sz="1200" dirty="0" err="1"/>
              <a:t>ea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commodo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consequat</a:t>
            </a:r>
            <a:r>
              <a:rPr lang="en-US" altLang="zh-CN" sz="1200" dirty="0"/>
              <a:t>. Duis </a:t>
            </a:r>
            <a:r>
              <a:rPr lang="en-US" altLang="zh-CN" sz="1200" dirty="0" err="1"/>
              <a:t>aute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irure</a:t>
            </a:r>
            <a:r>
              <a:rPr lang="en-US" altLang="zh-CN" sz="1200" dirty="0"/>
              <a:t> dolor in </a:t>
            </a:r>
            <a:r>
              <a:rPr lang="en-US" altLang="zh-CN" sz="1200" dirty="0" err="1"/>
              <a:t>reprehenderit</a:t>
            </a:r>
            <a:r>
              <a:rPr lang="en-US" altLang="zh-CN" sz="1200" dirty="0"/>
              <a:t> in </a:t>
            </a:r>
            <a:r>
              <a:rPr lang="en-US" altLang="zh-CN" sz="1200" dirty="0" err="1"/>
              <a:t>voluptate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velit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esse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cillum</a:t>
            </a:r>
            <a:r>
              <a:rPr lang="en-US" altLang="zh-CN" sz="1200" dirty="0"/>
              <a:t>.</a:t>
            </a:r>
            <a:endParaRPr lang="zh-CN" altLang="en-US" sz="1200" dirty="0"/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8" name="文本框 27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教学过程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32" name="直接连接符 3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2415161" y="2971370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5161" y="4164868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5161" y="3340204"/>
            <a:ext cx="30361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eiusmod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415161" y="4542556"/>
            <a:ext cx="30361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eiusmod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57" b="82369" l="34536" r="65311"/>
                    </a14:imgEffect>
                  </a14:imgLayer>
                </a14:imgProps>
              </a:ext>
            </a:extLst>
          </a:blip>
          <a:srcRect l="33790" t="26000" r="34330" b="16465"/>
          <a:stretch>
            <a:fillRect/>
          </a:stretch>
        </p:blipFill>
        <p:spPr>
          <a:xfrm rot="21283205">
            <a:off x="1569430" y="3010086"/>
            <a:ext cx="883386" cy="9091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57" b="82369" l="34536" r="65311"/>
                    </a14:imgEffect>
                  </a14:imgLayer>
                </a14:imgProps>
              </a:ext>
            </a:extLst>
          </a:blip>
          <a:srcRect l="33790" t="26000" r="34330" b="16465"/>
          <a:stretch>
            <a:fillRect/>
          </a:stretch>
        </p:blipFill>
        <p:spPr>
          <a:xfrm rot="21283205">
            <a:off x="1569430" y="4212439"/>
            <a:ext cx="883386" cy="9091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19" y="-225911"/>
            <a:ext cx="2959233" cy="61910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87" y="2246745"/>
            <a:ext cx="4026289" cy="3574118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8" name="文本框 27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教学过程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32" name="直接连接符 31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 rot="570839">
            <a:off x="9296249" y="3751542"/>
            <a:ext cx="2632403" cy="2558992"/>
            <a:chOff x="5995227" y="3212585"/>
            <a:chExt cx="2632403" cy="2558992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694832">
              <a:off x="6361421" y="4827224"/>
              <a:ext cx="917641" cy="9443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0530989">
              <a:off x="6561748" y="4162911"/>
              <a:ext cx="1130718" cy="116363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>
              <a:off x="5995227" y="4854649"/>
              <a:ext cx="774788" cy="79734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873960">
              <a:off x="7365017" y="3212585"/>
              <a:ext cx="899944" cy="92614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8570354">
              <a:off x="7002348" y="3456252"/>
              <a:ext cx="1625282" cy="1672593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586950" y="3615928"/>
            <a:ext cx="1796954" cy="1396043"/>
            <a:chOff x="7750392" y="4421804"/>
            <a:chExt cx="1796954" cy="1396043"/>
          </a:xfrm>
        </p:grpSpPr>
        <p:sp>
          <p:nvSpPr>
            <p:cNvPr id="15" name="矩形 14"/>
            <p:cNvSpPr/>
            <p:nvPr/>
          </p:nvSpPr>
          <p:spPr>
            <a:xfrm>
              <a:off x="8037916" y="4421804"/>
              <a:ext cx="12458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latin typeface="Arial Rounded MT Bold" panose="020F0704030504030204" pitchFamily="34" charset="0"/>
                </a:rPr>
                <a:t>TITLE HERE</a:t>
              </a:r>
              <a:endParaRPr lang="zh-CN" altLang="en-US" sz="14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750392" y="4802184"/>
              <a:ext cx="17969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1200" dirty="0">
                  <a:solidFill>
                    <a:prstClr val="black"/>
                  </a:solidFill>
                </a:rPr>
                <a:t>Lorem ipsum dolor sit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amet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consectetur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adipin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elit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sed</a:t>
              </a:r>
              <a:r>
                <a:rPr lang="en-US" altLang="zh-CN" sz="1200" dirty="0">
                  <a:solidFill>
                    <a:prstClr val="black"/>
                  </a:solidFill>
                </a:rPr>
                <a:t> do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eiusmod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tempor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incididunt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ut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labore</a:t>
              </a:r>
              <a:r>
                <a:rPr lang="en-US" altLang="zh-CN" sz="1200" dirty="0">
                  <a:solidFill>
                    <a:prstClr val="black"/>
                  </a:solidFill>
                </a:rPr>
                <a:t> et dolore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448418" y="3615928"/>
            <a:ext cx="1796954" cy="1396043"/>
            <a:chOff x="7750392" y="4421804"/>
            <a:chExt cx="1796954" cy="1396043"/>
          </a:xfrm>
        </p:grpSpPr>
        <p:sp>
          <p:nvSpPr>
            <p:cNvPr id="18" name="矩形 17"/>
            <p:cNvSpPr/>
            <p:nvPr/>
          </p:nvSpPr>
          <p:spPr>
            <a:xfrm>
              <a:off x="8037916" y="4421804"/>
              <a:ext cx="12458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latin typeface="Arial Rounded MT Bold" panose="020F0704030504030204" pitchFamily="34" charset="0"/>
                </a:rPr>
                <a:t>TITLE HERE</a:t>
              </a:r>
              <a:endParaRPr lang="zh-CN" altLang="en-US" sz="14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750392" y="4802184"/>
              <a:ext cx="17969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1200" dirty="0">
                  <a:solidFill>
                    <a:prstClr val="black"/>
                  </a:solidFill>
                </a:rPr>
                <a:t>Lorem ipsum dolor sit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amet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consectetur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adipin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elit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sed</a:t>
              </a:r>
              <a:r>
                <a:rPr lang="en-US" altLang="zh-CN" sz="1200" dirty="0">
                  <a:solidFill>
                    <a:prstClr val="black"/>
                  </a:solidFill>
                </a:rPr>
                <a:t> do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eiusmod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tempor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incididunt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ut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labore</a:t>
              </a:r>
              <a:r>
                <a:rPr lang="en-US" altLang="zh-CN" sz="1200" dirty="0">
                  <a:solidFill>
                    <a:prstClr val="black"/>
                  </a:solidFill>
                </a:rPr>
                <a:t> et dolore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716768" y="3615928"/>
            <a:ext cx="1796954" cy="1396043"/>
            <a:chOff x="7750392" y="4421804"/>
            <a:chExt cx="1796954" cy="1396043"/>
          </a:xfrm>
        </p:grpSpPr>
        <p:sp>
          <p:nvSpPr>
            <p:cNvPr id="21" name="矩形 20"/>
            <p:cNvSpPr/>
            <p:nvPr/>
          </p:nvSpPr>
          <p:spPr>
            <a:xfrm>
              <a:off x="8037916" y="4421804"/>
              <a:ext cx="12458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latin typeface="Arial Rounded MT Bold" panose="020F0704030504030204" pitchFamily="34" charset="0"/>
                </a:rPr>
                <a:t>TITLE HERE</a:t>
              </a:r>
              <a:endParaRPr lang="zh-CN" altLang="en-US" sz="14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750392" y="4802184"/>
              <a:ext cx="17969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1200" dirty="0">
                  <a:solidFill>
                    <a:prstClr val="black"/>
                  </a:solidFill>
                </a:rPr>
                <a:t>Lorem ipsum dolor sit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amet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consectetur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adipin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elit</a:t>
              </a:r>
              <a:r>
                <a:rPr lang="en-US" altLang="zh-CN" sz="1200" dirty="0">
                  <a:solidFill>
                    <a:prstClr val="black"/>
                  </a:solidFill>
                </a:rPr>
                <a:t>,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sed</a:t>
              </a:r>
              <a:r>
                <a:rPr lang="en-US" altLang="zh-CN" sz="1200" dirty="0">
                  <a:solidFill>
                    <a:prstClr val="black"/>
                  </a:solidFill>
                </a:rPr>
                <a:t> do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eiusmod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tempor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incididunt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ut</a:t>
              </a:r>
              <a:r>
                <a:rPr lang="en-US" altLang="zh-CN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 err="1">
                  <a:solidFill>
                    <a:prstClr val="black"/>
                  </a:solidFill>
                </a:rPr>
                <a:t>labore</a:t>
              </a:r>
              <a:r>
                <a:rPr lang="en-US" altLang="zh-CN" sz="1200" dirty="0">
                  <a:solidFill>
                    <a:prstClr val="black"/>
                  </a:solidFill>
                </a:rPr>
                <a:t> et dolore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08" y="2281001"/>
            <a:ext cx="1019175" cy="1019175"/>
            <a:chOff x="6000750" y="3086877"/>
            <a:chExt cx="1019175" cy="1019175"/>
          </a:xfrm>
        </p:grpSpPr>
        <p:sp>
          <p:nvSpPr>
            <p:cNvPr id="24" name="椭圆 23"/>
            <p:cNvSpPr/>
            <p:nvPr/>
          </p:nvSpPr>
          <p:spPr>
            <a:xfrm>
              <a:off x="6000750" y="3086877"/>
              <a:ext cx="1019175" cy="1019175"/>
            </a:xfrm>
            <a:prstGeom prst="ellipse">
              <a:avLst/>
            </a:prstGeom>
            <a:noFill/>
            <a:ln w="25400">
              <a:solidFill>
                <a:schemeClr val="bg1">
                  <a:alpha val="5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solar-system_124615"/>
            <p:cNvSpPr>
              <a:spLocks noChangeAspect="1"/>
            </p:cNvSpPr>
            <p:nvPr/>
          </p:nvSpPr>
          <p:spPr bwMode="auto">
            <a:xfrm>
              <a:off x="6266869" y="3321642"/>
              <a:ext cx="486937" cy="549644"/>
            </a:xfrm>
            <a:custGeom>
              <a:avLst/>
              <a:gdLst>
                <a:gd name="connsiteX0" fmla="*/ 211268 w 536440"/>
                <a:gd name="connsiteY0" fmla="*/ 520202 h 605522"/>
                <a:gd name="connsiteX1" fmla="*/ 191678 w 536440"/>
                <a:gd name="connsiteY1" fmla="*/ 539755 h 605522"/>
                <a:gd name="connsiteX2" fmla="*/ 211268 w 536440"/>
                <a:gd name="connsiteY2" fmla="*/ 559308 h 605522"/>
                <a:gd name="connsiteX3" fmla="*/ 230858 w 536440"/>
                <a:gd name="connsiteY3" fmla="*/ 539755 h 605522"/>
                <a:gd name="connsiteX4" fmla="*/ 211268 w 536440"/>
                <a:gd name="connsiteY4" fmla="*/ 520202 h 605522"/>
                <a:gd name="connsiteX5" fmla="*/ 211268 w 536440"/>
                <a:gd name="connsiteY5" fmla="*/ 502426 h 605522"/>
                <a:gd name="connsiteX6" fmla="*/ 248668 w 536440"/>
                <a:gd name="connsiteY6" fmla="*/ 539755 h 605522"/>
                <a:gd name="connsiteX7" fmla="*/ 211268 w 536440"/>
                <a:gd name="connsiteY7" fmla="*/ 577084 h 605522"/>
                <a:gd name="connsiteX8" fmla="*/ 173869 w 536440"/>
                <a:gd name="connsiteY8" fmla="*/ 539755 h 605522"/>
                <a:gd name="connsiteX9" fmla="*/ 211268 w 536440"/>
                <a:gd name="connsiteY9" fmla="*/ 502426 h 605522"/>
                <a:gd name="connsiteX10" fmla="*/ 347548 w 536440"/>
                <a:gd name="connsiteY10" fmla="*/ 464751 h 605522"/>
                <a:gd name="connsiteX11" fmla="*/ 354225 w 536440"/>
                <a:gd name="connsiteY11" fmla="*/ 475416 h 605522"/>
                <a:gd name="connsiteX12" fmla="*/ 319951 w 536440"/>
                <a:gd name="connsiteY12" fmla="*/ 567663 h 605522"/>
                <a:gd name="connsiteX13" fmla="*/ 268228 w 536440"/>
                <a:gd name="connsiteY13" fmla="*/ 605522 h 605522"/>
                <a:gd name="connsiteX14" fmla="*/ 238583 w 536440"/>
                <a:gd name="connsiteY14" fmla="*/ 594147 h 605522"/>
                <a:gd name="connsiteX15" fmla="*/ 237248 w 536440"/>
                <a:gd name="connsiteY15" fmla="*/ 581616 h 605522"/>
                <a:gd name="connsiteX16" fmla="*/ 249800 w 536440"/>
                <a:gd name="connsiteY16" fmla="*/ 580283 h 605522"/>
                <a:gd name="connsiteX17" fmla="*/ 268228 w 536440"/>
                <a:gd name="connsiteY17" fmla="*/ 587748 h 605522"/>
                <a:gd name="connsiteX18" fmla="*/ 336865 w 536440"/>
                <a:gd name="connsiteY18" fmla="*/ 471417 h 605522"/>
                <a:gd name="connsiteX19" fmla="*/ 347548 w 536440"/>
                <a:gd name="connsiteY19" fmla="*/ 464751 h 605522"/>
                <a:gd name="connsiteX20" fmla="*/ 184951 w 536440"/>
                <a:gd name="connsiteY20" fmla="*/ 373636 h 605522"/>
                <a:gd name="connsiteX21" fmla="*/ 192250 w 536440"/>
                <a:gd name="connsiteY21" fmla="*/ 434160 h 605522"/>
                <a:gd name="connsiteX22" fmla="*/ 248322 w 536440"/>
                <a:gd name="connsiteY22" fmla="*/ 410253 h 605522"/>
                <a:gd name="connsiteX23" fmla="*/ 216281 w 536440"/>
                <a:gd name="connsiteY23" fmla="*/ 392566 h 605522"/>
                <a:gd name="connsiteX24" fmla="*/ 184951 w 536440"/>
                <a:gd name="connsiteY24" fmla="*/ 373636 h 605522"/>
                <a:gd name="connsiteX25" fmla="*/ 102445 w 536440"/>
                <a:gd name="connsiteY25" fmla="*/ 314355 h 605522"/>
                <a:gd name="connsiteX26" fmla="*/ 21095 w 536440"/>
                <a:gd name="connsiteY26" fmla="*/ 445270 h 605522"/>
                <a:gd name="connsiteX27" fmla="*/ 119711 w 536440"/>
                <a:gd name="connsiteY27" fmla="*/ 456024 h 605522"/>
                <a:gd name="connsiteX28" fmla="*/ 175250 w 536440"/>
                <a:gd name="connsiteY28" fmla="*/ 440293 h 605522"/>
                <a:gd name="connsiteX29" fmla="*/ 166261 w 536440"/>
                <a:gd name="connsiteY29" fmla="*/ 361548 h 605522"/>
                <a:gd name="connsiteX30" fmla="*/ 102445 w 536440"/>
                <a:gd name="connsiteY30" fmla="*/ 314355 h 605522"/>
                <a:gd name="connsiteX31" fmla="*/ 268226 w 536440"/>
                <a:gd name="connsiteY31" fmla="*/ 284379 h 605522"/>
                <a:gd name="connsiteX32" fmla="*/ 286562 w 536440"/>
                <a:gd name="connsiteY32" fmla="*/ 302793 h 605522"/>
                <a:gd name="connsiteX33" fmla="*/ 277661 w 536440"/>
                <a:gd name="connsiteY33" fmla="*/ 311688 h 605522"/>
                <a:gd name="connsiteX34" fmla="*/ 268760 w 536440"/>
                <a:gd name="connsiteY34" fmla="*/ 302793 h 605522"/>
                <a:gd name="connsiteX35" fmla="*/ 268226 w 536440"/>
                <a:gd name="connsiteY35" fmla="*/ 302170 h 605522"/>
                <a:gd name="connsiteX36" fmla="*/ 259324 w 536440"/>
                <a:gd name="connsiteY36" fmla="*/ 293274 h 605522"/>
                <a:gd name="connsiteX37" fmla="*/ 268226 w 536440"/>
                <a:gd name="connsiteY37" fmla="*/ 284379 h 605522"/>
                <a:gd name="connsiteX38" fmla="*/ 268259 w 536440"/>
                <a:gd name="connsiteY38" fmla="*/ 264192 h 605522"/>
                <a:gd name="connsiteX39" fmla="*/ 229633 w 536440"/>
                <a:gd name="connsiteY39" fmla="*/ 302769 h 605522"/>
                <a:gd name="connsiteX40" fmla="*/ 268259 w 536440"/>
                <a:gd name="connsiteY40" fmla="*/ 341258 h 605522"/>
                <a:gd name="connsiteX41" fmla="*/ 306796 w 536440"/>
                <a:gd name="connsiteY41" fmla="*/ 302769 h 605522"/>
                <a:gd name="connsiteX42" fmla="*/ 268259 w 536440"/>
                <a:gd name="connsiteY42" fmla="*/ 264192 h 605522"/>
                <a:gd name="connsiteX43" fmla="*/ 268259 w 536440"/>
                <a:gd name="connsiteY43" fmla="*/ 246414 h 605522"/>
                <a:gd name="connsiteX44" fmla="*/ 324596 w 536440"/>
                <a:gd name="connsiteY44" fmla="*/ 302769 h 605522"/>
                <a:gd name="connsiteX45" fmla="*/ 268259 w 536440"/>
                <a:gd name="connsiteY45" fmla="*/ 359036 h 605522"/>
                <a:gd name="connsiteX46" fmla="*/ 211833 w 536440"/>
                <a:gd name="connsiteY46" fmla="*/ 302769 h 605522"/>
                <a:gd name="connsiteX47" fmla="*/ 268259 w 536440"/>
                <a:gd name="connsiteY47" fmla="*/ 246414 h 605522"/>
                <a:gd name="connsiteX48" fmla="*/ 40394 w 536440"/>
                <a:gd name="connsiteY48" fmla="*/ 216841 h 605522"/>
                <a:gd name="connsiteX49" fmla="*/ 20822 w 536440"/>
                <a:gd name="connsiteY49" fmla="*/ 236394 h 605522"/>
                <a:gd name="connsiteX50" fmla="*/ 40394 w 536440"/>
                <a:gd name="connsiteY50" fmla="*/ 255947 h 605522"/>
                <a:gd name="connsiteX51" fmla="*/ 59966 w 536440"/>
                <a:gd name="connsiteY51" fmla="*/ 236394 h 605522"/>
                <a:gd name="connsiteX52" fmla="*/ 40394 w 536440"/>
                <a:gd name="connsiteY52" fmla="*/ 216841 h 605522"/>
                <a:gd name="connsiteX53" fmla="*/ 40394 w 536440"/>
                <a:gd name="connsiteY53" fmla="*/ 199065 h 605522"/>
                <a:gd name="connsiteX54" fmla="*/ 77759 w 536440"/>
                <a:gd name="connsiteY54" fmla="*/ 236394 h 605522"/>
                <a:gd name="connsiteX55" fmla="*/ 40394 w 536440"/>
                <a:gd name="connsiteY55" fmla="*/ 273723 h 605522"/>
                <a:gd name="connsiteX56" fmla="*/ 3030 w 536440"/>
                <a:gd name="connsiteY56" fmla="*/ 236394 h 605522"/>
                <a:gd name="connsiteX57" fmla="*/ 40394 w 536440"/>
                <a:gd name="connsiteY57" fmla="*/ 199065 h 605522"/>
                <a:gd name="connsiteX58" fmla="*/ 344180 w 536440"/>
                <a:gd name="connsiteY58" fmla="*/ 171442 h 605522"/>
                <a:gd name="connsiteX59" fmla="*/ 288108 w 536440"/>
                <a:gd name="connsiteY59" fmla="*/ 195350 h 605522"/>
                <a:gd name="connsiteX60" fmla="*/ 320149 w 536440"/>
                <a:gd name="connsiteY60" fmla="*/ 212947 h 605522"/>
                <a:gd name="connsiteX61" fmla="*/ 351479 w 536440"/>
                <a:gd name="connsiteY61" fmla="*/ 231878 h 605522"/>
                <a:gd name="connsiteX62" fmla="*/ 344180 w 536440"/>
                <a:gd name="connsiteY62" fmla="*/ 171442 h 605522"/>
                <a:gd name="connsiteX63" fmla="*/ 429598 w 536440"/>
                <a:gd name="connsiteY63" fmla="*/ 122001 h 605522"/>
                <a:gd name="connsiteX64" fmla="*/ 410008 w 536440"/>
                <a:gd name="connsiteY64" fmla="*/ 141554 h 605522"/>
                <a:gd name="connsiteX65" fmla="*/ 429598 w 536440"/>
                <a:gd name="connsiteY65" fmla="*/ 161107 h 605522"/>
                <a:gd name="connsiteX66" fmla="*/ 449188 w 536440"/>
                <a:gd name="connsiteY66" fmla="*/ 141554 h 605522"/>
                <a:gd name="connsiteX67" fmla="*/ 429598 w 536440"/>
                <a:gd name="connsiteY67" fmla="*/ 122001 h 605522"/>
                <a:gd name="connsiteX68" fmla="*/ 429598 w 536440"/>
                <a:gd name="connsiteY68" fmla="*/ 104225 h 605522"/>
                <a:gd name="connsiteX69" fmla="*/ 466997 w 536440"/>
                <a:gd name="connsiteY69" fmla="*/ 141554 h 605522"/>
                <a:gd name="connsiteX70" fmla="*/ 429598 w 536440"/>
                <a:gd name="connsiteY70" fmla="*/ 178883 h 605522"/>
                <a:gd name="connsiteX71" fmla="*/ 392198 w 536440"/>
                <a:gd name="connsiteY71" fmla="*/ 141554 h 605522"/>
                <a:gd name="connsiteX72" fmla="*/ 429598 w 536440"/>
                <a:gd name="connsiteY72" fmla="*/ 104225 h 605522"/>
                <a:gd name="connsiteX73" fmla="*/ 268260 w 536440"/>
                <a:gd name="connsiteY73" fmla="*/ 0 h 605522"/>
                <a:gd name="connsiteX74" fmla="*/ 312228 w 536440"/>
                <a:gd name="connsiteY74" fmla="*/ 26574 h 605522"/>
                <a:gd name="connsiteX75" fmla="*/ 343824 w 536440"/>
                <a:gd name="connsiteY75" fmla="*/ 92254 h 605522"/>
                <a:gd name="connsiteX76" fmla="*/ 357976 w 536440"/>
                <a:gd name="connsiteY76" fmla="*/ 147623 h 605522"/>
                <a:gd name="connsiteX77" fmla="*/ 373374 w 536440"/>
                <a:gd name="connsiteY77" fmla="*/ 142557 h 605522"/>
                <a:gd name="connsiteX78" fmla="*/ 384499 w 536440"/>
                <a:gd name="connsiteY78" fmla="*/ 148423 h 605522"/>
                <a:gd name="connsiteX79" fmla="*/ 378625 w 536440"/>
                <a:gd name="connsiteY79" fmla="*/ 159622 h 605522"/>
                <a:gd name="connsiteX80" fmla="*/ 361180 w 536440"/>
                <a:gd name="connsiteY80" fmla="*/ 165310 h 605522"/>
                <a:gd name="connsiteX81" fmla="*/ 370169 w 536440"/>
                <a:gd name="connsiteY81" fmla="*/ 243965 h 605522"/>
                <a:gd name="connsiteX82" fmla="*/ 433985 w 536440"/>
                <a:gd name="connsiteY82" fmla="*/ 291159 h 605522"/>
                <a:gd name="connsiteX83" fmla="*/ 515424 w 536440"/>
                <a:gd name="connsiteY83" fmla="*/ 160244 h 605522"/>
                <a:gd name="connsiteX84" fmla="*/ 485252 w 536440"/>
                <a:gd name="connsiteY84" fmla="*/ 144513 h 605522"/>
                <a:gd name="connsiteX85" fmla="*/ 477775 w 536440"/>
                <a:gd name="connsiteY85" fmla="*/ 134381 h 605522"/>
                <a:gd name="connsiteX86" fmla="*/ 487922 w 536440"/>
                <a:gd name="connsiteY86" fmla="*/ 126915 h 605522"/>
                <a:gd name="connsiteX87" fmla="*/ 530822 w 536440"/>
                <a:gd name="connsiteY87" fmla="*/ 151356 h 605522"/>
                <a:gd name="connsiteX88" fmla="*/ 508571 w 536440"/>
                <a:gd name="connsiteY88" fmla="*/ 238633 h 605522"/>
                <a:gd name="connsiteX89" fmla="*/ 447692 w 536440"/>
                <a:gd name="connsiteY89" fmla="*/ 302801 h 605522"/>
                <a:gd name="connsiteX90" fmla="*/ 488634 w 536440"/>
                <a:gd name="connsiteY90" fmla="*/ 342618 h 605522"/>
                <a:gd name="connsiteX91" fmla="*/ 529754 w 536440"/>
                <a:gd name="connsiteY91" fmla="*/ 402787 h 605522"/>
                <a:gd name="connsiteX92" fmla="*/ 530822 w 536440"/>
                <a:gd name="connsiteY92" fmla="*/ 454157 h 605522"/>
                <a:gd name="connsiteX93" fmla="*/ 485697 w 536440"/>
                <a:gd name="connsiteY93" fmla="*/ 478954 h 605522"/>
                <a:gd name="connsiteX94" fmla="*/ 467718 w 536440"/>
                <a:gd name="connsiteY94" fmla="*/ 480020 h 605522"/>
                <a:gd name="connsiteX95" fmla="*/ 412980 w 536440"/>
                <a:gd name="connsiteY95" fmla="*/ 473444 h 605522"/>
                <a:gd name="connsiteX96" fmla="*/ 268260 w 536440"/>
                <a:gd name="connsiteY96" fmla="*/ 420385 h 605522"/>
                <a:gd name="connsiteX97" fmla="*/ 195454 w 536440"/>
                <a:gd name="connsiteY97" fmla="*/ 451936 h 605522"/>
                <a:gd name="connsiteX98" fmla="*/ 201862 w 536440"/>
                <a:gd name="connsiteY98" fmla="*/ 480731 h 605522"/>
                <a:gd name="connsiteX99" fmla="*/ 195365 w 536440"/>
                <a:gd name="connsiteY99" fmla="*/ 491485 h 605522"/>
                <a:gd name="connsiteX100" fmla="*/ 193229 w 536440"/>
                <a:gd name="connsiteY100" fmla="*/ 491841 h 605522"/>
                <a:gd name="connsiteX101" fmla="*/ 184595 w 536440"/>
                <a:gd name="connsiteY101" fmla="*/ 485086 h 605522"/>
                <a:gd name="connsiteX102" fmla="*/ 178543 w 536440"/>
                <a:gd name="connsiteY102" fmla="*/ 457979 h 605522"/>
                <a:gd name="connsiteX103" fmla="*/ 123450 w 536440"/>
                <a:gd name="connsiteY103" fmla="*/ 473444 h 605522"/>
                <a:gd name="connsiteX104" fmla="*/ 68712 w 536440"/>
                <a:gd name="connsiteY104" fmla="*/ 480020 h 605522"/>
                <a:gd name="connsiteX105" fmla="*/ 50733 w 536440"/>
                <a:gd name="connsiteY105" fmla="*/ 478954 h 605522"/>
                <a:gd name="connsiteX106" fmla="*/ 5608 w 536440"/>
                <a:gd name="connsiteY106" fmla="*/ 454157 h 605522"/>
                <a:gd name="connsiteX107" fmla="*/ 27859 w 536440"/>
                <a:gd name="connsiteY107" fmla="*/ 366881 h 605522"/>
                <a:gd name="connsiteX108" fmla="*/ 88738 w 536440"/>
                <a:gd name="connsiteY108" fmla="*/ 302712 h 605522"/>
                <a:gd name="connsiteX109" fmla="*/ 72183 w 536440"/>
                <a:gd name="connsiteY109" fmla="*/ 287692 h 605522"/>
                <a:gd name="connsiteX110" fmla="*/ 71916 w 536440"/>
                <a:gd name="connsiteY110" fmla="*/ 275161 h 605522"/>
                <a:gd name="connsiteX111" fmla="*/ 84466 w 536440"/>
                <a:gd name="connsiteY111" fmla="*/ 274805 h 605522"/>
                <a:gd name="connsiteX112" fmla="*/ 102534 w 536440"/>
                <a:gd name="connsiteY112" fmla="*/ 291070 h 605522"/>
                <a:gd name="connsiteX113" fmla="*/ 139559 w 536440"/>
                <a:gd name="connsiteY113" fmla="*/ 262540 h 605522"/>
                <a:gd name="connsiteX114" fmla="*/ 152020 w 536440"/>
                <a:gd name="connsiteY114" fmla="*/ 264496 h 605522"/>
                <a:gd name="connsiteX115" fmla="*/ 150062 w 536440"/>
                <a:gd name="connsiteY115" fmla="*/ 276938 h 605522"/>
                <a:gd name="connsiteX116" fmla="*/ 116329 w 536440"/>
                <a:gd name="connsiteY116" fmla="*/ 302712 h 605522"/>
                <a:gd name="connsiteX117" fmla="*/ 165104 w 536440"/>
                <a:gd name="connsiteY117" fmla="*/ 339329 h 605522"/>
                <a:gd name="connsiteX118" fmla="*/ 164392 w 536440"/>
                <a:gd name="connsiteY118" fmla="*/ 302801 h 605522"/>
                <a:gd name="connsiteX119" fmla="*/ 171868 w 536440"/>
                <a:gd name="connsiteY119" fmla="*/ 187795 h 605522"/>
                <a:gd name="connsiteX120" fmla="*/ 181836 w 536440"/>
                <a:gd name="connsiteY120" fmla="*/ 180241 h 605522"/>
                <a:gd name="connsiteX121" fmla="*/ 189491 w 536440"/>
                <a:gd name="connsiteY121" fmla="*/ 190195 h 605522"/>
                <a:gd name="connsiteX122" fmla="*/ 182192 w 536440"/>
                <a:gd name="connsiteY122" fmla="*/ 302801 h 605522"/>
                <a:gd name="connsiteX123" fmla="*/ 183527 w 536440"/>
                <a:gd name="connsiteY123" fmla="*/ 351594 h 605522"/>
                <a:gd name="connsiteX124" fmla="*/ 225181 w 536440"/>
                <a:gd name="connsiteY124" fmla="*/ 377191 h 605522"/>
                <a:gd name="connsiteX125" fmla="*/ 268260 w 536440"/>
                <a:gd name="connsiteY125" fmla="*/ 400476 h 605522"/>
                <a:gd name="connsiteX126" fmla="*/ 311249 w 536440"/>
                <a:gd name="connsiteY126" fmla="*/ 377191 h 605522"/>
                <a:gd name="connsiteX127" fmla="*/ 321840 w 536440"/>
                <a:gd name="connsiteY127" fmla="*/ 370969 h 605522"/>
                <a:gd name="connsiteX128" fmla="*/ 334034 w 536440"/>
                <a:gd name="connsiteY128" fmla="*/ 374080 h 605522"/>
                <a:gd name="connsiteX129" fmla="*/ 330919 w 536440"/>
                <a:gd name="connsiteY129" fmla="*/ 386256 h 605522"/>
                <a:gd name="connsiteX130" fmla="*/ 320149 w 536440"/>
                <a:gd name="connsiteY130" fmla="*/ 392566 h 605522"/>
                <a:gd name="connsiteX131" fmla="*/ 288108 w 536440"/>
                <a:gd name="connsiteY131" fmla="*/ 410253 h 605522"/>
                <a:gd name="connsiteX132" fmla="*/ 416718 w 536440"/>
                <a:gd name="connsiteY132" fmla="*/ 456024 h 605522"/>
                <a:gd name="connsiteX133" fmla="*/ 515424 w 536440"/>
                <a:gd name="connsiteY133" fmla="*/ 445270 h 605522"/>
                <a:gd name="connsiteX134" fmla="*/ 475372 w 536440"/>
                <a:gd name="connsiteY134" fmla="*/ 354616 h 605522"/>
                <a:gd name="connsiteX135" fmla="*/ 433985 w 536440"/>
                <a:gd name="connsiteY135" fmla="*/ 314444 h 605522"/>
                <a:gd name="connsiteX136" fmla="*/ 396871 w 536440"/>
                <a:gd name="connsiteY136" fmla="*/ 343062 h 605522"/>
                <a:gd name="connsiteX137" fmla="*/ 391619 w 536440"/>
                <a:gd name="connsiteY137" fmla="*/ 344751 h 605522"/>
                <a:gd name="connsiteX138" fmla="*/ 384410 w 536440"/>
                <a:gd name="connsiteY138" fmla="*/ 341018 h 605522"/>
                <a:gd name="connsiteX139" fmla="*/ 386457 w 536440"/>
                <a:gd name="connsiteY139" fmla="*/ 328664 h 605522"/>
                <a:gd name="connsiteX140" fmla="*/ 420101 w 536440"/>
                <a:gd name="connsiteY140" fmla="*/ 302801 h 605522"/>
                <a:gd name="connsiteX141" fmla="*/ 371326 w 536440"/>
                <a:gd name="connsiteY141" fmla="*/ 266273 h 605522"/>
                <a:gd name="connsiteX142" fmla="*/ 372038 w 536440"/>
                <a:gd name="connsiteY142" fmla="*/ 302801 h 605522"/>
                <a:gd name="connsiteX143" fmla="*/ 364562 w 536440"/>
                <a:gd name="connsiteY143" fmla="*/ 417718 h 605522"/>
                <a:gd name="connsiteX144" fmla="*/ 355840 w 536440"/>
                <a:gd name="connsiteY144" fmla="*/ 425450 h 605522"/>
                <a:gd name="connsiteX145" fmla="*/ 354594 w 536440"/>
                <a:gd name="connsiteY145" fmla="*/ 425362 h 605522"/>
                <a:gd name="connsiteX146" fmla="*/ 346939 w 536440"/>
                <a:gd name="connsiteY146" fmla="*/ 415319 h 605522"/>
                <a:gd name="connsiteX147" fmla="*/ 354238 w 536440"/>
                <a:gd name="connsiteY147" fmla="*/ 302801 h 605522"/>
                <a:gd name="connsiteX148" fmla="*/ 352903 w 536440"/>
                <a:gd name="connsiteY148" fmla="*/ 253919 h 605522"/>
                <a:gd name="connsiteX149" fmla="*/ 311249 w 536440"/>
                <a:gd name="connsiteY149" fmla="*/ 228412 h 605522"/>
                <a:gd name="connsiteX150" fmla="*/ 268260 w 536440"/>
                <a:gd name="connsiteY150" fmla="*/ 205126 h 605522"/>
                <a:gd name="connsiteX151" fmla="*/ 225181 w 536440"/>
                <a:gd name="connsiteY151" fmla="*/ 228412 h 605522"/>
                <a:gd name="connsiteX152" fmla="*/ 206401 w 536440"/>
                <a:gd name="connsiteY152" fmla="*/ 239521 h 605522"/>
                <a:gd name="connsiteX153" fmla="*/ 201773 w 536440"/>
                <a:gd name="connsiteY153" fmla="*/ 240855 h 605522"/>
                <a:gd name="connsiteX154" fmla="*/ 194119 w 536440"/>
                <a:gd name="connsiteY154" fmla="*/ 236589 h 605522"/>
                <a:gd name="connsiteX155" fmla="*/ 197145 w 536440"/>
                <a:gd name="connsiteY155" fmla="*/ 224324 h 605522"/>
                <a:gd name="connsiteX156" fmla="*/ 216281 w 536440"/>
                <a:gd name="connsiteY156" fmla="*/ 212947 h 605522"/>
                <a:gd name="connsiteX157" fmla="*/ 248322 w 536440"/>
                <a:gd name="connsiteY157" fmla="*/ 195350 h 605522"/>
                <a:gd name="connsiteX158" fmla="*/ 119711 w 536440"/>
                <a:gd name="connsiteY158" fmla="*/ 149490 h 605522"/>
                <a:gd name="connsiteX159" fmla="*/ 21095 w 536440"/>
                <a:gd name="connsiteY159" fmla="*/ 160244 h 605522"/>
                <a:gd name="connsiteX160" fmla="*/ 19849 w 536440"/>
                <a:gd name="connsiteY160" fmla="*/ 186640 h 605522"/>
                <a:gd name="connsiteX161" fmla="*/ 13708 w 536440"/>
                <a:gd name="connsiteY161" fmla="*/ 197572 h 605522"/>
                <a:gd name="connsiteX162" fmla="*/ 2671 w 536440"/>
                <a:gd name="connsiteY162" fmla="*/ 191439 h 605522"/>
                <a:gd name="connsiteX163" fmla="*/ 5608 w 536440"/>
                <a:gd name="connsiteY163" fmla="*/ 151356 h 605522"/>
                <a:gd name="connsiteX164" fmla="*/ 50733 w 536440"/>
                <a:gd name="connsiteY164" fmla="*/ 126649 h 605522"/>
                <a:gd name="connsiteX165" fmla="*/ 123450 w 536440"/>
                <a:gd name="connsiteY165" fmla="*/ 132159 h 605522"/>
                <a:gd name="connsiteX166" fmla="*/ 268260 w 536440"/>
                <a:gd name="connsiteY166" fmla="*/ 185218 h 605522"/>
                <a:gd name="connsiteX167" fmla="*/ 340976 w 536440"/>
                <a:gd name="connsiteY167" fmla="*/ 153667 h 605522"/>
                <a:gd name="connsiteX168" fmla="*/ 326913 w 536440"/>
                <a:gd name="connsiteY168" fmla="*/ 97675 h 605522"/>
                <a:gd name="connsiteX169" fmla="*/ 268260 w 536440"/>
                <a:gd name="connsiteY169" fmla="*/ 17775 h 605522"/>
                <a:gd name="connsiteX170" fmla="*/ 200883 w 536440"/>
                <a:gd name="connsiteY170" fmla="*/ 128515 h 605522"/>
                <a:gd name="connsiteX171" fmla="*/ 190203 w 536440"/>
                <a:gd name="connsiteY171" fmla="*/ 135092 h 605522"/>
                <a:gd name="connsiteX172" fmla="*/ 183616 w 536440"/>
                <a:gd name="connsiteY172" fmla="*/ 124338 h 605522"/>
                <a:gd name="connsiteX173" fmla="*/ 217527 w 536440"/>
                <a:gd name="connsiteY173" fmla="*/ 36173 h 605522"/>
                <a:gd name="connsiteX174" fmla="*/ 268260 w 536440"/>
                <a:gd name="connsiteY174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36440" h="605522">
                  <a:moveTo>
                    <a:pt x="211268" y="520202"/>
                  </a:moveTo>
                  <a:cubicBezTo>
                    <a:pt x="200405" y="520202"/>
                    <a:pt x="191678" y="529001"/>
                    <a:pt x="191678" y="539755"/>
                  </a:cubicBezTo>
                  <a:cubicBezTo>
                    <a:pt x="191678" y="550598"/>
                    <a:pt x="200405" y="559308"/>
                    <a:pt x="211268" y="559308"/>
                  </a:cubicBezTo>
                  <a:cubicBezTo>
                    <a:pt x="222043" y="559308"/>
                    <a:pt x="230858" y="550598"/>
                    <a:pt x="230858" y="539755"/>
                  </a:cubicBezTo>
                  <a:cubicBezTo>
                    <a:pt x="230858" y="529001"/>
                    <a:pt x="222043" y="520202"/>
                    <a:pt x="211268" y="520202"/>
                  </a:cubicBezTo>
                  <a:close/>
                  <a:moveTo>
                    <a:pt x="211268" y="502426"/>
                  </a:moveTo>
                  <a:cubicBezTo>
                    <a:pt x="231838" y="502426"/>
                    <a:pt x="248668" y="519224"/>
                    <a:pt x="248668" y="539755"/>
                  </a:cubicBezTo>
                  <a:cubicBezTo>
                    <a:pt x="248668" y="560375"/>
                    <a:pt x="231838" y="577084"/>
                    <a:pt x="211268" y="577084"/>
                  </a:cubicBezTo>
                  <a:cubicBezTo>
                    <a:pt x="190609" y="577084"/>
                    <a:pt x="173869" y="560375"/>
                    <a:pt x="173869" y="539755"/>
                  </a:cubicBezTo>
                  <a:cubicBezTo>
                    <a:pt x="173869" y="519224"/>
                    <a:pt x="190609" y="502426"/>
                    <a:pt x="211268" y="502426"/>
                  </a:cubicBezTo>
                  <a:close/>
                  <a:moveTo>
                    <a:pt x="347548" y="464751"/>
                  </a:moveTo>
                  <a:cubicBezTo>
                    <a:pt x="352266" y="465907"/>
                    <a:pt x="355293" y="470617"/>
                    <a:pt x="354225" y="475416"/>
                  </a:cubicBezTo>
                  <a:cubicBezTo>
                    <a:pt x="345323" y="513630"/>
                    <a:pt x="333482" y="545535"/>
                    <a:pt x="319951" y="567663"/>
                  </a:cubicBezTo>
                  <a:cubicBezTo>
                    <a:pt x="304461" y="592814"/>
                    <a:pt x="287101" y="605522"/>
                    <a:pt x="268228" y="605522"/>
                  </a:cubicBezTo>
                  <a:cubicBezTo>
                    <a:pt x="257990" y="605522"/>
                    <a:pt x="248019" y="601701"/>
                    <a:pt x="238583" y="594147"/>
                  </a:cubicBezTo>
                  <a:cubicBezTo>
                    <a:pt x="234755" y="591036"/>
                    <a:pt x="234132" y="585437"/>
                    <a:pt x="237248" y="581616"/>
                  </a:cubicBezTo>
                  <a:cubicBezTo>
                    <a:pt x="240363" y="577794"/>
                    <a:pt x="245972" y="577172"/>
                    <a:pt x="249800" y="580283"/>
                  </a:cubicBezTo>
                  <a:cubicBezTo>
                    <a:pt x="255943" y="585260"/>
                    <a:pt x="262175" y="587748"/>
                    <a:pt x="268228" y="587748"/>
                  </a:cubicBezTo>
                  <a:cubicBezTo>
                    <a:pt x="293956" y="587748"/>
                    <a:pt x="320307" y="543224"/>
                    <a:pt x="336865" y="471417"/>
                  </a:cubicBezTo>
                  <a:cubicBezTo>
                    <a:pt x="337934" y="466618"/>
                    <a:pt x="342741" y="463685"/>
                    <a:pt x="347548" y="464751"/>
                  </a:cubicBezTo>
                  <a:close/>
                  <a:moveTo>
                    <a:pt x="184951" y="373636"/>
                  </a:moveTo>
                  <a:cubicBezTo>
                    <a:pt x="186643" y="394610"/>
                    <a:pt x="189135" y="414874"/>
                    <a:pt x="192250" y="434160"/>
                  </a:cubicBezTo>
                  <a:cubicBezTo>
                    <a:pt x="210496" y="427228"/>
                    <a:pt x="229275" y="419229"/>
                    <a:pt x="248322" y="410253"/>
                  </a:cubicBezTo>
                  <a:cubicBezTo>
                    <a:pt x="237642" y="404653"/>
                    <a:pt x="226961" y="398699"/>
                    <a:pt x="216281" y="392566"/>
                  </a:cubicBezTo>
                  <a:cubicBezTo>
                    <a:pt x="205600" y="386434"/>
                    <a:pt x="195187" y="380124"/>
                    <a:pt x="184951" y="373636"/>
                  </a:cubicBezTo>
                  <a:close/>
                  <a:moveTo>
                    <a:pt x="102445" y="314355"/>
                  </a:moveTo>
                  <a:cubicBezTo>
                    <a:pt x="33556" y="373991"/>
                    <a:pt x="8456" y="423406"/>
                    <a:pt x="21095" y="445270"/>
                  </a:cubicBezTo>
                  <a:cubicBezTo>
                    <a:pt x="31330" y="463045"/>
                    <a:pt x="68178" y="467045"/>
                    <a:pt x="119711" y="456024"/>
                  </a:cubicBezTo>
                  <a:cubicBezTo>
                    <a:pt x="137156" y="452291"/>
                    <a:pt x="155847" y="446959"/>
                    <a:pt x="175250" y="440293"/>
                  </a:cubicBezTo>
                  <a:cubicBezTo>
                    <a:pt x="171067" y="415407"/>
                    <a:pt x="168041" y="389011"/>
                    <a:pt x="166261" y="361548"/>
                  </a:cubicBezTo>
                  <a:cubicBezTo>
                    <a:pt x="143298" y="346262"/>
                    <a:pt x="121937" y="330442"/>
                    <a:pt x="102445" y="314355"/>
                  </a:cubicBezTo>
                  <a:close/>
                  <a:moveTo>
                    <a:pt x="268226" y="284379"/>
                  </a:moveTo>
                  <a:cubicBezTo>
                    <a:pt x="278373" y="284379"/>
                    <a:pt x="286562" y="292652"/>
                    <a:pt x="286562" y="302793"/>
                  </a:cubicBezTo>
                  <a:cubicBezTo>
                    <a:pt x="286562" y="307685"/>
                    <a:pt x="282557" y="311688"/>
                    <a:pt x="277661" y="311688"/>
                  </a:cubicBezTo>
                  <a:cubicBezTo>
                    <a:pt x="272765" y="311688"/>
                    <a:pt x="268760" y="307685"/>
                    <a:pt x="268760" y="302793"/>
                  </a:cubicBezTo>
                  <a:cubicBezTo>
                    <a:pt x="268760" y="302437"/>
                    <a:pt x="268493" y="302170"/>
                    <a:pt x="268226" y="302170"/>
                  </a:cubicBezTo>
                  <a:cubicBezTo>
                    <a:pt x="263241" y="302170"/>
                    <a:pt x="259324" y="298167"/>
                    <a:pt x="259324" y="293274"/>
                  </a:cubicBezTo>
                  <a:cubicBezTo>
                    <a:pt x="259324" y="288382"/>
                    <a:pt x="263241" y="284379"/>
                    <a:pt x="268226" y="284379"/>
                  </a:cubicBezTo>
                  <a:close/>
                  <a:moveTo>
                    <a:pt x="268259" y="264192"/>
                  </a:moveTo>
                  <a:cubicBezTo>
                    <a:pt x="246988" y="264192"/>
                    <a:pt x="229633" y="281525"/>
                    <a:pt x="229633" y="302769"/>
                  </a:cubicBezTo>
                  <a:cubicBezTo>
                    <a:pt x="229633" y="324014"/>
                    <a:pt x="246988" y="341258"/>
                    <a:pt x="268259" y="341258"/>
                  </a:cubicBezTo>
                  <a:cubicBezTo>
                    <a:pt x="289441" y="341258"/>
                    <a:pt x="306796" y="324014"/>
                    <a:pt x="306796" y="302769"/>
                  </a:cubicBezTo>
                  <a:cubicBezTo>
                    <a:pt x="306796" y="281525"/>
                    <a:pt x="289441" y="264192"/>
                    <a:pt x="268259" y="264192"/>
                  </a:cubicBezTo>
                  <a:close/>
                  <a:moveTo>
                    <a:pt x="268259" y="246414"/>
                  </a:moveTo>
                  <a:cubicBezTo>
                    <a:pt x="299320" y="246414"/>
                    <a:pt x="324596" y="271658"/>
                    <a:pt x="324596" y="302769"/>
                  </a:cubicBezTo>
                  <a:cubicBezTo>
                    <a:pt x="324596" y="333792"/>
                    <a:pt x="299320" y="359036"/>
                    <a:pt x="268259" y="359036"/>
                  </a:cubicBezTo>
                  <a:cubicBezTo>
                    <a:pt x="237109" y="359036"/>
                    <a:pt x="211833" y="333792"/>
                    <a:pt x="211833" y="302769"/>
                  </a:cubicBezTo>
                  <a:cubicBezTo>
                    <a:pt x="211833" y="271658"/>
                    <a:pt x="237109" y="246414"/>
                    <a:pt x="268259" y="246414"/>
                  </a:cubicBezTo>
                  <a:close/>
                  <a:moveTo>
                    <a:pt x="40394" y="216841"/>
                  </a:moveTo>
                  <a:cubicBezTo>
                    <a:pt x="29541" y="216841"/>
                    <a:pt x="20822" y="225640"/>
                    <a:pt x="20822" y="236394"/>
                  </a:cubicBezTo>
                  <a:cubicBezTo>
                    <a:pt x="20822" y="247148"/>
                    <a:pt x="29541" y="255947"/>
                    <a:pt x="40394" y="255947"/>
                  </a:cubicBezTo>
                  <a:cubicBezTo>
                    <a:pt x="51159" y="255947"/>
                    <a:pt x="59966" y="247148"/>
                    <a:pt x="59966" y="236394"/>
                  </a:cubicBezTo>
                  <a:cubicBezTo>
                    <a:pt x="59966" y="225640"/>
                    <a:pt x="51159" y="216841"/>
                    <a:pt x="40394" y="216841"/>
                  </a:cubicBezTo>
                  <a:close/>
                  <a:moveTo>
                    <a:pt x="40394" y="199065"/>
                  </a:moveTo>
                  <a:cubicBezTo>
                    <a:pt x="60945" y="199065"/>
                    <a:pt x="77759" y="215774"/>
                    <a:pt x="77759" y="236394"/>
                  </a:cubicBezTo>
                  <a:cubicBezTo>
                    <a:pt x="77759" y="257014"/>
                    <a:pt x="60945" y="273723"/>
                    <a:pt x="40394" y="273723"/>
                  </a:cubicBezTo>
                  <a:cubicBezTo>
                    <a:pt x="19755" y="273723"/>
                    <a:pt x="3030" y="257014"/>
                    <a:pt x="3030" y="236394"/>
                  </a:cubicBezTo>
                  <a:cubicBezTo>
                    <a:pt x="3030" y="215774"/>
                    <a:pt x="19755" y="199065"/>
                    <a:pt x="40394" y="199065"/>
                  </a:cubicBezTo>
                  <a:close/>
                  <a:moveTo>
                    <a:pt x="344180" y="171442"/>
                  </a:moveTo>
                  <a:cubicBezTo>
                    <a:pt x="325934" y="178375"/>
                    <a:pt x="307155" y="186373"/>
                    <a:pt x="288108" y="195350"/>
                  </a:cubicBezTo>
                  <a:cubicBezTo>
                    <a:pt x="298788" y="200949"/>
                    <a:pt x="309469" y="206815"/>
                    <a:pt x="320149" y="212947"/>
                  </a:cubicBezTo>
                  <a:cubicBezTo>
                    <a:pt x="330830" y="219169"/>
                    <a:pt x="341243" y="225390"/>
                    <a:pt x="351479" y="231878"/>
                  </a:cubicBezTo>
                  <a:cubicBezTo>
                    <a:pt x="349787" y="210903"/>
                    <a:pt x="347295" y="190639"/>
                    <a:pt x="344180" y="171442"/>
                  </a:cubicBezTo>
                  <a:close/>
                  <a:moveTo>
                    <a:pt x="429598" y="122001"/>
                  </a:moveTo>
                  <a:cubicBezTo>
                    <a:pt x="418823" y="122001"/>
                    <a:pt x="410008" y="130800"/>
                    <a:pt x="410008" y="141554"/>
                  </a:cubicBezTo>
                  <a:cubicBezTo>
                    <a:pt x="410008" y="152397"/>
                    <a:pt x="418823" y="161107"/>
                    <a:pt x="429598" y="161107"/>
                  </a:cubicBezTo>
                  <a:cubicBezTo>
                    <a:pt x="440372" y="161107"/>
                    <a:pt x="449188" y="152397"/>
                    <a:pt x="449188" y="141554"/>
                  </a:cubicBezTo>
                  <a:cubicBezTo>
                    <a:pt x="449188" y="130800"/>
                    <a:pt x="440372" y="122001"/>
                    <a:pt x="429598" y="122001"/>
                  </a:cubicBezTo>
                  <a:close/>
                  <a:moveTo>
                    <a:pt x="429598" y="104225"/>
                  </a:moveTo>
                  <a:cubicBezTo>
                    <a:pt x="450167" y="104225"/>
                    <a:pt x="466997" y="121023"/>
                    <a:pt x="466997" y="141554"/>
                  </a:cubicBezTo>
                  <a:cubicBezTo>
                    <a:pt x="466997" y="162174"/>
                    <a:pt x="450167" y="178883"/>
                    <a:pt x="429598" y="178883"/>
                  </a:cubicBezTo>
                  <a:cubicBezTo>
                    <a:pt x="408939" y="178883"/>
                    <a:pt x="392198" y="162174"/>
                    <a:pt x="392198" y="141554"/>
                  </a:cubicBezTo>
                  <a:cubicBezTo>
                    <a:pt x="392198" y="121023"/>
                    <a:pt x="408939" y="104225"/>
                    <a:pt x="429598" y="104225"/>
                  </a:cubicBezTo>
                  <a:close/>
                  <a:moveTo>
                    <a:pt x="268260" y="0"/>
                  </a:moveTo>
                  <a:cubicBezTo>
                    <a:pt x="283924" y="0"/>
                    <a:pt x="298788" y="8976"/>
                    <a:pt x="312228" y="26574"/>
                  </a:cubicBezTo>
                  <a:cubicBezTo>
                    <a:pt x="324154" y="42216"/>
                    <a:pt x="334835" y="64258"/>
                    <a:pt x="343824" y="92254"/>
                  </a:cubicBezTo>
                  <a:cubicBezTo>
                    <a:pt x="349253" y="109140"/>
                    <a:pt x="353971" y="127715"/>
                    <a:pt x="357976" y="147623"/>
                  </a:cubicBezTo>
                  <a:cubicBezTo>
                    <a:pt x="363138" y="145846"/>
                    <a:pt x="368300" y="144157"/>
                    <a:pt x="373374" y="142557"/>
                  </a:cubicBezTo>
                  <a:cubicBezTo>
                    <a:pt x="378002" y="141135"/>
                    <a:pt x="382986" y="143802"/>
                    <a:pt x="384499" y="148423"/>
                  </a:cubicBezTo>
                  <a:cubicBezTo>
                    <a:pt x="385923" y="153134"/>
                    <a:pt x="383342" y="158111"/>
                    <a:pt x="378625" y="159622"/>
                  </a:cubicBezTo>
                  <a:cubicBezTo>
                    <a:pt x="372839" y="161310"/>
                    <a:pt x="367054" y="163266"/>
                    <a:pt x="361180" y="165310"/>
                  </a:cubicBezTo>
                  <a:cubicBezTo>
                    <a:pt x="365363" y="190017"/>
                    <a:pt x="368389" y="216502"/>
                    <a:pt x="370169" y="243965"/>
                  </a:cubicBezTo>
                  <a:cubicBezTo>
                    <a:pt x="393132" y="259252"/>
                    <a:pt x="414582" y="275161"/>
                    <a:pt x="433985" y="291159"/>
                  </a:cubicBezTo>
                  <a:cubicBezTo>
                    <a:pt x="502963" y="231523"/>
                    <a:pt x="528063" y="182107"/>
                    <a:pt x="515424" y="160244"/>
                  </a:cubicBezTo>
                  <a:cubicBezTo>
                    <a:pt x="510618" y="152067"/>
                    <a:pt x="500471" y="146735"/>
                    <a:pt x="485252" y="144513"/>
                  </a:cubicBezTo>
                  <a:cubicBezTo>
                    <a:pt x="480445" y="143802"/>
                    <a:pt x="477063" y="139269"/>
                    <a:pt x="477775" y="134381"/>
                  </a:cubicBezTo>
                  <a:cubicBezTo>
                    <a:pt x="478487" y="129493"/>
                    <a:pt x="483027" y="126204"/>
                    <a:pt x="487922" y="126915"/>
                  </a:cubicBezTo>
                  <a:cubicBezTo>
                    <a:pt x="508749" y="130026"/>
                    <a:pt x="523167" y="138203"/>
                    <a:pt x="530822" y="151356"/>
                  </a:cubicBezTo>
                  <a:cubicBezTo>
                    <a:pt x="542926" y="172420"/>
                    <a:pt x="535272" y="202549"/>
                    <a:pt x="508571" y="238633"/>
                  </a:cubicBezTo>
                  <a:cubicBezTo>
                    <a:pt x="493440" y="259163"/>
                    <a:pt x="472791" y="280849"/>
                    <a:pt x="447692" y="302801"/>
                  </a:cubicBezTo>
                  <a:cubicBezTo>
                    <a:pt x="462912" y="316133"/>
                    <a:pt x="476707" y="329464"/>
                    <a:pt x="488634" y="342618"/>
                  </a:cubicBezTo>
                  <a:cubicBezTo>
                    <a:pt x="508304" y="364481"/>
                    <a:pt x="522188" y="384656"/>
                    <a:pt x="529754" y="402787"/>
                  </a:cubicBezTo>
                  <a:cubicBezTo>
                    <a:pt x="538298" y="423229"/>
                    <a:pt x="538654" y="440559"/>
                    <a:pt x="530822" y="454157"/>
                  </a:cubicBezTo>
                  <a:cubicBezTo>
                    <a:pt x="522900" y="467756"/>
                    <a:pt x="507770" y="476110"/>
                    <a:pt x="485697" y="478954"/>
                  </a:cubicBezTo>
                  <a:cubicBezTo>
                    <a:pt x="480089" y="479665"/>
                    <a:pt x="474126" y="480020"/>
                    <a:pt x="467718" y="480020"/>
                  </a:cubicBezTo>
                  <a:cubicBezTo>
                    <a:pt x="451786" y="480020"/>
                    <a:pt x="433540" y="477799"/>
                    <a:pt x="412980" y="473444"/>
                  </a:cubicBezTo>
                  <a:cubicBezTo>
                    <a:pt x="369635" y="464112"/>
                    <a:pt x="319526" y="445714"/>
                    <a:pt x="268260" y="420385"/>
                  </a:cubicBezTo>
                  <a:cubicBezTo>
                    <a:pt x="243427" y="432561"/>
                    <a:pt x="219040" y="443137"/>
                    <a:pt x="195454" y="451936"/>
                  </a:cubicBezTo>
                  <a:cubicBezTo>
                    <a:pt x="197412" y="461801"/>
                    <a:pt x="199548" y="471488"/>
                    <a:pt x="201862" y="480731"/>
                  </a:cubicBezTo>
                  <a:cubicBezTo>
                    <a:pt x="203019" y="485531"/>
                    <a:pt x="200171" y="490330"/>
                    <a:pt x="195365" y="491485"/>
                  </a:cubicBezTo>
                  <a:cubicBezTo>
                    <a:pt x="194653" y="491752"/>
                    <a:pt x="193941" y="491841"/>
                    <a:pt x="193229" y="491841"/>
                  </a:cubicBezTo>
                  <a:cubicBezTo>
                    <a:pt x="189224" y="491841"/>
                    <a:pt x="185574" y="489086"/>
                    <a:pt x="184595" y="485086"/>
                  </a:cubicBezTo>
                  <a:cubicBezTo>
                    <a:pt x="182370" y="476288"/>
                    <a:pt x="180323" y="467222"/>
                    <a:pt x="178543" y="457979"/>
                  </a:cubicBezTo>
                  <a:cubicBezTo>
                    <a:pt x="159318" y="464467"/>
                    <a:pt x="140805" y="469711"/>
                    <a:pt x="123450" y="473444"/>
                  </a:cubicBezTo>
                  <a:cubicBezTo>
                    <a:pt x="102979" y="477799"/>
                    <a:pt x="84644" y="480020"/>
                    <a:pt x="68712" y="480020"/>
                  </a:cubicBezTo>
                  <a:cubicBezTo>
                    <a:pt x="62304" y="480020"/>
                    <a:pt x="56341" y="479665"/>
                    <a:pt x="50733" y="478954"/>
                  </a:cubicBezTo>
                  <a:cubicBezTo>
                    <a:pt x="28660" y="476110"/>
                    <a:pt x="13530" y="467756"/>
                    <a:pt x="5608" y="454157"/>
                  </a:cubicBezTo>
                  <a:cubicBezTo>
                    <a:pt x="-6496" y="433094"/>
                    <a:pt x="1158" y="402965"/>
                    <a:pt x="27859" y="366881"/>
                  </a:cubicBezTo>
                  <a:cubicBezTo>
                    <a:pt x="43079" y="346351"/>
                    <a:pt x="63728" y="324665"/>
                    <a:pt x="88738" y="302712"/>
                  </a:cubicBezTo>
                  <a:cubicBezTo>
                    <a:pt x="83042" y="297735"/>
                    <a:pt x="77524" y="292758"/>
                    <a:pt x="72183" y="287692"/>
                  </a:cubicBezTo>
                  <a:cubicBezTo>
                    <a:pt x="68623" y="284315"/>
                    <a:pt x="68534" y="278716"/>
                    <a:pt x="71916" y="275161"/>
                  </a:cubicBezTo>
                  <a:cubicBezTo>
                    <a:pt x="75298" y="271606"/>
                    <a:pt x="80906" y="271428"/>
                    <a:pt x="84466" y="274805"/>
                  </a:cubicBezTo>
                  <a:cubicBezTo>
                    <a:pt x="90251" y="280227"/>
                    <a:pt x="96214" y="285648"/>
                    <a:pt x="102534" y="291070"/>
                  </a:cubicBezTo>
                  <a:cubicBezTo>
                    <a:pt x="114104" y="281560"/>
                    <a:pt x="126476" y="272050"/>
                    <a:pt x="139559" y="262540"/>
                  </a:cubicBezTo>
                  <a:cubicBezTo>
                    <a:pt x="143565" y="259607"/>
                    <a:pt x="149083" y="260496"/>
                    <a:pt x="152020" y="264496"/>
                  </a:cubicBezTo>
                  <a:cubicBezTo>
                    <a:pt x="154868" y="268495"/>
                    <a:pt x="153978" y="274005"/>
                    <a:pt x="150062" y="276938"/>
                  </a:cubicBezTo>
                  <a:cubicBezTo>
                    <a:pt x="137957" y="285648"/>
                    <a:pt x="126743" y="294269"/>
                    <a:pt x="116329" y="302712"/>
                  </a:cubicBezTo>
                  <a:cubicBezTo>
                    <a:pt x="131460" y="315155"/>
                    <a:pt x="147748" y="327331"/>
                    <a:pt x="165104" y="339329"/>
                  </a:cubicBezTo>
                  <a:cubicBezTo>
                    <a:pt x="164659" y="327242"/>
                    <a:pt x="164392" y="315066"/>
                    <a:pt x="164392" y="302801"/>
                  </a:cubicBezTo>
                  <a:cubicBezTo>
                    <a:pt x="164392" y="262896"/>
                    <a:pt x="166884" y="224235"/>
                    <a:pt x="171868" y="187795"/>
                  </a:cubicBezTo>
                  <a:cubicBezTo>
                    <a:pt x="172491" y="182996"/>
                    <a:pt x="176941" y="179530"/>
                    <a:pt x="181836" y="180241"/>
                  </a:cubicBezTo>
                  <a:cubicBezTo>
                    <a:pt x="186732" y="180863"/>
                    <a:pt x="190114" y="185307"/>
                    <a:pt x="189491" y="190195"/>
                  </a:cubicBezTo>
                  <a:cubicBezTo>
                    <a:pt x="184595" y="225834"/>
                    <a:pt x="182192" y="263696"/>
                    <a:pt x="182192" y="302801"/>
                  </a:cubicBezTo>
                  <a:cubicBezTo>
                    <a:pt x="182192" y="319332"/>
                    <a:pt x="182637" y="335597"/>
                    <a:pt x="183527" y="351594"/>
                  </a:cubicBezTo>
                  <a:cubicBezTo>
                    <a:pt x="196967" y="360393"/>
                    <a:pt x="210852" y="368925"/>
                    <a:pt x="225181" y="377191"/>
                  </a:cubicBezTo>
                  <a:cubicBezTo>
                    <a:pt x="239511" y="385456"/>
                    <a:pt x="253930" y="393188"/>
                    <a:pt x="268260" y="400476"/>
                  </a:cubicBezTo>
                  <a:cubicBezTo>
                    <a:pt x="282500" y="393188"/>
                    <a:pt x="296919" y="385456"/>
                    <a:pt x="311249" y="377191"/>
                  </a:cubicBezTo>
                  <a:cubicBezTo>
                    <a:pt x="314720" y="375147"/>
                    <a:pt x="318280" y="373102"/>
                    <a:pt x="321840" y="370969"/>
                  </a:cubicBezTo>
                  <a:cubicBezTo>
                    <a:pt x="326023" y="368481"/>
                    <a:pt x="331542" y="369814"/>
                    <a:pt x="334034" y="374080"/>
                  </a:cubicBezTo>
                  <a:cubicBezTo>
                    <a:pt x="336526" y="378257"/>
                    <a:pt x="335191" y="383768"/>
                    <a:pt x="330919" y="386256"/>
                  </a:cubicBezTo>
                  <a:cubicBezTo>
                    <a:pt x="327358" y="388389"/>
                    <a:pt x="323709" y="390522"/>
                    <a:pt x="320149" y="392566"/>
                  </a:cubicBezTo>
                  <a:cubicBezTo>
                    <a:pt x="309469" y="398699"/>
                    <a:pt x="298788" y="404653"/>
                    <a:pt x="288108" y="410253"/>
                  </a:cubicBezTo>
                  <a:cubicBezTo>
                    <a:pt x="333856" y="431938"/>
                    <a:pt x="378091" y="447758"/>
                    <a:pt x="416718" y="456024"/>
                  </a:cubicBezTo>
                  <a:cubicBezTo>
                    <a:pt x="468252" y="467045"/>
                    <a:pt x="505100" y="463045"/>
                    <a:pt x="515424" y="445270"/>
                  </a:cubicBezTo>
                  <a:cubicBezTo>
                    <a:pt x="525659" y="427495"/>
                    <a:pt x="510707" y="393544"/>
                    <a:pt x="475372" y="354616"/>
                  </a:cubicBezTo>
                  <a:cubicBezTo>
                    <a:pt x="463446" y="341285"/>
                    <a:pt x="449472" y="327864"/>
                    <a:pt x="433985" y="314444"/>
                  </a:cubicBezTo>
                  <a:cubicBezTo>
                    <a:pt x="422415" y="323954"/>
                    <a:pt x="409954" y="333552"/>
                    <a:pt x="396871" y="343062"/>
                  </a:cubicBezTo>
                  <a:cubicBezTo>
                    <a:pt x="395269" y="344129"/>
                    <a:pt x="393488" y="344751"/>
                    <a:pt x="391619" y="344751"/>
                  </a:cubicBezTo>
                  <a:cubicBezTo>
                    <a:pt x="388860" y="344751"/>
                    <a:pt x="386190" y="343418"/>
                    <a:pt x="384410" y="341018"/>
                  </a:cubicBezTo>
                  <a:cubicBezTo>
                    <a:pt x="381562" y="337107"/>
                    <a:pt x="382452" y="331508"/>
                    <a:pt x="386457" y="328664"/>
                  </a:cubicBezTo>
                  <a:cubicBezTo>
                    <a:pt x="398562" y="319865"/>
                    <a:pt x="409776" y="311245"/>
                    <a:pt x="420101" y="302801"/>
                  </a:cubicBezTo>
                  <a:cubicBezTo>
                    <a:pt x="405059" y="290447"/>
                    <a:pt x="388682" y="278183"/>
                    <a:pt x="371326" y="266273"/>
                  </a:cubicBezTo>
                  <a:cubicBezTo>
                    <a:pt x="371860" y="278271"/>
                    <a:pt x="372038" y="290447"/>
                    <a:pt x="372038" y="302801"/>
                  </a:cubicBezTo>
                  <a:cubicBezTo>
                    <a:pt x="372038" y="342618"/>
                    <a:pt x="369546" y="381279"/>
                    <a:pt x="364562" y="417718"/>
                  </a:cubicBezTo>
                  <a:cubicBezTo>
                    <a:pt x="364028" y="422162"/>
                    <a:pt x="360201" y="425450"/>
                    <a:pt x="355840" y="425450"/>
                  </a:cubicBezTo>
                  <a:cubicBezTo>
                    <a:pt x="355395" y="425450"/>
                    <a:pt x="355039" y="425362"/>
                    <a:pt x="354594" y="425362"/>
                  </a:cubicBezTo>
                  <a:cubicBezTo>
                    <a:pt x="349698" y="424651"/>
                    <a:pt x="346316" y="420207"/>
                    <a:pt x="346939" y="415319"/>
                  </a:cubicBezTo>
                  <a:cubicBezTo>
                    <a:pt x="351835" y="379679"/>
                    <a:pt x="354238" y="341818"/>
                    <a:pt x="354238" y="302801"/>
                  </a:cubicBezTo>
                  <a:cubicBezTo>
                    <a:pt x="354238" y="286270"/>
                    <a:pt x="353793" y="269917"/>
                    <a:pt x="352903" y="253919"/>
                  </a:cubicBezTo>
                  <a:cubicBezTo>
                    <a:pt x="339552" y="245209"/>
                    <a:pt x="325578" y="236677"/>
                    <a:pt x="311249" y="228412"/>
                  </a:cubicBezTo>
                  <a:cubicBezTo>
                    <a:pt x="296919" y="220146"/>
                    <a:pt x="282500" y="212325"/>
                    <a:pt x="268260" y="205126"/>
                  </a:cubicBezTo>
                  <a:cubicBezTo>
                    <a:pt x="253930" y="212325"/>
                    <a:pt x="239511" y="220146"/>
                    <a:pt x="225181" y="228412"/>
                  </a:cubicBezTo>
                  <a:cubicBezTo>
                    <a:pt x="218862" y="231967"/>
                    <a:pt x="212543" y="235789"/>
                    <a:pt x="206401" y="239521"/>
                  </a:cubicBezTo>
                  <a:cubicBezTo>
                    <a:pt x="204977" y="240410"/>
                    <a:pt x="203375" y="240855"/>
                    <a:pt x="201773" y="240855"/>
                  </a:cubicBezTo>
                  <a:cubicBezTo>
                    <a:pt x="198747" y="240855"/>
                    <a:pt x="195810" y="239255"/>
                    <a:pt x="194119" y="236589"/>
                  </a:cubicBezTo>
                  <a:cubicBezTo>
                    <a:pt x="191627" y="232322"/>
                    <a:pt x="192962" y="226901"/>
                    <a:pt x="197145" y="224324"/>
                  </a:cubicBezTo>
                  <a:cubicBezTo>
                    <a:pt x="203464" y="220502"/>
                    <a:pt x="209873" y="216680"/>
                    <a:pt x="216281" y="212947"/>
                  </a:cubicBezTo>
                  <a:cubicBezTo>
                    <a:pt x="226961" y="206815"/>
                    <a:pt x="237642" y="200949"/>
                    <a:pt x="248322" y="195350"/>
                  </a:cubicBezTo>
                  <a:cubicBezTo>
                    <a:pt x="202574" y="173664"/>
                    <a:pt x="158339" y="157755"/>
                    <a:pt x="119711" y="149490"/>
                  </a:cubicBezTo>
                  <a:cubicBezTo>
                    <a:pt x="68178" y="138469"/>
                    <a:pt x="31330" y="142469"/>
                    <a:pt x="21095" y="160244"/>
                  </a:cubicBezTo>
                  <a:cubicBezTo>
                    <a:pt x="17179" y="166910"/>
                    <a:pt x="16823" y="175797"/>
                    <a:pt x="19849" y="186640"/>
                  </a:cubicBezTo>
                  <a:cubicBezTo>
                    <a:pt x="21184" y="191351"/>
                    <a:pt x="18425" y="196239"/>
                    <a:pt x="13708" y="197572"/>
                  </a:cubicBezTo>
                  <a:cubicBezTo>
                    <a:pt x="8990" y="198905"/>
                    <a:pt x="4006" y="196150"/>
                    <a:pt x="2671" y="191439"/>
                  </a:cubicBezTo>
                  <a:cubicBezTo>
                    <a:pt x="-1690" y="175886"/>
                    <a:pt x="-711" y="162377"/>
                    <a:pt x="5608" y="151356"/>
                  </a:cubicBezTo>
                  <a:cubicBezTo>
                    <a:pt x="13530" y="137758"/>
                    <a:pt x="28660" y="129404"/>
                    <a:pt x="50733" y="126649"/>
                  </a:cubicBezTo>
                  <a:cubicBezTo>
                    <a:pt x="70225" y="124071"/>
                    <a:pt x="94701" y="125938"/>
                    <a:pt x="123450" y="132159"/>
                  </a:cubicBezTo>
                  <a:cubicBezTo>
                    <a:pt x="166884" y="141402"/>
                    <a:pt x="216904" y="159888"/>
                    <a:pt x="268260" y="185218"/>
                  </a:cubicBezTo>
                  <a:cubicBezTo>
                    <a:pt x="292914" y="173042"/>
                    <a:pt x="317390" y="162466"/>
                    <a:pt x="340976" y="153667"/>
                  </a:cubicBezTo>
                  <a:cubicBezTo>
                    <a:pt x="337149" y="133492"/>
                    <a:pt x="332343" y="114739"/>
                    <a:pt x="326913" y="97675"/>
                  </a:cubicBezTo>
                  <a:cubicBezTo>
                    <a:pt x="310715" y="47638"/>
                    <a:pt x="288820" y="17775"/>
                    <a:pt x="268260" y="17775"/>
                  </a:cubicBezTo>
                  <a:cubicBezTo>
                    <a:pt x="243249" y="17775"/>
                    <a:pt x="217527" y="60169"/>
                    <a:pt x="200883" y="128515"/>
                  </a:cubicBezTo>
                  <a:cubicBezTo>
                    <a:pt x="199726" y="133314"/>
                    <a:pt x="194920" y="136247"/>
                    <a:pt x="190203" y="135092"/>
                  </a:cubicBezTo>
                  <a:cubicBezTo>
                    <a:pt x="185396" y="133936"/>
                    <a:pt x="182459" y="129137"/>
                    <a:pt x="183616" y="124338"/>
                  </a:cubicBezTo>
                  <a:cubicBezTo>
                    <a:pt x="192517" y="87721"/>
                    <a:pt x="204265" y="57236"/>
                    <a:pt x="217527" y="36173"/>
                  </a:cubicBezTo>
                  <a:cubicBezTo>
                    <a:pt x="232747" y="12176"/>
                    <a:pt x="249746" y="0"/>
                    <a:pt x="26826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</p:grpSp>
      <p:grpSp>
        <p:nvGrpSpPr>
          <p:cNvPr id="26" name="组合 25"/>
          <p:cNvGrpSpPr/>
          <p:nvPr/>
        </p:nvGrpSpPr>
        <p:grpSpPr>
          <a:xfrm>
            <a:off x="6987814" y="2281001"/>
            <a:ext cx="1019175" cy="1019175"/>
            <a:chOff x="8151256" y="3086877"/>
            <a:chExt cx="1019175" cy="1019175"/>
          </a:xfrm>
        </p:grpSpPr>
        <p:sp>
          <p:nvSpPr>
            <p:cNvPr id="33" name="椭圆 32"/>
            <p:cNvSpPr/>
            <p:nvPr/>
          </p:nvSpPr>
          <p:spPr>
            <a:xfrm>
              <a:off x="8151256" y="3086877"/>
              <a:ext cx="1019175" cy="1019175"/>
            </a:xfrm>
            <a:prstGeom prst="ellipse">
              <a:avLst/>
            </a:prstGeom>
            <a:noFill/>
            <a:ln w="25400">
              <a:solidFill>
                <a:schemeClr val="bg1">
                  <a:alpha val="5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4" name="solar-system_124615"/>
            <p:cNvSpPr>
              <a:spLocks noChangeAspect="1"/>
            </p:cNvSpPr>
            <p:nvPr/>
          </p:nvSpPr>
          <p:spPr bwMode="auto">
            <a:xfrm>
              <a:off x="8386021" y="3355872"/>
              <a:ext cx="549644" cy="481183"/>
            </a:xfrm>
            <a:custGeom>
              <a:avLst/>
              <a:gdLst>
                <a:gd name="T0" fmla="*/ 793 w 853"/>
                <a:gd name="T1" fmla="*/ 481 h 748"/>
                <a:gd name="T2" fmla="*/ 840 w 853"/>
                <a:gd name="T3" fmla="*/ 71 h 748"/>
                <a:gd name="T4" fmla="*/ 840 w 853"/>
                <a:gd name="T5" fmla="*/ 45 h 748"/>
                <a:gd name="T6" fmla="*/ 463 w 853"/>
                <a:gd name="T7" fmla="*/ 45 h 748"/>
                <a:gd name="T8" fmla="*/ 449 w 853"/>
                <a:gd name="T9" fmla="*/ 0 h 748"/>
                <a:gd name="T10" fmla="*/ 376 w 853"/>
                <a:gd name="T11" fmla="*/ 13 h 748"/>
                <a:gd name="T12" fmla="*/ 73 w 853"/>
                <a:gd name="T13" fmla="*/ 45 h 748"/>
                <a:gd name="T14" fmla="*/ 0 w 853"/>
                <a:gd name="T15" fmla="*/ 58 h 748"/>
                <a:gd name="T16" fmla="*/ 60 w 853"/>
                <a:gd name="T17" fmla="*/ 71 h 748"/>
                <a:gd name="T18" fmla="*/ 13 w 853"/>
                <a:gd name="T19" fmla="*/ 481 h 748"/>
                <a:gd name="T20" fmla="*/ 13 w 853"/>
                <a:gd name="T21" fmla="*/ 507 h 748"/>
                <a:gd name="T22" fmla="*/ 414 w 853"/>
                <a:gd name="T23" fmla="*/ 507 h 748"/>
                <a:gd name="T24" fmla="*/ 413 w 853"/>
                <a:gd name="T25" fmla="*/ 565 h 748"/>
                <a:gd name="T26" fmla="*/ 216 w 853"/>
                <a:gd name="T27" fmla="*/ 721 h 748"/>
                <a:gd name="T28" fmla="*/ 216 w 853"/>
                <a:gd name="T29" fmla="*/ 747 h 748"/>
                <a:gd name="T30" fmla="*/ 314 w 853"/>
                <a:gd name="T31" fmla="*/ 748 h 748"/>
                <a:gd name="T32" fmla="*/ 425 w 853"/>
                <a:gd name="T33" fmla="*/ 747 h 748"/>
                <a:gd name="T34" fmla="*/ 428 w 853"/>
                <a:gd name="T35" fmla="*/ 747 h 748"/>
                <a:gd name="T36" fmla="*/ 539 w 853"/>
                <a:gd name="T37" fmla="*/ 748 h 748"/>
                <a:gd name="T38" fmla="*/ 643 w 853"/>
                <a:gd name="T39" fmla="*/ 747 h 748"/>
                <a:gd name="T40" fmla="*/ 643 w 853"/>
                <a:gd name="T41" fmla="*/ 721 h 748"/>
                <a:gd name="T42" fmla="*/ 440 w 853"/>
                <a:gd name="T43" fmla="*/ 565 h 748"/>
                <a:gd name="T44" fmla="*/ 440 w 853"/>
                <a:gd name="T45" fmla="*/ 507 h 748"/>
                <a:gd name="T46" fmla="*/ 840 w 853"/>
                <a:gd name="T47" fmla="*/ 507 h 748"/>
                <a:gd name="T48" fmla="*/ 840 w 853"/>
                <a:gd name="T49" fmla="*/ 481 h 748"/>
                <a:gd name="T50" fmla="*/ 413 w 853"/>
                <a:gd name="T51" fmla="*/ 721 h 748"/>
                <a:gd name="T52" fmla="*/ 413 w 853"/>
                <a:gd name="T53" fmla="*/ 612 h 748"/>
                <a:gd name="T54" fmla="*/ 440 w 853"/>
                <a:gd name="T55" fmla="*/ 721 h 748"/>
                <a:gd name="T56" fmla="*/ 514 w 853"/>
                <a:gd name="T57" fmla="*/ 721 h 748"/>
                <a:gd name="T58" fmla="*/ 436 w 853"/>
                <a:gd name="T59" fmla="*/ 26 h 748"/>
                <a:gd name="T60" fmla="*/ 402 w 853"/>
                <a:gd name="T61" fmla="*/ 45 h 748"/>
                <a:gd name="T62" fmla="*/ 87 w 853"/>
                <a:gd name="T63" fmla="*/ 481 h 748"/>
                <a:gd name="T64" fmla="*/ 389 w 853"/>
                <a:gd name="T65" fmla="*/ 71 h 748"/>
                <a:gd name="T66" fmla="*/ 767 w 853"/>
                <a:gd name="T67" fmla="*/ 71 h 748"/>
                <a:gd name="T68" fmla="*/ 87 w 853"/>
                <a:gd name="T69" fmla="*/ 48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748">
                  <a:moveTo>
                    <a:pt x="840" y="481"/>
                  </a:moveTo>
                  <a:lnTo>
                    <a:pt x="793" y="481"/>
                  </a:lnTo>
                  <a:lnTo>
                    <a:pt x="793" y="71"/>
                  </a:lnTo>
                  <a:lnTo>
                    <a:pt x="840" y="71"/>
                  </a:lnTo>
                  <a:cubicBezTo>
                    <a:pt x="847" y="71"/>
                    <a:pt x="853" y="65"/>
                    <a:pt x="853" y="58"/>
                  </a:cubicBezTo>
                  <a:cubicBezTo>
                    <a:pt x="853" y="51"/>
                    <a:pt x="847" y="45"/>
                    <a:pt x="840" y="45"/>
                  </a:cubicBezTo>
                  <a:lnTo>
                    <a:pt x="780" y="45"/>
                  </a:lnTo>
                  <a:lnTo>
                    <a:pt x="463" y="45"/>
                  </a:lnTo>
                  <a:lnTo>
                    <a:pt x="463" y="13"/>
                  </a:lnTo>
                  <a:cubicBezTo>
                    <a:pt x="463" y="6"/>
                    <a:pt x="457" y="0"/>
                    <a:pt x="449" y="0"/>
                  </a:cubicBezTo>
                  <a:lnTo>
                    <a:pt x="389" y="0"/>
                  </a:lnTo>
                  <a:cubicBezTo>
                    <a:pt x="382" y="0"/>
                    <a:pt x="376" y="6"/>
                    <a:pt x="376" y="13"/>
                  </a:cubicBezTo>
                  <a:lnTo>
                    <a:pt x="376" y="45"/>
                  </a:lnTo>
                  <a:lnTo>
                    <a:pt x="73" y="45"/>
                  </a:lnTo>
                  <a:lnTo>
                    <a:pt x="13" y="45"/>
                  </a:lnTo>
                  <a:cubicBezTo>
                    <a:pt x="6" y="45"/>
                    <a:pt x="0" y="51"/>
                    <a:pt x="0" y="58"/>
                  </a:cubicBezTo>
                  <a:cubicBezTo>
                    <a:pt x="0" y="65"/>
                    <a:pt x="6" y="71"/>
                    <a:pt x="13" y="71"/>
                  </a:cubicBezTo>
                  <a:lnTo>
                    <a:pt x="60" y="71"/>
                  </a:lnTo>
                  <a:lnTo>
                    <a:pt x="60" y="481"/>
                  </a:lnTo>
                  <a:lnTo>
                    <a:pt x="13" y="481"/>
                  </a:lnTo>
                  <a:cubicBezTo>
                    <a:pt x="6" y="481"/>
                    <a:pt x="0" y="487"/>
                    <a:pt x="0" y="494"/>
                  </a:cubicBezTo>
                  <a:cubicBezTo>
                    <a:pt x="0" y="501"/>
                    <a:pt x="6" y="507"/>
                    <a:pt x="13" y="507"/>
                  </a:cubicBezTo>
                  <a:lnTo>
                    <a:pt x="73" y="507"/>
                  </a:lnTo>
                  <a:lnTo>
                    <a:pt x="414" y="507"/>
                  </a:lnTo>
                  <a:cubicBezTo>
                    <a:pt x="414" y="508"/>
                    <a:pt x="413" y="508"/>
                    <a:pt x="413" y="509"/>
                  </a:cubicBezTo>
                  <a:lnTo>
                    <a:pt x="413" y="565"/>
                  </a:lnTo>
                  <a:lnTo>
                    <a:pt x="307" y="721"/>
                  </a:lnTo>
                  <a:lnTo>
                    <a:pt x="216" y="721"/>
                  </a:lnTo>
                  <a:cubicBezTo>
                    <a:pt x="209" y="721"/>
                    <a:pt x="203" y="727"/>
                    <a:pt x="203" y="734"/>
                  </a:cubicBezTo>
                  <a:cubicBezTo>
                    <a:pt x="203" y="741"/>
                    <a:pt x="209" y="747"/>
                    <a:pt x="216" y="747"/>
                  </a:cubicBezTo>
                  <a:lnTo>
                    <a:pt x="312" y="747"/>
                  </a:lnTo>
                  <a:cubicBezTo>
                    <a:pt x="312" y="748"/>
                    <a:pt x="313" y="748"/>
                    <a:pt x="314" y="748"/>
                  </a:cubicBezTo>
                  <a:cubicBezTo>
                    <a:pt x="315" y="748"/>
                    <a:pt x="316" y="748"/>
                    <a:pt x="317" y="747"/>
                  </a:cubicBezTo>
                  <a:lnTo>
                    <a:pt x="425" y="747"/>
                  </a:lnTo>
                  <a:cubicBezTo>
                    <a:pt x="426" y="747"/>
                    <a:pt x="426" y="748"/>
                    <a:pt x="427" y="748"/>
                  </a:cubicBezTo>
                  <a:cubicBezTo>
                    <a:pt x="427" y="748"/>
                    <a:pt x="428" y="747"/>
                    <a:pt x="428" y="747"/>
                  </a:cubicBezTo>
                  <a:lnTo>
                    <a:pt x="537" y="747"/>
                  </a:lnTo>
                  <a:cubicBezTo>
                    <a:pt x="537" y="748"/>
                    <a:pt x="538" y="748"/>
                    <a:pt x="539" y="748"/>
                  </a:cubicBezTo>
                  <a:cubicBezTo>
                    <a:pt x="540" y="748"/>
                    <a:pt x="541" y="748"/>
                    <a:pt x="542" y="747"/>
                  </a:cubicBezTo>
                  <a:lnTo>
                    <a:pt x="643" y="747"/>
                  </a:lnTo>
                  <a:cubicBezTo>
                    <a:pt x="650" y="747"/>
                    <a:pt x="656" y="741"/>
                    <a:pt x="656" y="734"/>
                  </a:cubicBezTo>
                  <a:cubicBezTo>
                    <a:pt x="656" y="727"/>
                    <a:pt x="650" y="721"/>
                    <a:pt x="643" y="721"/>
                  </a:cubicBezTo>
                  <a:lnTo>
                    <a:pt x="546" y="721"/>
                  </a:lnTo>
                  <a:lnTo>
                    <a:pt x="440" y="565"/>
                  </a:lnTo>
                  <a:lnTo>
                    <a:pt x="440" y="509"/>
                  </a:lnTo>
                  <a:cubicBezTo>
                    <a:pt x="440" y="508"/>
                    <a:pt x="440" y="508"/>
                    <a:pt x="440" y="507"/>
                  </a:cubicBezTo>
                  <a:lnTo>
                    <a:pt x="780" y="507"/>
                  </a:lnTo>
                  <a:lnTo>
                    <a:pt x="840" y="507"/>
                  </a:lnTo>
                  <a:cubicBezTo>
                    <a:pt x="847" y="507"/>
                    <a:pt x="853" y="501"/>
                    <a:pt x="853" y="494"/>
                  </a:cubicBezTo>
                  <a:cubicBezTo>
                    <a:pt x="853" y="487"/>
                    <a:pt x="847" y="481"/>
                    <a:pt x="840" y="481"/>
                  </a:cubicBezTo>
                  <a:close/>
                  <a:moveTo>
                    <a:pt x="413" y="612"/>
                  </a:moveTo>
                  <a:lnTo>
                    <a:pt x="413" y="721"/>
                  </a:lnTo>
                  <a:lnTo>
                    <a:pt x="339" y="721"/>
                  </a:lnTo>
                  <a:lnTo>
                    <a:pt x="413" y="612"/>
                  </a:lnTo>
                  <a:close/>
                  <a:moveTo>
                    <a:pt x="514" y="721"/>
                  </a:moveTo>
                  <a:lnTo>
                    <a:pt x="440" y="721"/>
                  </a:lnTo>
                  <a:lnTo>
                    <a:pt x="440" y="612"/>
                  </a:lnTo>
                  <a:lnTo>
                    <a:pt x="514" y="721"/>
                  </a:lnTo>
                  <a:close/>
                  <a:moveTo>
                    <a:pt x="402" y="26"/>
                  </a:moveTo>
                  <a:lnTo>
                    <a:pt x="436" y="26"/>
                  </a:lnTo>
                  <a:lnTo>
                    <a:pt x="436" y="45"/>
                  </a:lnTo>
                  <a:lnTo>
                    <a:pt x="402" y="45"/>
                  </a:lnTo>
                  <a:lnTo>
                    <a:pt x="402" y="26"/>
                  </a:lnTo>
                  <a:close/>
                  <a:moveTo>
                    <a:pt x="87" y="481"/>
                  </a:moveTo>
                  <a:lnTo>
                    <a:pt x="87" y="71"/>
                  </a:lnTo>
                  <a:lnTo>
                    <a:pt x="389" y="71"/>
                  </a:lnTo>
                  <a:lnTo>
                    <a:pt x="449" y="71"/>
                  </a:lnTo>
                  <a:lnTo>
                    <a:pt x="767" y="71"/>
                  </a:lnTo>
                  <a:lnTo>
                    <a:pt x="767" y="481"/>
                  </a:lnTo>
                  <a:lnTo>
                    <a:pt x="87" y="48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066408" y="2281000"/>
            <a:ext cx="1019175" cy="1019175"/>
            <a:chOff x="10229850" y="3086876"/>
            <a:chExt cx="1019175" cy="1019175"/>
          </a:xfrm>
        </p:grpSpPr>
        <p:sp>
          <p:nvSpPr>
            <p:cNvPr id="36" name="椭圆 35"/>
            <p:cNvSpPr/>
            <p:nvPr/>
          </p:nvSpPr>
          <p:spPr>
            <a:xfrm>
              <a:off x="10229850" y="3086876"/>
              <a:ext cx="1019175" cy="1019175"/>
            </a:xfrm>
            <a:prstGeom prst="ellipse">
              <a:avLst/>
            </a:prstGeom>
            <a:noFill/>
            <a:ln w="25400">
              <a:solidFill>
                <a:schemeClr val="bg1">
                  <a:alpha val="5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7" name="solar-system_124615"/>
            <p:cNvSpPr>
              <a:spLocks noChangeAspect="1"/>
            </p:cNvSpPr>
            <p:nvPr/>
          </p:nvSpPr>
          <p:spPr bwMode="auto">
            <a:xfrm>
              <a:off x="10464615" y="3338289"/>
              <a:ext cx="549644" cy="516347"/>
            </a:xfrm>
            <a:custGeom>
              <a:avLst/>
              <a:gdLst>
                <a:gd name="T0" fmla="*/ 2278 w 2497"/>
                <a:gd name="T1" fmla="*/ 2323 h 2350"/>
                <a:gd name="T2" fmla="*/ 2111 w 2497"/>
                <a:gd name="T3" fmla="*/ 927 h 2350"/>
                <a:gd name="T4" fmla="*/ 2278 w 2497"/>
                <a:gd name="T5" fmla="*/ 26 h 2350"/>
                <a:gd name="T6" fmla="*/ 2331 w 2497"/>
                <a:gd name="T7" fmla="*/ 26 h 2350"/>
                <a:gd name="T8" fmla="*/ 2497 w 2497"/>
                <a:gd name="T9" fmla="*/ 927 h 2350"/>
                <a:gd name="T10" fmla="*/ 2331 w 2497"/>
                <a:gd name="T11" fmla="*/ 2323 h 2350"/>
                <a:gd name="T12" fmla="*/ 2304 w 2497"/>
                <a:gd name="T13" fmla="*/ 787 h 2350"/>
                <a:gd name="T14" fmla="*/ 2304 w 2497"/>
                <a:gd name="T15" fmla="*/ 1067 h 2350"/>
                <a:gd name="T16" fmla="*/ 2304 w 2497"/>
                <a:gd name="T17" fmla="*/ 787 h 2350"/>
                <a:gd name="T18" fmla="*/ 1574 w 2497"/>
                <a:gd name="T19" fmla="*/ 2323 h 2350"/>
                <a:gd name="T20" fmla="*/ 1407 w 2497"/>
                <a:gd name="T21" fmla="*/ 516 h 2350"/>
                <a:gd name="T22" fmla="*/ 1574 w 2497"/>
                <a:gd name="T23" fmla="*/ 26 h 2350"/>
                <a:gd name="T24" fmla="*/ 1627 w 2497"/>
                <a:gd name="T25" fmla="*/ 26 h 2350"/>
                <a:gd name="T26" fmla="*/ 1794 w 2497"/>
                <a:gd name="T27" fmla="*/ 516 h 2350"/>
                <a:gd name="T28" fmla="*/ 1627 w 2497"/>
                <a:gd name="T29" fmla="*/ 2323 h 2350"/>
                <a:gd name="T30" fmla="*/ 1601 w 2497"/>
                <a:gd name="T31" fmla="*/ 377 h 2350"/>
                <a:gd name="T32" fmla="*/ 1601 w 2497"/>
                <a:gd name="T33" fmla="*/ 656 h 2350"/>
                <a:gd name="T34" fmla="*/ 1601 w 2497"/>
                <a:gd name="T35" fmla="*/ 377 h 2350"/>
                <a:gd name="T36" fmla="*/ 870 w 2497"/>
                <a:gd name="T37" fmla="*/ 2323 h 2350"/>
                <a:gd name="T38" fmla="*/ 704 w 2497"/>
                <a:gd name="T39" fmla="*/ 1798 h 2350"/>
                <a:gd name="T40" fmla="*/ 870 w 2497"/>
                <a:gd name="T41" fmla="*/ 26 h 2350"/>
                <a:gd name="T42" fmla="*/ 924 w 2497"/>
                <a:gd name="T43" fmla="*/ 26 h 2350"/>
                <a:gd name="T44" fmla="*/ 1090 w 2497"/>
                <a:gd name="T45" fmla="*/ 1798 h 2350"/>
                <a:gd name="T46" fmla="*/ 924 w 2497"/>
                <a:gd name="T47" fmla="*/ 2323 h 2350"/>
                <a:gd name="T48" fmla="*/ 897 w 2497"/>
                <a:gd name="T49" fmla="*/ 1658 h 2350"/>
                <a:gd name="T50" fmla="*/ 897 w 2497"/>
                <a:gd name="T51" fmla="*/ 1938 h 2350"/>
                <a:gd name="T52" fmla="*/ 897 w 2497"/>
                <a:gd name="T53" fmla="*/ 1658 h 2350"/>
                <a:gd name="T54" fmla="*/ 166 w 2497"/>
                <a:gd name="T55" fmla="*/ 2323 h 2350"/>
                <a:gd name="T56" fmla="*/ 0 w 2497"/>
                <a:gd name="T57" fmla="*/ 1075 h 2350"/>
                <a:gd name="T58" fmla="*/ 166 w 2497"/>
                <a:gd name="T59" fmla="*/ 26 h 2350"/>
                <a:gd name="T60" fmla="*/ 220 w 2497"/>
                <a:gd name="T61" fmla="*/ 26 h 2350"/>
                <a:gd name="T62" fmla="*/ 386 w 2497"/>
                <a:gd name="T63" fmla="*/ 1075 h 2350"/>
                <a:gd name="T64" fmla="*/ 220 w 2497"/>
                <a:gd name="T65" fmla="*/ 2323 h 2350"/>
                <a:gd name="T66" fmla="*/ 193 w 2497"/>
                <a:gd name="T67" fmla="*/ 935 h 2350"/>
                <a:gd name="T68" fmla="*/ 193 w 2497"/>
                <a:gd name="T69" fmla="*/ 1215 h 2350"/>
                <a:gd name="T70" fmla="*/ 193 w 2497"/>
                <a:gd name="T71" fmla="*/ 935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97" h="2350">
                  <a:moveTo>
                    <a:pt x="2304" y="2350"/>
                  </a:moveTo>
                  <a:cubicBezTo>
                    <a:pt x="2290" y="2350"/>
                    <a:pt x="2278" y="2338"/>
                    <a:pt x="2278" y="2323"/>
                  </a:cubicBezTo>
                  <a:lnTo>
                    <a:pt x="2278" y="1118"/>
                  </a:lnTo>
                  <a:cubicBezTo>
                    <a:pt x="2184" y="1105"/>
                    <a:pt x="2111" y="1025"/>
                    <a:pt x="2111" y="927"/>
                  </a:cubicBezTo>
                  <a:cubicBezTo>
                    <a:pt x="2111" y="830"/>
                    <a:pt x="2184" y="749"/>
                    <a:pt x="2278" y="736"/>
                  </a:cubicBezTo>
                  <a:lnTo>
                    <a:pt x="2278" y="26"/>
                  </a:lnTo>
                  <a:cubicBezTo>
                    <a:pt x="2278" y="12"/>
                    <a:pt x="2290" y="0"/>
                    <a:pt x="2304" y="0"/>
                  </a:cubicBezTo>
                  <a:cubicBezTo>
                    <a:pt x="2319" y="0"/>
                    <a:pt x="2331" y="12"/>
                    <a:pt x="2331" y="26"/>
                  </a:cubicBezTo>
                  <a:lnTo>
                    <a:pt x="2331" y="736"/>
                  </a:lnTo>
                  <a:cubicBezTo>
                    <a:pt x="2425" y="749"/>
                    <a:pt x="2497" y="830"/>
                    <a:pt x="2497" y="927"/>
                  </a:cubicBezTo>
                  <a:cubicBezTo>
                    <a:pt x="2497" y="1025"/>
                    <a:pt x="2425" y="1105"/>
                    <a:pt x="2331" y="1118"/>
                  </a:cubicBezTo>
                  <a:lnTo>
                    <a:pt x="2331" y="2323"/>
                  </a:lnTo>
                  <a:cubicBezTo>
                    <a:pt x="2331" y="2338"/>
                    <a:pt x="2319" y="2350"/>
                    <a:pt x="2304" y="2350"/>
                  </a:cubicBezTo>
                  <a:close/>
                  <a:moveTo>
                    <a:pt x="2304" y="787"/>
                  </a:moveTo>
                  <a:cubicBezTo>
                    <a:pt x="2227" y="787"/>
                    <a:pt x="2164" y="850"/>
                    <a:pt x="2164" y="927"/>
                  </a:cubicBezTo>
                  <a:cubicBezTo>
                    <a:pt x="2164" y="1004"/>
                    <a:pt x="2227" y="1067"/>
                    <a:pt x="2304" y="1067"/>
                  </a:cubicBezTo>
                  <a:cubicBezTo>
                    <a:pt x="2381" y="1067"/>
                    <a:pt x="2444" y="1004"/>
                    <a:pt x="2444" y="927"/>
                  </a:cubicBezTo>
                  <a:cubicBezTo>
                    <a:pt x="2444" y="850"/>
                    <a:pt x="2381" y="787"/>
                    <a:pt x="2304" y="787"/>
                  </a:cubicBezTo>
                  <a:close/>
                  <a:moveTo>
                    <a:pt x="1601" y="2350"/>
                  </a:moveTo>
                  <a:cubicBezTo>
                    <a:pt x="1586" y="2350"/>
                    <a:pt x="1574" y="2338"/>
                    <a:pt x="1574" y="2323"/>
                  </a:cubicBezTo>
                  <a:lnTo>
                    <a:pt x="1574" y="708"/>
                  </a:lnTo>
                  <a:cubicBezTo>
                    <a:pt x="1480" y="695"/>
                    <a:pt x="1407" y="614"/>
                    <a:pt x="1407" y="516"/>
                  </a:cubicBezTo>
                  <a:cubicBezTo>
                    <a:pt x="1407" y="419"/>
                    <a:pt x="1480" y="338"/>
                    <a:pt x="1574" y="325"/>
                  </a:cubicBezTo>
                  <a:lnTo>
                    <a:pt x="1574" y="26"/>
                  </a:lnTo>
                  <a:cubicBezTo>
                    <a:pt x="1574" y="12"/>
                    <a:pt x="1586" y="0"/>
                    <a:pt x="1601" y="0"/>
                  </a:cubicBezTo>
                  <a:cubicBezTo>
                    <a:pt x="1615" y="0"/>
                    <a:pt x="1627" y="12"/>
                    <a:pt x="1627" y="26"/>
                  </a:cubicBezTo>
                  <a:lnTo>
                    <a:pt x="1627" y="325"/>
                  </a:lnTo>
                  <a:cubicBezTo>
                    <a:pt x="1721" y="338"/>
                    <a:pt x="1794" y="419"/>
                    <a:pt x="1794" y="516"/>
                  </a:cubicBezTo>
                  <a:cubicBezTo>
                    <a:pt x="1794" y="614"/>
                    <a:pt x="1721" y="695"/>
                    <a:pt x="1627" y="708"/>
                  </a:cubicBezTo>
                  <a:lnTo>
                    <a:pt x="1627" y="2323"/>
                  </a:lnTo>
                  <a:cubicBezTo>
                    <a:pt x="1627" y="2338"/>
                    <a:pt x="1615" y="2350"/>
                    <a:pt x="1601" y="2350"/>
                  </a:cubicBezTo>
                  <a:close/>
                  <a:moveTo>
                    <a:pt x="1601" y="377"/>
                  </a:moveTo>
                  <a:cubicBezTo>
                    <a:pt x="1523" y="377"/>
                    <a:pt x="1461" y="439"/>
                    <a:pt x="1461" y="516"/>
                  </a:cubicBezTo>
                  <a:cubicBezTo>
                    <a:pt x="1461" y="593"/>
                    <a:pt x="1523" y="656"/>
                    <a:pt x="1601" y="656"/>
                  </a:cubicBezTo>
                  <a:cubicBezTo>
                    <a:pt x="1678" y="656"/>
                    <a:pt x="1740" y="593"/>
                    <a:pt x="1740" y="516"/>
                  </a:cubicBezTo>
                  <a:cubicBezTo>
                    <a:pt x="1740" y="439"/>
                    <a:pt x="1678" y="377"/>
                    <a:pt x="1601" y="377"/>
                  </a:cubicBezTo>
                  <a:close/>
                  <a:moveTo>
                    <a:pt x="897" y="2350"/>
                  </a:moveTo>
                  <a:cubicBezTo>
                    <a:pt x="882" y="2350"/>
                    <a:pt x="870" y="2338"/>
                    <a:pt x="870" y="2323"/>
                  </a:cubicBezTo>
                  <a:lnTo>
                    <a:pt x="870" y="1989"/>
                  </a:lnTo>
                  <a:cubicBezTo>
                    <a:pt x="776" y="1976"/>
                    <a:pt x="704" y="1895"/>
                    <a:pt x="704" y="1798"/>
                  </a:cubicBezTo>
                  <a:cubicBezTo>
                    <a:pt x="704" y="1700"/>
                    <a:pt x="776" y="1619"/>
                    <a:pt x="870" y="1606"/>
                  </a:cubicBezTo>
                  <a:lnTo>
                    <a:pt x="870" y="26"/>
                  </a:lnTo>
                  <a:cubicBezTo>
                    <a:pt x="870" y="12"/>
                    <a:pt x="882" y="0"/>
                    <a:pt x="897" y="0"/>
                  </a:cubicBezTo>
                  <a:cubicBezTo>
                    <a:pt x="912" y="0"/>
                    <a:pt x="924" y="12"/>
                    <a:pt x="924" y="26"/>
                  </a:cubicBezTo>
                  <a:lnTo>
                    <a:pt x="924" y="1606"/>
                  </a:lnTo>
                  <a:cubicBezTo>
                    <a:pt x="1017" y="1619"/>
                    <a:pt x="1090" y="1700"/>
                    <a:pt x="1090" y="1798"/>
                  </a:cubicBezTo>
                  <a:cubicBezTo>
                    <a:pt x="1090" y="1895"/>
                    <a:pt x="1017" y="1976"/>
                    <a:pt x="924" y="1989"/>
                  </a:cubicBezTo>
                  <a:lnTo>
                    <a:pt x="924" y="2323"/>
                  </a:lnTo>
                  <a:cubicBezTo>
                    <a:pt x="924" y="2338"/>
                    <a:pt x="912" y="2350"/>
                    <a:pt x="897" y="2350"/>
                  </a:cubicBezTo>
                  <a:close/>
                  <a:moveTo>
                    <a:pt x="897" y="1658"/>
                  </a:moveTo>
                  <a:cubicBezTo>
                    <a:pt x="820" y="1658"/>
                    <a:pt x="757" y="1721"/>
                    <a:pt x="757" y="1798"/>
                  </a:cubicBezTo>
                  <a:cubicBezTo>
                    <a:pt x="757" y="1875"/>
                    <a:pt x="820" y="1938"/>
                    <a:pt x="897" y="1938"/>
                  </a:cubicBezTo>
                  <a:cubicBezTo>
                    <a:pt x="974" y="1938"/>
                    <a:pt x="1037" y="1875"/>
                    <a:pt x="1037" y="1798"/>
                  </a:cubicBezTo>
                  <a:cubicBezTo>
                    <a:pt x="1037" y="1721"/>
                    <a:pt x="974" y="1658"/>
                    <a:pt x="897" y="1658"/>
                  </a:cubicBezTo>
                  <a:close/>
                  <a:moveTo>
                    <a:pt x="193" y="2350"/>
                  </a:moveTo>
                  <a:cubicBezTo>
                    <a:pt x="178" y="2350"/>
                    <a:pt x="166" y="2338"/>
                    <a:pt x="166" y="2323"/>
                  </a:cubicBezTo>
                  <a:lnTo>
                    <a:pt x="166" y="1266"/>
                  </a:lnTo>
                  <a:cubicBezTo>
                    <a:pt x="73" y="1253"/>
                    <a:pt x="0" y="1172"/>
                    <a:pt x="0" y="1075"/>
                  </a:cubicBezTo>
                  <a:cubicBezTo>
                    <a:pt x="0" y="977"/>
                    <a:pt x="73" y="897"/>
                    <a:pt x="166" y="884"/>
                  </a:cubicBezTo>
                  <a:lnTo>
                    <a:pt x="166" y="26"/>
                  </a:lnTo>
                  <a:cubicBezTo>
                    <a:pt x="166" y="12"/>
                    <a:pt x="178" y="0"/>
                    <a:pt x="193" y="0"/>
                  </a:cubicBezTo>
                  <a:cubicBezTo>
                    <a:pt x="208" y="0"/>
                    <a:pt x="220" y="12"/>
                    <a:pt x="220" y="26"/>
                  </a:cubicBezTo>
                  <a:lnTo>
                    <a:pt x="220" y="884"/>
                  </a:lnTo>
                  <a:cubicBezTo>
                    <a:pt x="314" y="897"/>
                    <a:pt x="386" y="977"/>
                    <a:pt x="386" y="1075"/>
                  </a:cubicBezTo>
                  <a:cubicBezTo>
                    <a:pt x="386" y="1172"/>
                    <a:pt x="314" y="1253"/>
                    <a:pt x="220" y="1266"/>
                  </a:cubicBezTo>
                  <a:lnTo>
                    <a:pt x="220" y="2323"/>
                  </a:lnTo>
                  <a:cubicBezTo>
                    <a:pt x="220" y="2338"/>
                    <a:pt x="208" y="2350"/>
                    <a:pt x="193" y="2350"/>
                  </a:cubicBezTo>
                  <a:close/>
                  <a:moveTo>
                    <a:pt x="193" y="935"/>
                  </a:moveTo>
                  <a:cubicBezTo>
                    <a:pt x="116" y="935"/>
                    <a:pt x="53" y="998"/>
                    <a:pt x="53" y="1075"/>
                  </a:cubicBezTo>
                  <a:cubicBezTo>
                    <a:pt x="53" y="1152"/>
                    <a:pt x="116" y="1215"/>
                    <a:pt x="193" y="1215"/>
                  </a:cubicBezTo>
                  <a:cubicBezTo>
                    <a:pt x="270" y="1215"/>
                    <a:pt x="333" y="1152"/>
                    <a:pt x="333" y="1075"/>
                  </a:cubicBezTo>
                  <a:cubicBezTo>
                    <a:pt x="333" y="998"/>
                    <a:pt x="270" y="935"/>
                    <a:pt x="193" y="93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75" b="94590" l="3472" r="97093">
                        <a14:backgroundMark x1="37303" y1="42632" x2="38474" y2="43359"/>
                        <a14:backgroundMark x1="61889" y1="61122" x2="62697" y2="62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269625" y="2016074"/>
            <a:ext cx="4380632" cy="4380632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770418" y="3236140"/>
            <a:ext cx="845373" cy="845373"/>
          </a:xfrm>
          <a:prstGeom prst="ellipse">
            <a:avLst/>
          </a:prstGeom>
          <a:solidFill>
            <a:srgbClr val="BBD7E7"/>
          </a:solidFill>
          <a:ln w="12700">
            <a:solidFill>
              <a:srgbClr val="FB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04</a:t>
            </a:r>
            <a:endParaRPr lang="zh-CN" altLang="en-US" sz="3600" dirty="0">
              <a:solidFill>
                <a:schemeClr val="bg1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67966" y="426537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教学反思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1832" y="4814086"/>
            <a:ext cx="4500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85916" y="1669569"/>
            <a:ext cx="1881143" cy="501984"/>
            <a:chOff x="1714464" y="1574035"/>
            <a:chExt cx="1974136" cy="501984"/>
          </a:xfrm>
        </p:grpSpPr>
        <p:sp>
          <p:nvSpPr>
            <p:cNvPr id="28" name="Freeform 10"/>
            <p:cNvSpPr/>
            <p:nvPr/>
          </p:nvSpPr>
          <p:spPr bwMode="auto">
            <a:xfrm flipH="1">
              <a:off x="1717271" y="1961178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 flipH="1">
              <a:off x="1717271" y="1574035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 flipH="1">
              <a:off x="1714464" y="1767607"/>
              <a:ext cx="1971329" cy="114840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741868" y="2075438"/>
            <a:ext cx="5002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300" dirty="0">
                <a:solidFill>
                  <a:srgbClr val="FBE9E9"/>
                </a:solidFill>
                <a:latin typeface="Impact" panose="020B0806030902050204" pitchFamily="34" charset="0"/>
                <a:ea typeface="造字工房悦黑演示版纤细体" pitchFamily="50" charset="-122"/>
              </a:rPr>
              <a:t>EDUCATION</a:t>
            </a:r>
            <a:endParaRPr lang="zh-CN" altLang="en-US" sz="8000" spc="300" dirty="0">
              <a:solidFill>
                <a:srgbClr val="FBE9E9"/>
              </a:solidFill>
              <a:latin typeface="Impact" panose="020B0806030902050204" pitchFamily="34" charset="0"/>
              <a:ea typeface="造字工房悦黑演示版纤细体" pitchFamily="5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4" y="2432398"/>
            <a:ext cx="4763375" cy="47633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52732" y="2832149"/>
            <a:ext cx="10086536" cy="3146619"/>
          </a:xfrm>
          <a:prstGeom prst="rect">
            <a:avLst/>
          </a:prstGeom>
          <a:solidFill>
            <a:schemeClr val="bg1"/>
          </a:solidFill>
          <a:ln w="28575">
            <a:solidFill>
              <a:srgbClr val="BBD7E7"/>
            </a:solidFill>
          </a:ln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15842" y="466374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CONTENTS</a:t>
            </a:r>
            <a:endParaRPr lang="zh-CN" altLang="en-US" sz="4400" b="1" dirty="0">
              <a:solidFill>
                <a:schemeClr val="bg1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1777" y="875405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造字工房悦黑演示版纤细体" pitchFamily="50" charset="-122"/>
                <a:ea typeface="造字工房悦黑演示版纤细体" pitchFamily="50" charset="-122"/>
              </a:rPr>
              <a:t>目  录</a:t>
            </a:r>
            <a:endParaRPr lang="zh-CN" altLang="en-US" sz="3600" b="1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17" y="1391209"/>
            <a:ext cx="2881880" cy="288188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83689" y="4115101"/>
            <a:ext cx="3228788" cy="1460605"/>
            <a:chOff x="1451433" y="1639708"/>
            <a:chExt cx="3228788" cy="1460605"/>
          </a:xfrm>
        </p:grpSpPr>
        <p:grpSp>
          <p:nvGrpSpPr>
            <p:cNvPr id="32" name="组合 31"/>
            <p:cNvGrpSpPr/>
            <p:nvPr/>
          </p:nvGrpSpPr>
          <p:grpSpPr>
            <a:xfrm>
              <a:off x="2587011" y="1639708"/>
              <a:ext cx="2093210" cy="1107996"/>
              <a:chOff x="2324100" y="1809969"/>
              <a:chExt cx="2093210" cy="1107996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2324100" y="2256770"/>
                <a:ext cx="1657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Part</a:t>
                </a:r>
                <a:endParaRPr lang="zh-CN" alt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255260" y="1809969"/>
                <a:ext cx="1162050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6600" i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01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 flipH="1">
                <a:off x="3183451" y="2012950"/>
                <a:ext cx="264822" cy="719122"/>
              </a:xfrm>
              <a:prstGeom prst="line">
                <a:avLst/>
              </a:prstGeom>
              <a:ln w="19050">
                <a:solidFill>
                  <a:srgbClr val="BBD7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1451433" y="2638648"/>
              <a:ext cx="2932617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2800" b="1" spc="300">
                  <a:solidFill>
                    <a:schemeClr val="accent4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教学分析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23065" y="4115101"/>
            <a:ext cx="3228788" cy="1460605"/>
            <a:chOff x="1451433" y="1639708"/>
            <a:chExt cx="3228788" cy="1460605"/>
          </a:xfrm>
        </p:grpSpPr>
        <p:grpSp>
          <p:nvGrpSpPr>
            <p:cNvPr id="38" name="组合 37"/>
            <p:cNvGrpSpPr/>
            <p:nvPr/>
          </p:nvGrpSpPr>
          <p:grpSpPr>
            <a:xfrm>
              <a:off x="2587011" y="1639708"/>
              <a:ext cx="2093210" cy="1107996"/>
              <a:chOff x="2324100" y="1809969"/>
              <a:chExt cx="2093210" cy="1107996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2324100" y="2256770"/>
                <a:ext cx="1657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Part</a:t>
                </a:r>
                <a:endParaRPr lang="zh-CN" alt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255260" y="1809969"/>
                <a:ext cx="1162050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6600" i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02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 flipH="1">
                <a:off x="3183451" y="2012950"/>
                <a:ext cx="264822" cy="719122"/>
              </a:xfrm>
              <a:prstGeom prst="line">
                <a:avLst/>
              </a:prstGeom>
              <a:ln w="19050">
                <a:solidFill>
                  <a:srgbClr val="BBD7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文本框 38"/>
            <p:cNvSpPr txBox="1"/>
            <p:nvPr/>
          </p:nvSpPr>
          <p:spPr>
            <a:xfrm>
              <a:off x="1451433" y="2638648"/>
              <a:ext cx="2932617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2800" b="1" spc="300">
                  <a:solidFill>
                    <a:schemeClr val="accent4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教学设计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10172" y="4115101"/>
            <a:ext cx="3228788" cy="1460605"/>
            <a:chOff x="1451433" y="1639708"/>
            <a:chExt cx="3228788" cy="1460605"/>
          </a:xfrm>
        </p:grpSpPr>
        <p:grpSp>
          <p:nvGrpSpPr>
            <p:cNvPr id="44" name="组合 43"/>
            <p:cNvGrpSpPr/>
            <p:nvPr/>
          </p:nvGrpSpPr>
          <p:grpSpPr>
            <a:xfrm>
              <a:off x="2587011" y="1639708"/>
              <a:ext cx="2093210" cy="1107996"/>
              <a:chOff x="2324100" y="1809969"/>
              <a:chExt cx="2093210" cy="1107996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2324100" y="2256770"/>
                <a:ext cx="1657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Part</a:t>
                </a:r>
                <a:endParaRPr lang="zh-CN" alt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255260" y="1809969"/>
                <a:ext cx="1162050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6600" i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03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 flipH="1">
                <a:off x="3183451" y="2012950"/>
                <a:ext cx="264822" cy="719122"/>
              </a:xfrm>
              <a:prstGeom prst="line">
                <a:avLst/>
              </a:prstGeom>
              <a:ln w="19050">
                <a:solidFill>
                  <a:srgbClr val="BBD7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本框 44"/>
            <p:cNvSpPr txBox="1"/>
            <p:nvPr/>
          </p:nvSpPr>
          <p:spPr>
            <a:xfrm>
              <a:off x="1451433" y="2638648"/>
              <a:ext cx="2932617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2800" b="1" spc="300">
                  <a:solidFill>
                    <a:schemeClr val="accent4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教学过程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349548" y="4115101"/>
            <a:ext cx="3228788" cy="1460605"/>
            <a:chOff x="1451433" y="1639708"/>
            <a:chExt cx="3228788" cy="1460605"/>
          </a:xfrm>
        </p:grpSpPr>
        <p:grpSp>
          <p:nvGrpSpPr>
            <p:cNvPr id="50" name="组合 49"/>
            <p:cNvGrpSpPr/>
            <p:nvPr/>
          </p:nvGrpSpPr>
          <p:grpSpPr>
            <a:xfrm>
              <a:off x="2587011" y="1639708"/>
              <a:ext cx="2093210" cy="1107996"/>
              <a:chOff x="2324100" y="1809969"/>
              <a:chExt cx="2093210" cy="1107996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2324100" y="2256770"/>
                <a:ext cx="1657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Part</a:t>
                </a:r>
                <a:endParaRPr lang="zh-CN" alt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3255260" y="1809969"/>
                <a:ext cx="1162050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6600" i="1">
                    <a:solidFill>
                      <a:schemeClr val="accent2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造字工房悦黑演示版纤细体" pitchFamily="50" charset="-122"/>
                    <a:ea typeface="造字工房悦黑演示版纤细体" pitchFamily="50" charset="-122"/>
                  </a:rPr>
                  <a:t>04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endParaRPr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 flipH="1">
                <a:off x="3183451" y="2012950"/>
                <a:ext cx="264822" cy="719122"/>
              </a:xfrm>
              <a:prstGeom prst="line">
                <a:avLst/>
              </a:prstGeom>
              <a:ln w="19050">
                <a:solidFill>
                  <a:srgbClr val="BBD7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文本框 50"/>
            <p:cNvSpPr txBox="1"/>
            <p:nvPr/>
          </p:nvSpPr>
          <p:spPr>
            <a:xfrm>
              <a:off x="1451433" y="2638648"/>
              <a:ext cx="2932617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2800" b="1" spc="300">
                  <a:solidFill>
                    <a:schemeClr val="accent4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教学反思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8349234" y="2150620"/>
            <a:ext cx="1714949" cy="3429897"/>
            <a:chOff x="8621134" y="1274163"/>
            <a:chExt cx="2160000" cy="4320000"/>
          </a:xfrm>
        </p:grpSpPr>
        <p:sp>
          <p:nvSpPr>
            <p:cNvPr id="68" name="矩形 67"/>
            <p:cNvSpPr/>
            <p:nvPr/>
          </p:nvSpPr>
          <p:spPr>
            <a:xfrm>
              <a:off x="8621134" y="1274163"/>
              <a:ext cx="2160000" cy="43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134" y="1274163"/>
              <a:ext cx="2160000" cy="2160000"/>
            </a:xfrm>
            <a:custGeom>
              <a:avLst/>
              <a:gdLst>
                <a:gd name="connsiteX0" fmla="*/ 0 w 2160000"/>
                <a:gd name="connsiteY0" fmla="*/ 0 h 2160000"/>
                <a:gd name="connsiteX1" fmla="*/ 2160000 w 2160000"/>
                <a:gd name="connsiteY1" fmla="*/ 0 h 2160000"/>
                <a:gd name="connsiteX2" fmla="*/ 2160000 w 2160000"/>
                <a:gd name="connsiteY2" fmla="*/ 2160000 h 2160000"/>
                <a:gd name="connsiteX3" fmla="*/ 0 w 2160000"/>
                <a:gd name="connsiteY3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2160000">
                  <a:moveTo>
                    <a:pt x="0" y="0"/>
                  </a:moveTo>
                  <a:lnTo>
                    <a:pt x="2160000" y="0"/>
                  </a:lnTo>
                  <a:lnTo>
                    <a:pt x="2160000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</p:pic>
      </p:grpSp>
      <p:grpSp>
        <p:nvGrpSpPr>
          <p:cNvPr id="70" name="组合 69"/>
          <p:cNvGrpSpPr/>
          <p:nvPr/>
        </p:nvGrpSpPr>
        <p:grpSpPr>
          <a:xfrm>
            <a:off x="1885646" y="2150621"/>
            <a:ext cx="1714949" cy="3429897"/>
            <a:chOff x="1410865" y="1274163"/>
            <a:chExt cx="2160001" cy="4320000"/>
          </a:xfrm>
        </p:grpSpPr>
        <p:sp>
          <p:nvSpPr>
            <p:cNvPr id="71" name="矩形 70"/>
            <p:cNvSpPr/>
            <p:nvPr/>
          </p:nvSpPr>
          <p:spPr>
            <a:xfrm>
              <a:off x="1410866" y="1274163"/>
              <a:ext cx="2160000" cy="43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65" y="1301140"/>
              <a:ext cx="2160000" cy="2106046"/>
            </a:xfrm>
            <a:custGeom>
              <a:avLst/>
              <a:gdLst>
                <a:gd name="connsiteX0" fmla="*/ 0 w 2160000"/>
                <a:gd name="connsiteY0" fmla="*/ 0 h 2160000"/>
                <a:gd name="connsiteX1" fmla="*/ 2160000 w 2160000"/>
                <a:gd name="connsiteY1" fmla="*/ 0 h 2160000"/>
                <a:gd name="connsiteX2" fmla="*/ 2160000 w 2160000"/>
                <a:gd name="connsiteY2" fmla="*/ 2160000 h 2160000"/>
                <a:gd name="connsiteX3" fmla="*/ 0 w 2160000"/>
                <a:gd name="connsiteY3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2160000">
                  <a:moveTo>
                    <a:pt x="0" y="0"/>
                  </a:moveTo>
                  <a:lnTo>
                    <a:pt x="2160000" y="0"/>
                  </a:lnTo>
                  <a:lnTo>
                    <a:pt x="2160000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</p:pic>
      </p:grpSp>
      <p:grpSp>
        <p:nvGrpSpPr>
          <p:cNvPr id="73" name="组合 72"/>
          <p:cNvGrpSpPr/>
          <p:nvPr/>
        </p:nvGrpSpPr>
        <p:grpSpPr>
          <a:xfrm>
            <a:off x="5089074" y="2150622"/>
            <a:ext cx="1714949" cy="3429897"/>
            <a:chOff x="5016000" y="1274163"/>
            <a:chExt cx="2160000" cy="4320000"/>
          </a:xfrm>
        </p:grpSpPr>
        <p:sp>
          <p:nvSpPr>
            <p:cNvPr id="74" name="矩形 73"/>
            <p:cNvSpPr/>
            <p:nvPr/>
          </p:nvSpPr>
          <p:spPr>
            <a:xfrm>
              <a:off x="5016000" y="1274163"/>
              <a:ext cx="2160000" cy="43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000" y="1301141"/>
              <a:ext cx="2159999" cy="2106045"/>
            </a:xfrm>
            <a:custGeom>
              <a:avLst/>
              <a:gdLst>
                <a:gd name="connsiteX0" fmla="*/ 0 w 2159999"/>
                <a:gd name="connsiteY0" fmla="*/ 0 h 2160000"/>
                <a:gd name="connsiteX1" fmla="*/ 2159999 w 2159999"/>
                <a:gd name="connsiteY1" fmla="*/ 0 h 2160000"/>
                <a:gd name="connsiteX2" fmla="*/ 2159999 w 2159999"/>
                <a:gd name="connsiteY2" fmla="*/ 2160000 h 2160000"/>
                <a:gd name="connsiteX3" fmla="*/ 0 w 2159999"/>
                <a:gd name="connsiteY3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9999" h="2160000">
                  <a:moveTo>
                    <a:pt x="0" y="0"/>
                  </a:moveTo>
                  <a:lnTo>
                    <a:pt x="2159999" y="0"/>
                  </a:lnTo>
                  <a:lnTo>
                    <a:pt x="2159999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</p:pic>
      </p:grpSp>
      <p:sp>
        <p:nvSpPr>
          <p:cNvPr id="78" name="文本框 77"/>
          <p:cNvSpPr txBox="1"/>
          <p:nvPr/>
        </p:nvSpPr>
        <p:spPr>
          <a:xfrm>
            <a:off x="1843610" y="4800073"/>
            <a:ext cx="1624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$24</a:t>
            </a:r>
            <a:endParaRPr lang="zh-CN" altLang="en-US" sz="4400" dirty="0">
              <a:solidFill>
                <a:schemeClr val="accent3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885646" y="3736072"/>
            <a:ext cx="1658217" cy="1084902"/>
            <a:chOff x="991599" y="3961832"/>
            <a:chExt cx="2381188" cy="1557913"/>
          </a:xfrm>
        </p:grpSpPr>
        <p:sp>
          <p:nvSpPr>
            <p:cNvPr id="84" name="等腰三角形 83"/>
            <p:cNvSpPr/>
            <p:nvPr/>
          </p:nvSpPr>
          <p:spPr>
            <a:xfrm rot="5400000">
              <a:off x="1017066" y="3992799"/>
              <a:ext cx="858537" cy="909471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294581" y="3961832"/>
              <a:ext cx="1775226" cy="574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91599" y="4458014"/>
              <a:ext cx="2381188" cy="106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91" name="文本框 90"/>
          <p:cNvSpPr txBox="1"/>
          <p:nvPr/>
        </p:nvSpPr>
        <p:spPr>
          <a:xfrm>
            <a:off x="5047037" y="4839372"/>
            <a:ext cx="1624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$24</a:t>
            </a:r>
            <a:endParaRPr lang="zh-CN" altLang="en-US" sz="4400" dirty="0">
              <a:solidFill>
                <a:schemeClr val="accent3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089073" y="3775371"/>
            <a:ext cx="1658217" cy="1084902"/>
            <a:chOff x="991599" y="3961832"/>
            <a:chExt cx="2381188" cy="1557913"/>
          </a:xfrm>
        </p:grpSpPr>
        <p:sp>
          <p:nvSpPr>
            <p:cNvPr id="93" name="等腰三角形 92"/>
            <p:cNvSpPr/>
            <p:nvPr/>
          </p:nvSpPr>
          <p:spPr>
            <a:xfrm rot="5400000">
              <a:off x="1017066" y="3992799"/>
              <a:ext cx="858537" cy="909471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1294581" y="3961832"/>
              <a:ext cx="1775226" cy="574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991599" y="4458014"/>
              <a:ext cx="2381188" cy="106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>
            <a:off x="8294880" y="4839372"/>
            <a:ext cx="1624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$24</a:t>
            </a:r>
            <a:endParaRPr lang="zh-CN" altLang="en-US" sz="4400" dirty="0">
              <a:solidFill>
                <a:schemeClr val="accent3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8336916" y="3775371"/>
            <a:ext cx="1658217" cy="1084902"/>
            <a:chOff x="991599" y="3961832"/>
            <a:chExt cx="2381188" cy="1557913"/>
          </a:xfrm>
        </p:grpSpPr>
        <p:sp>
          <p:nvSpPr>
            <p:cNvPr id="98" name="等腰三角形 97"/>
            <p:cNvSpPr/>
            <p:nvPr/>
          </p:nvSpPr>
          <p:spPr>
            <a:xfrm rot="5400000">
              <a:off x="1017066" y="3992799"/>
              <a:ext cx="858537" cy="909471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1294581" y="3961832"/>
              <a:ext cx="1775226" cy="574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991599" y="4458014"/>
              <a:ext cx="2381188" cy="106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1" grpId="0"/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1544754" y="2150622"/>
            <a:ext cx="4551246" cy="3630669"/>
            <a:chOff x="874714" y="1878469"/>
            <a:chExt cx="4551246" cy="3630669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921198" y="1831985"/>
              <a:ext cx="1449084" cy="1542051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211543" y="2187511"/>
              <a:ext cx="14478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About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11543" y="3018508"/>
              <a:ext cx="4214417" cy="199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Integer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mollis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vehicula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ligula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faucibus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Curabitur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vestibulum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。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Integer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mollis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vehicula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ligula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faucibus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11543" y="5121211"/>
              <a:ext cx="1569757" cy="387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accent3"/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微博</a:t>
              </a:r>
              <a:r>
                <a:rPr lang="en-US" altLang="zh-CN" sz="1400" dirty="0">
                  <a:solidFill>
                    <a:schemeClr val="accent3"/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@</a:t>
              </a:r>
              <a:r>
                <a:rPr lang="zh-CN" altLang="en-US" sz="1400" dirty="0">
                  <a:solidFill>
                    <a:schemeClr val="accent3"/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1400" dirty="0">
                <a:solidFill>
                  <a:schemeClr val="accent3"/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120" y="1636888"/>
            <a:ext cx="3875390" cy="3976702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1798888" y="1445895"/>
            <a:ext cx="1983106" cy="3966210"/>
            <a:chOff x="1410865" y="1274163"/>
            <a:chExt cx="2160001" cy="4320000"/>
          </a:xfrm>
        </p:grpSpPr>
        <p:sp>
          <p:nvSpPr>
            <p:cNvPr id="9" name="矩形 8"/>
            <p:cNvSpPr/>
            <p:nvPr/>
          </p:nvSpPr>
          <p:spPr>
            <a:xfrm>
              <a:off x="1410866" y="1274163"/>
              <a:ext cx="2160000" cy="43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65" y="1274163"/>
              <a:ext cx="2160000" cy="2160000"/>
            </a:xfrm>
            <a:custGeom>
              <a:avLst/>
              <a:gdLst>
                <a:gd name="connsiteX0" fmla="*/ 0 w 2160000"/>
                <a:gd name="connsiteY0" fmla="*/ 0 h 2160000"/>
                <a:gd name="connsiteX1" fmla="*/ 2160000 w 2160000"/>
                <a:gd name="connsiteY1" fmla="*/ 0 h 2160000"/>
                <a:gd name="connsiteX2" fmla="*/ 2160000 w 2160000"/>
                <a:gd name="connsiteY2" fmla="*/ 2160000 h 2160000"/>
                <a:gd name="connsiteX3" fmla="*/ 0 w 2160000"/>
                <a:gd name="connsiteY3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00" h="2160000">
                  <a:moveTo>
                    <a:pt x="0" y="0"/>
                  </a:moveTo>
                  <a:lnTo>
                    <a:pt x="2160000" y="0"/>
                  </a:lnTo>
                  <a:lnTo>
                    <a:pt x="2160000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</p:pic>
      </p:grpSp>
      <p:sp>
        <p:nvSpPr>
          <p:cNvPr id="11" name="文本框 10"/>
          <p:cNvSpPr txBox="1"/>
          <p:nvPr/>
        </p:nvSpPr>
        <p:spPr>
          <a:xfrm>
            <a:off x="1918914" y="4642664"/>
            <a:ext cx="1624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$24</a:t>
            </a:r>
            <a:endParaRPr lang="zh-CN" altLang="en-US" sz="4400" dirty="0">
              <a:solidFill>
                <a:schemeClr val="accent3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960950" y="3578663"/>
            <a:ext cx="1658217" cy="1084902"/>
            <a:chOff x="991599" y="3961832"/>
            <a:chExt cx="2381188" cy="1557913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1017066" y="3992799"/>
              <a:ext cx="858537" cy="909471"/>
            </a:xfrm>
            <a:prstGeom prst="triangle">
              <a:avLst>
                <a:gd name="adj" fmla="val 0"/>
              </a:avLst>
            </a:prstGeom>
            <a:solidFill>
              <a:srgbClr val="8DD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94581" y="3961832"/>
              <a:ext cx="1775226" cy="574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输入标题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91599" y="4458014"/>
              <a:ext cx="2381188" cy="106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Lorem ipsum dolor sit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amet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,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consectetur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adipiscing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elit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</a:rPr>
                <a:t>. 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777921" y="3441270"/>
            <a:ext cx="6045528" cy="79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amet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consectetur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adipiscing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elit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. Integer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mollis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vehicula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ligula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ut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faucibus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.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Curabitur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 vestibulum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conse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77921" y="4715777"/>
            <a:ext cx="2607983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在此添加您的副标题</a:t>
            </a:r>
            <a:endParaRPr lang="en-US" altLang="zh-CN" sz="11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在此添加您的副标题</a:t>
            </a:r>
            <a:endParaRPr lang="zh-CN" altLang="en-US" sz="11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02" y="1998550"/>
            <a:ext cx="3568734" cy="1751998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6096000" y="2162371"/>
            <a:ext cx="3422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YOUR TITLE HERE</a:t>
            </a:r>
            <a:endParaRPr lang="zh-CN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6000" y="3011586"/>
            <a:ext cx="4569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/>
              <a:t>Lorem ipsum dolor sit </a:t>
            </a:r>
            <a:r>
              <a:rPr lang="en-US" altLang="zh-CN" sz="1200" dirty="0" err="1"/>
              <a:t>amet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consectetur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adipisicing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elit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sed</a:t>
            </a:r>
            <a:r>
              <a:rPr lang="en-US" altLang="zh-CN" sz="1200" dirty="0"/>
              <a:t> do </a:t>
            </a:r>
            <a:r>
              <a:rPr lang="en-US" altLang="zh-CN" sz="1200" dirty="0" err="1"/>
              <a:t>eiusmod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tempor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incididunt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labore</a:t>
            </a:r>
            <a:r>
              <a:rPr lang="en-US" altLang="zh-CN" sz="1200" dirty="0"/>
              <a:t> et dolore magna </a:t>
            </a:r>
            <a:r>
              <a:rPr lang="en-US" altLang="zh-CN" sz="1200" dirty="0" err="1"/>
              <a:t>aliqua</a:t>
            </a:r>
            <a:r>
              <a:rPr lang="en-US" altLang="zh-CN" sz="1200" dirty="0"/>
              <a:t>.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enim</a:t>
            </a:r>
            <a:r>
              <a:rPr lang="en-US" altLang="zh-CN" sz="1200" dirty="0"/>
              <a:t> ad minim </a:t>
            </a:r>
            <a:r>
              <a:rPr lang="en-US" altLang="zh-CN" sz="1200" dirty="0" err="1"/>
              <a:t>veniam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quis</a:t>
            </a:r>
            <a:r>
              <a:rPr lang="en-US" altLang="zh-CN" sz="1200" dirty="0"/>
              <a:t> </a:t>
            </a:r>
            <a:r>
              <a:rPr lang="en-US" altLang="zh-CN" sz="1200" dirty="0" err="1"/>
              <a:t>nostrud</a:t>
            </a:r>
            <a:r>
              <a:rPr lang="en-US" altLang="zh-CN" sz="1200" dirty="0"/>
              <a:t> exercitation </a:t>
            </a:r>
            <a:r>
              <a:rPr lang="en-US" altLang="zh-CN" sz="1200" dirty="0" err="1"/>
              <a:t>ullamco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laboris</a:t>
            </a:r>
            <a:r>
              <a:rPr lang="en-US" altLang="zh-CN" sz="1200" dirty="0"/>
              <a:t> nisi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aliquip</a:t>
            </a:r>
            <a:r>
              <a:rPr lang="en-US" altLang="zh-CN" sz="1200" dirty="0"/>
              <a:t> ex </a:t>
            </a:r>
            <a:r>
              <a:rPr lang="en-US" altLang="zh-CN" sz="1200" dirty="0" err="1"/>
              <a:t>ea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commodo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consequat</a:t>
            </a:r>
            <a:r>
              <a:rPr lang="en-US" altLang="zh-CN" sz="1200" dirty="0"/>
              <a:t>. Duis </a:t>
            </a:r>
            <a:r>
              <a:rPr lang="en-US" altLang="zh-CN" sz="1200" dirty="0" err="1"/>
              <a:t>aute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irure</a:t>
            </a:r>
            <a:r>
              <a:rPr lang="en-US" altLang="zh-CN" sz="1200" dirty="0"/>
              <a:t> dolor in </a:t>
            </a:r>
            <a:r>
              <a:rPr lang="en-US" altLang="zh-CN" sz="1200" dirty="0" err="1"/>
              <a:t>reprehenderit</a:t>
            </a:r>
            <a:r>
              <a:rPr lang="en-US" altLang="zh-CN" sz="1200" dirty="0"/>
              <a:t> in </a:t>
            </a:r>
            <a:r>
              <a:rPr lang="en-US" altLang="zh-CN" sz="1200" dirty="0" err="1"/>
              <a:t>voluptate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velit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esse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cillum</a:t>
            </a:r>
            <a:r>
              <a:rPr lang="en-US" altLang="zh-CN" sz="1200" dirty="0"/>
              <a:t> dolore </a:t>
            </a:r>
            <a:r>
              <a:rPr lang="en-US" altLang="zh-CN" sz="1200" dirty="0" err="1"/>
              <a:t>eu</a:t>
            </a:r>
            <a:r>
              <a:rPr lang="en-US" altLang="zh-CN" sz="1200" dirty="0"/>
              <a:t> </a:t>
            </a:r>
            <a:r>
              <a:rPr lang="en-US" altLang="zh-CN" sz="1200" dirty="0" err="1"/>
              <a:t>fugiat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nulla</a:t>
            </a:r>
            <a:r>
              <a:rPr lang="en-US" altLang="zh-CN" sz="1200" dirty="0"/>
              <a:t> </a:t>
            </a:r>
            <a:r>
              <a:rPr lang="en-US" altLang="zh-CN" sz="1200" dirty="0" err="1"/>
              <a:t>pariatur</a:t>
            </a:r>
            <a:r>
              <a:rPr lang="en-US" altLang="zh-CN" sz="1200" dirty="0"/>
              <a:t>. </a:t>
            </a:r>
            <a:r>
              <a:rPr lang="en-US" altLang="zh-CN" sz="1200" dirty="0" err="1"/>
              <a:t>Excepteur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sint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occaecat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cupidatat</a:t>
            </a:r>
            <a:endParaRPr lang="zh-CN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6096000" y="4537910"/>
            <a:ext cx="45693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/>
              <a:t>Lorem ipsum dolor sit </a:t>
            </a:r>
            <a:r>
              <a:rPr lang="en-US" altLang="zh-CN" sz="1200" dirty="0" err="1"/>
              <a:t>amet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consectetur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adipisicing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elit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sed</a:t>
            </a:r>
            <a:r>
              <a:rPr lang="en-US" altLang="zh-CN" sz="1200" dirty="0"/>
              <a:t> do </a:t>
            </a:r>
            <a:r>
              <a:rPr lang="en-US" altLang="zh-CN" sz="1200" dirty="0" err="1"/>
              <a:t>eiusmod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tempor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incididunt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labore</a:t>
            </a:r>
            <a:r>
              <a:rPr lang="en-US" altLang="zh-CN" sz="1200" dirty="0"/>
              <a:t> et dolore magna </a:t>
            </a:r>
            <a:r>
              <a:rPr lang="en-US" altLang="zh-CN" sz="1200" dirty="0" err="1"/>
              <a:t>aliqua</a:t>
            </a:r>
            <a:r>
              <a:rPr lang="en-US" altLang="zh-CN" sz="1200" dirty="0"/>
              <a:t>.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enim</a:t>
            </a:r>
            <a:r>
              <a:rPr lang="en-US" altLang="zh-CN" sz="1200" dirty="0"/>
              <a:t> ad minim </a:t>
            </a:r>
            <a:r>
              <a:rPr lang="en-US" altLang="zh-CN" sz="1200" dirty="0" err="1"/>
              <a:t>veniam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quis</a:t>
            </a:r>
            <a:r>
              <a:rPr lang="en-US" altLang="zh-CN" sz="1200" dirty="0"/>
              <a:t> </a:t>
            </a:r>
            <a:r>
              <a:rPr lang="en-US" altLang="zh-CN" sz="1200" dirty="0" err="1"/>
              <a:t>nostrud</a:t>
            </a:r>
            <a:r>
              <a:rPr lang="en-US" altLang="zh-CN" sz="1200" dirty="0"/>
              <a:t> exercitation </a:t>
            </a:r>
            <a:r>
              <a:rPr lang="en-US" altLang="zh-CN" sz="1200" dirty="0" err="1"/>
              <a:t>ullamco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laboris</a:t>
            </a:r>
            <a:r>
              <a:rPr lang="en-US" altLang="zh-CN" sz="1200" dirty="0"/>
              <a:t> nisi </a:t>
            </a:r>
            <a:r>
              <a:rPr lang="en-US" altLang="zh-CN" sz="1200" dirty="0" err="1"/>
              <a:t>ut</a:t>
            </a:r>
            <a:r>
              <a:rPr lang="en-US" altLang="zh-CN" sz="1200" dirty="0"/>
              <a:t> </a:t>
            </a:r>
            <a:r>
              <a:rPr lang="en-US" altLang="zh-CN" sz="1200" dirty="0" err="1"/>
              <a:t>aliquip</a:t>
            </a:r>
            <a:r>
              <a:rPr lang="en-US" altLang="zh-CN" sz="1200" dirty="0"/>
              <a:t> ex </a:t>
            </a:r>
            <a:r>
              <a:rPr lang="en-US" altLang="zh-CN" sz="1200" dirty="0" err="1"/>
              <a:t>ea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commodo</a:t>
            </a:r>
            <a:r>
              <a:rPr lang="en-US" altLang="zh-CN" sz="1200" dirty="0"/>
              <a:t> </a:t>
            </a:r>
            <a:r>
              <a:rPr lang="en-US" altLang="zh-CN" sz="1200" dirty="0" err="1"/>
              <a:t>consequat</a:t>
            </a:r>
            <a:r>
              <a:rPr lang="en-US" altLang="zh-CN" sz="1200" dirty="0"/>
              <a:t>. Duis </a:t>
            </a:r>
            <a:r>
              <a:rPr lang="en-US" altLang="zh-CN" sz="1200" dirty="0" err="1"/>
              <a:t>aute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irure</a:t>
            </a:r>
            <a:r>
              <a:rPr lang="en-US" altLang="zh-CN" sz="1200" dirty="0"/>
              <a:t> dolor in </a:t>
            </a:r>
            <a:r>
              <a:rPr lang="en-US" altLang="zh-CN" sz="1200" dirty="0" err="1"/>
              <a:t>reprehenderit</a:t>
            </a:r>
            <a:r>
              <a:rPr lang="en-US" altLang="zh-CN" sz="1200" dirty="0"/>
              <a:t> in </a:t>
            </a:r>
            <a:r>
              <a:rPr lang="en-US" altLang="zh-CN" sz="1200" dirty="0" err="1"/>
              <a:t>voluptate</a:t>
            </a:r>
            <a:r>
              <a:rPr lang="en-US" altLang="zh-CN" sz="1200" dirty="0"/>
              <a:t> </a:t>
            </a:r>
            <a:r>
              <a:rPr lang="en-US" altLang="zh-CN" sz="1200" dirty="0" err="1"/>
              <a:t>velit</a:t>
            </a:r>
            <a:r>
              <a:rPr lang="en-US" altLang="zh-CN" sz="1200" dirty="0"/>
              <a:t>.</a:t>
            </a:r>
            <a:endParaRPr lang="zh-CN" altLang="en-US" sz="1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6" b="99071" l="2262" r="96041">
                        <a14:foregroundMark x1="13007" y1="9693" x2="9237" y2="12601"/>
                        <a14:foregroundMark x1="17861" y1="9047" x2="16400" y2="16155"/>
                        <a14:foregroundMark x1="7304" y1="19911" x2="11074" y2="22092"/>
                        <a14:foregroundMark x1="7917" y1="23950" x2="11074" y2="21971"/>
                        <a14:foregroundMark x1="13242" y1="29806" x2="14939" y2="30735"/>
                        <a14:foregroundMark x1="17154" y1="31462" x2="15551" y2="30735"/>
                        <a14:foregroundMark x1="26861" y1="29160" x2="26013" y2="35622"/>
                        <a14:foregroundMark x1="17389" y1="36995" x2="23940" y2="36026"/>
                        <a14:foregroundMark x1="18615" y1="35824" x2="17389" y2="36026"/>
                        <a14:foregroundMark x1="19698" y1="40711" x2="17625" y2="39782"/>
                        <a14:foregroundMark x1="26767" y1="41761" x2="24458" y2="44588"/>
                        <a14:foregroundMark x1="70877" y1="28352" x2="73798" y2="26050"/>
                        <a14:foregroundMark x1="74128" y1="20194" x2="78040" y2="26777"/>
                        <a14:foregroundMark x1="80584" y1="4564" x2="82281" y2="20921"/>
                        <a14:foregroundMark x1="83035" y1="8441" x2="85815" y2="10622"/>
                        <a14:foregroundMark x1="87041" y1="28554" x2="87512" y2="33320"/>
                        <a14:foregroundMark x1="77427" y1="21648" x2="79123" y2="24798"/>
                        <a14:foregroundMark x1="74505" y1="19669" x2="75825" y2="20638"/>
                        <a14:foregroundMark x1="22620" y1="17690" x2="23563" y2="20840"/>
                        <a14:foregroundMark x1="15316" y1="11349" x2="15457" y2="13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3" y="256345"/>
            <a:ext cx="5253785" cy="6130157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1594286" y="3645940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94286" y="4844954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94286" y="4009671"/>
            <a:ext cx="2672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94286" y="5183508"/>
            <a:ext cx="2672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图表 11"/>
          <p:cNvGraphicFramePr/>
          <p:nvPr/>
        </p:nvGraphicFramePr>
        <p:xfrm>
          <a:off x="4365324" y="3397370"/>
          <a:ext cx="4556975" cy="252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3" name="矩形 12"/>
          <p:cNvSpPr/>
          <p:nvPr/>
        </p:nvSpPr>
        <p:spPr>
          <a:xfrm>
            <a:off x="9832168" y="3584384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20</a:t>
            </a:r>
            <a:r>
              <a:rPr lang="en-US" altLang="zh-CN" dirty="0">
                <a:latin typeface="Arial Rounded MT Bold" panose="020F0704030504030204" pitchFamily="34" charset="0"/>
              </a:rPr>
              <a:t>%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832168" y="4105405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80</a:t>
            </a:r>
            <a:r>
              <a:rPr lang="en-US" altLang="zh-CN" dirty="0">
                <a:latin typeface="Arial Rounded MT Bold" panose="020F0704030504030204" pitchFamily="34" charset="0"/>
              </a:rPr>
              <a:t>%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832168" y="4661083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50</a:t>
            </a:r>
            <a:r>
              <a:rPr lang="en-US" altLang="zh-CN" dirty="0">
                <a:latin typeface="Arial Rounded MT Bold" panose="020F0704030504030204" pitchFamily="34" charset="0"/>
              </a:rPr>
              <a:t>%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832168" y="5183508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40</a:t>
            </a:r>
            <a:r>
              <a:rPr lang="en-US" altLang="zh-CN" dirty="0">
                <a:latin typeface="Arial Rounded MT Bold" panose="020F0704030504030204" pitchFamily="34" charset="0"/>
              </a:rPr>
              <a:t>%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595" y="1072018"/>
            <a:ext cx="3788232" cy="27683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rot="570839">
            <a:off x="7571557" y="1081449"/>
            <a:ext cx="2632403" cy="2558992"/>
            <a:chOff x="5995227" y="3212585"/>
            <a:chExt cx="2632403" cy="2558992"/>
          </a:xfrm>
        </p:grpSpPr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694832">
              <a:off x="6361421" y="4827224"/>
              <a:ext cx="917641" cy="94435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0530989">
              <a:off x="6561748" y="4162911"/>
              <a:ext cx="1130718" cy="116363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>
              <a:off x="5995227" y="4854649"/>
              <a:ext cx="774788" cy="79734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873960">
              <a:off x="7365017" y="3212585"/>
              <a:ext cx="899944" cy="92614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8570354">
              <a:off x="7002348" y="3456252"/>
              <a:ext cx="1625282" cy="167259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Graphic spid="12" grpId="0">
        <p:bldAsOne/>
      </p:bldGraphic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19" name="文本框 18"/>
            <p:cNvSpPr txBox="1"/>
            <p:nvPr/>
          </p:nvSpPr>
          <p:spPr>
            <a:xfrm>
              <a:off x="5438402" y="121404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教学反思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1369693" y="1970852"/>
            <a:ext cx="2413000" cy="3964422"/>
            <a:chOff x="1412724" y="2116477"/>
            <a:chExt cx="2413000" cy="3964422"/>
          </a:xfrm>
        </p:grpSpPr>
        <p:grpSp>
          <p:nvGrpSpPr>
            <p:cNvPr id="9" name="组合 8"/>
            <p:cNvGrpSpPr/>
            <p:nvPr/>
          </p:nvGrpSpPr>
          <p:grpSpPr>
            <a:xfrm>
              <a:off x="1412724" y="2116477"/>
              <a:ext cx="2413000" cy="3448050"/>
              <a:chOff x="3091840" y="1787865"/>
              <a:chExt cx="2413000" cy="3448050"/>
            </a:xfrm>
          </p:grpSpPr>
          <p:sp>
            <p:nvSpPr>
              <p:cNvPr id="15" name="任意多边形: 形状 14"/>
              <p:cNvSpPr/>
              <p:nvPr/>
            </p:nvSpPr>
            <p:spPr>
              <a:xfrm>
                <a:off x="3091840" y="1787865"/>
                <a:ext cx="2413000" cy="344805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3152774" y="1850685"/>
                <a:ext cx="2295525" cy="330234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noFill/>
              <a:ln>
                <a:solidFill>
                  <a:srgbClr val="FFCA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245" y="4706833"/>
              <a:ext cx="937435" cy="137406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4833469" y="1970852"/>
            <a:ext cx="2413000" cy="3992356"/>
            <a:chOff x="1412724" y="2116477"/>
            <a:chExt cx="2413000" cy="3992356"/>
          </a:xfrm>
        </p:grpSpPr>
        <p:grpSp>
          <p:nvGrpSpPr>
            <p:cNvPr id="20" name="组合 19"/>
            <p:cNvGrpSpPr/>
            <p:nvPr/>
          </p:nvGrpSpPr>
          <p:grpSpPr>
            <a:xfrm>
              <a:off x="1412724" y="2116477"/>
              <a:ext cx="2413000" cy="3448050"/>
              <a:chOff x="3091840" y="1787865"/>
              <a:chExt cx="2413000" cy="3448050"/>
            </a:xfrm>
          </p:grpSpPr>
          <p:sp>
            <p:nvSpPr>
              <p:cNvPr id="30" name="任意多边形: 形状 29"/>
              <p:cNvSpPr/>
              <p:nvPr/>
            </p:nvSpPr>
            <p:spPr>
              <a:xfrm>
                <a:off x="3091840" y="1787865"/>
                <a:ext cx="2413000" cy="344805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3152774" y="1850685"/>
                <a:ext cx="2295525" cy="330234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noFill/>
              <a:ln>
                <a:solidFill>
                  <a:srgbClr val="FFCA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725" y="4734767"/>
              <a:ext cx="913971" cy="1374066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8208530" y="1970852"/>
            <a:ext cx="2413000" cy="3998469"/>
            <a:chOff x="1412724" y="2116477"/>
            <a:chExt cx="2413000" cy="3998469"/>
          </a:xfrm>
        </p:grpSpPr>
        <p:grpSp>
          <p:nvGrpSpPr>
            <p:cNvPr id="33" name="组合 32"/>
            <p:cNvGrpSpPr/>
            <p:nvPr/>
          </p:nvGrpSpPr>
          <p:grpSpPr>
            <a:xfrm>
              <a:off x="1412724" y="2116477"/>
              <a:ext cx="2413000" cy="3448050"/>
              <a:chOff x="3091840" y="1787865"/>
              <a:chExt cx="2413000" cy="3448050"/>
            </a:xfrm>
          </p:grpSpPr>
          <p:sp>
            <p:nvSpPr>
              <p:cNvPr id="39" name="任意多边形: 形状 38"/>
              <p:cNvSpPr/>
              <p:nvPr/>
            </p:nvSpPr>
            <p:spPr>
              <a:xfrm>
                <a:off x="3091840" y="1787865"/>
                <a:ext cx="2413000" cy="344805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3152774" y="1850685"/>
                <a:ext cx="2295525" cy="3302340"/>
              </a:xfrm>
              <a:custGeom>
                <a:avLst/>
                <a:gdLst>
                  <a:gd name="connsiteX0" fmla="*/ 129228 w 2413000"/>
                  <a:gd name="connsiteY0" fmla="*/ 0 h 3448050"/>
                  <a:gd name="connsiteX1" fmla="*/ 2282641 w 2413000"/>
                  <a:gd name="connsiteY1" fmla="*/ 0 h 3448050"/>
                  <a:gd name="connsiteX2" fmla="*/ 2282606 w 2413000"/>
                  <a:gd name="connsiteY2" fmla="*/ 177 h 3448050"/>
                  <a:gd name="connsiteX3" fmla="*/ 2411834 w 2413000"/>
                  <a:gd name="connsiteY3" fmla="*/ 133527 h 3448050"/>
                  <a:gd name="connsiteX4" fmla="*/ 2413000 w 2413000"/>
                  <a:gd name="connsiteY4" fmla="*/ 133284 h 3448050"/>
                  <a:gd name="connsiteX5" fmla="*/ 2413000 w 2413000"/>
                  <a:gd name="connsiteY5" fmla="*/ 3320265 h 3448050"/>
                  <a:gd name="connsiteX6" fmla="*/ 2386290 w 2413000"/>
                  <a:gd name="connsiteY6" fmla="*/ 3314700 h 3448050"/>
                  <a:gd name="connsiteX7" fmla="*/ 2257062 w 2413000"/>
                  <a:gd name="connsiteY7" fmla="*/ 3448050 h 3448050"/>
                  <a:gd name="connsiteX8" fmla="*/ 129228 w 2413000"/>
                  <a:gd name="connsiteY8" fmla="*/ 3448050 h 3448050"/>
                  <a:gd name="connsiteX9" fmla="*/ 0 w 2413000"/>
                  <a:gd name="connsiteY9" fmla="*/ 3314700 h 3448050"/>
                  <a:gd name="connsiteX10" fmla="*/ 0 w 2413000"/>
                  <a:gd name="connsiteY10" fmla="*/ 133350 h 3448050"/>
                  <a:gd name="connsiteX11" fmla="*/ 129228 w 2413000"/>
                  <a:gd name="connsiteY11" fmla="*/ 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3000" h="3448050">
                    <a:moveTo>
                      <a:pt x="129228" y="0"/>
                    </a:moveTo>
                    <a:lnTo>
                      <a:pt x="2282641" y="0"/>
                    </a:lnTo>
                    <a:lnTo>
                      <a:pt x="2282606" y="177"/>
                    </a:lnTo>
                    <a:cubicBezTo>
                      <a:pt x="2282606" y="73824"/>
                      <a:pt x="2340463" y="133527"/>
                      <a:pt x="2411834" y="133527"/>
                    </a:cubicBezTo>
                    <a:lnTo>
                      <a:pt x="2413000" y="133284"/>
                    </a:lnTo>
                    <a:lnTo>
                      <a:pt x="2413000" y="3320265"/>
                    </a:lnTo>
                    <a:lnTo>
                      <a:pt x="2386290" y="3314700"/>
                    </a:lnTo>
                    <a:cubicBezTo>
                      <a:pt x="2314919" y="3314700"/>
                      <a:pt x="2257062" y="3374403"/>
                      <a:pt x="2257062" y="3448050"/>
                    </a:cubicBezTo>
                    <a:lnTo>
                      <a:pt x="129228" y="3448050"/>
                    </a:lnTo>
                    <a:cubicBezTo>
                      <a:pt x="129228" y="3374403"/>
                      <a:pt x="71371" y="3314700"/>
                      <a:pt x="0" y="3314700"/>
                    </a:cubicBezTo>
                    <a:lnTo>
                      <a:pt x="0" y="133350"/>
                    </a:lnTo>
                    <a:cubicBezTo>
                      <a:pt x="71371" y="133350"/>
                      <a:pt x="129228" y="73647"/>
                      <a:pt x="129228" y="0"/>
                    </a:cubicBezTo>
                    <a:close/>
                  </a:path>
                </a:pathLst>
              </a:custGeom>
              <a:noFill/>
              <a:ln>
                <a:solidFill>
                  <a:srgbClr val="FFCA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8" y="4740880"/>
              <a:ext cx="930191" cy="1374066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1559473" y="3525600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974847" y="3525600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390221" y="3525600"/>
            <a:ext cx="2033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 Rounded MT Bold" panose="020F0704030504030204" pitchFamily="34" charset="0"/>
              </a:rPr>
              <a:t>YOUR TITLE HERE</a:t>
            </a:r>
            <a:endParaRPr lang="zh-CN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502329" y="3912599"/>
            <a:ext cx="21477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endParaRPr lang="en-US" altLang="zh-CN" sz="1100" dirty="0">
              <a:solidFill>
                <a:prstClr val="black"/>
              </a:solidFill>
            </a:endParaRPr>
          </a:p>
          <a:p>
            <a:pPr algn="ctr"/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4917703" y="3912599"/>
            <a:ext cx="21477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endParaRPr lang="en-US" altLang="zh-CN" sz="1100" dirty="0">
              <a:solidFill>
                <a:prstClr val="black"/>
              </a:solidFill>
            </a:endParaRPr>
          </a:p>
          <a:p>
            <a:pPr algn="ctr"/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8390221" y="3912599"/>
            <a:ext cx="21477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100" dirty="0">
                <a:solidFill>
                  <a:prstClr val="black"/>
                </a:solidFill>
              </a:rPr>
              <a:t>Lorem ipsum dolor sit </a:t>
            </a:r>
            <a:r>
              <a:rPr lang="en-US" altLang="zh-CN" sz="1100" dirty="0" err="1">
                <a:solidFill>
                  <a:prstClr val="black"/>
                </a:solidFill>
              </a:rPr>
              <a:t>amet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consectetur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adipisicing</a:t>
            </a:r>
            <a:r>
              <a:rPr lang="en-US" altLang="zh-CN" sz="1100" dirty="0">
                <a:solidFill>
                  <a:prstClr val="black"/>
                </a:solidFill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</a:rPr>
              <a:t>elit</a:t>
            </a:r>
            <a:r>
              <a:rPr lang="en-US" altLang="zh-CN" sz="1100" dirty="0">
                <a:solidFill>
                  <a:prstClr val="black"/>
                </a:solidFill>
              </a:rPr>
              <a:t>, </a:t>
            </a:r>
            <a:r>
              <a:rPr lang="en-US" altLang="zh-CN" sz="1100" dirty="0" err="1">
                <a:solidFill>
                  <a:prstClr val="black"/>
                </a:solidFill>
              </a:rPr>
              <a:t>sed</a:t>
            </a:r>
            <a:endParaRPr lang="en-US" altLang="zh-CN" sz="1100" dirty="0">
              <a:solidFill>
                <a:prstClr val="black"/>
              </a:solidFill>
            </a:endParaRPr>
          </a:p>
          <a:p>
            <a:pPr algn="ctr"/>
            <a:r>
              <a:rPr lang="en-US" altLang="zh-CN" sz="1100" dirty="0">
                <a:solidFill>
                  <a:prstClr val="black"/>
                </a:solidFill>
              </a:rPr>
              <a:t> do </a:t>
            </a:r>
            <a:r>
              <a:rPr lang="en-US" altLang="zh-CN" sz="1100" dirty="0" err="1">
                <a:solidFill>
                  <a:prstClr val="black"/>
                </a:solidFill>
              </a:rPr>
              <a:t>tempor</a:t>
            </a:r>
            <a:endParaRPr lang="zh-CN" altLang="en-US" dirty="0"/>
          </a:p>
        </p:txBody>
      </p:sp>
      <p:sp>
        <p:nvSpPr>
          <p:cNvPr id="47" name="big-diamond_61708"/>
          <p:cNvSpPr>
            <a:spLocks noChangeAspect="1"/>
          </p:cNvSpPr>
          <p:nvPr/>
        </p:nvSpPr>
        <p:spPr bwMode="auto">
          <a:xfrm>
            <a:off x="2259211" y="2784286"/>
            <a:ext cx="609685" cy="499343"/>
          </a:xfrm>
          <a:custGeom>
            <a:avLst/>
            <a:gdLst>
              <a:gd name="connsiteX0" fmla="*/ 374823 w 605522"/>
              <a:gd name="connsiteY0" fmla="*/ 232327 h 495934"/>
              <a:gd name="connsiteX1" fmla="*/ 328351 w 605522"/>
              <a:gd name="connsiteY1" fmla="*/ 278712 h 495934"/>
              <a:gd name="connsiteX2" fmla="*/ 374823 w 605522"/>
              <a:gd name="connsiteY2" fmla="*/ 325282 h 495934"/>
              <a:gd name="connsiteX3" fmla="*/ 421479 w 605522"/>
              <a:gd name="connsiteY3" fmla="*/ 278712 h 495934"/>
              <a:gd name="connsiteX4" fmla="*/ 374823 w 605522"/>
              <a:gd name="connsiteY4" fmla="*/ 232327 h 495934"/>
              <a:gd name="connsiteX5" fmla="*/ 374823 w 605522"/>
              <a:gd name="connsiteY5" fmla="*/ 202876 h 495934"/>
              <a:gd name="connsiteX6" fmla="*/ 450984 w 605522"/>
              <a:gd name="connsiteY6" fmla="*/ 278712 h 495934"/>
              <a:gd name="connsiteX7" fmla="*/ 374823 w 605522"/>
              <a:gd name="connsiteY7" fmla="*/ 354733 h 495934"/>
              <a:gd name="connsiteX8" fmla="*/ 298845 w 605522"/>
              <a:gd name="connsiteY8" fmla="*/ 278712 h 495934"/>
              <a:gd name="connsiteX9" fmla="*/ 374823 w 605522"/>
              <a:gd name="connsiteY9" fmla="*/ 202876 h 495934"/>
              <a:gd name="connsiteX10" fmla="*/ 374858 w 605522"/>
              <a:gd name="connsiteY10" fmla="*/ 175958 h 495934"/>
              <a:gd name="connsiteX11" fmla="*/ 271966 w 605522"/>
              <a:gd name="connsiteY11" fmla="*/ 278712 h 495934"/>
              <a:gd name="connsiteX12" fmla="*/ 374858 w 605522"/>
              <a:gd name="connsiteY12" fmla="*/ 381650 h 495934"/>
              <a:gd name="connsiteX13" fmla="*/ 477933 w 605522"/>
              <a:gd name="connsiteY13" fmla="*/ 278712 h 495934"/>
              <a:gd name="connsiteX14" fmla="*/ 374858 w 605522"/>
              <a:gd name="connsiteY14" fmla="*/ 175958 h 495934"/>
              <a:gd name="connsiteX15" fmla="*/ 91625 w 605522"/>
              <a:gd name="connsiteY15" fmla="*/ 169355 h 495934"/>
              <a:gd name="connsiteX16" fmla="*/ 91625 w 605522"/>
              <a:gd name="connsiteY16" fmla="*/ 203964 h 495934"/>
              <a:gd name="connsiteX17" fmla="*/ 165728 w 605522"/>
              <a:gd name="connsiteY17" fmla="*/ 203964 h 495934"/>
              <a:gd name="connsiteX18" fmla="*/ 165728 w 605522"/>
              <a:gd name="connsiteY18" fmla="*/ 169355 h 495934"/>
              <a:gd name="connsiteX19" fmla="*/ 374858 w 605522"/>
              <a:gd name="connsiteY19" fmla="*/ 146494 h 495934"/>
              <a:gd name="connsiteX20" fmla="*/ 507436 w 605522"/>
              <a:gd name="connsiteY20" fmla="*/ 278712 h 495934"/>
              <a:gd name="connsiteX21" fmla="*/ 374858 w 605522"/>
              <a:gd name="connsiteY21" fmla="*/ 411114 h 495934"/>
              <a:gd name="connsiteX22" fmla="*/ 242463 w 605522"/>
              <a:gd name="connsiteY22" fmla="*/ 278712 h 495934"/>
              <a:gd name="connsiteX23" fmla="*/ 374858 w 605522"/>
              <a:gd name="connsiteY23" fmla="*/ 146494 h 495934"/>
              <a:gd name="connsiteX24" fmla="*/ 91625 w 605522"/>
              <a:gd name="connsiteY24" fmla="*/ 144871 h 495934"/>
              <a:gd name="connsiteX25" fmla="*/ 165728 w 605522"/>
              <a:gd name="connsiteY25" fmla="*/ 144871 h 495934"/>
              <a:gd name="connsiteX26" fmla="*/ 190245 w 605522"/>
              <a:gd name="connsiteY26" fmla="*/ 169355 h 495934"/>
              <a:gd name="connsiteX27" fmla="*/ 190245 w 605522"/>
              <a:gd name="connsiteY27" fmla="*/ 203964 h 495934"/>
              <a:gd name="connsiteX28" fmla="*/ 165728 w 605522"/>
              <a:gd name="connsiteY28" fmla="*/ 228632 h 495934"/>
              <a:gd name="connsiteX29" fmla="*/ 91625 w 605522"/>
              <a:gd name="connsiteY29" fmla="*/ 228632 h 495934"/>
              <a:gd name="connsiteX30" fmla="*/ 67108 w 605522"/>
              <a:gd name="connsiteY30" fmla="*/ 203964 h 495934"/>
              <a:gd name="connsiteX31" fmla="*/ 67108 w 605522"/>
              <a:gd name="connsiteY31" fmla="*/ 169355 h 495934"/>
              <a:gd name="connsiteX32" fmla="*/ 91625 w 605522"/>
              <a:gd name="connsiteY32" fmla="*/ 144871 h 495934"/>
              <a:gd name="connsiteX33" fmla="*/ 55315 w 605522"/>
              <a:gd name="connsiteY33" fmla="*/ 98487 h 495934"/>
              <a:gd name="connsiteX34" fmla="*/ 36877 w 605522"/>
              <a:gd name="connsiteY34" fmla="*/ 116896 h 495934"/>
              <a:gd name="connsiteX35" fmla="*/ 36877 w 605522"/>
              <a:gd name="connsiteY35" fmla="*/ 440708 h 495934"/>
              <a:gd name="connsiteX36" fmla="*/ 55315 w 605522"/>
              <a:gd name="connsiteY36" fmla="*/ 459116 h 495934"/>
              <a:gd name="connsiteX37" fmla="*/ 550207 w 605522"/>
              <a:gd name="connsiteY37" fmla="*/ 459116 h 495934"/>
              <a:gd name="connsiteX38" fmla="*/ 568645 w 605522"/>
              <a:gd name="connsiteY38" fmla="*/ 440708 h 495934"/>
              <a:gd name="connsiteX39" fmla="*/ 568645 w 605522"/>
              <a:gd name="connsiteY39" fmla="*/ 116896 h 495934"/>
              <a:gd name="connsiteX40" fmla="*/ 550207 w 605522"/>
              <a:gd name="connsiteY40" fmla="*/ 98487 h 495934"/>
              <a:gd name="connsiteX41" fmla="*/ 406755 w 605522"/>
              <a:gd name="connsiteY41" fmla="*/ 36818 h 495934"/>
              <a:gd name="connsiteX42" fmla="*/ 406755 w 605522"/>
              <a:gd name="connsiteY42" fmla="*/ 59092 h 495934"/>
              <a:gd name="connsiteX43" fmla="*/ 488253 w 605522"/>
              <a:gd name="connsiteY43" fmla="*/ 59092 h 495934"/>
              <a:gd name="connsiteX44" fmla="*/ 488253 w 605522"/>
              <a:gd name="connsiteY44" fmla="*/ 36818 h 495934"/>
              <a:gd name="connsiteX45" fmla="*/ 400486 w 605522"/>
              <a:gd name="connsiteY45" fmla="*/ 0 h 495934"/>
              <a:gd name="connsiteX46" fmla="*/ 494338 w 605522"/>
              <a:gd name="connsiteY46" fmla="*/ 0 h 495934"/>
              <a:gd name="connsiteX47" fmla="*/ 525130 w 605522"/>
              <a:gd name="connsiteY47" fmla="*/ 30559 h 495934"/>
              <a:gd name="connsiteX48" fmla="*/ 525130 w 605522"/>
              <a:gd name="connsiteY48" fmla="*/ 61670 h 495934"/>
              <a:gd name="connsiteX49" fmla="*/ 550207 w 605522"/>
              <a:gd name="connsiteY49" fmla="*/ 61670 h 495934"/>
              <a:gd name="connsiteX50" fmla="*/ 605522 w 605522"/>
              <a:gd name="connsiteY50" fmla="*/ 116896 h 495934"/>
              <a:gd name="connsiteX51" fmla="*/ 605522 w 605522"/>
              <a:gd name="connsiteY51" fmla="*/ 440708 h 495934"/>
              <a:gd name="connsiteX52" fmla="*/ 550207 w 605522"/>
              <a:gd name="connsiteY52" fmla="*/ 495934 h 495934"/>
              <a:gd name="connsiteX53" fmla="*/ 55315 w 605522"/>
              <a:gd name="connsiteY53" fmla="*/ 495934 h 495934"/>
              <a:gd name="connsiteX54" fmla="*/ 0 w 605522"/>
              <a:gd name="connsiteY54" fmla="*/ 440708 h 495934"/>
              <a:gd name="connsiteX55" fmla="*/ 0 w 605522"/>
              <a:gd name="connsiteY55" fmla="*/ 116896 h 495934"/>
              <a:gd name="connsiteX56" fmla="*/ 55315 w 605522"/>
              <a:gd name="connsiteY56" fmla="*/ 61670 h 495934"/>
              <a:gd name="connsiteX57" fmla="*/ 369878 w 605522"/>
              <a:gd name="connsiteY57" fmla="*/ 61670 h 495934"/>
              <a:gd name="connsiteX58" fmla="*/ 369878 w 605522"/>
              <a:gd name="connsiteY58" fmla="*/ 30559 h 495934"/>
              <a:gd name="connsiteX59" fmla="*/ 400486 w 605522"/>
              <a:gd name="connsiteY59" fmla="*/ 0 h 4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5522" h="495934">
                <a:moveTo>
                  <a:pt x="374823" y="232327"/>
                </a:moveTo>
                <a:cubicBezTo>
                  <a:pt x="349189" y="232327"/>
                  <a:pt x="328351" y="253127"/>
                  <a:pt x="328351" y="278712"/>
                </a:cubicBezTo>
                <a:cubicBezTo>
                  <a:pt x="328351" y="304482"/>
                  <a:pt x="349189" y="325282"/>
                  <a:pt x="374823" y="325282"/>
                </a:cubicBezTo>
                <a:cubicBezTo>
                  <a:pt x="400640" y="325282"/>
                  <a:pt x="421479" y="304482"/>
                  <a:pt x="421479" y="278712"/>
                </a:cubicBezTo>
                <a:cubicBezTo>
                  <a:pt x="421479" y="253127"/>
                  <a:pt x="400640" y="232327"/>
                  <a:pt x="374823" y="232327"/>
                </a:cubicBezTo>
                <a:close/>
                <a:moveTo>
                  <a:pt x="374823" y="202876"/>
                </a:moveTo>
                <a:cubicBezTo>
                  <a:pt x="416868" y="202876"/>
                  <a:pt x="450984" y="236929"/>
                  <a:pt x="450984" y="278712"/>
                </a:cubicBezTo>
                <a:cubicBezTo>
                  <a:pt x="450984" y="320680"/>
                  <a:pt x="416868" y="354733"/>
                  <a:pt x="374823" y="354733"/>
                </a:cubicBezTo>
                <a:cubicBezTo>
                  <a:pt x="332961" y="354733"/>
                  <a:pt x="298845" y="320680"/>
                  <a:pt x="298845" y="278712"/>
                </a:cubicBezTo>
                <a:cubicBezTo>
                  <a:pt x="298845" y="236929"/>
                  <a:pt x="332961" y="202876"/>
                  <a:pt x="374823" y="202876"/>
                </a:cubicBezTo>
                <a:close/>
                <a:moveTo>
                  <a:pt x="374858" y="175958"/>
                </a:moveTo>
                <a:cubicBezTo>
                  <a:pt x="318064" y="175958"/>
                  <a:pt x="271966" y="221995"/>
                  <a:pt x="271966" y="278712"/>
                </a:cubicBezTo>
                <a:cubicBezTo>
                  <a:pt x="271966" y="335614"/>
                  <a:pt x="318064" y="381650"/>
                  <a:pt x="374858" y="381650"/>
                </a:cubicBezTo>
                <a:cubicBezTo>
                  <a:pt x="431651" y="381650"/>
                  <a:pt x="477933" y="335614"/>
                  <a:pt x="477933" y="278712"/>
                </a:cubicBezTo>
                <a:cubicBezTo>
                  <a:pt x="477933" y="221995"/>
                  <a:pt x="431651" y="175958"/>
                  <a:pt x="374858" y="175958"/>
                </a:cubicBezTo>
                <a:close/>
                <a:moveTo>
                  <a:pt x="91625" y="169355"/>
                </a:moveTo>
                <a:lnTo>
                  <a:pt x="91625" y="203964"/>
                </a:lnTo>
                <a:lnTo>
                  <a:pt x="165728" y="203964"/>
                </a:lnTo>
                <a:lnTo>
                  <a:pt x="165728" y="169355"/>
                </a:lnTo>
                <a:close/>
                <a:moveTo>
                  <a:pt x="374858" y="146494"/>
                </a:moveTo>
                <a:cubicBezTo>
                  <a:pt x="448062" y="146494"/>
                  <a:pt x="507436" y="205790"/>
                  <a:pt x="507436" y="278712"/>
                </a:cubicBezTo>
                <a:cubicBezTo>
                  <a:pt x="507436" y="351819"/>
                  <a:pt x="448062" y="411114"/>
                  <a:pt x="374858" y="411114"/>
                </a:cubicBezTo>
                <a:cubicBezTo>
                  <a:pt x="301838" y="411114"/>
                  <a:pt x="242463" y="351819"/>
                  <a:pt x="242463" y="278712"/>
                </a:cubicBezTo>
                <a:cubicBezTo>
                  <a:pt x="242463" y="205790"/>
                  <a:pt x="301838" y="146494"/>
                  <a:pt x="374858" y="146494"/>
                </a:cubicBezTo>
                <a:close/>
                <a:moveTo>
                  <a:pt x="91625" y="144871"/>
                </a:moveTo>
                <a:lnTo>
                  <a:pt x="165728" y="144871"/>
                </a:lnTo>
                <a:cubicBezTo>
                  <a:pt x="179369" y="144871"/>
                  <a:pt x="190245" y="155916"/>
                  <a:pt x="190245" y="169355"/>
                </a:cubicBezTo>
                <a:lnTo>
                  <a:pt x="190245" y="203964"/>
                </a:lnTo>
                <a:cubicBezTo>
                  <a:pt x="190245" y="217587"/>
                  <a:pt x="179369" y="228632"/>
                  <a:pt x="165728" y="228632"/>
                </a:cubicBezTo>
                <a:lnTo>
                  <a:pt x="91625" y="228632"/>
                </a:lnTo>
                <a:cubicBezTo>
                  <a:pt x="77984" y="228632"/>
                  <a:pt x="67108" y="217587"/>
                  <a:pt x="67108" y="203964"/>
                </a:cubicBezTo>
                <a:lnTo>
                  <a:pt x="67108" y="169355"/>
                </a:lnTo>
                <a:cubicBezTo>
                  <a:pt x="67108" y="155916"/>
                  <a:pt x="77984" y="144871"/>
                  <a:pt x="91625" y="144871"/>
                </a:cubicBezTo>
                <a:close/>
                <a:moveTo>
                  <a:pt x="55315" y="98487"/>
                </a:moveTo>
                <a:cubicBezTo>
                  <a:pt x="45174" y="98487"/>
                  <a:pt x="36877" y="106771"/>
                  <a:pt x="36877" y="116896"/>
                </a:cubicBezTo>
                <a:lnTo>
                  <a:pt x="36877" y="440708"/>
                </a:lnTo>
                <a:cubicBezTo>
                  <a:pt x="36877" y="450832"/>
                  <a:pt x="45174" y="459116"/>
                  <a:pt x="55315" y="459116"/>
                </a:cubicBezTo>
                <a:lnTo>
                  <a:pt x="550207" y="459116"/>
                </a:lnTo>
                <a:cubicBezTo>
                  <a:pt x="560348" y="459116"/>
                  <a:pt x="568645" y="450832"/>
                  <a:pt x="568645" y="440708"/>
                </a:cubicBezTo>
                <a:lnTo>
                  <a:pt x="568645" y="116896"/>
                </a:lnTo>
                <a:cubicBezTo>
                  <a:pt x="568645" y="106771"/>
                  <a:pt x="560348" y="98487"/>
                  <a:pt x="550207" y="98487"/>
                </a:cubicBezTo>
                <a:close/>
                <a:moveTo>
                  <a:pt x="406755" y="36818"/>
                </a:moveTo>
                <a:lnTo>
                  <a:pt x="406755" y="59092"/>
                </a:lnTo>
                <a:lnTo>
                  <a:pt x="488253" y="59092"/>
                </a:lnTo>
                <a:lnTo>
                  <a:pt x="488253" y="36818"/>
                </a:lnTo>
                <a:close/>
                <a:moveTo>
                  <a:pt x="400486" y="0"/>
                </a:moveTo>
                <a:lnTo>
                  <a:pt x="494338" y="0"/>
                </a:lnTo>
                <a:cubicBezTo>
                  <a:pt x="511301" y="0"/>
                  <a:pt x="525130" y="13623"/>
                  <a:pt x="525130" y="30559"/>
                </a:cubicBezTo>
                <a:lnTo>
                  <a:pt x="525130" y="61670"/>
                </a:lnTo>
                <a:lnTo>
                  <a:pt x="550207" y="61670"/>
                </a:lnTo>
                <a:cubicBezTo>
                  <a:pt x="580630" y="61670"/>
                  <a:pt x="605522" y="86337"/>
                  <a:pt x="605522" y="116896"/>
                </a:cubicBezTo>
                <a:lnTo>
                  <a:pt x="605522" y="440708"/>
                </a:lnTo>
                <a:cubicBezTo>
                  <a:pt x="605522" y="471082"/>
                  <a:pt x="580630" y="495934"/>
                  <a:pt x="550207" y="495934"/>
                </a:cubicBezTo>
                <a:lnTo>
                  <a:pt x="55315" y="495934"/>
                </a:lnTo>
                <a:cubicBezTo>
                  <a:pt x="24892" y="495934"/>
                  <a:pt x="0" y="471082"/>
                  <a:pt x="0" y="440708"/>
                </a:cubicBezTo>
                <a:lnTo>
                  <a:pt x="0" y="116896"/>
                </a:lnTo>
                <a:cubicBezTo>
                  <a:pt x="0" y="86337"/>
                  <a:pt x="24892" y="61670"/>
                  <a:pt x="55315" y="61670"/>
                </a:cubicBezTo>
                <a:lnTo>
                  <a:pt x="369878" y="61670"/>
                </a:lnTo>
                <a:lnTo>
                  <a:pt x="369878" y="30559"/>
                </a:lnTo>
                <a:cubicBezTo>
                  <a:pt x="369878" y="13623"/>
                  <a:pt x="383522" y="0"/>
                  <a:pt x="400486" y="0"/>
                </a:cubicBezTo>
                <a:close/>
              </a:path>
            </a:pathLst>
          </a:custGeom>
          <a:solidFill>
            <a:srgbClr val="FFCA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big-diamond_61708"/>
          <p:cNvSpPr>
            <a:spLocks noChangeAspect="1"/>
          </p:cNvSpPr>
          <p:nvPr/>
        </p:nvSpPr>
        <p:spPr bwMode="auto">
          <a:xfrm>
            <a:off x="5711614" y="2748426"/>
            <a:ext cx="609685" cy="576936"/>
          </a:xfrm>
          <a:custGeom>
            <a:avLst/>
            <a:gdLst>
              <a:gd name="T0" fmla="*/ 5172 w 5173"/>
              <a:gd name="T1" fmla="*/ 1894 h 4903"/>
              <a:gd name="T2" fmla="*/ 5162 w 5173"/>
              <a:gd name="T3" fmla="*/ 1850 h 4903"/>
              <a:gd name="T4" fmla="*/ 5158 w 5173"/>
              <a:gd name="T5" fmla="*/ 1838 h 4903"/>
              <a:gd name="T6" fmla="*/ 5154 w 5173"/>
              <a:gd name="T7" fmla="*/ 1829 h 4903"/>
              <a:gd name="T8" fmla="*/ 4120 w 5173"/>
              <a:gd name="T9" fmla="*/ 0 h 4903"/>
              <a:gd name="T10" fmla="*/ 893 w 5173"/>
              <a:gd name="T11" fmla="*/ 98 h 4903"/>
              <a:gd name="T12" fmla="*/ 17 w 5173"/>
              <a:gd name="T13" fmla="*/ 1834 h 4903"/>
              <a:gd name="T14" fmla="*/ 14 w 5173"/>
              <a:gd name="T15" fmla="*/ 1840 h 4903"/>
              <a:gd name="T16" fmla="*/ 2 w 5173"/>
              <a:gd name="T17" fmla="*/ 1880 h 4903"/>
              <a:gd name="T18" fmla="*/ 1 w 5173"/>
              <a:gd name="T19" fmla="*/ 1899 h 4903"/>
              <a:gd name="T20" fmla="*/ 4 w 5173"/>
              <a:gd name="T21" fmla="*/ 1948 h 4903"/>
              <a:gd name="T22" fmla="*/ 20 w 5173"/>
              <a:gd name="T23" fmla="*/ 1993 h 4903"/>
              <a:gd name="T24" fmla="*/ 25 w 5173"/>
              <a:gd name="T25" fmla="*/ 2005 h 4903"/>
              <a:gd name="T26" fmla="*/ 35 w 5173"/>
              <a:gd name="T27" fmla="*/ 2018 h 4903"/>
              <a:gd name="T28" fmla="*/ 42 w 5173"/>
              <a:gd name="T29" fmla="*/ 2028 h 4903"/>
              <a:gd name="T30" fmla="*/ 2587 w 5173"/>
              <a:gd name="T31" fmla="*/ 4903 h 4903"/>
              <a:gd name="T32" fmla="*/ 5131 w 5173"/>
              <a:gd name="T33" fmla="*/ 2028 h 4903"/>
              <a:gd name="T34" fmla="*/ 5138 w 5173"/>
              <a:gd name="T35" fmla="*/ 2018 h 4903"/>
              <a:gd name="T36" fmla="*/ 5148 w 5173"/>
              <a:gd name="T37" fmla="*/ 2005 h 4903"/>
              <a:gd name="T38" fmla="*/ 5153 w 5173"/>
              <a:gd name="T39" fmla="*/ 1993 h 4903"/>
              <a:gd name="T40" fmla="*/ 5169 w 5173"/>
              <a:gd name="T41" fmla="*/ 1948 h 4903"/>
              <a:gd name="T42" fmla="*/ 5172 w 5173"/>
              <a:gd name="T43" fmla="*/ 1899 h 4903"/>
              <a:gd name="T44" fmla="*/ 3547 w 5173"/>
              <a:gd name="T45" fmla="*/ 1732 h 4903"/>
              <a:gd name="T46" fmla="*/ 2279 w 5173"/>
              <a:gd name="T47" fmla="*/ 358 h 4903"/>
              <a:gd name="T48" fmla="*/ 1163 w 5173"/>
              <a:gd name="T49" fmla="*/ 358 h 4903"/>
              <a:gd name="T50" fmla="*/ 1230 w 5173"/>
              <a:gd name="T51" fmla="*/ 1732 h 4903"/>
              <a:gd name="T52" fmla="*/ 1163 w 5173"/>
              <a:gd name="T53" fmla="*/ 358 h 4903"/>
              <a:gd name="T54" fmla="*/ 1226 w 5173"/>
              <a:gd name="T55" fmla="*/ 2091 h 4903"/>
              <a:gd name="T56" fmla="*/ 567 w 5173"/>
              <a:gd name="T57" fmla="*/ 2091 h 4903"/>
              <a:gd name="T58" fmla="*/ 1618 w 5173"/>
              <a:gd name="T59" fmla="*/ 2091 h 4903"/>
              <a:gd name="T60" fmla="*/ 2587 w 5173"/>
              <a:gd name="T61" fmla="*/ 4288 h 4903"/>
              <a:gd name="T62" fmla="*/ 3947 w 5173"/>
              <a:gd name="T63" fmla="*/ 2091 h 4903"/>
              <a:gd name="T64" fmla="*/ 3248 w 5173"/>
              <a:gd name="T65" fmla="*/ 3677 h 4903"/>
              <a:gd name="T66" fmla="*/ 3290 w 5173"/>
              <a:gd name="T67" fmla="*/ 358 h 4903"/>
              <a:gd name="T68" fmla="*/ 4704 w 5173"/>
              <a:gd name="T69" fmla="*/ 1732 h 4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73" h="4903">
                <a:moveTo>
                  <a:pt x="5172" y="1899"/>
                </a:moveTo>
                <a:lnTo>
                  <a:pt x="5172" y="1894"/>
                </a:lnTo>
                <a:cubicBezTo>
                  <a:pt x="5172" y="1889"/>
                  <a:pt x="5172" y="1884"/>
                  <a:pt x="5171" y="1880"/>
                </a:cubicBezTo>
                <a:cubicBezTo>
                  <a:pt x="5169" y="1871"/>
                  <a:pt x="5166" y="1861"/>
                  <a:pt x="5162" y="1850"/>
                </a:cubicBezTo>
                <a:cubicBezTo>
                  <a:pt x="5161" y="1847"/>
                  <a:pt x="5160" y="1843"/>
                  <a:pt x="5159" y="1840"/>
                </a:cubicBezTo>
                <a:cubicBezTo>
                  <a:pt x="5159" y="1839"/>
                  <a:pt x="5159" y="1838"/>
                  <a:pt x="5158" y="1838"/>
                </a:cubicBezTo>
                <a:cubicBezTo>
                  <a:pt x="5158" y="1837"/>
                  <a:pt x="5157" y="1835"/>
                  <a:pt x="5156" y="1834"/>
                </a:cubicBezTo>
                <a:cubicBezTo>
                  <a:pt x="5156" y="1832"/>
                  <a:pt x="5155" y="1831"/>
                  <a:pt x="5154" y="1829"/>
                </a:cubicBezTo>
                <a:lnTo>
                  <a:pt x="4280" y="98"/>
                </a:lnTo>
                <a:cubicBezTo>
                  <a:pt x="4249" y="37"/>
                  <a:pt x="4188" y="0"/>
                  <a:pt x="4120" y="0"/>
                </a:cubicBezTo>
                <a:lnTo>
                  <a:pt x="1053" y="0"/>
                </a:lnTo>
                <a:cubicBezTo>
                  <a:pt x="985" y="0"/>
                  <a:pt x="924" y="37"/>
                  <a:pt x="893" y="98"/>
                </a:cubicBezTo>
                <a:lnTo>
                  <a:pt x="19" y="1829"/>
                </a:lnTo>
                <a:cubicBezTo>
                  <a:pt x="18" y="1831"/>
                  <a:pt x="18" y="1832"/>
                  <a:pt x="17" y="1834"/>
                </a:cubicBezTo>
                <a:cubicBezTo>
                  <a:pt x="16" y="1835"/>
                  <a:pt x="15" y="1837"/>
                  <a:pt x="15" y="1838"/>
                </a:cubicBezTo>
                <a:cubicBezTo>
                  <a:pt x="14" y="1838"/>
                  <a:pt x="14" y="1839"/>
                  <a:pt x="14" y="1840"/>
                </a:cubicBezTo>
                <a:cubicBezTo>
                  <a:pt x="13" y="1843"/>
                  <a:pt x="12" y="1847"/>
                  <a:pt x="11" y="1850"/>
                </a:cubicBezTo>
                <a:cubicBezTo>
                  <a:pt x="7" y="1861"/>
                  <a:pt x="4" y="1871"/>
                  <a:pt x="2" y="1880"/>
                </a:cubicBezTo>
                <a:cubicBezTo>
                  <a:pt x="1" y="1884"/>
                  <a:pt x="1" y="1889"/>
                  <a:pt x="1" y="1894"/>
                </a:cubicBezTo>
                <a:lnTo>
                  <a:pt x="1" y="1899"/>
                </a:lnTo>
                <a:cubicBezTo>
                  <a:pt x="0" y="1911"/>
                  <a:pt x="0" y="1920"/>
                  <a:pt x="1" y="1928"/>
                </a:cubicBezTo>
                <a:cubicBezTo>
                  <a:pt x="1" y="1934"/>
                  <a:pt x="2" y="1940"/>
                  <a:pt x="4" y="1948"/>
                </a:cubicBezTo>
                <a:cubicBezTo>
                  <a:pt x="6" y="1958"/>
                  <a:pt x="8" y="1966"/>
                  <a:pt x="12" y="1975"/>
                </a:cubicBezTo>
                <a:cubicBezTo>
                  <a:pt x="14" y="1981"/>
                  <a:pt x="17" y="1987"/>
                  <a:pt x="20" y="1993"/>
                </a:cubicBezTo>
                <a:cubicBezTo>
                  <a:pt x="21" y="1996"/>
                  <a:pt x="23" y="1999"/>
                  <a:pt x="24" y="2002"/>
                </a:cubicBezTo>
                <a:cubicBezTo>
                  <a:pt x="24" y="2003"/>
                  <a:pt x="24" y="2004"/>
                  <a:pt x="25" y="2005"/>
                </a:cubicBezTo>
                <a:cubicBezTo>
                  <a:pt x="26" y="2006"/>
                  <a:pt x="28" y="2008"/>
                  <a:pt x="29" y="2010"/>
                </a:cubicBezTo>
                <a:cubicBezTo>
                  <a:pt x="31" y="2013"/>
                  <a:pt x="33" y="2015"/>
                  <a:pt x="35" y="2018"/>
                </a:cubicBezTo>
                <a:cubicBezTo>
                  <a:pt x="37" y="2020"/>
                  <a:pt x="39" y="2023"/>
                  <a:pt x="41" y="2026"/>
                </a:cubicBezTo>
                <a:cubicBezTo>
                  <a:pt x="41" y="2027"/>
                  <a:pt x="41" y="2027"/>
                  <a:pt x="42" y="2028"/>
                </a:cubicBezTo>
                <a:lnTo>
                  <a:pt x="2450" y="4841"/>
                </a:lnTo>
                <a:cubicBezTo>
                  <a:pt x="2485" y="4881"/>
                  <a:pt x="2534" y="4903"/>
                  <a:pt x="2587" y="4903"/>
                </a:cubicBezTo>
                <a:cubicBezTo>
                  <a:pt x="2639" y="4903"/>
                  <a:pt x="2689" y="4881"/>
                  <a:pt x="2723" y="4841"/>
                </a:cubicBezTo>
                <a:lnTo>
                  <a:pt x="5131" y="2028"/>
                </a:lnTo>
                <a:cubicBezTo>
                  <a:pt x="5132" y="2027"/>
                  <a:pt x="5132" y="2027"/>
                  <a:pt x="5132" y="2026"/>
                </a:cubicBezTo>
                <a:cubicBezTo>
                  <a:pt x="5134" y="2023"/>
                  <a:pt x="5136" y="2020"/>
                  <a:pt x="5138" y="2018"/>
                </a:cubicBezTo>
                <a:cubicBezTo>
                  <a:pt x="5140" y="2015"/>
                  <a:pt x="5142" y="2013"/>
                  <a:pt x="5144" y="2010"/>
                </a:cubicBezTo>
                <a:cubicBezTo>
                  <a:pt x="5146" y="2008"/>
                  <a:pt x="5147" y="2006"/>
                  <a:pt x="5148" y="2005"/>
                </a:cubicBezTo>
                <a:cubicBezTo>
                  <a:pt x="5149" y="2004"/>
                  <a:pt x="5149" y="2003"/>
                  <a:pt x="5149" y="2002"/>
                </a:cubicBezTo>
                <a:cubicBezTo>
                  <a:pt x="5151" y="1999"/>
                  <a:pt x="5152" y="1996"/>
                  <a:pt x="5153" y="1993"/>
                </a:cubicBezTo>
                <a:cubicBezTo>
                  <a:pt x="5157" y="1987"/>
                  <a:pt x="5159" y="1981"/>
                  <a:pt x="5162" y="1975"/>
                </a:cubicBezTo>
                <a:cubicBezTo>
                  <a:pt x="5165" y="1966"/>
                  <a:pt x="5167" y="1958"/>
                  <a:pt x="5169" y="1948"/>
                </a:cubicBezTo>
                <a:cubicBezTo>
                  <a:pt x="5171" y="1941"/>
                  <a:pt x="5172" y="1934"/>
                  <a:pt x="5173" y="1928"/>
                </a:cubicBezTo>
                <a:cubicBezTo>
                  <a:pt x="5173" y="1920"/>
                  <a:pt x="5173" y="1912"/>
                  <a:pt x="5172" y="1899"/>
                </a:cubicBezTo>
                <a:close/>
                <a:moveTo>
                  <a:pt x="2894" y="358"/>
                </a:moveTo>
                <a:lnTo>
                  <a:pt x="3547" y="1732"/>
                </a:lnTo>
                <a:lnTo>
                  <a:pt x="1626" y="1732"/>
                </a:lnTo>
                <a:lnTo>
                  <a:pt x="2279" y="358"/>
                </a:lnTo>
                <a:lnTo>
                  <a:pt x="2894" y="358"/>
                </a:lnTo>
                <a:close/>
                <a:moveTo>
                  <a:pt x="1163" y="358"/>
                </a:moveTo>
                <a:lnTo>
                  <a:pt x="1883" y="358"/>
                </a:lnTo>
                <a:lnTo>
                  <a:pt x="1230" y="1732"/>
                </a:lnTo>
                <a:lnTo>
                  <a:pt x="469" y="1732"/>
                </a:lnTo>
                <a:lnTo>
                  <a:pt x="1163" y="358"/>
                </a:lnTo>
                <a:close/>
                <a:moveTo>
                  <a:pt x="567" y="2091"/>
                </a:moveTo>
                <a:lnTo>
                  <a:pt x="1226" y="2091"/>
                </a:lnTo>
                <a:lnTo>
                  <a:pt x="1925" y="3677"/>
                </a:lnTo>
                <a:lnTo>
                  <a:pt x="567" y="2091"/>
                </a:lnTo>
                <a:close/>
                <a:moveTo>
                  <a:pt x="2587" y="4288"/>
                </a:moveTo>
                <a:lnTo>
                  <a:pt x="1618" y="2091"/>
                </a:lnTo>
                <a:lnTo>
                  <a:pt x="3555" y="2091"/>
                </a:lnTo>
                <a:lnTo>
                  <a:pt x="2587" y="4288"/>
                </a:lnTo>
                <a:close/>
                <a:moveTo>
                  <a:pt x="3248" y="3677"/>
                </a:moveTo>
                <a:lnTo>
                  <a:pt x="3947" y="2091"/>
                </a:lnTo>
                <a:lnTo>
                  <a:pt x="4606" y="2091"/>
                </a:lnTo>
                <a:lnTo>
                  <a:pt x="3248" y="3677"/>
                </a:lnTo>
                <a:close/>
                <a:moveTo>
                  <a:pt x="3944" y="1732"/>
                </a:moveTo>
                <a:lnTo>
                  <a:pt x="3290" y="358"/>
                </a:lnTo>
                <a:lnTo>
                  <a:pt x="4010" y="358"/>
                </a:lnTo>
                <a:lnTo>
                  <a:pt x="4704" y="1732"/>
                </a:lnTo>
                <a:lnTo>
                  <a:pt x="3944" y="1732"/>
                </a:lnTo>
                <a:close/>
              </a:path>
            </a:pathLst>
          </a:custGeom>
          <a:solidFill>
            <a:srgbClr val="FFCAD8"/>
          </a:solidFill>
          <a:ln>
            <a:noFill/>
          </a:ln>
        </p:spPr>
      </p:sp>
      <p:sp>
        <p:nvSpPr>
          <p:cNvPr id="49" name="big-diamond_61708"/>
          <p:cNvSpPr>
            <a:spLocks noChangeAspect="1"/>
          </p:cNvSpPr>
          <p:nvPr/>
        </p:nvSpPr>
        <p:spPr bwMode="auto">
          <a:xfrm>
            <a:off x="9159242" y="2734041"/>
            <a:ext cx="609685" cy="608800"/>
          </a:xfrm>
          <a:custGeom>
            <a:avLst/>
            <a:gdLst>
              <a:gd name="connsiteX0" fmla="*/ 297506 w 595518"/>
              <a:gd name="connsiteY0" fmla="*/ 135879 h 594654"/>
              <a:gd name="connsiteX1" fmla="*/ 319021 w 595518"/>
              <a:gd name="connsiteY1" fmla="*/ 157365 h 594654"/>
              <a:gd name="connsiteX2" fmla="*/ 319021 w 595518"/>
              <a:gd name="connsiteY2" fmla="*/ 334625 h 594654"/>
              <a:gd name="connsiteX3" fmla="*/ 383027 w 595518"/>
              <a:gd name="connsiteY3" fmla="*/ 371152 h 594654"/>
              <a:gd name="connsiteX4" fmla="*/ 391633 w 595518"/>
              <a:gd name="connsiteY4" fmla="*/ 400158 h 594654"/>
              <a:gd name="connsiteX5" fmla="*/ 372808 w 595518"/>
              <a:gd name="connsiteY5" fmla="*/ 411438 h 594654"/>
              <a:gd name="connsiteX6" fmla="*/ 362051 w 595518"/>
              <a:gd name="connsiteY6" fmla="*/ 408215 h 594654"/>
              <a:gd name="connsiteX7" fmla="*/ 287286 w 595518"/>
              <a:gd name="connsiteY7" fmla="*/ 366317 h 594654"/>
              <a:gd name="connsiteX8" fmla="*/ 286211 w 595518"/>
              <a:gd name="connsiteY8" fmla="*/ 365780 h 594654"/>
              <a:gd name="connsiteX9" fmla="*/ 284597 w 595518"/>
              <a:gd name="connsiteY9" fmla="*/ 364169 h 594654"/>
              <a:gd name="connsiteX10" fmla="*/ 282983 w 595518"/>
              <a:gd name="connsiteY10" fmla="*/ 363095 h 594654"/>
              <a:gd name="connsiteX11" fmla="*/ 281908 w 595518"/>
              <a:gd name="connsiteY11" fmla="*/ 361483 h 594654"/>
              <a:gd name="connsiteX12" fmla="*/ 280294 w 595518"/>
              <a:gd name="connsiteY12" fmla="*/ 359872 h 594654"/>
              <a:gd name="connsiteX13" fmla="*/ 279218 w 595518"/>
              <a:gd name="connsiteY13" fmla="*/ 358260 h 594654"/>
              <a:gd name="connsiteX14" fmla="*/ 278143 w 595518"/>
              <a:gd name="connsiteY14" fmla="*/ 356112 h 594654"/>
              <a:gd name="connsiteX15" fmla="*/ 277605 w 595518"/>
              <a:gd name="connsiteY15" fmla="*/ 354500 h 594654"/>
              <a:gd name="connsiteX16" fmla="*/ 277067 w 595518"/>
              <a:gd name="connsiteY16" fmla="*/ 352352 h 594654"/>
              <a:gd name="connsiteX17" fmla="*/ 276529 w 595518"/>
              <a:gd name="connsiteY17" fmla="*/ 350740 h 594654"/>
              <a:gd name="connsiteX18" fmla="*/ 275991 w 595518"/>
              <a:gd name="connsiteY18" fmla="*/ 348054 h 594654"/>
              <a:gd name="connsiteX19" fmla="*/ 275991 w 595518"/>
              <a:gd name="connsiteY19" fmla="*/ 347517 h 594654"/>
              <a:gd name="connsiteX20" fmla="*/ 275991 w 595518"/>
              <a:gd name="connsiteY20" fmla="*/ 157365 h 594654"/>
              <a:gd name="connsiteX21" fmla="*/ 297506 w 595518"/>
              <a:gd name="connsiteY21" fmla="*/ 135879 h 594654"/>
              <a:gd name="connsiteX22" fmla="*/ 297490 w 595518"/>
              <a:gd name="connsiteY22" fmla="*/ 42974 h 594654"/>
              <a:gd name="connsiteX23" fmla="*/ 43036 w 595518"/>
              <a:gd name="connsiteY23" fmla="*/ 297059 h 594654"/>
              <a:gd name="connsiteX24" fmla="*/ 297490 w 595518"/>
              <a:gd name="connsiteY24" fmla="*/ 551680 h 594654"/>
              <a:gd name="connsiteX25" fmla="*/ 552482 w 595518"/>
              <a:gd name="connsiteY25" fmla="*/ 297059 h 594654"/>
              <a:gd name="connsiteX26" fmla="*/ 297490 w 595518"/>
              <a:gd name="connsiteY26" fmla="*/ 42974 h 594654"/>
              <a:gd name="connsiteX27" fmla="*/ 297490 w 595518"/>
              <a:gd name="connsiteY27" fmla="*/ 0 h 594654"/>
              <a:gd name="connsiteX28" fmla="*/ 595518 w 595518"/>
              <a:gd name="connsiteY28" fmla="*/ 297059 h 594654"/>
              <a:gd name="connsiteX29" fmla="*/ 297490 w 595518"/>
              <a:gd name="connsiteY29" fmla="*/ 594654 h 594654"/>
              <a:gd name="connsiteX30" fmla="*/ 0 w 595518"/>
              <a:gd name="connsiteY30" fmla="*/ 297059 h 594654"/>
              <a:gd name="connsiteX31" fmla="*/ 297490 w 595518"/>
              <a:gd name="connsiteY31" fmla="*/ 0 h 5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5518" h="594654">
                <a:moveTo>
                  <a:pt x="297506" y="135879"/>
                </a:moveTo>
                <a:cubicBezTo>
                  <a:pt x="309339" y="135879"/>
                  <a:pt x="319021" y="145548"/>
                  <a:pt x="319021" y="157365"/>
                </a:cubicBezTo>
                <a:lnTo>
                  <a:pt x="319021" y="334625"/>
                </a:lnTo>
                <a:lnTo>
                  <a:pt x="383027" y="371152"/>
                </a:lnTo>
                <a:cubicBezTo>
                  <a:pt x="393785" y="377061"/>
                  <a:pt x="397012" y="389952"/>
                  <a:pt x="391633" y="400158"/>
                </a:cubicBezTo>
                <a:cubicBezTo>
                  <a:pt x="387330" y="407141"/>
                  <a:pt x="380338" y="411438"/>
                  <a:pt x="372808" y="411438"/>
                </a:cubicBezTo>
                <a:cubicBezTo>
                  <a:pt x="369043" y="411438"/>
                  <a:pt x="365278" y="410364"/>
                  <a:pt x="362051" y="408215"/>
                </a:cubicBezTo>
                <a:lnTo>
                  <a:pt x="287286" y="366317"/>
                </a:lnTo>
                <a:cubicBezTo>
                  <a:pt x="286749" y="365780"/>
                  <a:pt x="286749" y="365780"/>
                  <a:pt x="286211" y="365780"/>
                </a:cubicBezTo>
                <a:cubicBezTo>
                  <a:pt x="285673" y="365243"/>
                  <a:pt x="285135" y="364706"/>
                  <a:pt x="284597" y="364169"/>
                </a:cubicBezTo>
                <a:cubicBezTo>
                  <a:pt x="284059" y="363632"/>
                  <a:pt x="283521" y="363632"/>
                  <a:pt x="282983" y="363095"/>
                </a:cubicBezTo>
                <a:cubicBezTo>
                  <a:pt x="282446" y="362557"/>
                  <a:pt x="281908" y="362020"/>
                  <a:pt x="281908" y="361483"/>
                </a:cubicBezTo>
                <a:cubicBezTo>
                  <a:pt x="281370" y="360946"/>
                  <a:pt x="280832" y="360409"/>
                  <a:pt x="280294" y="359872"/>
                </a:cubicBezTo>
                <a:cubicBezTo>
                  <a:pt x="279756" y="359334"/>
                  <a:pt x="279756" y="358797"/>
                  <a:pt x="279218" y="358260"/>
                </a:cubicBezTo>
                <a:cubicBezTo>
                  <a:pt x="278680" y="357723"/>
                  <a:pt x="278680" y="357186"/>
                  <a:pt x="278143" y="356112"/>
                </a:cubicBezTo>
                <a:cubicBezTo>
                  <a:pt x="278143" y="355574"/>
                  <a:pt x="277605" y="355037"/>
                  <a:pt x="277605" y="354500"/>
                </a:cubicBezTo>
                <a:cubicBezTo>
                  <a:pt x="277067" y="353963"/>
                  <a:pt x="277067" y="352889"/>
                  <a:pt x="277067" y="352352"/>
                </a:cubicBezTo>
                <a:cubicBezTo>
                  <a:pt x="276529" y="351814"/>
                  <a:pt x="276529" y="351277"/>
                  <a:pt x="276529" y="350740"/>
                </a:cubicBezTo>
                <a:cubicBezTo>
                  <a:pt x="276529" y="349666"/>
                  <a:pt x="276529" y="349129"/>
                  <a:pt x="275991" y="348054"/>
                </a:cubicBezTo>
                <a:cubicBezTo>
                  <a:pt x="275991" y="348054"/>
                  <a:pt x="275991" y="347517"/>
                  <a:pt x="275991" y="347517"/>
                </a:cubicBezTo>
                <a:lnTo>
                  <a:pt x="275991" y="157365"/>
                </a:lnTo>
                <a:cubicBezTo>
                  <a:pt x="275991" y="145548"/>
                  <a:pt x="285673" y="135879"/>
                  <a:pt x="297506" y="135879"/>
                </a:cubicBezTo>
                <a:close/>
                <a:moveTo>
                  <a:pt x="297490" y="42974"/>
                </a:moveTo>
                <a:cubicBezTo>
                  <a:pt x="157083" y="42974"/>
                  <a:pt x="43036" y="156856"/>
                  <a:pt x="43036" y="297059"/>
                </a:cubicBezTo>
                <a:cubicBezTo>
                  <a:pt x="43036" y="437262"/>
                  <a:pt x="157083" y="551680"/>
                  <a:pt x="297490" y="551680"/>
                </a:cubicBezTo>
                <a:cubicBezTo>
                  <a:pt x="437897" y="551680"/>
                  <a:pt x="552482" y="437262"/>
                  <a:pt x="552482" y="297059"/>
                </a:cubicBezTo>
                <a:cubicBezTo>
                  <a:pt x="552482" y="156856"/>
                  <a:pt x="437897" y="42974"/>
                  <a:pt x="297490" y="42974"/>
                </a:cubicBezTo>
                <a:close/>
                <a:moveTo>
                  <a:pt x="297490" y="0"/>
                </a:moveTo>
                <a:cubicBezTo>
                  <a:pt x="461567" y="0"/>
                  <a:pt x="595518" y="133219"/>
                  <a:pt x="595518" y="297059"/>
                </a:cubicBezTo>
                <a:cubicBezTo>
                  <a:pt x="595518" y="460897"/>
                  <a:pt x="461567" y="594654"/>
                  <a:pt x="297490" y="594654"/>
                </a:cubicBezTo>
                <a:cubicBezTo>
                  <a:pt x="133413" y="594654"/>
                  <a:pt x="0" y="460897"/>
                  <a:pt x="0" y="297059"/>
                </a:cubicBezTo>
                <a:cubicBezTo>
                  <a:pt x="0" y="133219"/>
                  <a:pt x="133413" y="0"/>
                  <a:pt x="297490" y="0"/>
                </a:cubicBezTo>
                <a:close/>
              </a:path>
            </a:pathLst>
          </a:custGeom>
          <a:solidFill>
            <a:srgbClr val="FFCA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82389" y="0"/>
            <a:ext cx="6714308" cy="6858001"/>
          </a:xfrm>
          <a:prstGeom prst="rect">
            <a:avLst/>
          </a:prstGeom>
          <a:solidFill>
            <a:srgbClr val="F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64699" y="3872485"/>
            <a:ext cx="360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感谢您的聆听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35978" y="4604348"/>
            <a:ext cx="480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 general ppt template</a:t>
            </a:r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  <a:p>
            <a:pPr algn="ctr"/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72408" y="2685889"/>
            <a:ext cx="2540994" cy="838048"/>
          </a:xfrm>
          <a:prstGeom prst="rect">
            <a:avLst/>
          </a:prstGeom>
          <a:solidFill>
            <a:srgbClr val="A9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方正仿宋简体" panose="02010601030101010101" pitchFamily="2" charset="-122"/>
                <a:ea typeface="方正仿宋简体" panose="02010601030101010101" pitchFamily="2" charset="-122"/>
              </a:rPr>
              <a:t>1</a:t>
            </a:r>
            <a:r>
              <a:rPr lang="zh-CN" altLang="en-US" sz="4000" b="1" spc="300" dirty="0">
                <a:solidFill>
                  <a:schemeClr val="bg1"/>
                </a:solidFill>
                <a:latin typeface="方正仿宋简体" panose="02010601030101010101" pitchFamily="2" charset="-122"/>
                <a:ea typeface="方正仿宋简体" panose="02010601030101010101" pitchFamily="2" charset="-122"/>
              </a:rPr>
              <a:t>月你好</a:t>
            </a:r>
            <a:endParaRPr lang="zh-CN" altLang="en-US" sz="4000" b="1" spc="300" dirty="0">
              <a:solidFill>
                <a:schemeClr val="bg1"/>
              </a:solidFill>
              <a:latin typeface="方正仿宋简体" panose="02010601030101010101" pitchFamily="2" charset="-122"/>
              <a:ea typeface="方正仿宋简体" panose="02010601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630592" y="5598856"/>
            <a:ext cx="1018227" cy="556836"/>
            <a:chOff x="5630592" y="5598856"/>
            <a:chExt cx="1018227" cy="55683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10222" y="5856003"/>
              <a:ext cx="816762" cy="0"/>
            </a:xfrm>
            <a:prstGeom prst="line">
              <a:avLst/>
            </a:prstGeom>
            <a:ln w="19050">
              <a:solidFill>
                <a:srgbClr val="E669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5630592" y="5598856"/>
              <a:ext cx="10182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spc="300" dirty="0">
                  <a:solidFill>
                    <a:srgbClr val="E66958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语文教研组</a:t>
              </a:r>
              <a:endParaRPr lang="zh-CN" altLang="en-US" sz="1000" spc="300" dirty="0">
                <a:solidFill>
                  <a:srgbClr val="E66958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756965" y="5847915"/>
              <a:ext cx="723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E66958"/>
                  </a:solidFill>
                  <a:latin typeface="汉仪晨妹子W" panose="00020600040101010101" pitchFamily="18" charset="-122"/>
                  <a:ea typeface="汉仪晨妹子W" panose="00020600040101010101" pitchFamily="18" charset="-122"/>
                </a:rPr>
                <a:t>张老师</a:t>
              </a:r>
              <a:endParaRPr lang="zh-CN" altLang="en-US" sz="1400" dirty="0">
                <a:solidFill>
                  <a:srgbClr val="E66958"/>
                </a:solidFill>
                <a:latin typeface="汉仪晨妹子W" panose="00020600040101010101" pitchFamily="18" charset="-122"/>
                <a:ea typeface="汉仪晨妹子W" panose="00020600040101010101" pitchFamily="18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6" y="-318444"/>
            <a:ext cx="4440995" cy="4440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5298">
            <a:off x="1095215" y="-77495"/>
            <a:ext cx="3402110" cy="34021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2">
            <a:off x="1680353" y="4557547"/>
            <a:ext cx="2642831" cy="247206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770418" y="3236140"/>
            <a:ext cx="845373" cy="845373"/>
          </a:xfrm>
          <a:prstGeom prst="ellipse">
            <a:avLst/>
          </a:prstGeom>
          <a:solidFill>
            <a:srgbClr val="BBD7E7"/>
          </a:solidFill>
          <a:ln w="12700">
            <a:solidFill>
              <a:srgbClr val="FB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67966" y="426537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教学分析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1832" y="4814086"/>
            <a:ext cx="4500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85916" y="1669569"/>
            <a:ext cx="1881143" cy="501984"/>
            <a:chOff x="1714464" y="1574035"/>
            <a:chExt cx="1974136" cy="501984"/>
          </a:xfrm>
        </p:grpSpPr>
        <p:sp>
          <p:nvSpPr>
            <p:cNvPr id="28" name="Freeform 10"/>
            <p:cNvSpPr/>
            <p:nvPr/>
          </p:nvSpPr>
          <p:spPr bwMode="auto">
            <a:xfrm flipH="1">
              <a:off x="1717271" y="1961178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 flipH="1">
              <a:off x="1717271" y="1574035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 flipH="1">
              <a:off x="1714464" y="1767607"/>
              <a:ext cx="1971329" cy="114840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741868" y="2075438"/>
            <a:ext cx="5002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300" dirty="0">
                <a:solidFill>
                  <a:srgbClr val="FBE9E9"/>
                </a:solidFill>
                <a:latin typeface="Impact" panose="020B0806030902050204" pitchFamily="34" charset="0"/>
                <a:ea typeface="造字工房悦黑演示版纤细体" pitchFamily="50" charset="-122"/>
              </a:rPr>
              <a:t>EDUCATION</a:t>
            </a:r>
            <a:endParaRPr lang="zh-CN" altLang="en-US" sz="8000" spc="300" dirty="0">
              <a:solidFill>
                <a:srgbClr val="FBE9E9"/>
              </a:solidFill>
              <a:latin typeface="Impact" panose="020B0806030902050204" pitchFamily="34" charset="0"/>
              <a:ea typeface="造字工房悦黑演示版纤细体" pitchFamily="50" charset="-122"/>
            </a:endParaRPr>
          </a:p>
        </p:txBody>
      </p:sp>
      <p:pic>
        <p:nvPicPr>
          <p:cNvPr id="1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848">
            <a:off x="7633560" y="2091503"/>
            <a:ext cx="4575859" cy="457585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19" name="文本框 218"/>
            <p:cNvSpPr txBox="1"/>
            <p:nvPr/>
          </p:nvSpPr>
          <p:spPr>
            <a:xfrm>
              <a:off x="5438401" y="1214044"/>
              <a:ext cx="1261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教学分析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20" name="文本框 219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21" name="图片 2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7" name="图片 2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61" y="7909569"/>
            <a:ext cx="333892" cy="333892"/>
          </a:xfrm>
          <a:prstGeom prst="rect">
            <a:avLst/>
          </a:prstGeom>
        </p:spPr>
      </p:pic>
      <p:grpSp>
        <p:nvGrpSpPr>
          <p:cNvPr id="243" name="组合 242"/>
          <p:cNvGrpSpPr/>
          <p:nvPr/>
        </p:nvGrpSpPr>
        <p:grpSpPr>
          <a:xfrm>
            <a:off x="1924137" y="2851535"/>
            <a:ext cx="6096000" cy="698662"/>
            <a:chOff x="977464" y="2457155"/>
            <a:chExt cx="6096000" cy="698662"/>
          </a:xfrm>
        </p:grpSpPr>
        <p:sp>
          <p:nvSpPr>
            <p:cNvPr id="244" name="矩形 243"/>
            <p:cNvSpPr/>
            <p:nvPr/>
          </p:nvSpPr>
          <p:spPr>
            <a:xfrm>
              <a:off x="977464" y="245715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输入第一部分标题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5" name="矩形 244"/>
            <p:cNvSpPr/>
            <p:nvPr/>
          </p:nvSpPr>
          <p:spPr>
            <a:xfrm>
              <a:off x="977464" y="278648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924137" y="3972964"/>
            <a:ext cx="6096000" cy="698662"/>
            <a:chOff x="977464" y="2457155"/>
            <a:chExt cx="6096000" cy="698662"/>
          </a:xfrm>
        </p:grpSpPr>
        <p:sp>
          <p:nvSpPr>
            <p:cNvPr id="247" name="矩形 246"/>
            <p:cNvSpPr/>
            <p:nvPr/>
          </p:nvSpPr>
          <p:spPr>
            <a:xfrm>
              <a:off x="977464" y="245715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输入第二部分标题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8" name="矩形 247"/>
            <p:cNvSpPr/>
            <p:nvPr/>
          </p:nvSpPr>
          <p:spPr>
            <a:xfrm>
              <a:off x="977464" y="278648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479323" y="2819484"/>
            <a:ext cx="6096000" cy="698662"/>
            <a:chOff x="977464" y="2457155"/>
            <a:chExt cx="6096000" cy="698662"/>
          </a:xfrm>
        </p:grpSpPr>
        <p:sp>
          <p:nvSpPr>
            <p:cNvPr id="251" name="矩形 250"/>
            <p:cNvSpPr/>
            <p:nvPr/>
          </p:nvSpPr>
          <p:spPr>
            <a:xfrm>
              <a:off x="977464" y="245715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输入第三部分标题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52" name="矩形 251"/>
            <p:cNvSpPr/>
            <p:nvPr/>
          </p:nvSpPr>
          <p:spPr>
            <a:xfrm>
              <a:off x="977464" y="278648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7479323" y="3972964"/>
            <a:ext cx="6096000" cy="698662"/>
            <a:chOff x="977464" y="2457155"/>
            <a:chExt cx="6096000" cy="698662"/>
          </a:xfrm>
        </p:grpSpPr>
        <p:sp>
          <p:nvSpPr>
            <p:cNvPr id="254" name="矩形 253"/>
            <p:cNvSpPr/>
            <p:nvPr/>
          </p:nvSpPr>
          <p:spPr>
            <a:xfrm>
              <a:off x="977464" y="245715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输入第四部分标题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55" name="矩形 254"/>
            <p:cNvSpPr/>
            <p:nvPr/>
          </p:nvSpPr>
          <p:spPr>
            <a:xfrm>
              <a:off x="977464" y="278648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  <p:pic>
        <p:nvPicPr>
          <p:cNvPr id="256" name="图片 2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16" y="2043789"/>
            <a:ext cx="3277797" cy="3277797"/>
          </a:xfrm>
          <a:prstGeom prst="rect">
            <a:avLst/>
          </a:prstGeom>
        </p:spPr>
      </p:pic>
      <p:sp>
        <p:nvSpPr>
          <p:cNvPr id="257" name="椭圆 256"/>
          <p:cNvSpPr/>
          <p:nvPr/>
        </p:nvSpPr>
        <p:spPr>
          <a:xfrm>
            <a:off x="4924416" y="2571922"/>
            <a:ext cx="2221529" cy="2221529"/>
          </a:xfrm>
          <a:prstGeom prst="ellipse">
            <a:avLst/>
          </a:prstGeom>
          <a:solidFill>
            <a:schemeClr val="bg1"/>
          </a:solidFill>
          <a:ln>
            <a:solidFill>
              <a:srgbClr val="FB7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8" name="图片 25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7376" l="997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63" y="2264061"/>
            <a:ext cx="2572272" cy="2572272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3" name="文本框 2"/>
            <p:cNvSpPr txBox="1"/>
            <p:nvPr/>
          </p:nvSpPr>
          <p:spPr>
            <a:xfrm>
              <a:off x="5438401" y="1214044"/>
              <a:ext cx="1261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教学分析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" b="98545" l="2263" r="93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04" y="1426548"/>
            <a:ext cx="4718205" cy="4718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5673016" y="2196869"/>
            <a:ext cx="180630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第壹章</a:t>
            </a:r>
            <a:endParaRPr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73016" y="2464810"/>
            <a:ext cx="30006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您的段落主题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ADD YOUR TETLE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73016" y="2977221"/>
            <a:ext cx="180630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第壹章</a:t>
            </a:r>
            <a:endParaRPr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73016" y="3245162"/>
            <a:ext cx="30006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您的段落主题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ADD YOUR TETLE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73016" y="3727507"/>
            <a:ext cx="180630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第壹章</a:t>
            </a:r>
            <a:endParaRPr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673016" y="3995448"/>
            <a:ext cx="30006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您的段落主题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ADD YOUR TETLE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73016" y="4571166"/>
            <a:ext cx="180630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第壹章</a:t>
            </a:r>
            <a:endParaRPr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73016" y="4839107"/>
            <a:ext cx="30006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您的段落主题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ADD YOUR TETLE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pic>
        <p:nvPicPr>
          <p:cNvPr id="30" name="PA_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2">
            <a:off x="8815621" y="2253800"/>
            <a:ext cx="2642831" cy="247206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图片 2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61" y="7909569"/>
            <a:ext cx="333892" cy="333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75" b="94590" l="3472" r="97093">
                        <a14:backgroundMark x1="37303" y1="42632" x2="38474" y2="43359"/>
                        <a14:backgroundMark x1="61889" y1="61122" x2="62697" y2="62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62" y="318800"/>
            <a:ext cx="5618790" cy="56187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301017" y="1432040"/>
            <a:ext cx="3622800" cy="4182927"/>
            <a:chOff x="4284599" y="1297417"/>
            <a:chExt cx="3622800" cy="4263166"/>
          </a:xfrm>
        </p:grpSpPr>
        <p:sp>
          <p:nvSpPr>
            <p:cNvPr id="12" name="六边形 2"/>
            <p:cNvSpPr/>
            <p:nvPr/>
          </p:nvSpPr>
          <p:spPr>
            <a:xfrm rot="5400000">
              <a:off x="3964416" y="1617600"/>
              <a:ext cx="4263166" cy="3622800"/>
            </a:xfrm>
            <a:custGeom>
              <a:avLst/>
              <a:gdLst>
                <a:gd name="connsiteX0" fmla="*/ 0 w 4263166"/>
                <a:gd name="connsiteY0" fmla="*/ 1804577 h 3609154"/>
                <a:gd name="connsiteX1" fmla="*/ 902289 w 4263166"/>
                <a:gd name="connsiteY1" fmla="*/ 1 h 3609154"/>
                <a:gd name="connsiteX2" fmla="*/ 3360878 w 4263166"/>
                <a:gd name="connsiteY2" fmla="*/ 1 h 3609154"/>
                <a:gd name="connsiteX3" fmla="*/ 4263166 w 4263166"/>
                <a:gd name="connsiteY3" fmla="*/ 1804577 h 3609154"/>
                <a:gd name="connsiteX4" fmla="*/ 3360878 w 4263166"/>
                <a:gd name="connsiteY4" fmla="*/ 3609153 h 3609154"/>
                <a:gd name="connsiteX5" fmla="*/ 902289 w 4263166"/>
                <a:gd name="connsiteY5" fmla="*/ 3609153 h 3609154"/>
                <a:gd name="connsiteX6" fmla="*/ 0 w 4263166"/>
                <a:gd name="connsiteY6" fmla="*/ 1804577 h 3609154"/>
                <a:gd name="connsiteX0-1" fmla="*/ 0 w 4263166"/>
                <a:gd name="connsiteY0-2" fmla="*/ 1804576 h 3615976"/>
                <a:gd name="connsiteX1-3" fmla="*/ 902289 w 4263166"/>
                <a:gd name="connsiteY1-4" fmla="*/ 0 h 3615976"/>
                <a:gd name="connsiteX2-5" fmla="*/ 3360878 w 4263166"/>
                <a:gd name="connsiteY2-6" fmla="*/ 0 h 3615976"/>
                <a:gd name="connsiteX3-7" fmla="*/ 4263166 w 4263166"/>
                <a:gd name="connsiteY3-8" fmla="*/ 1804576 h 3615976"/>
                <a:gd name="connsiteX4-9" fmla="*/ 3360878 w 4263166"/>
                <a:gd name="connsiteY4-10" fmla="*/ 3609152 h 3615976"/>
                <a:gd name="connsiteX5-11" fmla="*/ 1059238 w 4263166"/>
                <a:gd name="connsiteY5-12" fmla="*/ 3615976 h 3615976"/>
                <a:gd name="connsiteX6-13" fmla="*/ 0 w 4263166"/>
                <a:gd name="connsiteY6-14" fmla="*/ 1804576 h 3615976"/>
                <a:gd name="connsiteX0-15" fmla="*/ 0 w 4263166"/>
                <a:gd name="connsiteY0-16" fmla="*/ 1804576 h 3615976"/>
                <a:gd name="connsiteX1-17" fmla="*/ 902289 w 4263166"/>
                <a:gd name="connsiteY1-18" fmla="*/ 0 h 3615976"/>
                <a:gd name="connsiteX2-19" fmla="*/ 3360878 w 4263166"/>
                <a:gd name="connsiteY2-20" fmla="*/ 0 h 3615976"/>
                <a:gd name="connsiteX3-21" fmla="*/ 4263166 w 4263166"/>
                <a:gd name="connsiteY3-22" fmla="*/ 1804576 h 3615976"/>
                <a:gd name="connsiteX4-23" fmla="*/ 3210753 w 4263166"/>
                <a:gd name="connsiteY4-24" fmla="*/ 3615975 h 3615976"/>
                <a:gd name="connsiteX5-25" fmla="*/ 1059238 w 4263166"/>
                <a:gd name="connsiteY5-26" fmla="*/ 3615976 h 3615976"/>
                <a:gd name="connsiteX6-27" fmla="*/ 0 w 4263166"/>
                <a:gd name="connsiteY6-28" fmla="*/ 1804576 h 3615976"/>
                <a:gd name="connsiteX0-29" fmla="*/ 0 w 4263166"/>
                <a:gd name="connsiteY0-30" fmla="*/ 1804576 h 3615976"/>
                <a:gd name="connsiteX1-31" fmla="*/ 902289 w 4263166"/>
                <a:gd name="connsiteY1-32" fmla="*/ 0 h 3615976"/>
                <a:gd name="connsiteX2-33" fmla="*/ 3210752 w 4263166"/>
                <a:gd name="connsiteY2-34" fmla="*/ 6824 h 3615976"/>
                <a:gd name="connsiteX3-35" fmla="*/ 4263166 w 4263166"/>
                <a:gd name="connsiteY3-36" fmla="*/ 1804576 h 3615976"/>
                <a:gd name="connsiteX4-37" fmla="*/ 3210753 w 4263166"/>
                <a:gd name="connsiteY4-38" fmla="*/ 3615975 h 3615976"/>
                <a:gd name="connsiteX5-39" fmla="*/ 1059238 w 4263166"/>
                <a:gd name="connsiteY5-40" fmla="*/ 3615976 h 3615976"/>
                <a:gd name="connsiteX6-41" fmla="*/ 0 w 4263166"/>
                <a:gd name="connsiteY6-42" fmla="*/ 1804576 h 3615976"/>
                <a:gd name="connsiteX0-43" fmla="*/ 0 w 4263166"/>
                <a:gd name="connsiteY0-44" fmla="*/ 1811400 h 3622800"/>
                <a:gd name="connsiteX1-45" fmla="*/ 1052414 w 4263166"/>
                <a:gd name="connsiteY1-46" fmla="*/ 0 h 3622800"/>
                <a:gd name="connsiteX2-47" fmla="*/ 3210752 w 4263166"/>
                <a:gd name="connsiteY2-48" fmla="*/ 13648 h 3622800"/>
                <a:gd name="connsiteX3-49" fmla="*/ 4263166 w 4263166"/>
                <a:gd name="connsiteY3-50" fmla="*/ 1811400 h 3622800"/>
                <a:gd name="connsiteX4-51" fmla="*/ 3210753 w 4263166"/>
                <a:gd name="connsiteY4-52" fmla="*/ 3622799 h 3622800"/>
                <a:gd name="connsiteX5-53" fmla="*/ 1059238 w 4263166"/>
                <a:gd name="connsiteY5-54" fmla="*/ 3622800 h 3622800"/>
                <a:gd name="connsiteX6-55" fmla="*/ 0 w 4263166"/>
                <a:gd name="connsiteY6-56" fmla="*/ 1811400 h 3622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263166" h="3622800">
                  <a:moveTo>
                    <a:pt x="0" y="1811400"/>
                  </a:moveTo>
                  <a:lnTo>
                    <a:pt x="1052414" y="0"/>
                  </a:lnTo>
                  <a:lnTo>
                    <a:pt x="3210752" y="13648"/>
                  </a:lnTo>
                  <a:lnTo>
                    <a:pt x="4263166" y="1811400"/>
                  </a:lnTo>
                  <a:lnTo>
                    <a:pt x="3210753" y="3622799"/>
                  </a:lnTo>
                  <a:lnTo>
                    <a:pt x="1059238" y="3622800"/>
                  </a:lnTo>
                  <a:lnTo>
                    <a:pt x="0" y="1811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六边形 2"/>
            <p:cNvSpPr/>
            <p:nvPr/>
          </p:nvSpPr>
          <p:spPr>
            <a:xfrm rot="5400000">
              <a:off x="4120023" y="1749832"/>
              <a:ext cx="3951954" cy="3358336"/>
            </a:xfrm>
            <a:custGeom>
              <a:avLst/>
              <a:gdLst>
                <a:gd name="connsiteX0" fmla="*/ 0 w 4263166"/>
                <a:gd name="connsiteY0" fmla="*/ 1804577 h 3609154"/>
                <a:gd name="connsiteX1" fmla="*/ 902289 w 4263166"/>
                <a:gd name="connsiteY1" fmla="*/ 1 h 3609154"/>
                <a:gd name="connsiteX2" fmla="*/ 3360878 w 4263166"/>
                <a:gd name="connsiteY2" fmla="*/ 1 h 3609154"/>
                <a:gd name="connsiteX3" fmla="*/ 4263166 w 4263166"/>
                <a:gd name="connsiteY3" fmla="*/ 1804577 h 3609154"/>
                <a:gd name="connsiteX4" fmla="*/ 3360878 w 4263166"/>
                <a:gd name="connsiteY4" fmla="*/ 3609153 h 3609154"/>
                <a:gd name="connsiteX5" fmla="*/ 902289 w 4263166"/>
                <a:gd name="connsiteY5" fmla="*/ 3609153 h 3609154"/>
                <a:gd name="connsiteX6" fmla="*/ 0 w 4263166"/>
                <a:gd name="connsiteY6" fmla="*/ 1804577 h 3609154"/>
                <a:gd name="connsiteX0-1" fmla="*/ 0 w 4263166"/>
                <a:gd name="connsiteY0-2" fmla="*/ 1804576 h 3615976"/>
                <a:gd name="connsiteX1-3" fmla="*/ 902289 w 4263166"/>
                <a:gd name="connsiteY1-4" fmla="*/ 0 h 3615976"/>
                <a:gd name="connsiteX2-5" fmla="*/ 3360878 w 4263166"/>
                <a:gd name="connsiteY2-6" fmla="*/ 0 h 3615976"/>
                <a:gd name="connsiteX3-7" fmla="*/ 4263166 w 4263166"/>
                <a:gd name="connsiteY3-8" fmla="*/ 1804576 h 3615976"/>
                <a:gd name="connsiteX4-9" fmla="*/ 3360878 w 4263166"/>
                <a:gd name="connsiteY4-10" fmla="*/ 3609152 h 3615976"/>
                <a:gd name="connsiteX5-11" fmla="*/ 1059238 w 4263166"/>
                <a:gd name="connsiteY5-12" fmla="*/ 3615976 h 3615976"/>
                <a:gd name="connsiteX6-13" fmla="*/ 0 w 4263166"/>
                <a:gd name="connsiteY6-14" fmla="*/ 1804576 h 3615976"/>
                <a:gd name="connsiteX0-15" fmla="*/ 0 w 4263166"/>
                <a:gd name="connsiteY0-16" fmla="*/ 1804576 h 3615976"/>
                <a:gd name="connsiteX1-17" fmla="*/ 902289 w 4263166"/>
                <a:gd name="connsiteY1-18" fmla="*/ 0 h 3615976"/>
                <a:gd name="connsiteX2-19" fmla="*/ 3360878 w 4263166"/>
                <a:gd name="connsiteY2-20" fmla="*/ 0 h 3615976"/>
                <a:gd name="connsiteX3-21" fmla="*/ 4263166 w 4263166"/>
                <a:gd name="connsiteY3-22" fmla="*/ 1804576 h 3615976"/>
                <a:gd name="connsiteX4-23" fmla="*/ 3210753 w 4263166"/>
                <a:gd name="connsiteY4-24" fmla="*/ 3615975 h 3615976"/>
                <a:gd name="connsiteX5-25" fmla="*/ 1059238 w 4263166"/>
                <a:gd name="connsiteY5-26" fmla="*/ 3615976 h 3615976"/>
                <a:gd name="connsiteX6-27" fmla="*/ 0 w 4263166"/>
                <a:gd name="connsiteY6-28" fmla="*/ 1804576 h 3615976"/>
                <a:gd name="connsiteX0-29" fmla="*/ 0 w 4263166"/>
                <a:gd name="connsiteY0-30" fmla="*/ 1804576 h 3615976"/>
                <a:gd name="connsiteX1-31" fmla="*/ 902289 w 4263166"/>
                <a:gd name="connsiteY1-32" fmla="*/ 0 h 3615976"/>
                <a:gd name="connsiteX2-33" fmla="*/ 3210752 w 4263166"/>
                <a:gd name="connsiteY2-34" fmla="*/ 6824 h 3615976"/>
                <a:gd name="connsiteX3-35" fmla="*/ 4263166 w 4263166"/>
                <a:gd name="connsiteY3-36" fmla="*/ 1804576 h 3615976"/>
                <a:gd name="connsiteX4-37" fmla="*/ 3210753 w 4263166"/>
                <a:gd name="connsiteY4-38" fmla="*/ 3615975 h 3615976"/>
                <a:gd name="connsiteX5-39" fmla="*/ 1059238 w 4263166"/>
                <a:gd name="connsiteY5-40" fmla="*/ 3615976 h 3615976"/>
                <a:gd name="connsiteX6-41" fmla="*/ 0 w 4263166"/>
                <a:gd name="connsiteY6-42" fmla="*/ 1804576 h 3615976"/>
                <a:gd name="connsiteX0-43" fmla="*/ 0 w 4263166"/>
                <a:gd name="connsiteY0-44" fmla="*/ 1811400 h 3622800"/>
                <a:gd name="connsiteX1-45" fmla="*/ 1052414 w 4263166"/>
                <a:gd name="connsiteY1-46" fmla="*/ 0 h 3622800"/>
                <a:gd name="connsiteX2-47" fmla="*/ 3210752 w 4263166"/>
                <a:gd name="connsiteY2-48" fmla="*/ 13648 h 3622800"/>
                <a:gd name="connsiteX3-49" fmla="*/ 4263166 w 4263166"/>
                <a:gd name="connsiteY3-50" fmla="*/ 1811400 h 3622800"/>
                <a:gd name="connsiteX4-51" fmla="*/ 3210753 w 4263166"/>
                <a:gd name="connsiteY4-52" fmla="*/ 3622799 h 3622800"/>
                <a:gd name="connsiteX5-53" fmla="*/ 1059238 w 4263166"/>
                <a:gd name="connsiteY5-54" fmla="*/ 3622800 h 3622800"/>
                <a:gd name="connsiteX6-55" fmla="*/ 0 w 4263166"/>
                <a:gd name="connsiteY6-56" fmla="*/ 1811400 h 3622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263166" h="3622800">
                  <a:moveTo>
                    <a:pt x="0" y="1811400"/>
                  </a:moveTo>
                  <a:lnTo>
                    <a:pt x="1052414" y="0"/>
                  </a:lnTo>
                  <a:lnTo>
                    <a:pt x="3210752" y="13648"/>
                  </a:lnTo>
                  <a:lnTo>
                    <a:pt x="4263166" y="1811400"/>
                  </a:lnTo>
                  <a:lnTo>
                    <a:pt x="3210753" y="3622799"/>
                  </a:lnTo>
                  <a:lnTo>
                    <a:pt x="1059238" y="3622800"/>
                  </a:lnTo>
                  <a:lnTo>
                    <a:pt x="0" y="1811400"/>
                  </a:lnTo>
                  <a:close/>
                </a:path>
              </a:pathLst>
            </a:custGeom>
            <a:noFill/>
            <a:ln w="25400">
              <a:solidFill>
                <a:srgbClr val="FED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800660" y="2240817"/>
            <a:ext cx="8050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rgbClr val="FD779E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1</a:t>
            </a:r>
            <a:endParaRPr lang="zh-CN" altLang="en-US" sz="8800" dirty="0">
              <a:solidFill>
                <a:srgbClr val="FD779E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97098" y="3492516"/>
            <a:ext cx="2989481" cy="962503"/>
            <a:chOff x="461905" y="2040612"/>
            <a:chExt cx="2989481" cy="962503"/>
          </a:xfrm>
        </p:grpSpPr>
        <p:sp>
          <p:nvSpPr>
            <p:cNvPr id="16" name="矩形 15"/>
            <p:cNvSpPr/>
            <p:nvPr/>
          </p:nvSpPr>
          <p:spPr>
            <a:xfrm>
              <a:off x="940909" y="2040612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dirty="0">
                  <a:latin typeface="造字工房悦黑演示版纤细体" pitchFamily="50" charset="-122"/>
                  <a:ea typeface="造字工房悦黑演示版纤细体" pitchFamily="50" charset="-122"/>
                </a:rPr>
                <a:t>教学分析</a:t>
              </a:r>
              <a:endParaRPr lang="zh-CN" altLang="en-US" sz="3600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1905" y="2633783"/>
              <a:ext cx="29894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rgbClr val="CECECE"/>
                  </a:solidFill>
                </a:rPr>
                <a:t>Lorem ipsum dolor sit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amet</a:t>
              </a:r>
              <a:r>
                <a:rPr lang="en-US" altLang="zh-CN" sz="900" dirty="0">
                  <a:solidFill>
                    <a:srgbClr val="CECECE"/>
                  </a:solidFill>
                </a:rPr>
                <a:t>,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conseur</a:t>
              </a:r>
              <a:r>
                <a:rPr lang="en-US" altLang="zh-CN" sz="900" dirty="0">
                  <a:solidFill>
                    <a:srgbClr val="CECECE"/>
                  </a:solidFill>
                </a:rPr>
                <a:t>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adig</a:t>
              </a:r>
              <a:r>
                <a:rPr lang="en-US" altLang="zh-CN" sz="900" dirty="0">
                  <a:solidFill>
                    <a:srgbClr val="CECECE"/>
                  </a:solidFill>
                </a:rPr>
                <a:t>  </a:t>
              </a:r>
              <a:endParaRPr lang="en-US" altLang="zh-CN" sz="900" dirty="0">
                <a:solidFill>
                  <a:srgbClr val="CECECE"/>
                </a:solidFill>
              </a:endParaRPr>
            </a:p>
            <a:p>
              <a:pPr algn="ctr"/>
              <a:r>
                <a:rPr lang="en-US" altLang="zh-CN" sz="900" dirty="0">
                  <a:solidFill>
                    <a:srgbClr val="CECECE"/>
                  </a:solidFill>
                </a:rPr>
                <a:t>do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eiusmod</a:t>
              </a:r>
              <a:r>
                <a:rPr lang="en-US" altLang="zh-CN" sz="900" dirty="0">
                  <a:solidFill>
                    <a:srgbClr val="CECECE"/>
                  </a:solidFill>
                </a:rPr>
                <a:t>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tempor</a:t>
              </a:r>
              <a:r>
                <a:rPr lang="en-US" altLang="zh-CN" sz="900" dirty="0">
                  <a:solidFill>
                    <a:srgbClr val="CECECE"/>
                  </a:solidFill>
                </a:rPr>
                <a:t> </a:t>
              </a:r>
              <a:r>
                <a:rPr lang="en-US" altLang="zh-CN" sz="900" dirty="0" err="1">
                  <a:solidFill>
                    <a:srgbClr val="CECECE"/>
                  </a:solidFill>
                </a:rPr>
                <a:t>incididunt</a:t>
              </a:r>
              <a:r>
                <a:rPr lang="en-US" altLang="zh-CN" sz="900" dirty="0">
                  <a:solidFill>
                    <a:srgbClr val="CECECE"/>
                  </a:solidFill>
                </a:rPr>
                <a:t>.</a:t>
              </a:r>
              <a:endParaRPr lang="en-US" altLang="zh-CN" sz="900" dirty="0">
                <a:solidFill>
                  <a:srgbClr val="CECEC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4366001">
            <a:off x="3913896" y="3433140"/>
            <a:ext cx="2632403" cy="2558992"/>
            <a:chOff x="5995227" y="3212585"/>
            <a:chExt cx="2632403" cy="2558992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694832">
              <a:off x="6361421" y="4827224"/>
              <a:ext cx="917641" cy="94435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10530989">
              <a:off x="6561748" y="4162911"/>
              <a:ext cx="1130718" cy="1163633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>
              <a:off x="5995227" y="4854649"/>
              <a:ext cx="774788" cy="79734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20873960">
              <a:off x="7365017" y="3212585"/>
              <a:ext cx="899944" cy="92614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8570354">
              <a:off x="7002348" y="3456252"/>
              <a:ext cx="1625282" cy="1672593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547833" y="3128195"/>
            <a:ext cx="1884072" cy="1050766"/>
            <a:chOff x="977464" y="2457155"/>
            <a:chExt cx="6127819" cy="1050766"/>
          </a:xfrm>
        </p:grpSpPr>
        <p:sp>
          <p:nvSpPr>
            <p:cNvPr id="27" name="矩形 26"/>
            <p:cNvSpPr/>
            <p:nvPr/>
          </p:nvSpPr>
          <p:spPr>
            <a:xfrm>
              <a:off x="977464" y="2457155"/>
              <a:ext cx="41684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输入第一部分标题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009283" y="3138589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01403" y="3128195"/>
            <a:ext cx="1884072" cy="1050766"/>
            <a:chOff x="977464" y="2457155"/>
            <a:chExt cx="6127819" cy="1050766"/>
          </a:xfrm>
        </p:grpSpPr>
        <p:sp>
          <p:nvSpPr>
            <p:cNvPr id="30" name="矩形 29"/>
            <p:cNvSpPr/>
            <p:nvPr/>
          </p:nvSpPr>
          <p:spPr>
            <a:xfrm>
              <a:off x="977464" y="2457155"/>
              <a:ext cx="41684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造字工房悦黑演示版纤细体" pitchFamily="50" charset="-122"/>
                  <a:ea typeface="造字工房悦黑演示版纤细体" pitchFamily="50" charset="-122"/>
                </a:rPr>
                <a:t>输入第一部分标题</a:t>
              </a:r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009283" y="3138589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900" dirty="0"/>
                <a:t>Lorem ipsum dolor sit </a:t>
              </a:r>
              <a:r>
                <a:rPr lang="en-US" altLang="zh-CN" sz="900" dirty="0" err="1"/>
                <a:t>amet</a:t>
              </a:r>
              <a:r>
                <a:rPr lang="en-US" altLang="zh-CN" sz="900" dirty="0"/>
                <a:t>, </a:t>
              </a:r>
              <a:r>
                <a:rPr lang="en-US" altLang="zh-CN" sz="900" dirty="0" err="1"/>
                <a:t>consectetur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adipisicing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elit</a:t>
              </a:r>
              <a:r>
                <a:rPr lang="en-US" altLang="zh-CN" sz="900" dirty="0"/>
                <a:t>, </a:t>
              </a:r>
              <a:endParaRPr lang="en-US" altLang="zh-CN" sz="900" dirty="0"/>
            </a:p>
            <a:p>
              <a:r>
                <a:rPr lang="en-US" altLang="zh-CN" sz="900" dirty="0" err="1"/>
                <a:t>sed</a:t>
              </a:r>
              <a:r>
                <a:rPr lang="en-US" altLang="zh-CN" sz="900" dirty="0"/>
                <a:t> do </a:t>
              </a:r>
              <a:r>
                <a:rPr lang="en-US" altLang="zh-CN" sz="900" dirty="0" err="1"/>
                <a:t>eiusmod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tempor</a:t>
              </a:r>
              <a:r>
                <a:rPr lang="en-US" altLang="zh-CN" sz="900" dirty="0"/>
                <a:t> </a:t>
              </a:r>
              <a:r>
                <a:rPr lang="en-US" altLang="zh-CN" sz="900" dirty="0" err="1"/>
                <a:t>incididunt</a:t>
              </a:r>
              <a:r>
                <a:rPr lang="en-US" altLang="zh-CN" sz="900" dirty="0"/>
                <a:t>.</a:t>
              </a:r>
              <a:endParaRPr lang="en-US" altLang="zh-CN" sz="900" dirty="0"/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19" name="文本框 218"/>
            <p:cNvSpPr txBox="1"/>
            <p:nvPr/>
          </p:nvSpPr>
          <p:spPr>
            <a:xfrm>
              <a:off x="5438401" y="1214044"/>
              <a:ext cx="1261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教学分析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20" name="文本框 219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21" name="图片 2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7" name="图片 2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61" y="7909569"/>
            <a:ext cx="333892" cy="333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49" y="2184930"/>
            <a:ext cx="3704019" cy="12440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7376" l="997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49" y="1813163"/>
            <a:ext cx="3145971" cy="31459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20" y="3429000"/>
            <a:ext cx="4063512" cy="23922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60220" y="2625215"/>
            <a:ext cx="312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rgbClr val="FB729C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卡通可爱</a:t>
            </a:r>
            <a:endParaRPr lang="zh-CN" altLang="en-US" sz="3200" dirty="0">
              <a:solidFill>
                <a:srgbClr val="FB729C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0702" y="3239238"/>
            <a:ext cx="3403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Lorem ipsum dolor sit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amet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,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consectetur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adipisicing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elit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,</a:t>
            </a:r>
            <a:endParaRPr lang="zh-CN" altLang="en-US" spc="300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27004" y="2687351"/>
            <a:ext cx="312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3200" dirty="0">
                <a:solidFill>
                  <a:srgbClr val="FB729C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卡通可爱</a:t>
            </a:r>
            <a:endParaRPr lang="zh-CN" altLang="en-US" sz="3200" dirty="0">
              <a:solidFill>
                <a:srgbClr val="FB729C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77486" y="3239238"/>
            <a:ext cx="3403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Lorem ipsum dolor sit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amet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,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consectetur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adipisicing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 </a:t>
            </a:r>
            <a:r>
              <a:rPr lang="en-US" altLang="zh-CN" spc="300" dirty="0" err="1">
                <a:latin typeface="造字工房悦黑演示版纤细体" pitchFamily="50" charset="-122"/>
                <a:ea typeface="造字工房悦黑演示版纤细体" pitchFamily="50" charset="-122"/>
              </a:rPr>
              <a:t>elit</a:t>
            </a:r>
            <a:r>
              <a:rPr lang="en-US" altLang="zh-CN" spc="300" dirty="0">
                <a:latin typeface="造字工房悦黑演示版纤细体" pitchFamily="50" charset="-122"/>
                <a:ea typeface="造字工房悦黑演示版纤细体" pitchFamily="50" charset="-122"/>
              </a:rPr>
              <a:t>,</a:t>
            </a:r>
            <a:endParaRPr lang="zh-CN" altLang="en-US" spc="300" dirty="0"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163505" y="1272659"/>
            <a:ext cx="3788231" cy="679000"/>
            <a:chOff x="4163505" y="1214044"/>
            <a:chExt cx="3788231" cy="679000"/>
          </a:xfrm>
        </p:grpSpPr>
        <p:sp>
          <p:nvSpPr>
            <p:cNvPr id="219" name="文本框 218"/>
            <p:cNvSpPr txBox="1"/>
            <p:nvPr/>
          </p:nvSpPr>
          <p:spPr>
            <a:xfrm>
              <a:off x="5438401" y="1214044"/>
              <a:ext cx="1261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教学分析</a:t>
              </a:r>
              <a:endPara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sp>
          <p:nvSpPr>
            <p:cNvPr id="220" name="文本框 219"/>
            <p:cNvSpPr txBox="1"/>
            <p:nvPr/>
          </p:nvSpPr>
          <p:spPr>
            <a:xfrm>
              <a:off x="4163505" y="1639128"/>
              <a:ext cx="3788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造字工房悦黑演示版纤细体" pitchFamily="50" charset="-122"/>
                  <a:ea typeface="造字工房悦黑演示版纤细体" pitchFamily="50" charset="-122"/>
                  <a:cs typeface="+mn-ea"/>
                  <a:sym typeface="+mn-lt"/>
                </a:rPr>
                <a:t>ADD YOUR TITLE HERE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4611788" y="1328388"/>
              <a:ext cx="523094" cy="499771"/>
            </a:xfrm>
            <a:prstGeom prst="rect">
              <a:avLst/>
            </a:prstGeom>
          </p:spPr>
        </p:pic>
        <p:pic>
          <p:nvPicPr>
            <p:cNvPr id="221" name="图片 2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7" t="8231" r="58378" b="62920"/>
            <a:stretch>
              <a:fillRect/>
            </a:stretch>
          </p:blipFill>
          <p:spPr>
            <a:xfrm>
              <a:off x="6956229" y="1328388"/>
              <a:ext cx="523094" cy="499771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4862961" y="1592236"/>
              <a:ext cx="234444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7" name="图片 2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61" y="7909569"/>
            <a:ext cx="333892" cy="3338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18813" y="2035586"/>
            <a:ext cx="5593976" cy="8486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2000"/>
                </a:schemeClr>
              </a:gs>
              <a:gs pos="79000">
                <a:schemeClr val="bg1">
                  <a:alpha val="90000"/>
                </a:schemeClr>
              </a:gs>
              <a:gs pos="4900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43315" y="650027"/>
            <a:ext cx="1739678" cy="1973721"/>
            <a:chOff x="38944" y="282965"/>
            <a:chExt cx="2401228" cy="2686369"/>
          </a:xfrm>
        </p:grpSpPr>
        <p:grpSp>
          <p:nvGrpSpPr>
            <p:cNvPr id="12" name="组合 11"/>
            <p:cNvGrpSpPr/>
            <p:nvPr/>
          </p:nvGrpSpPr>
          <p:grpSpPr>
            <a:xfrm>
              <a:off x="38944" y="564177"/>
              <a:ext cx="2401228" cy="2405157"/>
              <a:chOff x="873600" y="1418284"/>
              <a:chExt cx="1589501" cy="1646532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957" b="82369" l="34536" r="65311"/>
                        </a14:imgEffect>
                      </a14:imgLayer>
                    </a14:imgProps>
                  </a:ext>
                </a:extLst>
              </a:blip>
              <a:srcRect l="33790" t="26000" r="34330" b="16465"/>
              <a:stretch>
                <a:fillRect/>
              </a:stretch>
            </p:blipFill>
            <p:spPr>
              <a:xfrm rot="6624167">
                <a:off x="1150028" y="1407947"/>
                <a:ext cx="710247" cy="73092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957" b="82369" l="34536" r="65311"/>
                        </a14:imgEffect>
                      </a14:imgLayer>
                    </a14:imgProps>
                  </a:ext>
                </a:extLst>
              </a:blip>
              <a:srcRect l="33790" t="26000" r="34330" b="16465"/>
              <a:stretch>
                <a:fillRect/>
              </a:stretch>
            </p:blipFill>
            <p:spPr>
              <a:xfrm rot="13252760">
                <a:off x="1638813" y="1679347"/>
                <a:ext cx="824288" cy="84828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957" b="82369" l="34536" r="65311"/>
                        </a14:imgEffect>
                      </a14:imgLayer>
                    </a14:imgProps>
                  </a:ext>
                </a:extLst>
              </a:blip>
              <a:srcRect l="33790" t="26000" r="34330" b="16465"/>
              <a:stretch>
                <a:fillRect/>
              </a:stretch>
            </p:blipFill>
            <p:spPr>
              <a:xfrm rot="16568399">
                <a:off x="891464" y="1819575"/>
                <a:ext cx="1227377" cy="126310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57" b="82369" l="34536" r="65311"/>
                      </a14:imgEffect>
                    </a14:imgLayer>
                  </a14:imgProps>
                </a:ext>
              </a:extLst>
            </a:blip>
            <a:srcRect l="33790" t="26000" r="34330" b="16465"/>
            <a:stretch>
              <a:fillRect/>
            </a:stretch>
          </p:blipFill>
          <p:spPr>
            <a:xfrm rot="6624167">
              <a:off x="301765" y="270182"/>
              <a:ext cx="397641" cy="423207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 rot="1857831">
              <a:off x="214099" y="807682"/>
              <a:ext cx="286486" cy="206087"/>
              <a:chOff x="562306" y="5638410"/>
              <a:chExt cx="286486" cy="206087"/>
            </a:xfrm>
          </p:grpSpPr>
          <p:sp>
            <p:nvSpPr>
              <p:cNvPr id="15" name="椭圆 14"/>
              <p:cNvSpPr/>
              <p:nvPr/>
            </p:nvSpPr>
            <p:spPr>
              <a:xfrm rot="21423331" flipH="1">
                <a:off x="672233" y="5663913"/>
                <a:ext cx="176559" cy="175490"/>
              </a:xfrm>
              <a:prstGeom prst="ellipse">
                <a:avLst/>
              </a:prstGeom>
              <a:solidFill>
                <a:srgbClr val="8BD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 rot="21423331" flipH="1">
                <a:off x="562306" y="5638410"/>
                <a:ext cx="197550" cy="206087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190868" y="1659712"/>
            <a:ext cx="3838360" cy="3981506"/>
            <a:chOff x="6621087" y="981456"/>
            <a:chExt cx="5986806" cy="621007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17109">
              <a:off x="6621087" y="981456"/>
              <a:ext cx="5986806" cy="5884192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361904" y="1787548"/>
              <a:ext cx="4381792" cy="4566379"/>
              <a:chOff x="1416839" y="549073"/>
              <a:chExt cx="4381792" cy="4566379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114" b="65993" l="22766" r="56369">
                            <a14:foregroundMark x1="33643" y1="58512" x2="35706" y2="61949"/>
                            <a14:foregroundMark x1="53983" y1="33603" x2="52568" y2="33522"/>
                            <a14:foregroundMark x1="55317" y1="34735" x2="53619" y2="35948"/>
                            <a14:foregroundMark x1="55803" y1="36595" x2="53336" y2="36433"/>
                            <a14:foregroundMark x1="38617" y1="10433" x2="39264" y2="13425"/>
                            <a14:foregroundMark x1="36717" y1="8532" x2="37000" y2="10514"/>
                            <a14:foregroundMark x1="24869" y1="29761" x2="26365" y2="31055"/>
                            <a14:foregroundMark x1="26365" y1="29559" x2="27254" y2="309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25" t="2773" r="42720" b="53324"/>
              <a:stretch>
                <a:fillRect/>
              </a:stretch>
            </p:blipFill>
            <p:spPr>
              <a:xfrm rot="12673130">
                <a:off x="2842150" y="956600"/>
                <a:ext cx="2913365" cy="4158852"/>
              </a:xfrm>
              <a:custGeom>
                <a:avLst/>
                <a:gdLst>
                  <a:gd name="connsiteX0" fmla="*/ 2913365 w 2913365"/>
                  <a:gd name="connsiteY0" fmla="*/ 4031624 h 4158852"/>
                  <a:gd name="connsiteX1" fmla="*/ 2708952 w 2913365"/>
                  <a:gd name="connsiteY1" fmla="*/ 4093645 h 4158852"/>
                  <a:gd name="connsiteX2" fmla="*/ 314204 w 2913365"/>
                  <a:gd name="connsiteY2" fmla="*/ 3112409 h 4158852"/>
                  <a:gd name="connsiteX3" fmla="*/ 1058817 w 2913365"/>
                  <a:gd name="connsiteY3" fmla="*/ 113984 h 4158852"/>
                  <a:gd name="connsiteX4" fmla="*/ 1256215 w 2913365"/>
                  <a:gd name="connsiteY4" fmla="*/ 7498 h 4158852"/>
                  <a:gd name="connsiteX5" fmla="*/ 1274236 w 2913365"/>
                  <a:gd name="connsiteY5" fmla="*/ 0 h 4158852"/>
                  <a:gd name="connsiteX6" fmla="*/ 2913365 w 2913365"/>
                  <a:gd name="connsiteY6" fmla="*/ 0 h 415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3365" h="4158852">
                    <a:moveTo>
                      <a:pt x="2913365" y="4031624"/>
                    </a:moveTo>
                    <a:lnTo>
                      <a:pt x="2708952" y="4093645"/>
                    </a:lnTo>
                    <a:cubicBezTo>
                      <a:pt x="1803304" y="4320035"/>
                      <a:pt x="820835" y="3948336"/>
                      <a:pt x="314204" y="3112409"/>
                    </a:cubicBezTo>
                    <a:cubicBezTo>
                      <a:pt x="-309341" y="2083577"/>
                      <a:pt x="24034" y="741136"/>
                      <a:pt x="1058817" y="113984"/>
                    </a:cubicBezTo>
                    <a:cubicBezTo>
                      <a:pt x="1123491" y="74787"/>
                      <a:pt x="1189374" y="39312"/>
                      <a:pt x="1256215" y="7498"/>
                    </a:cubicBezTo>
                    <a:lnTo>
                      <a:pt x="1274236" y="0"/>
                    </a:lnTo>
                    <a:lnTo>
                      <a:pt x="2913365" y="0"/>
                    </a:lnTo>
                    <a:close/>
                  </a:path>
                </a:pathLst>
              </a:custGeom>
            </p:spPr>
          </p:pic>
          <p:sp>
            <p:nvSpPr>
              <p:cNvPr id="23" name="椭圆 22"/>
              <p:cNvSpPr/>
              <p:nvPr/>
            </p:nvSpPr>
            <p:spPr>
              <a:xfrm>
                <a:off x="1416839" y="549073"/>
                <a:ext cx="4381792" cy="4356591"/>
              </a:xfrm>
              <a:prstGeom prst="ellipse">
                <a:avLst/>
              </a:prstGeom>
              <a:solidFill>
                <a:srgbClr val="FCEBEE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6740023" y="3744401"/>
              <a:ext cx="3205500" cy="3447131"/>
              <a:chOff x="147102" y="3249849"/>
              <a:chExt cx="3205500" cy="3447131"/>
            </a:xfrm>
          </p:grpSpPr>
          <p:grpSp>
            <p:nvGrpSpPr>
              <p:cNvPr id="25" name="组合 24"/>
              <p:cNvGrpSpPr/>
              <p:nvPr/>
            </p:nvGrpSpPr>
            <p:grpSpPr>
              <a:xfrm rot="368239" flipH="1">
                <a:off x="147102" y="3249849"/>
                <a:ext cx="3205500" cy="2923682"/>
                <a:chOff x="5995227" y="3212585"/>
                <a:chExt cx="2632403" cy="2558992"/>
              </a:xfrm>
            </p:grpSpPr>
            <p:pic>
              <p:nvPicPr>
                <p:cNvPr id="33" name="图片 32"/>
                <p:cNvPicPr>
                  <a:picLocks noChangeAspect="1"/>
                </p:cNvPicPr>
                <p:nvPr userDrawn="1"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3957" b="82369" l="34536" r="65311"/>
                          </a14:imgEffect>
                        </a14:imgLayer>
                      </a14:imgProps>
                    </a:ext>
                  </a:extLst>
                </a:blip>
                <a:srcRect l="33790" t="26000" r="34330" b="16465"/>
                <a:stretch>
                  <a:fillRect/>
                </a:stretch>
              </p:blipFill>
              <p:spPr>
                <a:xfrm rot="694832">
                  <a:off x="6361421" y="4827224"/>
                  <a:ext cx="917641" cy="944353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 userDrawn="1"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3957" b="82369" l="34536" r="65311"/>
                          </a14:imgEffect>
                        </a14:imgLayer>
                      </a14:imgProps>
                    </a:ext>
                  </a:extLst>
                </a:blip>
                <a:srcRect l="33790" t="26000" r="34330" b="16465"/>
                <a:stretch>
                  <a:fillRect/>
                </a:stretch>
              </p:blipFill>
              <p:spPr>
                <a:xfrm rot="10530989">
                  <a:off x="6561748" y="4162911"/>
                  <a:ext cx="1130718" cy="1163633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 userDrawn="1"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3957" b="82369" l="34536" r="65311"/>
                          </a14:imgEffect>
                        </a14:imgLayer>
                      </a14:imgProps>
                    </a:ext>
                  </a:extLst>
                </a:blip>
                <a:srcRect l="33790" t="26000" r="34330" b="16465"/>
                <a:stretch>
                  <a:fillRect/>
                </a:stretch>
              </p:blipFill>
              <p:spPr>
                <a:xfrm>
                  <a:off x="5995227" y="4854649"/>
                  <a:ext cx="774788" cy="797342"/>
                </a:xfrm>
                <a:prstGeom prst="rect">
                  <a:avLst/>
                </a:prstGeom>
              </p:spPr>
            </p:pic>
            <p:pic>
              <p:nvPicPr>
                <p:cNvPr id="36" name="图片 35"/>
                <p:cNvPicPr>
                  <a:picLocks noChangeAspect="1"/>
                </p:cNvPicPr>
                <p:nvPr userDrawn="1"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3957" b="82369" l="34536" r="65311"/>
                          </a14:imgEffect>
                        </a14:imgLayer>
                      </a14:imgProps>
                    </a:ext>
                  </a:extLst>
                </a:blip>
                <a:srcRect l="33790" t="26000" r="34330" b="16465"/>
                <a:stretch>
                  <a:fillRect/>
                </a:stretch>
              </p:blipFill>
              <p:spPr>
                <a:xfrm rot="20873960">
                  <a:off x="7365017" y="3212585"/>
                  <a:ext cx="899944" cy="926141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 userDrawn="1"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3957" b="82369" l="34536" r="65311"/>
                          </a14:imgEffect>
                        </a14:imgLayer>
                      </a14:imgProps>
                    </a:ext>
                  </a:extLst>
                </a:blip>
                <a:srcRect l="33790" t="26000" r="34330" b="16465"/>
                <a:stretch>
                  <a:fillRect/>
                </a:stretch>
              </p:blipFill>
              <p:spPr>
                <a:xfrm rot="8570354">
                  <a:off x="7002348" y="3456252"/>
                  <a:ext cx="1625282" cy="1672593"/>
                </a:xfrm>
                <a:prstGeom prst="rect">
                  <a:avLst/>
                </a:prstGeom>
              </p:spPr>
            </p:pic>
          </p:grpSp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957" b="82369" l="34536" r="65311"/>
                        </a14:imgEffect>
                      </a14:imgLayer>
                    </a14:imgProps>
                  </a:ext>
                </a:extLst>
              </a:blip>
              <a:srcRect l="33790" t="26000" r="34330" b="16465"/>
              <a:stretch>
                <a:fillRect/>
              </a:stretch>
            </p:blipFill>
            <p:spPr>
              <a:xfrm rot="368239" flipH="1">
                <a:off x="1272468" y="6065274"/>
                <a:ext cx="654237" cy="631706"/>
              </a:xfrm>
              <a:prstGeom prst="rect">
                <a:avLst/>
              </a:prstGeom>
            </p:spPr>
          </p:pic>
          <p:sp>
            <p:nvSpPr>
              <p:cNvPr id="27" name="椭圆 26"/>
              <p:cNvSpPr/>
              <p:nvPr/>
            </p:nvSpPr>
            <p:spPr>
              <a:xfrm>
                <a:off x="587462" y="5973446"/>
                <a:ext cx="128260" cy="117330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829860" y="6199525"/>
                <a:ext cx="170102" cy="166466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 flipH="1">
                <a:off x="586149" y="5412413"/>
                <a:ext cx="285830" cy="206087"/>
                <a:chOff x="9192518" y="4119721"/>
                <a:chExt cx="285830" cy="206087"/>
              </a:xfrm>
            </p:grpSpPr>
            <p:sp>
              <p:nvSpPr>
                <p:cNvPr id="31" name="椭圆 30"/>
                <p:cNvSpPr/>
                <p:nvPr userDrawn="1"/>
              </p:nvSpPr>
              <p:spPr>
                <a:xfrm>
                  <a:off x="9192518" y="4150318"/>
                  <a:ext cx="176559" cy="175490"/>
                </a:xfrm>
                <a:prstGeom prst="ellipse">
                  <a:avLst/>
                </a:prstGeom>
                <a:solidFill>
                  <a:srgbClr val="8BDE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 userDrawn="1"/>
              </p:nvSpPr>
              <p:spPr>
                <a:xfrm>
                  <a:off x="9280798" y="4119721"/>
                  <a:ext cx="197550" cy="206087"/>
                </a:xfrm>
                <a:prstGeom prst="ellipse">
                  <a:avLst/>
                </a:prstGeom>
                <a:solidFill>
                  <a:schemeClr val="bg1">
                    <a:alpha val="72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1055548" y="5782092"/>
                <a:ext cx="131204" cy="143032"/>
              </a:xfrm>
              <a:prstGeom prst="ellipse">
                <a:avLst/>
              </a:prstGeom>
              <a:solidFill>
                <a:srgbClr val="8BD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矩形 37"/>
          <p:cNvSpPr/>
          <p:nvPr/>
        </p:nvSpPr>
        <p:spPr>
          <a:xfrm>
            <a:off x="1293196" y="2943774"/>
            <a:ext cx="5504709" cy="1532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天街小雨润如酥，草色遥看近却无。最是一年春好处，绝胜烟柳满皇都。天街:京城里的街道。草色遥看;春草始生，微微露出一点细芽，远看一片新绿，近看却似不见。绝胜;远远胜过。</a:t>
            </a:r>
            <a:endParaRPr lang="zh-CN" altLang="en-US" sz="1600" dirty="0"/>
          </a:p>
        </p:txBody>
      </p:sp>
      <p:sp>
        <p:nvSpPr>
          <p:cNvPr id="39" name="矩形 38"/>
          <p:cNvSpPr/>
          <p:nvPr/>
        </p:nvSpPr>
        <p:spPr>
          <a:xfrm>
            <a:off x="2229626" y="2105972"/>
            <a:ext cx="4405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zh-CN" altLang="en-US" sz="4000" dirty="0">
                <a:latin typeface="Tw Cen MT" panose="020B0602020104020603" pitchFamily="34" charset="0"/>
              </a:rPr>
              <a:t>SPRING IS COMING</a:t>
            </a:r>
            <a:endParaRPr lang="zh-CN" altLang="en-US" sz="4000" dirty="0">
              <a:latin typeface="Tw Cen MT" panose="020B0602020104020603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14097" y="4754665"/>
            <a:ext cx="5320902" cy="811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</a:rPr>
              <a:t>THE STREET IS LIGHT AND RAINY, AND THE GRASS IS NEAR BUT NOT FAR AWAY. IT IS THE SPRING BENEFIT OF THE MOST IMPORTANT YEAR. SKY STREET: THE STREETS IN THE CAPITAL. GRASS COLOR LOOKED AWAY; SPRING GRASS WAS BORN, SLIGHTLY EXPOSED A LITTLE BUD, A DISTANT VIEW OF A NEW GREEN, BUT IT SEEMS TO BE SEEN IN THE NEAR. WINNING; FAR BETTER THAN.</a:t>
            </a:r>
            <a:endParaRPr lang="zh-CN" altLang="en-US" sz="800" dirty="0">
              <a:solidFill>
                <a:schemeClr val="bg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770418" y="3236140"/>
            <a:ext cx="845373" cy="845373"/>
          </a:xfrm>
          <a:prstGeom prst="ellipse">
            <a:avLst/>
          </a:prstGeom>
          <a:solidFill>
            <a:srgbClr val="BBD7E7"/>
          </a:solidFill>
          <a:ln w="12700">
            <a:solidFill>
              <a:srgbClr val="FB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67966" y="426537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教学设计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1832" y="4814086"/>
            <a:ext cx="4500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造字工房悦黑演示版纤细体" pitchFamily="50" charset="-122"/>
                <a:ea typeface="造字工房悦黑演示版纤细体" pitchFamily="50" charset="-122"/>
              </a:rPr>
              <a:t>Small fresh, simple and refreshing fruit pie general ppt templateSmall fresh, simple and refreshing fruit pie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造字工房悦黑演示版纤细体" pitchFamily="50" charset="-122"/>
              <a:ea typeface="造字工房悦黑演示版纤细体" pitchFamily="50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85916" y="1669569"/>
            <a:ext cx="1881143" cy="501984"/>
            <a:chOff x="1714464" y="1574035"/>
            <a:chExt cx="1974136" cy="501984"/>
          </a:xfrm>
        </p:grpSpPr>
        <p:sp>
          <p:nvSpPr>
            <p:cNvPr id="28" name="Freeform 10"/>
            <p:cNvSpPr/>
            <p:nvPr/>
          </p:nvSpPr>
          <p:spPr bwMode="auto">
            <a:xfrm flipH="1">
              <a:off x="1717271" y="1961178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 flipH="1">
              <a:off x="1717271" y="1574035"/>
              <a:ext cx="1971329" cy="114841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 flipH="1">
              <a:off x="1714464" y="1767607"/>
              <a:ext cx="1971329" cy="114840"/>
            </a:xfrm>
            <a:custGeom>
              <a:avLst/>
              <a:gdLst>
                <a:gd name="T0" fmla="*/ 0 w 2728"/>
                <a:gd name="T1" fmla="*/ 0 h 64"/>
                <a:gd name="T2" fmla="*/ 195 w 2728"/>
                <a:gd name="T3" fmla="*/ 64 h 64"/>
                <a:gd name="T4" fmla="*/ 390 w 2728"/>
                <a:gd name="T5" fmla="*/ 0 h 64"/>
                <a:gd name="T6" fmla="*/ 584 w 2728"/>
                <a:gd name="T7" fmla="*/ 64 h 64"/>
                <a:gd name="T8" fmla="*/ 779 w 2728"/>
                <a:gd name="T9" fmla="*/ 0 h 64"/>
                <a:gd name="T10" fmla="*/ 974 w 2728"/>
                <a:gd name="T11" fmla="*/ 64 h 64"/>
                <a:gd name="T12" fmla="*/ 1169 w 2728"/>
                <a:gd name="T13" fmla="*/ 0 h 64"/>
                <a:gd name="T14" fmla="*/ 1364 w 2728"/>
                <a:gd name="T15" fmla="*/ 64 h 64"/>
                <a:gd name="T16" fmla="*/ 1559 w 2728"/>
                <a:gd name="T17" fmla="*/ 0 h 64"/>
                <a:gd name="T18" fmla="*/ 1753 w 2728"/>
                <a:gd name="T19" fmla="*/ 64 h 64"/>
                <a:gd name="T20" fmla="*/ 1948 w 2728"/>
                <a:gd name="T21" fmla="*/ 0 h 64"/>
                <a:gd name="T22" fmla="*/ 2143 w 2728"/>
                <a:gd name="T23" fmla="*/ 64 h 64"/>
                <a:gd name="T24" fmla="*/ 2338 w 2728"/>
                <a:gd name="T25" fmla="*/ 0 h 64"/>
                <a:gd name="T26" fmla="*/ 2533 w 2728"/>
                <a:gd name="T27" fmla="*/ 64 h 64"/>
                <a:gd name="T28" fmla="*/ 2728 w 2728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8" h="64">
                  <a:moveTo>
                    <a:pt x="0" y="0"/>
                  </a:moveTo>
                  <a:cubicBezTo>
                    <a:pt x="97" y="0"/>
                    <a:pt x="97" y="64"/>
                    <a:pt x="195" y="64"/>
                  </a:cubicBezTo>
                  <a:cubicBezTo>
                    <a:pt x="292" y="64"/>
                    <a:pt x="292" y="0"/>
                    <a:pt x="390" y="0"/>
                  </a:cubicBezTo>
                  <a:cubicBezTo>
                    <a:pt x="487" y="0"/>
                    <a:pt x="487" y="64"/>
                    <a:pt x="584" y="64"/>
                  </a:cubicBezTo>
                  <a:cubicBezTo>
                    <a:pt x="682" y="64"/>
                    <a:pt x="682" y="0"/>
                    <a:pt x="779" y="0"/>
                  </a:cubicBezTo>
                  <a:cubicBezTo>
                    <a:pt x="877" y="0"/>
                    <a:pt x="877" y="64"/>
                    <a:pt x="974" y="64"/>
                  </a:cubicBezTo>
                  <a:cubicBezTo>
                    <a:pt x="1071" y="64"/>
                    <a:pt x="1071" y="0"/>
                    <a:pt x="1169" y="0"/>
                  </a:cubicBezTo>
                  <a:cubicBezTo>
                    <a:pt x="1266" y="0"/>
                    <a:pt x="1266" y="64"/>
                    <a:pt x="1364" y="64"/>
                  </a:cubicBezTo>
                  <a:cubicBezTo>
                    <a:pt x="1461" y="64"/>
                    <a:pt x="1461" y="0"/>
                    <a:pt x="1559" y="0"/>
                  </a:cubicBezTo>
                  <a:cubicBezTo>
                    <a:pt x="1656" y="0"/>
                    <a:pt x="1656" y="64"/>
                    <a:pt x="1753" y="64"/>
                  </a:cubicBezTo>
                  <a:cubicBezTo>
                    <a:pt x="1851" y="64"/>
                    <a:pt x="1851" y="0"/>
                    <a:pt x="1948" y="0"/>
                  </a:cubicBezTo>
                  <a:cubicBezTo>
                    <a:pt x="2046" y="0"/>
                    <a:pt x="2046" y="64"/>
                    <a:pt x="2143" y="64"/>
                  </a:cubicBezTo>
                  <a:cubicBezTo>
                    <a:pt x="2241" y="64"/>
                    <a:pt x="2241" y="0"/>
                    <a:pt x="2338" y="0"/>
                  </a:cubicBezTo>
                  <a:cubicBezTo>
                    <a:pt x="2435" y="0"/>
                    <a:pt x="2435" y="64"/>
                    <a:pt x="2533" y="64"/>
                  </a:cubicBezTo>
                  <a:cubicBezTo>
                    <a:pt x="2630" y="64"/>
                    <a:pt x="2630" y="0"/>
                    <a:pt x="2728" y="0"/>
                  </a:cubicBezTo>
                </a:path>
              </a:pathLst>
            </a:custGeom>
            <a:noFill/>
            <a:ln w="19050" cap="flat">
              <a:solidFill>
                <a:srgbClr val="A9C4D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造字工房悦黑演示版纤细体" pitchFamily="50" charset="-122"/>
                <a:ea typeface="造字工房悦黑演示版纤细体" pitchFamily="50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741868" y="2075438"/>
            <a:ext cx="5002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300" dirty="0">
                <a:solidFill>
                  <a:srgbClr val="FBE9E9"/>
                </a:solidFill>
                <a:latin typeface="Impact" panose="020B0806030902050204" pitchFamily="34" charset="0"/>
                <a:ea typeface="造字工房悦黑演示版纤细体" pitchFamily="50" charset="-122"/>
              </a:rPr>
              <a:t>EDUCATION</a:t>
            </a:r>
            <a:endParaRPr lang="zh-CN" altLang="en-US" sz="8000" spc="300" dirty="0">
              <a:solidFill>
                <a:srgbClr val="FBE9E9"/>
              </a:solidFill>
              <a:latin typeface="Impact" panose="020B0806030902050204" pitchFamily="34" charset="0"/>
              <a:ea typeface="造字工房悦黑演示版纤细体" pitchFamily="5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8625" y="2647841"/>
            <a:ext cx="4763375" cy="47633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8" presetClass="entr" presetSubtype="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/>
          <p:bldP spid="31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uriai1u">
      <a:majorFont>
        <a:latin typeface="FZHei-B01S"/>
        <a:ea typeface="FZHei-B01S"/>
        <a:cs typeface=""/>
      </a:majorFont>
      <a:minorFont>
        <a:latin typeface="FZHei-B01S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6843</Words>
  <Application>WPS 演示</Application>
  <PresentationFormat>宽屏</PresentationFormat>
  <Paragraphs>358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宋体</vt:lpstr>
      <vt:lpstr>Wingdings</vt:lpstr>
      <vt:lpstr>造字工房悦黑演示版纤细体</vt:lpstr>
      <vt:lpstr>黑体</vt:lpstr>
      <vt:lpstr>草檀斋毛泽东字体</vt:lpstr>
      <vt:lpstr>方正兰亭细黑_GBK</vt:lpstr>
      <vt:lpstr>汉仪晨妹子W</vt:lpstr>
      <vt:lpstr>方正清刻本悦宋简体</vt:lpstr>
      <vt:lpstr>Impact</vt:lpstr>
      <vt:lpstr>Tw Cen MT</vt:lpstr>
      <vt:lpstr>Lato</vt:lpstr>
      <vt:lpstr>Gill Sans</vt:lpstr>
      <vt:lpstr>微软雅黑</vt:lpstr>
      <vt:lpstr>Arial Unicode MS</vt:lpstr>
      <vt:lpstr>Calibri</vt:lpstr>
      <vt:lpstr>Open Sans</vt:lpstr>
      <vt:lpstr>Arial Rounded MT Bold</vt:lpstr>
      <vt:lpstr>方正仿宋简体</vt:lpstr>
      <vt:lpstr>FZHei-B01S</vt:lpstr>
      <vt:lpstr>Hilda Sonnenschein</vt:lpstr>
      <vt:lpstr>Segoe Print</vt:lpstr>
      <vt:lpstr>等线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1视频</dc:title>
  <dc:creator>微软用户</dc:creator>
  <cp:lastModifiedBy>一颗苹果</cp:lastModifiedBy>
  <cp:revision>171</cp:revision>
  <dcterms:created xsi:type="dcterms:W3CDTF">2018-10-16T03:09:00Z</dcterms:created>
  <dcterms:modified xsi:type="dcterms:W3CDTF">2021-09-13T00:59:26Z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C217B669F6BB40FFB68E8E9D8849829F</vt:lpwstr>
  </property>
</Properties>
</file>