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56" r:id="rId3"/>
    <p:sldId id="257" r:id="rId5"/>
    <p:sldId id="259" r:id="rId6"/>
    <p:sldId id="285" r:id="rId7"/>
    <p:sldId id="311" r:id="rId8"/>
    <p:sldId id="310" r:id="rId9"/>
    <p:sldId id="312" r:id="rId10"/>
    <p:sldId id="313" r:id="rId11"/>
    <p:sldId id="315" r:id="rId12"/>
    <p:sldId id="320" r:id="rId13"/>
    <p:sldId id="316" r:id="rId14"/>
    <p:sldId id="317" r:id="rId15"/>
    <p:sldId id="318" r:id="rId16"/>
    <p:sldId id="319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9" r:id="rId25"/>
    <p:sldId id="328" r:id="rId26"/>
    <p:sldId id="330" r:id="rId27"/>
    <p:sldId id="331" r:id="rId28"/>
    <p:sldId id="332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0000"/>
    <a:srgbClr val="6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94660"/>
  </p:normalViewPr>
  <p:slideViewPr>
    <p:cSldViewPr snapToGrid="0">
      <p:cViewPr>
        <p:scale>
          <a:sx n="90" d="100"/>
          <a:sy n="90" d="100"/>
        </p:scale>
        <p:origin x="1308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19050" cap="rnd" cmpd="sng" algn="ctr">
              <a:solidFill>
                <a:srgbClr val="124062"/>
              </a:solidFill>
              <a:prstDash val="solid"/>
              <a:round/>
            </a:ln>
          </c:spPr>
          <c:marker>
            <c:spPr>
              <a:solidFill>
                <a:srgbClr val="124062"/>
              </a:solidFill>
              <a:ln w="6350" cap="flat" cmpd="sng" algn="ctr">
                <a:solidFill>
                  <a:srgbClr val="124062"/>
                </a:solidFill>
                <a:prstDash val="solid"/>
                <a:round/>
              </a:ln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19050" cap="rnd" cmpd="sng" algn="ctr">
              <a:solidFill>
                <a:srgbClr val="5D7391"/>
              </a:solidFill>
              <a:prstDash val="solid"/>
              <a:round/>
            </a:ln>
          </c:spPr>
          <c:marker>
            <c:spPr>
              <a:solidFill>
                <a:srgbClr val="5D7391"/>
              </a:solidFill>
              <a:ln w="6350" cap="flat" cmpd="sng" algn="ctr">
                <a:solidFill>
                  <a:srgbClr val="5D7391"/>
                </a:solidFill>
                <a:prstDash val="solid"/>
                <a:round/>
              </a:ln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5425024"/>
        <c:axId val="285443200"/>
      </c:lineChart>
      <c:catAx>
        <c:axId val="285425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defRPr>
            </a:pPr>
          </a:p>
        </c:txPr>
        <c:crossAx val="285443200"/>
        <c:crosses val="autoZero"/>
        <c:auto val="1"/>
        <c:lblAlgn val="ctr"/>
        <c:lblOffset val="100"/>
        <c:noMultiLvlLbl val="0"/>
      </c:catAx>
      <c:valAx>
        <c:axId val="285443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defRPr>
            </a:pPr>
          </a:p>
        </c:txPr>
        <c:crossAx val="285425024"/>
        <c:crosses val="autoZero"/>
        <c:crossBetween val="between"/>
      </c:valAx>
    </c:plotArea>
    <c:legend>
      <c:legendPos val="r"/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txPr>
    <a:bodyPr/>
    <a:lstStyle/>
    <a:p>
      <a:pPr>
        <a:defRPr lang="zh-CN" sz="1400">
          <a:solidFill>
            <a:schemeClr val="tx1">
              <a:lumMod val="50000"/>
              <a:lumOff val="50000"/>
            </a:schemeClr>
          </a:solidFill>
          <a:latin typeface="+mn-ea"/>
          <a:ea typeface="+mn-ea"/>
        </a:defRPr>
      </a:pPr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188B8-929F-4543-98F9-8950C5C17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D3852-C481-4A19-8187-CA64F8B1427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3852-C481-4A19-8187-CA64F8B142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9500-9D76-4D29-B159-92E03493B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3852-C481-4A19-8187-CA64F8B142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3852-C481-4A19-8187-CA64F8B142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9500-9D76-4D29-B159-92E03493B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9500-9D76-4D29-B159-92E03493B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3852-C481-4A19-8187-CA64F8B142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9500-9D76-4D29-B159-92E03493B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9500-9D76-4D29-B159-92E03493B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9500-9D76-4D29-B159-92E03493B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9500-9D76-4D29-B159-92E03493B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3852-C481-4A19-8187-CA64F8B142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9500-9D76-4D29-B159-92E03493B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3852-C481-4A19-8187-CA64F8B142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3852-C481-4A19-8187-CA64F8B142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9500-9D76-4D29-B159-92E03493B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9500-9D76-4D29-B159-92E03493B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09500-9D76-4D29-B159-92E03493B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3852-C481-4A19-8187-CA64F8B142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3852-C481-4A19-8187-CA64F8B142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3852-C481-4A19-8187-CA64F8B142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3852-C481-4A19-8187-CA64F8B142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3852-C481-4A19-8187-CA64F8B142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3852-C481-4A19-8187-CA64F8B142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3852-C481-4A19-8187-CA64F8B142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3852-C481-4A19-8187-CA64F8B142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41931" y="989378"/>
            <a:ext cx="2031325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20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禅</a:t>
            </a:r>
            <a:endParaRPr lang="zh-CN" altLang="en-US" sz="12000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9486337" y="1804986"/>
            <a:ext cx="0" cy="32480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8721153" y="1804986"/>
            <a:ext cx="738664" cy="28623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过雨看松色，随山到水源。</a:t>
            </a:r>
            <a:endParaRPr lang="zh-CN" altLang="en-US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溪花与禅意，相对亦忘言。</a:t>
            </a:r>
            <a:endParaRPr lang="zh-CN" altLang="en-US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35570" y="1231105"/>
            <a:ext cx="10102513" cy="3538625"/>
            <a:chOff x="335570" y="1231105"/>
            <a:chExt cx="10102513" cy="3538625"/>
          </a:xfrm>
        </p:grpSpPr>
        <p:sp>
          <p:nvSpPr>
            <p:cNvPr id="10" name="文本框 9"/>
            <p:cNvSpPr txBox="1"/>
            <p:nvPr/>
          </p:nvSpPr>
          <p:spPr>
            <a:xfrm>
              <a:off x="335570" y="3138514"/>
              <a:ext cx="2031325" cy="16312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2000" dirty="0">
                  <a:solidFill>
                    <a:schemeClr val="bg1"/>
                  </a:solidFill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意</a:t>
              </a:r>
              <a:endParaRPr lang="zh-CN" altLang="en-US" sz="120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9707833" y="1231105"/>
              <a:ext cx="730250" cy="614362"/>
            </a:xfrm>
            <a:custGeom>
              <a:avLst/>
              <a:gdLst>
                <a:gd name="T0" fmla="*/ 14604 w 16100"/>
                <a:gd name="T1" fmla="*/ 2462 h 13545"/>
                <a:gd name="T2" fmla="*/ 14633 w 16100"/>
                <a:gd name="T3" fmla="*/ 2172 h 13545"/>
                <a:gd name="T4" fmla="*/ 14686 w 16100"/>
                <a:gd name="T5" fmla="*/ 1743 h 13545"/>
                <a:gd name="T6" fmla="*/ 14268 w 16100"/>
                <a:gd name="T7" fmla="*/ 2492 h 13545"/>
                <a:gd name="T8" fmla="*/ 15188 w 16100"/>
                <a:gd name="T9" fmla="*/ 2282 h 13545"/>
                <a:gd name="T10" fmla="*/ 15275 w 16100"/>
                <a:gd name="T11" fmla="*/ 3164 h 13545"/>
                <a:gd name="T12" fmla="*/ 13866 w 16100"/>
                <a:gd name="T13" fmla="*/ 3230 h 13545"/>
                <a:gd name="T14" fmla="*/ 13124 w 16100"/>
                <a:gd name="T15" fmla="*/ 1451 h 13545"/>
                <a:gd name="T16" fmla="*/ 14110 w 16100"/>
                <a:gd name="T17" fmla="*/ 547 h 13545"/>
                <a:gd name="T18" fmla="*/ 10089 w 16100"/>
                <a:gd name="T19" fmla="*/ 11148 h 13545"/>
                <a:gd name="T20" fmla="*/ 8134 w 16100"/>
                <a:gd name="T21" fmla="*/ 13164 h 13545"/>
                <a:gd name="T22" fmla="*/ 9672 w 16100"/>
                <a:gd name="T23" fmla="*/ 11099 h 13545"/>
                <a:gd name="T24" fmla="*/ 11861 w 16100"/>
                <a:gd name="T25" fmla="*/ 9893 h 13545"/>
                <a:gd name="T26" fmla="*/ 9153 w 16100"/>
                <a:gd name="T27" fmla="*/ 9058 h 13545"/>
                <a:gd name="T28" fmla="*/ 1665 w 16100"/>
                <a:gd name="T29" fmla="*/ 7767 h 13545"/>
                <a:gd name="T30" fmla="*/ 3708 w 16100"/>
                <a:gd name="T31" fmla="*/ 9017 h 13545"/>
                <a:gd name="T32" fmla="*/ 11634 w 16100"/>
                <a:gd name="T33" fmla="*/ 8600 h 13545"/>
                <a:gd name="T34" fmla="*/ 13174 w 16100"/>
                <a:gd name="T35" fmla="*/ 10105 h 13545"/>
                <a:gd name="T36" fmla="*/ 10836 w 16100"/>
                <a:gd name="T37" fmla="*/ 10595 h 13545"/>
                <a:gd name="T38" fmla="*/ 4951 w 16100"/>
                <a:gd name="T39" fmla="*/ 3234 h 13545"/>
                <a:gd name="T40" fmla="*/ 2439 w 16100"/>
                <a:gd name="T41" fmla="*/ 2972 h 13545"/>
                <a:gd name="T42" fmla="*/ 3428 w 16100"/>
                <a:gd name="T43" fmla="*/ 1371 h 13545"/>
                <a:gd name="T44" fmla="*/ 6000 w 16100"/>
                <a:gd name="T45" fmla="*/ 281 h 13545"/>
                <a:gd name="T46" fmla="*/ 7350 w 16100"/>
                <a:gd name="T47" fmla="*/ 958 h 13545"/>
                <a:gd name="T48" fmla="*/ 5854 w 16100"/>
                <a:gd name="T49" fmla="*/ 1736 h 13545"/>
                <a:gd name="T50" fmla="*/ 4388 w 16100"/>
                <a:gd name="T51" fmla="*/ 1349 h 13545"/>
                <a:gd name="T52" fmla="*/ 3493 w 16100"/>
                <a:gd name="T53" fmla="*/ 2534 h 13545"/>
                <a:gd name="T54" fmla="*/ 5233 w 16100"/>
                <a:gd name="T55" fmla="*/ 2275 h 13545"/>
                <a:gd name="T56" fmla="*/ 4720 w 16100"/>
                <a:gd name="T57" fmla="*/ 2109 h 13545"/>
                <a:gd name="T58" fmla="*/ 4365 w 16100"/>
                <a:gd name="T59" fmla="*/ 2615 h 13545"/>
                <a:gd name="T60" fmla="*/ 3956 w 16100"/>
                <a:gd name="T61" fmla="*/ 1927 h 13545"/>
                <a:gd name="T62" fmla="*/ 5516 w 16100"/>
                <a:gd name="T63" fmla="*/ 2547 h 13545"/>
                <a:gd name="T64" fmla="*/ 527 w 16100"/>
                <a:gd name="T65" fmla="*/ 6969 h 13545"/>
                <a:gd name="T66" fmla="*/ 7792 w 16100"/>
                <a:gd name="T67" fmla="*/ 5405 h 13545"/>
                <a:gd name="T68" fmla="*/ 13839 w 16100"/>
                <a:gd name="T69" fmla="*/ 5776 h 13545"/>
                <a:gd name="T70" fmla="*/ 14615 w 16100"/>
                <a:gd name="T71" fmla="*/ 4326 h 13545"/>
                <a:gd name="T72" fmla="*/ 11732 w 16100"/>
                <a:gd name="T73" fmla="*/ 4563 h 13545"/>
                <a:gd name="T74" fmla="*/ 8111 w 16100"/>
                <a:gd name="T75" fmla="*/ 4140 h 13545"/>
                <a:gd name="T76" fmla="*/ 5932 w 16100"/>
                <a:gd name="T77" fmla="*/ 2753 h 13545"/>
                <a:gd name="T78" fmla="*/ 7780 w 16100"/>
                <a:gd name="T79" fmla="*/ 3155 h 13545"/>
                <a:gd name="T80" fmla="*/ 6919 w 16100"/>
                <a:gd name="T81" fmla="*/ 2364 h 13545"/>
                <a:gd name="T82" fmla="*/ 7157 w 16100"/>
                <a:gd name="T83" fmla="*/ 2946 h 13545"/>
                <a:gd name="T84" fmla="*/ 7277 w 16100"/>
                <a:gd name="T85" fmla="*/ 2610 h 13545"/>
                <a:gd name="T86" fmla="*/ 7301 w 16100"/>
                <a:gd name="T87" fmla="*/ 3157 h 13545"/>
                <a:gd name="T88" fmla="*/ 6378 w 16100"/>
                <a:gd name="T89" fmla="*/ 2643 h 13545"/>
                <a:gd name="T90" fmla="*/ 7288 w 16100"/>
                <a:gd name="T91" fmla="*/ 1234 h 13545"/>
                <a:gd name="T92" fmla="*/ 9235 w 16100"/>
                <a:gd name="T93" fmla="*/ 523 h 13545"/>
                <a:gd name="T94" fmla="*/ 11561 w 16100"/>
                <a:gd name="T95" fmla="*/ 1025 h 13545"/>
                <a:gd name="T96" fmla="*/ 12103 w 16100"/>
                <a:gd name="T97" fmla="*/ 3242 h 13545"/>
                <a:gd name="T98" fmla="*/ 9880 w 16100"/>
                <a:gd name="T99" fmla="*/ 2300 h 13545"/>
                <a:gd name="T100" fmla="*/ 10905 w 16100"/>
                <a:gd name="T101" fmla="*/ 2620 h 13545"/>
                <a:gd name="T102" fmla="*/ 11703 w 16100"/>
                <a:gd name="T103" fmla="*/ 2870 h 13545"/>
                <a:gd name="T104" fmla="*/ 11387 w 16100"/>
                <a:gd name="T105" fmla="*/ 1608 h 13545"/>
                <a:gd name="T106" fmla="*/ 9465 w 16100"/>
                <a:gd name="T107" fmla="*/ 1807 h 13545"/>
                <a:gd name="T108" fmla="*/ 10520 w 16100"/>
                <a:gd name="T109" fmla="*/ 3652 h 13545"/>
                <a:gd name="T110" fmla="*/ 12949 w 16100"/>
                <a:gd name="T111" fmla="*/ 3325 h 13545"/>
                <a:gd name="T112" fmla="*/ 14436 w 16100"/>
                <a:gd name="T113" fmla="*/ 3547 h 13545"/>
                <a:gd name="T114" fmla="*/ 15667 w 16100"/>
                <a:gd name="T115" fmla="*/ 3739 h 13545"/>
                <a:gd name="T116" fmla="*/ 14083 w 16100"/>
                <a:gd name="T117" fmla="*/ 6009 h 13545"/>
                <a:gd name="T118" fmla="*/ 6218 w 16100"/>
                <a:gd name="T119" fmla="*/ 5786 h 13545"/>
                <a:gd name="T120" fmla="*/ 1088 w 16100"/>
                <a:gd name="T121" fmla="*/ 7945 h 13545"/>
                <a:gd name="T122" fmla="*/ 3904 w 16100"/>
                <a:gd name="T123" fmla="*/ 9885 h 13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00" h="13545">
                  <a:moveTo>
                    <a:pt x="14254" y="985"/>
                  </a:moveTo>
                  <a:lnTo>
                    <a:pt x="14332" y="976"/>
                  </a:lnTo>
                  <a:lnTo>
                    <a:pt x="14408" y="976"/>
                  </a:lnTo>
                  <a:lnTo>
                    <a:pt x="14483" y="983"/>
                  </a:lnTo>
                  <a:lnTo>
                    <a:pt x="14554" y="998"/>
                  </a:lnTo>
                  <a:lnTo>
                    <a:pt x="14624" y="1017"/>
                  </a:lnTo>
                  <a:lnTo>
                    <a:pt x="14691" y="1043"/>
                  </a:lnTo>
                  <a:lnTo>
                    <a:pt x="14755" y="1075"/>
                  </a:lnTo>
                  <a:lnTo>
                    <a:pt x="14815" y="1111"/>
                  </a:lnTo>
                  <a:lnTo>
                    <a:pt x="14872" y="1154"/>
                  </a:lnTo>
                  <a:lnTo>
                    <a:pt x="14927" y="1199"/>
                  </a:lnTo>
                  <a:lnTo>
                    <a:pt x="14976" y="1250"/>
                  </a:lnTo>
                  <a:lnTo>
                    <a:pt x="15022" y="1302"/>
                  </a:lnTo>
                  <a:lnTo>
                    <a:pt x="15065" y="1358"/>
                  </a:lnTo>
                  <a:lnTo>
                    <a:pt x="15102" y="1418"/>
                  </a:lnTo>
                  <a:lnTo>
                    <a:pt x="15135" y="1478"/>
                  </a:lnTo>
                  <a:lnTo>
                    <a:pt x="15163" y="1542"/>
                  </a:lnTo>
                  <a:lnTo>
                    <a:pt x="15186" y="1606"/>
                  </a:lnTo>
                  <a:lnTo>
                    <a:pt x="15204" y="1671"/>
                  </a:lnTo>
                  <a:lnTo>
                    <a:pt x="15218" y="1737"/>
                  </a:lnTo>
                  <a:lnTo>
                    <a:pt x="15225" y="1803"/>
                  </a:lnTo>
                  <a:lnTo>
                    <a:pt x="15226" y="1868"/>
                  </a:lnTo>
                  <a:lnTo>
                    <a:pt x="15222" y="1933"/>
                  </a:lnTo>
                  <a:lnTo>
                    <a:pt x="15210" y="1996"/>
                  </a:lnTo>
                  <a:lnTo>
                    <a:pt x="15194" y="2059"/>
                  </a:lnTo>
                  <a:lnTo>
                    <a:pt x="15170" y="2118"/>
                  </a:lnTo>
                  <a:lnTo>
                    <a:pt x="15140" y="2177"/>
                  </a:lnTo>
                  <a:lnTo>
                    <a:pt x="15104" y="2231"/>
                  </a:lnTo>
                  <a:lnTo>
                    <a:pt x="15060" y="2282"/>
                  </a:lnTo>
                  <a:lnTo>
                    <a:pt x="15007" y="2330"/>
                  </a:lnTo>
                  <a:lnTo>
                    <a:pt x="14949" y="2374"/>
                  </a:lnTo>
                  <a:lnTo>
                    <a:pt x="14881" y="2413"/>
                  </a:lnTo>
                  <a:lnTo>
                    <a:pt x="14807" y="2448"/>
                  </a:lnTo>
                  <a:lnTo>
                    <a:pt x="14778" y="2458"/>
                  </a:lnTo>
                  <a:lnTo>
                    <a:pt x="14751" y="2465"/>
                  </a:lnTo>
                  <a:lnTo>
                    <a:pt x="14723" y="2470"/>
                  </a:lnTo>
                  <a:lnTo>
                    <a:pt x="14697" y="2473"/>
                  </a:lnTo>
                  <a:lnTo>
                    <a:pt x="14672" y="2473"/>
                  </a:lnTo>
                  <a:lnTo>
                    <a:pt x="14648" y="2472"/>
                  </a:lnTo>
                  <a:lnTo>
                    <a:pt x="14625" y="2468"/>
                  </a:lnTo>
                  <a:lnTo>
                    <a:pt x="14604" y="2462"/>
                  </a:lnTo>
                  <a:lnTo>
                    <a:pt x="14583" y="2455"/>
                  </a:lnTo>
                  <a:lnTo>
                    <a:pt x="14563" y="2446"/>
                  </a:lnTo>
                  <a:lnTo>
                    <a:pt x="14545" y="2436"/>
                  </a:lnTo>
                  <a:lnTo>
                    <a:pt x="14528" y="2423"/>
                  </a:lnTo>
                  <a:lnTo>
                    <a:pt x="14512" y="2410"/>
                  </a:lnTo>
                  <a:lnTo>
                    <a:pt x="14498" y="2397"/>
                  </a:lnTo>
                  <a:lnTo>
                    <a:pt x="14484" y="2382"/>
                  </a:lnTo>
                  <a:lnTo>
                    <a:pt x="14473" y="2366"/>
                  </a:lnTo>
                  <a:lnTo>
                    <a:pt x="14462" y="2350"/>
                  </a:lnTo>
                  <a:lnTo>
                    <a:pt x="14453" y="2334"/>
                  </a:lnTo>
                  <a:lnTo>
                    <a:pt x="14446" y="2317"/>
                  </a:lnTo>
                  <a:lnTo>
                    <a:pt x="14440" y="2299"/>
                  </a:lnTo>
                  <a:lnTo>
                    <a:pt x="14436" y="2282"/>
                  </a:lnTo>
                  <a:lnTo>
                    <a:pt x="14433" y="2264"/>
                  </a:lnTo>
                  <a:lnTo>
                    <a:pt x="14431" y="2248"/>
                  </a:lnTo>
                  <a:lnTo>
                    <a:pt x="14432" y="2231"/>
                  </a:lnTo>
                  <a:lnTo>
                    <a:pt x="14433" y="2215"/>
                  </a:lnTo>
                  <a:lnTo>
                    <a:pt x="14437" y="2200"/>
                  </a:lnTo>
                  <a:lnTo>
                    <a:pt x="14442" y="2185"/>
                  </a:lnTo>
                  <a:lnTo>
                    <a:pt x="14449" y="2171"/>
                  </a:lnTo>
                  <a:lnTo>
                    <a:pt x="14458" y="2157"/>
                  </a:lnTo>
                  <a:lnTo>
                    <a:pt x="14469" y="2146"/>
                  </a:lnTo>
                  <a:lnTo>
                    <a:pt x="14481" y="2135"/>
                  </a:lnTo>
                  <a:lnTo>
                    <a:pt x="14496" y="2127"/>
                  </a:lnTo>
                  <a:lnTo>
                    <a:pt x="14506" y="2122"/>
                  </a:lnTo>
                  <a:lnTo>
                    <a:pt x="14515" y="2118"/>
                  </a:lnTo>
                  <a:lnTo>
                    <a:pt x="14524" y="2116"/>
                  </a:lnTo>
                  <a:lnTo>
                    <a:pt x="14533" y="2114"/>
                  </a:lnTo>
                  <a:lnTo>
                    <a:pt x="14541" y="2113"/>
                  </a:lnTo>
                  <a:lnTo>
                    <a:pt x="14549" y="2112"/>
                  </a:lnTo>
                  <a:lnTo>
                    <a:pt x="14557" y="2113"/>
                  </a:lnTo>
                  <a:lnTo>
                    <a:pt x="14564" y="2114"/>
                  </a:lnTo>
                  <a:lnTo>
                    <a:pt x="14579" y="2117"/>
                  </a:lnTo>
                  <a:lnTo>
                    <a:pt x="14590" y="2122"/>
                  </a:lnTo>
                  <a:lnTo>
                    <a:pt x="14601" y="2128"/>
                  </a:lnTo>
                  <a:lnTo>
                    <a:pt x="14609" y="2134"/>
                  </a:lnTo>
                  <a:lnTo>
                    <a:pt x="14616" y="2140"/>
                  </a:lnTo>
                  <a:lnTo>
                    <a:pt x="14622" y="2147"/>
                  </a:lnTo>
                  <a:lnTo>
                    <a:pt x="14627" y="2155"/>
                  </a:lnTo>
                  <a:lnTo>
                    <a:pt x="14631" y="2163"/>
                  </a:lnTo>
                  <a:lnTo>
                    <a:pt x="14633" y="2172"/>
                  </a:lnTo>
                  <a:lnTo>
                    <a:pt x="14635" y="2180"/>
                  </a:lnTo>
                  <a:lnTo>
                    <a:pt x="14637" y="2188"/>
                  </a:lnTo>
                  <a:lnTo>
                    <a:pt x="14637" y="2196"/>
                  </a:lnTo>
                  <a:lnTo>
                    <a:pt x="14637" y="2211"/>
                  </a:lnTo>
                  <a:lnTo>
                    <a:pt x="14636" y="2224"/>
                  </a:lnTo>
                  <a:lnTo>
                    <a:pt x="14635" y="2232"/>
                  </a:lnTo>
                  <a:lnTo>
                    <a:pt x="14634" y="2235"/>
                  </a:lnTo>
                  <a:lnTo>
                    <a:pt x="14660" y="2235"/>
                  </a:lnTo>
                  <a:lnTo>
                    <a:pt x="14684" y="2233"/>
                  </a:lnTo>
                  <a:lnTo>
                    <a:pt x="14706" y="2229"/>
                  </a:lnTo>
                  <a:lnTo>
                    <a:pt x="14726" y="2223"/>
                  </a:lnTo>
                  <a:lnTo>
                    <a:pt x="14746" y="2216"/>
                  </a:lnTo>
                  <a:lnTo>
                    <a:pt x="14764" y="2207"/>
                  </a:lnTo>
                  <a:lnTo>
                    <a:pt x="14779" y="2196"/>
                  </a:lnTo>
                  <a:lnTo>
                    <a:pt x="14793" y="2185"/>
                  </a:lnTo>
                  <a:lnTo>
                    <a:pt x="14806" y="2172"/>
                  </a:lnTo>
                  <a:lnTo>
                    <a:pt x="14817" y="2157"/>
                  </a:lnTo>
                  <a:lnTo>
                    <a:pt x="14827" y="2142"/>
                  </a:lnTo>
                  <a:lnTo>
                    <a:pt x="14835" y="2126"/>
                  </a:lnTo>
                  <a:lnTo>
                    <a:pt x="14842" y="2109"/>
                  </a:lnTo>
                  <a:lnTo>
                    <a:pt x="14847" y="2091"/>
                  </a:lnTo>
                  <a:lnTo>
                    <a:pt x="14851" y="2073"/>
                  </a:lnTo>
                  <a:lnTo>
                    <a:pt x="14853" y="2055"/>
                  </a:lnTo>
                  <a:lnTo>
                    <a:pt x="14855" y="2035"/>
                  </a:lnTo>
                  <a:lnTo>
                    <a:pt x="14855" y="2015"/>
                  </a:lnTo>
                  <a:lnTo>
                    <a:pt x="14853" y="1996"/>
                  </a:lnTo>
                  <a:lnTo>
                    <a:pt x="14851" y="1976"/>
                  </a:lnTo>
                  <a:lnTo>
                    <a:pt x="14847" y="1957"/>
                  </a:lnTo>
                  <a:lnTo>
                    <a:pt x="14842" y="1938"/>
                  </a:lnTo>
                  <a:lnTo>
                    <a:pt x="14836" y="1918"/>
                  </a:lnTo>
                  <a:lnTo>
                    <a:pt x="14829" y="1899"/>
                  </a:lnTo>
                  <a:lnTo>
                    <a:pt x="14821" y="1880"/>
                  </a:lnTo>
                  <a:lnTo>
                    <a:pt x="14811" y="1862"/>
                  </a:lnTo>
                  <a:lnTo>
                    <a:pt x="14801" y="1845"/>
                  </a:lnTo>
                  <a:lnTo>
                    <a:pt x="14790" y="1829"/>
                  </a:lnTo>
                  <a:lnTo>
                    <a:pt x="14777" y="1813"/>
                  </a:lnTo>
                  <a:lnTo>
                    <a:pt x="14764" y="1799"/>
                  </a:lnTo>
                  <a:lnTo>
                    <a:pt x="14749" y="1785"/>
                  </a:lnTo>
                  <a:lnTo>
                    <a:pt x="14734" y="1772"/>
                  </a:lnTo>
                  <a:lnTo>
                    <a:pt x="14710" y="1756"/>
                  </a:lnTo>
                  <a:lnTo>
                    <a:pt x="14686" y="1743"/>
                  </a:lnTo>
                  <a:lnTo>
                    <a:pt x="14661" y="1731"/>
                  </a:lnTo>
                  <a:lnTo>
                    <a:pt x="14635" y="1721"/>
                  </a:lnTo>
                  <a:lnTo>
                    <a:pt x="14608" y="1713"/>
                  </a:lnTo>
                  <a:lnTo>
                    <a:pt x="14580" y="1708"/>
                  </a:lnTo>
                  <a:lnTo>
                    <a:pt x="14551" y="1704"/>
                  </a:lnTo>
                  <a:lnTo>
                    <a:pt x="14523" y="1702"/>
                  </a:lnTo>
                  <a:lnTo>
                    <a:pt x="14495" y="1702"/>
                  </a:lnTo>
                  <a:lnTo>
                    <a:pt x="14466" y="1704"/>
                  </a:lnTo>
                  <a:lnTo>
                    <a:pt x="14438" y="1708"/>
                  </a:lnTo>
                  <a:lnTo>
                    <a:pt x="14408" y="1714"/>
                  </a:lnTo>
                  <a:lnTo>
                    <a:pt x="14381" y="1722"/>
                  </a:lnTo>
                  <a:lnTo>
                    <a:pt x="14354" y="1733"/>
                  </a:lnTo>
                  <a:lnTo>
                    <a:pt x="14327" y="1745"/>
                  </a:lnTo>
                  <a:lnTo>
                    <a:pt x="14302" y="1759"/>
                  </a:lnTo>
                  <a:lnTo>
                    <a:pt x="14277" y="1776"/>
                  </a:lnTo>
                  <a:lnTo>
                    <a:pt x="14254" y="1795"/>
                  </a:lnTo>
                  <a:lnTo>
                    <a:pt x="14231" y="1815"/>
                  </a:lnTo>
                  <a:lnTo>
                    <a:pt x="14210" y="1838"/>
                  </a:lnTo>
                  <a:lnTo>
                    <a:pt x="14191" y="1863"/>
                  </a:lnTo>
                  <a:lnTo>
                    <a:pt x="14174" y="1889"/>
                  </a:lnTo>
                  <a:lnTo>
                    <a:pt x="14159" y="1919"/>
                  </a:lnTo>
                  <a:lnTo>
                    <a:pt x="14146" y="1950"/>
                  </a:lnTo>
                  <a:lnTo>
                    <a:pt x="14135" y="1983"/>
                  </a:lnTo>
                  <a:lnTo>
                    <a:pt x="14127" y="2019"/>
                  </a:lnTo>
                  <a:lnTo>
                    <a:pt x="14121" y="2057"/>
                  </a:lnTo>
                  <a:lnTo>
                    <a:pt x="14118" y="2097"/>
                  </a:lnTo>
                  <a:lnTo>
                    <a:pt x="14117" y="2139"/>
                  </a:lnTo>
                  <a:lnTo>
                    <a:pt x="14120" y="2183"/>
                  </a:lnTo>
                  <a:lnTo>
                    <a:pt x="14126" y="2230"/>
                  </a:lnTo>
                  <a:lnTo>
                    <a:pt x="14135" y="2278"/>
                  </a:lnTo>
                  <a:lnTo>
                    <a:pt x="14140" y="2300"/>
                  </a:lnTo>
                  <a:lnTo>
                    <a:pt x="14147" y="2322"/>
                  </a:lnTo>
                  <a:lnTo>
                    <a:pt x="14156" y="2343"/>
                  </a:lnTo>
                  <a:lnTo>
                    <a:pt x="14165" y="2364"/>
                  </a:lnTo>
                  <a:lnTo>
                    <a:pt x="14176" y="2384"/>
                  </a:lnTo>
                  <a:lnTo>
                    <a:pt x="14189" y="2403"/>
                  </a:lnTo>
                  <a:lnTo>
                    <a:pt x="14202" y="2422"/>
                  </a:lnTo>
                  <a:lnTo>
                    <a:pt x="14217" y="2441"/>
                  </a:lnTo>
                  <a:lnTo>
                    <a:pt x="14232" y="2459"/>
                  </a:lnTo>
                  <a:lnTo>
                    <a:pt x="14250" y="2476"/>
                  </a:lnTo>
                  <a:lnTo>
                    <a:pt x="14268" y="2492"/>
                  </a:lnTo>
                  <a:lnTo>
                    <a:pt x="14287" y="2508"/>
                  </a:lnTo>
                  <a:lnTo>
                    <a:pt x="14306" y="2523"/>
                  </a:lnTo>
                  <a:lnTo>
                    <a:pt x="14327" y="2537"/>
                  </a:lnTo>
                  <a:lnTo>
                    <a:pt x="14348" y="2550"/>
                  </a:lnTo>
                  <a:lnTo>
                    <a:pt x="14370" y="2562"/>
                  </a:lnTo>
                  <a:lnTo>
                    <a:pt x="14393" y="2575"/>
                  </a:lnTo>
                  <a:lnTo>
                    <a:pt x="14417" y="2585"/>
                  </a:lnTo>
                  <a:lnTo>
                    <a:pt x="14441" y="2595"/>
                  </a:lnTo>
                  <a:lnTo>
                    <a:pt x="14465" y="2603"/>
                  </a:lnTo>
                  <a:lnTo>
                    <a:pt x="14490" y="2611"/>
                  </a:lnTo>
                  <a:lnTo>
                    <a:pt x="14516" y="2617"/>
                  </a:lnTo>
                  <a:lnTo>
                    <a:pt x="14542" y="2622"/>
                  </a:lnTo>
                  <a:lnTo>
                    <a:pt x="14568" y="2626"/>
                  </a:lnTo>
                  <a:lnTo>
                    <a:pt x="14595" y="2629"/>
                  </a:lnTo>
                  <a:lnTo>
                    <a:pt x="14622" y="2631"/>
                  </a:lnTo>
                  <a:lnTo>
                    <a:pt x="14649" y="2632"/>
                  </a:lnTo>
                  <a:lnTo>
                    <a:pt x="14676" y="2631"/>
                  </a:lnTo>
                  <a:lnTo>
                    <a:pt x="14703" y="2629"/>
                  </a:lnTo>
                  <a:lnTo>
                    <a:pt x="14732" y="2626"/>
                  </a:lnTo>
                  <a:lnTo>
                    <a:pt x="14759" y="2621"/>
                  </a:lnTo>
                  <a:lnTo>
                    <a:pt x="14786" y="2615"/>
                  </a:lnTo>
                  <a:lnTo>
                    <a:pt x="14813" y="2607"/>
                  </a:lnTo>
                  <a:lnTo>
                    <a:pt x="14839" y="2599"/>
                  </a:lnTo>
                  <a:lnTo>
                    <a:pt x="14864" y="2589"/>
                  </a:lnTo>
                  <a:lnTo>
                    <a:pt x="14889" y="2578"/>
                  </a:lnTo>
                  <a:lnTo>
                    <a:pt x="14914" y="2566"/>
                  </a:lnTo>
                  <a:lnTo>
                    <a:pt x="14938" y="2552"/>
                  </a:lnTo>
                  <a:lnTo>
                    <a:pt x="14961" y="2539"/>
                  </a:lnTo>
                  <a:lnTo>
                    <a:pt x="14983" y="2524"/>
                  </a:lnTo>
                  <a:lnTo>
                    <a:pt x="15004" y="2508"/>
                  </a:lnTo>
                  <a:lnTo>
                    <a:pt x="15025" y="2491"/>
                  </a:lnTo>
                  <a:lnTo>
                    <a:pt x="15045" y="2474"/>
                  </a:lnTo>
                  <a:lnTo>
                    <a:pt x="15065" y="2455"/>
                  </a:lnTo>
                  <a:lnTo>
                    <a:pt x="15083" y="2436"/>
                  </a:lnTo>
                  <a:lnTo>
                    <a:pt x="15100" y="2415"/>
                  </a:lnTo>
                  <a:lnTo>
                    <a:pt x="15117" y="2395"/>
                  </a:lnTo>
                  <a:lnTo>
                    <a:pt x="15133" y="2374"/>
                  </a:lnTo>
                  <a:lnTo>
                    <a:pt x="15148" y="2352"/>
                  </a:lnTo>
                  <a:lnTo>
                    <a:pt x="15162" y="2329"/>
                  </a:lnTo>
                  <a:lnTo>
                    <a:pt x="15175" y="2306"/>
                  </a:lnTo>
                  <a:lnTo>
                    <a:pt x="15188" y="2282"/>
                  </a:lnTo>
                  <a:lnTo>
                    <a:pt x="15199" y="2258"/>
                  </a:lnTo>
                  <a:lnTo>
                    <a:pt x="15210" y="2233"/>
                  </a:lnTo>
                  <a:lnTo>
                    <a:pt x="15220" y="2208"/>
                  </a:lnTo>
                  <a:lnTo>
                    <a:pt x="15229" y="2183"/>
                  </a:lnTo>
                  <a:lnTo>
                    <a:pt x="15237" y="2156"/>
                  </a:lnTo>
                  <a:lnTo>
                    <a:pt x="15244" y="2130"/>
                  </a:lnTo>
                  <a:lnTo>
                    <a:pt x="15249" y="2104"/>
                  </a:lnTo>
                  <a:lnTo>
                    <a:pt x="15254" y="2077"/>
                  </a:lnTo>
                  <a:lnTo>
                    <a:pt x="15258" y="2051"/>
                  </a:lnTo>
                  <a:lnTo>
                    <a:pt x="15260" y="2023"/>
                  </a:lnTo>
                  <a:lnTo>
                    <a:pt x="15262" y="1996"/>
                  </a:lnTo>
                  <a:lnTo>
                    <a:pt x="15263" y="1969"/>
                  </a:lnTo>
                  <a:lnTo>
                    <a:pt x="15306" y="1990"/>
                  </a:lnTo>
                  <a:lnTo>
                    <a:pt x="15347" y="2015"/>
                  </a:lnTo>
                  <a:lnTo>
                    <a:pt x="15386" y="2044"/>
                  </a:lnTo>
                  <a:lnTo>
                    <a:pt x="15420" y="2074"/>
                  </a:lnTo>
                  <a:lnTo>
                    <a:pt x="15452" y="2107"/>
                  </a:lnTo>
                  <a:lnTo>
                    <a:pt x="15480" y="2142"/>
                  </a:lnTo>
                  <a:lnTo>
                    <a:pt x="15505" y="2181"/>
                  </a:lnTo>
                  <a:lnTo>
                    <a:pt x="15527" y="2220"/>
                  </a:lnTo>
                  <a:lnTo>
                    <a:pt x="15547" y="2261"/>
                  </a:lnTo>
                  <a:lnTo>
                    <a:pt x="15563" y="2305"/>
                  </a:lnTo>
                  <a:lnTo>
                    <a:pt x="15576" y="2349"/>
                  </a:lnTo>
                  <a:lnTo>
                    <a:pt x="15585" y="2394"/>
                  </a:lnTo>
                  <a:lnTo>
                    <a:pt x="15592" y="2442"/>
                  </a:lnTo>
                  <a:lnTo>
                    <a:pt x="15595" y="2489"/>
                  </a:lnTo>
                  <a:lnTo>
                    <a:pt x="15596" y="2537"/>
                  </a:lnTo>
                  <a:lnTo>
                    <a:pt x="15593" y="2586"/>
                  </a:lnTo>
                  <a:lnTo>
                    <a:pt x="15587" y="2634"/>
                  </a:lnTo>
                  <a:lnTo>
                    <a:pt x="15578" y="2682"/>
                  </a:lnTo>
                  <a:lnTo>
                    <a:pt x="15566" y="2732"/>
                  </a:lnTo>
                  <a:lnTo>
                    <a:pt x="15551" y="2779"/>
                  </a:lnTo>
                  <a:lnTo>
                    <a:pt x="15532" y="2828"/>
                  </a:lnTo>
                  <a:lnTo>
                    <a:pt x="15511" y="2874"/>
                  </a:lnTo>
                  <a:lnTo>
                    <a:pt x="15486" y="2920"/>
                  </a:lnTo>
                  <a:lnTo>
                    <a:pt x="15459" y="2965"/>
                  </a:lnTo>
                  <a:lnTo>
                    <a:pt x="15429" y="3008"/>
                  </a:lnTo>
                  <a:lnTo>
                    <a:pt x="15395" y="3049"/>
                  </a:lnTo>
                  <a:lnTo>
                    <a:pt x="15357" y="3089"/>
                  </a:lnTo>
                  <a:lnTo>
                    <a:pt x="15318" y="3128"/>
                  </a:lnTo>
                  <a:lnTo>
                    <a:pt x="15275" y="3164"/>
                  </a:lnTo>
                  <a:lnTo>
                    <a:pt x="15230" y="3197"/>
                  </a:lnTo>
                  <a:lnTo>
                    <a:pt x="15180" y="3229"/>
                  </a:lnTo>
                  <a:lnTo>
                    <a:pt x="15128" y="3257"/>
                  </a:lnTo>
                  <a:lnTo>
                    <a:pt x="15076" y="3282"/>
                  </a:lnTo>
                  <a:lnTo>
                    <a:pt x="15023" y="3304"/>
                  </a:lnTo>
                  <a:lnTo>
                    <a:pt x="14973" y="3322"/>
                  </a:lnTo>
                  <a:lnTo>
                    <a:pt x="14924" y="3338"/>
                  </a:lnTo>
                  <a:lnTo>
                    <a:pt x="14876" y="3350"/>
                  </a:lnTo>
                  <a:lnTo>
                    <a:pt x="14830" y="3361"/>
                  </a:lnTo>
                  <a:lnTo>
                    <a:pt x="14785" y="3368"/>
                  </a:lnTo>
                  <a:lnTo>
                    <a:pt x="14741" y="3373"/>
                  </a:lnTo>
                  <a:lnTo>
                    <a:pt x="14697" y="3376"/>
                  </a:lnTo>
                  <a:lnTo>
                    <a:pt x="14656" y="3376"/>
                  </a:lnTo>
                  <a:lnTo>
                    <a:pt x="14616" y="3375"/>
                  </a:lnTo>
                  <a:lnTo>
                    <a:pt x="14578" y="3371"/>
                  </a:lnTo>
                  <a:lnTo>
                    <a:pt x="14540" y="3366"/>
                  </a:lnTo>
                  <a:lnTo>
                    <a:pt x="14503" y="3360"/>
                  </a:lnTo>
                  <a:lnTo>
                    <a:pt x="14469" y="3350"/>
                  </a:lnTo>
                  <a:lnTo>
                    <a:pt x="14435" y="3341"/>
                  </a:lnTo>
                  <a:lnTo>
                    <a:pt x="14402" y="3330"/>
                  </a:lnTo>
                  <a:lnTo>
                    <a:pt x="14371" y="3319"/>
                  </a:lnTo>
                  <a:lnTo>
                    <a:pt x="14342" y="3306"/>
                  </a:lnTo>
                  <a:lnTo>
                    <a:pt x="14314" y="3293"/>
                  </a:lnTo>
                  <a:lnTo>
                    <a:pt x="14287" y="3279"/>
                  </a:lnTo>
                  <a:lnTo>
                    <a:pt x="14261" y="3265"/>
                  </a:lnTo>
                  <a:lnTo>
                    <a:pt x="14236" y="3251"/>
                  </a:lnTo>
                  <a:lnTo>
                    <a:pt x="14213" y="3236"/>
                  </a:lnTo>
                  <a:lnTo>
                    <a:pt x="14192" y="3220"/>
                  </a:lnTo>
                  <a:lnTo>
                    <a:pt x="14172" y="3206"/>
                  </a:lnTo>
                  <a:lnTo>
                    <a:pt x="14153" y="3191"/>
                  </a:lnTo>
                  <a:lnTo>
                    <a:pt x="14135" y="3178"/>
                  </a:lnTo>
                  <a:lnTo>
                    <a:pt x="14105" y="3152"/>
                  </a:lnTo>
                  <a:lnTo>
                    <a:pt x="14078" y="3129"/>
                  </a:lnTo>
                  <a:lnTo>
                    <a:pt x="14062" y="3142"/>
                  </a:lnTo>
                  <a:lnTo>
                    <a:pt x="14043" y="3155"/>
                  </a:lnTo>
                  <a:lnTo>
                    <a:pt x="14020" y="3168"/>
                  </a:lnTo>
                  <a:lnTo>
                    <a:pt x="13995" y="3181"/>
                  </a:lnTo>
                  <a:lnTo>
                    <a:pt x="13966" y="3194"/>
                  </a:lnTo>
                  <a:lnTo>
                    <a:pt x="13935" y="3206"/>
                  </a:lnTo>
                  <a:lnTo>
                    <a:pt x="13901" y="3218"/>
                  </a:lnTo>
                  <a:lnTo>
                    <a:pt x="13866" y="3230"/>
                  </a:lnTo>
                  <a:lnTo>
                    <a:pt x="13829" y="3240"/>
                  </a:lnTo>
                  <a:lnTo>
                    <a:pt x="13790" y="3250"/>
                  </a:lnTo>
                  <a:lnTo>
                    <a:pt x="13749" y="3258"/>
                  </a:lnTo>
                  <a:lnTo>
                    <a:pt x="13708" y="3264"/>
                  </a:lnTo>
                  <a:lnTo>
                    <a:pt x="13666" y="3269"/>
                  </a:lnTo>
                  <a:lnTo>
                    <a:pt x="13624" y="3273"/>
                  </a:lnTo>
                  <a:lnTo>
                    <a:pt x="13579" y="3274"/>
                  </a:lnTo>
                  <a:lnTo>
                    <a:pt x="13536" y="3274"/>
                  </a:lnTo>
                  <a:lnTo>
                    <a:pt x="13493" y="3271"/>
                  </a:lnTo>
                  <a:lnTo>
                    <a:pt x="13450" y="3266"/>
                  </a:lnTo>
                  <a:lnTo>
                    <a:pt x="13406" y="3259"/>
                  </a:lnTo>
                  <a:lnTo>
                    <a:pt x="13364" y="3249"/>
                  </a:lnTo>
                  <a:lnTo>
                    <a:pt x="13323" y="3236"/>
                  </a:lnTo>
                  <a:lnTo>
                    <a:pt x="13283" y="3219"/>
                  </a:lnTo>
                  <a:lnTo>
                    <a:pt x="13244" y="3200"/>
                  </a:lnTo>
                  <a:lnTo>
                    <a:pt x="13207" y="3177"/>
                  </a:lnTo>
                  <a:lnTo>
                    <a:pt x="13172" y="3151"/>
                  </a:lnTo>
                  <a:lnTo>
                    <a:pt x="13139" y="3122"/>
                  </a:lnTo>
                  <a:lnTo>
                    <a:pt x="13107" y="3087"/>
                  </a:lnTo>
                  <a:lnTo>
                    <a:pt x="13079" y="3050"/>
                  </a:lnTo>
                  <a:lnTo>
                    <a:pt x="13054" y="3008"/>
                  </a:lnTo>
                  <a:lnTo>
                    <a:pt x="13031" y="2962"/>
                  </a:lnTo>
                  <a:lnTo>
                    <a:pt x="13012" y="2911"/>
                  </a:lnTo>
                  <a:lnTo>
                    <a:pt x="12996" y="2856"/>
                  </a:lnTo>
                  <a:lnTo>
                    <a:pt x="13052" y="2769"/>
                  </a:lnTo>
                  <a:lnTo>
                    <a:pt x="13100" y="2682"/>
                  </a:lnTo>
                  <a:lnTo>
                    <a:pt x="13143" y="2595"/>
                  </a:lnTo>
                  <a:lnTo>
                    <a:pt x="13179" y="2507"/>
                  </a:lnTo>
                  <a:lnTo>
                    <a:pt x="13208" y="2418"/>
                  </a:lnTo>
                  <a:lnTo>
                    <a:pt x="13231" y="2331"/>
                  </a:lnTo>
                  <a:lnTo>
                    <a:pt x="13249" y="2243"/>
                  </a:lnTo>
                  <a:lnTo>
                    <a:pt x="13260" y="2157"/>
                  </a:lnTo>
                  <a:lnTo>
                    <a:pt x="13266" y="2072"/>
                  </a:lnTo>
                  <a:lnTo>
                    <a:pt x="13266" y="1987"/>
                  </a:lnTo>
                  <a:lnTo>
                    <a:pt x="13261" y="1903"/>
                  </a:lnTo>
                  <a:lnTo>
                    <a:pt x="13250" y="1823"/>
                  </a:lnTo>
                  <a:lnTo>
                    <a:pt x="13235" y="1743"/>
                  </a:lnTo>
                  <a:lnTo>
                    <a:pt x="13214" y="1667"/>
                  </a:lnTo>
                  <a:lnTo>
                    <a:pt x="13189" y="1592"/>
                  </a:lnTo>
                  <a:lnTo>
                    <a:pt x="13158" y="1520"/>
                  </a:lnTo>
                  <a:lnTo>
                    <a:pt x="13124" y="1451"/>
                  </a:lnTo>
                  <a:lnTo>
                    <a:pt x="13084" y="1386"/>
                  </a:lnTo>
                  <a:lnTo>
                    <a:pt x="13040" y="1323"/>
                  </a:lnTo>
                  <a:lnTo>
                    <a:pt x="12993" y="1265"/>
                  </a:lnTo>
                  <a:lnTo>
                    <a:pt x="12941" y="1210"/>
                  </a:lnTo>
                  <a:lnTo>
                    <a:pt x="12885" y="1160"/>
                  </a:lnTo>
                  <a:lnTo>
                    <a:pt x="12826" y="1114"/>
                  </a:lnTo>
                  <a:lnTo>
                    <a:pt x="12763" y="1073"/>
                  </a:lnTo>
                  <a:lnTo>
                    <a:pt x="12697" y="1038"/>
                  </a:lnTo>
                  <a:lnTo>
                    <a:pt x="12627" y="1007"/>
                  </a:lnTo>
                  <a:lnTo>
                    <a:pt x="12554" y="981"/>
                  </a:lnTo>
                  <a:lnTo>
                    <a:pt x="12479" y="962"/>
                  </a:lnTo>
                  <a:lnTo>
                    <a:pt x="12400" y="948"/>
                  </a:lnTo>
                  <a:lnTo>
                    <a:pt x="12319" y="941"/>
                  </a:lnTo>
                  <a:lnTo>
                    <a:pt x="12235" y="940"/>
                  </a:lnTo>
                  <a:lnTo>
                    <a:pt x="12148" y="946"/>
                  </a:lnTo>
                  <a:lnTo>
                    <a:pt x="12190" y="847"/>
                  </a:lnTo>
                  <a:lnTo>
                    <a:pt x="12238" y="756"/>
                  </a:lnTo>
                  <a:lnTo>
                    <a:pt x="12293" y="672"/>
                  </a:lnTo>
                  <a:lnTo>
                    <a:pt x="12355" y="596"/>
                  </a:lnTo>
                  <a:lnTo>
                    <a:pt x="12422" y="526"/>
                  </a:lnTo>
                  <a:lnTo>
                    <a:pt x="12495" y="464"/>
                  </a:lnTo>
                  <a:lnTo>
                    <a:pt x="12571" y="408"/>
                  </a:lnTo>
                  <a:lnTo>
                    <a:pt x="12652" y="360"/>
                  </a:lnTo>
                  <a:lnTo>
                    <a:pt x="12735" y="318"/>
                  </a:lnTo>
                  <a:lnTo>
                    <a:pt x="12822" y="284"/>
                  </a:lnTo>
                  <a:lnTo>
                    <a:pt x="12911" y="256"/>
                  </a:lnTo>
                  <a:lnTo>
                    <a:pt x="13001" y="234"/>
                  </a:lnTo>
                  <a:lnTo>
                    <a:pt x="13092" y="219"/>
                  </a:lnTo>
                  <a:lnTo>
                    <a:pt x="13184" y="210"/>
                  </a:lnTo>
                  <a:lnTo>
                    <a:pt x="13275" y="207"/>
                  </a:lnTo>
                  <a:lnTo>
                    <a:pt x="13367" y="210"/>
                  </a:lnTo>
                  <a:lnTo>
                    <a:pt x="13457" y="219"/>
                  </a:lnTo>
                  <a:lnTo>
                    <a:pt x="13544" y="234"/>
                  </a:lnTo>
                  <a:lnTo>
                    <a:pt x="13630" y="254"/>
                  </a:lnTo>
                  <a:lnTo>
                    <a:pt x="13711" y="280"/>
                  </a:lnTo>
                  <a:lnTo>
                    <a:pt x="13790" y="311"/>
                  </a:lnTo>
                  <a:lnTo>
                    <a:pt x="13864" y="349"/>
                  </a:lnTo>
                  <a:lnTo>
                    <a:pt x="13935" y="391"/>
                  </a:lnTo>
                  <a:lnTo>
                    <a:pt x="13999" y="437"/>
                  </a:lnTo>
                  <a:lnTo>
                    <a:pt x="14057" y="490"/>
                  </a:lnTo>
                  <a:lnTo>
                    <a:pt x="14110" y="547"/>
                  </a:lnTo>
                  <a:lnTo>
                    <a:pt x="14154" y="609"/>
                  </a:lnTo>
                  <a:lnTo>
                    <a:pt x="14191" y="675"/>
                  </a:lnTo>
                  <a:lnTo>
                    <a:pt x="14220" y="746"/>
                  </a:lnTo>
                  <a:lnTo>
                    <a:pt x="14241" y="821"/>
                  </a:lnTo>
                  <a:lnTo>
                    <a:pt x="14253" y="901"/>
                  </a:lnTo>
                  <a:lnTo>
                    <a:pt x="14254" y="985"/>
                  </a:lnTo>
                  <a:close/>
                  <a:moveTo>
                    <a:pt x="12574" y="10598"/>
                  </a:moveTo>
                  <a:lnTo>
                    <a:pt x="12532" y="10620"/>
                  </a:lnTo>
                  <a:lnTo>
                    <a:pt x="12487" y="10642"/>
                  </a:lnTo>
                  <a:lnTo>
                    <a:pt x="12439" y="10664"/>
                  </a:lnTo>
                  <a:lnTo>
                    <a:pt x="12390" y="10685"/>
                  </a:lnTo>
                  <a:lnTo>
                    <a:pt x="12338" y="10706"/>
                  </a:lnTo>
                  <a:lnTo>
                    <a:pt x="12284" y="10728"/>
                  </a:lnTo>
                  <a:lnTo>
                    <a:pt x="12228" y="10748"/>
                  </a:lnTo>
                  <a:lnTo>
                    <a:pt x="12170" y="10768"/>
                  </a:lnTo>
                  <a:lnTo>
                    <a:pt x="12110" y="10788"/>
                  </a:lnTo>
                  <a:lnTo>
                    <a:pt x="12048" y="10807"/>
                  </a:lnTo>
                  <a:lnTo>
                    <a:pt x="11983" y="10826"/>
                  </a:lnTo>
                  <a:lnTo>
                    <a:pt x="11918" y="10845"/>
                  </a:lnTo>
                  <a:lnTo>
                    <a:pt x="11850" y="10864"/>
                  </a:lnTo>
                  <a:lnTo>
                    <a:pt x="11780" y="10882"/>
                  </a:lnTo>
                  <a:lnTo>
                    <a:pt x="11709" y="10900"/>
                  </a:lnTo>
                  <a:lnTo>
                    <a:pt x="11635" y="10917"/>
                  </a:lnTo>
                  <a:lnTo>
                    <a:pt x="11560" y="10933"/>
                  </a:lnTo>
                  <a:lnTo>
                    <a:pt x="11483" y="10949"/>
                  </a:lnTo>
                  <a:lnTo>
                    <a:pt x="11404" y="10965"/>
                  </a:lnTo>
                  <a:lnTo>
                    <a:pt x="11324" y="10980"/>
                  </a:lnTo>
                  <a:lnTo>
                    <a:pt x="11242" y="10996"/>
                  </a:lnTo>
                  <a:lnTo>
                    <a:pt x="11158" y="11011"/>
                  </a:lnTo>
                  <a:lnTo>
                    <a:pt x="11074" y="11024"/>
                  </a:lnTo>
                  <a:lnTo>
                    <a:pt x="10987" y="11038"/>
                  </a:lnTo>
                  <a:lnTo>
                    <a:pt x="10900" y="11051"/>
                  </a:lnTo>
                  <a:lnTo>
                    <a:pt x="10810" y="11063"/>
                  </a:lnTo>
                  <a:lnTo>
                    <a:pt x="10720" y="11075"/>
                  </a:lnTo>
                  <a:lnTo>
                    <a:pt x="10627" y="11086"/>
                  </a:lnTo>
                  <a:lnTo>
                    <a:pt x="10533" y="11096"/>
                  </a:lnTo>
                  <a:lnTo>
                    <a:pt x="10439" y="11106"/>
                  </a:lnTo>
                  <a:lnTo>
                    <a:pt x="10342" y="11117"/>
                  </a:lnTo>
                  <a:lnTo>
                    <a:pt x="10245" y="11126"/>
                  </a:lnTo>
                  <a:lnTo>
                    <a:pt x="10170" y="11135"/>
                  </a:lnTo>
                  <a:lnTo>
                    <a:pt x="10089" y="11148"/>
                  </a:lnTo>
                  <a:lnTo>
                    <a:pt x="10001" y="11165"/>
                  </a:lnTo>
                  <a:lnTo>
                    <a:pt x="9908" y="11186"/>
                  </a:lnTo>
                  <a:lnTo>
                    <a:pt x="9810" y="11210"/>
                  </a:lnTo>
                  <a:lnTo>
                    <a:pt x="9708" y="11239"/>
                  </a:lnTo>
                  <a:lnTo>
                    <a:pt x="9605" y="11272"/>
                  </a:lnTo>
                  <a:lnTo>
                    <a:pt x="9498" y="11309"/>
                  </a:lnTo>
                  <a:lnTo>
                    <a:pt x="9391" y="11350"/>
                  </a:lnTo>
                  <a:lnTo>
                    <a:pt x="9285" y="11395"/>
                  </a:lnTo>
                  <a:lnTo>
                    <a:pt x="9179" y="11444"/>
                  </a:lnTo>
                  <a:lnTo>
                    <a:pt x="9075" y="11498"/>
                  </a:lnTo>
                  <a:lnTo>
                    <a:pt x="8974" y="11556"/>
                  </a:lnTo>
                  <a:lnTo>
                    <a:pt x="8876" y="11618"/>
                  </a:lnTo>
                  <a:lnTo>
                    <a:pt x="8783" y="11686"/>
                  </a:lnTo>
                  <a:lnTo>
                    <a:pt x="8695" y="11756"/>
                  </a:lnTo>
                  <a:lnTo>
                    <a:pt x="8614" y="11833"/>
                  </a:lnTo>
                  <a:lnTo>
                    <a:pt x="8539" y="11913"/>
                  </a:lnTo>
                  <a:lnTo>
                    <a:pt x="8472" y="11998"/>
                  </a:lnTo>
                  <a:lnTo>
                    <a:pt x="8414" y="12088"/>
                  </a:lnTo>
                  <a:lnTo>
                    <a:pt x="8366" y="12182"/>
                  </a:lnTo>
                  <a:lnTo>
                    <a:pt x="8329" y="12281"/>
                  </a:lnTo>
                  <a:lnTo>
                    <a:pt x="8304" y="12385"/>
                  </a:lnTo>
                  <a:lnTo>
                    <a:pt x="8290" y="12494"/>
                  </a:lnTo>
                  <a:lnTo>
                    <a:pt x="8290" y="12608"/>
                  </a:lnTo>
                  <a:lnTo>
                    <a:pt x="8306" y="12726"/>
                  </a:lnTo>
                  <a:lnTo>
                    <a:pt x="8335" y="12850"/>
                  </a:lnTo>
                  <a:lnTo>
                    <a:pt x="8380" y="12979"/>
                  </a:lnTo>
                  <a:lnTo>
                    <a:pt x="8443" y="13113"/>
                  </a:lnTo>
                  <a:lnTo>
                    <a:pt x="8524" y="13252"/>
                  </a:lnTo>
                  <a:lnTo>
                    <a:pt x="8623" y="13396"/>
                  </a:lnTo>
                  <a:lnTo>
                    <a:pt x="8741" y="13545"/>
                  </a:lnTo>
                  <a:lnTo>
                    <a:pt x="8670" y="13518"/>
                  </a:lnTo>
                  <a:lnTo>
                    <a:pt x="8602" y="13490"/>
                  </a:lnTo>
                  <a:lnTo>
                    <a:pt x="8538" y="13458"/>
                  </a:lnTo>
                  <a:lnTo>
                    <a:pt x="8477" y="13426"/>
                  </a:lnTo>
                  <a:lnTo>
                    <a:pt x="8419" y="13392"/>
                  </a:lnTo>
                  <a:lnTo>
                    <a:pt x="8364" y="13357"/>
                  </a:lnTo>
                  <a:lnTo>
                    <a:pt x="8313" y="13320"/>
                  </a:lnTo>
                  <a:lnTo>
                    <a:pt x="8263" y="13283"/>
                  </a:lnTo>
                  <a:lnTo>
                    <a:pt x="8217" y="13244"/>
                  </a:lnTo>
                  <a:lnTo>
                    <a:pt x="8174" y="13204"/>
                  </a:lnTo>
                  <a:lnTo>
                    <a:pt x="8134" y="13164"/>
                  </a:lnTo>
                  <a:lnTo>
                    <a:pt x="8096" y="13123"/>
                  </a:lnTo>
                  <a:lnTo>
                    <a:pt x="8061" y="13080"/>
                  </a:lnTo>
                  <a:lnTo>
                    <a:pt x="8029" y="13038"/>
                  </a:lnTo>
                  <a:lnTo>
                    <a:pt x="7999" y="12996"/>
                  </a:lnTo>
                  <a:lnTo>
                    <a:pt x="7972" y="12952"/>
                  </a:lnTo>
                  <a:lnTo>
                    <a:pt x="7946" y="12910"/>
                  </a:lnTo>
                  <a:lnTo>
                    <a:pt x="7923" y="12867"/>
                  </a:lnTo>
                  <a:lnTo>
                    <a:pt x="7903" y="12825"/>
                  </a:lnTo>
                  <a:lnTo>
                    <a:pt x="7885" y="12782"/>
                  </a:lnTo>
                  <a:lnTo>
                    <a:pt x="7869" y="12740"/>
                  </a:lnTo>
                  <a:lnTo>
                    <a:pt x="7856" y="12699"/>
                  </a:lnTo>
                  <a:lnTo>
                    <a:pt x="7844" y="12657"/>
                  </a:lnTo>
                  <a:lnTo>
                    <a:pt x="7834" y="12617"/>
                  </a:lnTo>
                  <a:lnTo>
                    <a:pt x="7826" y="12578"/>
                  </a:lnTo>
                  <a:lnTo>
                    <a:pt x="7820" y="12539"/>
                  </a:lnTo>
                  <a:lnTo>
                    <a:pt x="7816" y="12502"/>
                  </a:lnTo>
                  <a:lnTo>
                    <a:pt x="7814" y="12466"/>
                  </a:lnTo>
                  <a:lnTo>
                    <a:pt x="7813" y="12431"/>
                  </a:lnTo>
                  <a:lnTo>
                    <a:pt x="7814" y="12397"/>
                  </a:lnTo>
                  <a:lnTo>
                    <a:pt x="7816" y="12365"/>
                  </a:lnTo>
                  <a:lnTo>
                    <a:pt x="7820" y="12336"/>
                  </a:lnTo>
                  <a:lnTo>
                    <a:pt x="7844" y="12219"/>
                  </a:lnTo>
                  <a:lnTo>
                    <a:pt x="7879" y="12110"/>
                  </a:lnTo>
                  <a:lnTo>
                    <a:pt x="7923" y="12009"/>
                  </a:lnTo>
                  <a:lnTo>
                    <a:pt x="7978" y="11916"/>
                  </a:lnTo>
                  <a:lnTo>
                    <a:pt x="8041" y="11829"/>
                  </a:lnTo>
                  <a:lnTo>
                    <a:pt x="8112" y="11748"/>
                  </a:lnTo>
                  <a:lnTo>
                    <a:pt x="8192" y="11675"/>
                  </a:lnTo>
                  <a:lnTo>
                    <a:pt x="8277" y="11606"/>
                  </a:lnTo>
                  <a:lnTo>
                    <a:pt x="8371" y="11543"/>
                  </a:lnTo>
                  <a:lnTo>
                    <a:pt x="8470" y="11485"/>
                  </a:lnTo>
                  <a:lnTo>
                    <a:pt x="8574" y="11432"/>
                  </a:lnTo>
                  <a:lnTo>
                    <a:pt x="8684" y="11384"/>
                  </a:lnTo>
                  <a:lnTo>
                    <a:pt x="8798" y="11338"/>
                  </a:lnTo>
                  <a:lnTo>
                    <a:pt x="8915" y="11297"/>
                  </a:lnTo>
                  <a:lnTo>
                    <a:pt x="9036" y="11259"/>
                  </a:lnTo>
                  <a:lnTo>
                    <a:pt x="9161" y="11222"/>
                  </a:lnTo>
                  <a:lnTo>
                    <a:pt x="9287" y="11189"/>
                  </a:lnTo>
                  <a:lnTo>
                    <a:pt x="9414" y="11158"/>
                  </a:lnTo>
                  <a:lnTo>
                    <a:pt x="9543" y="11129"/>
                  </a:lnTo>
                  <a:lnTo>
                    <a:pt x="9672" y="11099"/>
                  </a:lnTo>
                  <a:lnTo>
                    <a:pt x="9931" y="11045"/>
                  </a:lnTo>
                  <a:lnTo>
                    <a:pt x="10184" y="10990"/>
                  </a:lnTo>
                  <a:lnTo>
                    <a:pt x="10308" y="10961"/>
                  </a:lnTo>
                  <a:lnTo>
                    <a:pt x="10429" y="10932"/>
                  </a:lnTo>
                  <a:lnTo>
                    <a:pt x="10547" y="10902"/>
                  </a:lnTo>
                  <a:lnTo>
                    <a:pt x="10660" y="10870"/>
                  </a:lnTo>
                  <a:lnTo>
                    <a:pt x="10770" y="10834"/>
                  </a:lnTo>
                  <a:lnTo>
                    <a:pt x="10874" y="10797"/>
                  </a:lnTo>
                  <a:lnTo>
                    <a:pt x="10972" y="10757"/>
                  </a:lnTo>
                  <a:lnTo>
                    <a:pt x="11065" y="10713"/>
                  </a:lnTo>
                  <a:lnTo>
                    <a:pt x="11106" y="10692"/>
                  </a:lnTo>
                  <a:lnTo>
                    <a:pt x="11146" y="10670"/>
                  </a:lnTo>
                  <a:lnTo>
                    <a:pt x="11184" y="10648"/>
                  </a:lnTo>
                  <a:lnTo>
                    <a:pt x="11223" y="10626"/>
                  </a:lnTo>
                  <a:lnTo>
                    <a:pt x="11261" y="10603"/>
                  </a:lnTo>
                  <a:lnTo>
                    <a:pt x="11297" y="10579"/>
                  </a:lnTo>
                  <a:lnTo>
                    <a:pt x="11333" y="10555"/>
                  </a:lnTo>
                  <a:lnTo>
                    <a:pt x="11368" y="10531"/>
                  </a:lnTo>
                  <a:lnTo>
                    <a:pt x="11402" y="10507"/>
                  </a:lnTo>
                  <a:lnTo>
                    <a:pt x="11434" y="10482"/>
                  </a:lnTo>
                  <a:lnTo>
                    <a:pt x="11466" y="10457"/>
                  </a:lnTo>
                  <a:lnTo>
                    <a:pt x="11497" y="10431"/>
                  </a:lnTo>
                  <a:lnTo>
                    <a:pt x="11528" y="10405"/>
                  </a:lnTo>
                  <a:lnTo>
                    <a:pt x="11556" y="10379"/>
                  </a:lnTo>
                  <a:lnTo>
                    <a:pt x="11584" y="10353"/>
                  </a:lnTo>
                  <a:lnTo>
                    <a:pt x="11610" y="10326"/>
                  </a:lnTo>
                  <a:lnTo>
                    <a:pt x="11635" y="10298"/>
                  </a:lnTo>
                  <a:lnTo>
                    <a:pt x="11660" y="10271"/>
                  </a:lnTo>
                  <a:lnTo>
                    <a:pt x="11684" y="10243"/>
                  </a:lnTo>
                  <a:lnTo>
                    <a:pt x="11705" y="10215"/>
                  </a:lnTo>
                  <a:lnTo>
                    <a:pt x="11726" y="10186"/>
                  </a:lnTo>
                  <a:lnTo>
                    <a:pt x="11745" y="10158"/>
                  </a:lnTo>
                  <a:lnTo>
                    <a:pt x="11764" y="10129"/>
                  </a:lnTo>
                  <a:lnTo>
                    <a:pt x="11780" y="10101"/>
                  </a:lnTo>
                  <a:lnTo>
                    <a:pt x="11796" y="10072"/>
                  </a:lnTo>
                  <a:lnTo>
                    <a:pt x="11810" y="10042"/>
                  </a:lnTo>
                  <a:lnTo>
                    <a:pt x="11823" y="10013"/>
                  </a:lnTo>
                  <a:lnTo>
                    <a:pt x="11835" y="9983"/>
                  </a:lnTo>
                  <a:lnTo>
                    <a:pt x="11845" y="9954"/>
                  </a:lnTo>
                  <a:lnTo>
                    <a:pt x="11854" y="9923"/>
                  </a:lnTo>
                  <a:lnTo>
                    <a:pt x="11861" y="9893"/>
                  </a:lnTo>
                  <a:lnTo>
                    <a:pt x="11867" y="9863"/>
                  </a:lnTo>
                  <a:lnTo>
                    <a:pt x="11870" y="9835"/>
                  </a:lnTo>
                  <a:lnTo>
                    <a:pt x="11871" y="9807"/>
                  </a:lnTo>
                  <a:lnTo>
                    <a:pt x="11870" y="9777"/>
                  </a:lnTo>
                  <a:lnTo>
                    <a:pt x="11867" y="9748"/>
                  </a:lnTo>
                  <a:lnTo>
                    <a:pt x="11861" y="9718"/>
                  </a:lnTo>
                  <a:lnTo>
                    <a:pt x="11853" y="9688"/>
                  </a:lnTo>
                  <a:lnTo>
                    <a:pt x="11843" y="9657"/>
                  </a:lnTo>
                  <a:lnTo>
                    <a:pt x="11829" y="9626"/>
                  </a:lnTo>
                  <a:lnTo>
                    <a:pt x="11814" y="9596"/>
                  </a:lnTo>
                  <a:lnTo>
                    <a:pt x="11797" y="9566"/>
                  </a:lnTo>
                  <a:lnTo>
                    <a:pt x="11777" y="9535"/>
                  </a:lnTo>
                  <a:lnTo>
                    <a:pt x="11756" y="9504"/>
                  </a:lnTo>
                  <a:lnTo>
                    <a:pt x="11731" y="9474"/>
                  </a:lnTo>
                  <a:lnTo>
                    <a:pt x="11705" y="9445"/>
                  </a:lnTo>
                  <a:lnTo>
                    <a:pt x="11677" y="9416"/>
                  </a:lnTo>
                  <a:lnTo>
                    <a:pt x="11645" y="9387"/>
                  </a:lnTo>
                  <a:lnTo>
                    <a:pt x="11612" y="9359"/>
                  </a:lnTo>
                  <a:lnTo>
                    <a:pt x="11576" y="9332"/>
                  </a:lnTo>
                  <a:lnTo>
                    <a:pt x="11538" y="9306"/>
                  </a:lnTo>
                  <a:lnTo>
                    <a:pt x="11497" y="9280"/>
                  </a:lnTo>
                  <a:lnTo>
                    <a:pt x="11455" y="9255"/>
                  </a:lnTo>
                  <a:lnTo>
                    <a:pt x="11411" y="9231"/>
                  </a:lnTo>
                  <a:lnTo>
                    <a:pt x="11364" y="9209"/>
                  </a:lnTo>
                  <a:lnTo>
                    <a:pt x="11314" y="9188"/>
                  </a:lnTo>
                  <a:lnTo>
                    <a:pt x="11263" y="9169"/>
                  </a:lnTo>
                  <a:lnTo>
                    <a:pt x="11209" y="9150"/>
                  </a:lnTo>
                  <a:lnTo>
                    <a:pt x="11152" y="9132"/>
                  </a:lnTo>
                  <a:lnTo>
                    <a:pt x="11094" y="9117"/>
                  </a:lnTo>
                  <a:lnTo>
                    <a:pt x="11034" y="9103"/>
                  </a:lnTo>
                  <a:lnTo>
                    <a:pt x="10970" y="9092"/>
                  </a:lnTo>
                  <a:lnTo>
                    <a:pt x="10905" y="9082"/>
                  </a:lnTo>
                  <a:lnTo>
                    <a:pt x="10837" y="9073"/>
                  </a:lnTo>
                  <a:lnTo>
                    <a:pt x="10658" y="9057"/>
                  </a:lnTo>
                  <a:lnTo>
                    <a:pt x="10468" y="9046"/>
                  </a:lnTo>
                  <a:lnTo>
                    <a:pt x="10269" y="9039"/>
                  </a:lnTo>
                  <a:lnTo>
                    <a:pt x="10059" y="9036"/>
                  </a:lnTo>
                  <a:lnTo>
                    <a:pt x="9843" y="9037"/>
                  </a:lnTo>
                  <a:lnTo>
                    <a:pt x="9619" y="9041"/>
                  </a:lnTo>
                  <a:lnTo>
                    <a:pt x="9388" y="9048"/>
                  </a:lnTo>
                  <a:lnTo>
                    <a:pt x="9153" y="9058"/>
                  </a:lnTo>
                  <a:lnTo>
                    <a:pt x="8912" y="9071"/>
                  </a:lnTo>
                  <a:lnTo>
                    <a:pt x="8669" y="9087"/>
                  </a:lnTo>
                  <a:lnTo>
                    <a:pt x="8423" y="9104"/>
                  </a:lnTo>
                  <a:lnTo>
                    <a:pt x="8176" y="9124"/>
                  </a:lnTo>
                  <a:lnTo>
                    <a:pt x="7926" y="9146"/>
                  </a:lnTo>
                  <a:lnTo>
                    <a:pt x="7679" y="9168"/>
                  </a:lnTo>
                  <a:lnTo>
                    <a:pt x="7431" y="9192"/>
                  </a:lnTo>
                  <a:lnTo>
                    <a:pt x="7186" y="9217"/>
                  </a:lnTo>
                  <a:lnTo>
                    <a:pt x="6943" y="9242"/>
                  </a:lnTo>
                  <a:lnTo>
                    <a:pt x="6705" y="9267"/>
                  </a:lnTo>
                  <a:lnTo>
                    <a:pt x="6470" y="9294"/>
                  </a:lnTo>
                  <a:lnTo>
                    <a:pt x="6242" y="9319"/>
                  </a:lnTo>
                  <a:lnTo>
                    <a:pt x="5806" y="9369"/>
                  </a:lnTo>
                  <a:lnTo>
                    <a:pt x="5404" y="9415"/>
                  </a:lnTo>
                  <a:lnTo>
                    <a:pt x="5217" y="9436"/>
                  </a:lnTo>
                  <a:lnTo>
                    <a:pt x="5042" y="9455"/>
                  </a:lnTo>
                  <a:lnTo>
                    <a:pt x="4879" y="9472"/>
                  </a:lnTo>
                  <a:lnTo>
                    <a:pt x="4728" y="9487"/>
                  </a:lnTo>
                  <a:lnTo>
                    <a:pt x="4593" y="9500"/>
                  </a:lnTo>
                  <a:lnTo>
                    <a:pt x="4471" y="9509"/>
                  </a:lnTo>
                  <a:lnTo>
                    <a:pt x="4365" y="9516"/>
                  </a:lnTo>
                  <a:lnTo>
                    <a:pt x="4276" y="9519"/>
                  </a:lnTo>
                  <a:lnTo>
                    <a:pt x="4015" y="9517"/>
                  </a:lnTo>
                  <a:lnTo>
                    <a:pt x="3765" y="9501"/>
                  </a:lnTo>
                  <a:lnTo>
                    <a:pt x="3528" y="9471"/>
                  </a:lnTo>
                  <a:lnTo>
                    <a:pt x="3303" y="9428"/>
                  </a:lnTo>
                  <a:lnTo>
                    <a:pt x="3090" y="9372"/>
                  </a:lnTo>
                  <a:lnTo>
                    <a:pt x="2890" y="9306"/>
                  </a:lnTo>
                  <a:lnTo>
                    <a:pt x="2704" y="9229"/>
                  </a:lnTo>
                  <a:lnTo>
                    <a:pt x="2532" y="9143"/>
                  </a:lnTo>
                  <a:lnTo>
                    <a:pt x="2374" y="9047"/>
                  </a:lnTo>
                  <a:lnTo>
                    <a:pt x="2230" y="8942"/>
                  </a:lnTo>
                  <a:lnTo>
                    <a:pt x="2101" y="8831"/>
                  </a:lnTo>
                  <a:lnTo>
                    <a:pt x="1988" y="8713"/>
                  </a:lnTo>
                  <a:lnTo>
                    <a:pt x="1892" y="8589"/>
                  </a:lnTo>
                  <a:lnTo>
                    <a:pt x="1810" y="8460"/>
                  </a:lnTo>
                  <a:lnTo>
                    <a:pt x="1747" y="8327"/>
                  </a:lnTo>
                  <a:lnTo>
                    <a:pt x="1700" y="8190"/>
                  </a:lnTo>
                  <a:lnTo>
                    <a:pt x="1670" y="8051"/>
                  </a:lnTo>
                  <a:lnTo>
                    <a:pt x="1658" y="7909"/>
                  </a:lnTo>
                  <a:lnTo>
                    <a:pt x="1665" y="7767"/>
                  </a:lnTo>
                  <a:lnTo>
                    <a:pt x="1691" y="7625"/>
                  </a:lnTo>
                  <a:lnTo>
                    <a:pt x="1735" y="7482"/>
                  </a:lnTo>
                  <a:lnTo>
                    <a:pt x="1799" y="7342"/>
                  </a:lnTo>
                  <a:lnTo>
                    <a:pt x="1883" y="7203"/>
                  </a:lnTo>
                  <a:lnTo>
                    <a:pt x="1987" y="7067"/>
                  </a:lnTo>
                  <a:lnTo>
                    <a:pt x="2112" y="6934"/>
                  </a:lnTo>
                  <a:lnTo>
                    <a:pt x="2258" y="6806"/>
                  </a:lnTo>
                  <a:lnTo>
                    <a:pt x="2426" y="6683"/>
                  </a:lnTo>
                  <a:lnTo>
                    <a:pt x="2615" y="6566"/>
                  </a:lnTo>
                  <a:lnTo>
                    <a:pt x="2828" y="6455"/>
                  </a:lnTo>
                  <a:lnTo>
                    <a:pt x="3062" y="6352"/>
                  </a:lnTo>
                  <a:lnTo>
                    <a:pt x="3320" y="6259"/>
                  </a:lnTo>
                  <a:lnTo>
                    <a:pt x="3601" y="6173"/>
                  </a:lnTo>
                  <a:lnTo>
                    <a:pt x="3385" y="6261"/>
                  </a:lnTo>
                  <a:lnTo>
                    <a:pt x="3189" y="6354"/>
                  </a:lnTo>
                  <a:lnTo>
                    <a:pt x="3013" y="6453"/>
                  </a:lnTo>
                  <a:lnTo>
                    <a:pt x="2857" y="6556"/>
                  </a:lnTo>
                  <a:lnTo>
                    <a:pt x="2719" y="6663"/>
                  </a:lnTo>
                  <a:lnTo>
                    <a:pt x="2600" y="6774"/>
                  </a:lnTo>
                  <a:lnTo>
                    <a:pt x="2500" y="6886"/>
                  </a:lnTo>
                  <a:lnTo>
                    <a:pt x="2416" y="7002"/>
                  </a:lnTo>
                  <a:lnTo>
                    <a:pt x="2351" y="7120"/>
                  </a:lnTo>
                  <a:lnTo>
                    <a:pt x="2301" y="7239"/>
                  </a:lnTo>
                  <a:lnTo>
                    <a:pt x="2268" y="7359"/>
                  </a:lnTo>
                  <a:lnTo>
                    <a:pt x="2250" y="7479"/>
                  </a:lnTo>
                  <a:lnTo>
                    <a:pt x="2248" y="7599"/>
                  </a:lnTo>
                  <a:lnTo>
                    <a:pt x="2260" y="7718"/>
                  </a:lnTo>
                  <a:lnTo>
                    <a:pt x="2287" y="7836"/>
                  </a:lnTo>
                  <a:lnTo>
                    <a:pt x="2327" y="7951"/>
                  </a:lnTo>
                  <a:lnTo>
                    <a:pt x="2381" y="8065"/>
                  </a:lnTo>
                  <a:lnTo>
                    <a:pt x="2447" y="8177"/>
                  </a:lnTo>
                  <a:lnTo>
                    <a:pt x="2526" y="8284"/>
                  </a:lnTo>
                  <a:lnTo>
                    <a:pt x="2616" y="8388"/>
                  </a:lnTo>
                  <a:lnTo>
                    <a:pt x="2718" y="8488"/>
                  </a:lnTo>
                  <a:lnTo>
                    <a:pt x="2831" y="8582"/>
                  </a:lnTo>
                  <a:lnTo>
                    <a:pt x="2954" y="8671"/>
                  </a:lnTo>
                  <a:lnTo>
                    <a:pt x="3087" y="8755"/>
                  </a:lnTo>
                  <a:lnTo>
                    <a:pt x="3229" y="8831"/>
                  </a:lnTo>
                  <a:lnTo>
                    <a:pt x="3381" y="8901"/>
                  </a:lnTo>
                  <a:lnTo>
                    <a:pt x="3541" y="8962"/>
                  </a:lnTo>
                  <a:lnTo>
                    <a:pt x="3708" y="9017"/>
                  </a:lnTo>
                  <a:lnTo>
                    <a:pt x="3884" y="9062"/>
                  </a:lnTo>
                  <a:lnTo>
                    <a:pt x="4066" y="9098"/>
                  </a:lnTo>
                  <a:lnTo>
                    <a:pt x="4255" y="9125"/>
                  </a:lnTo>
                  <a:lnTo>
                    <a:pt x="4450" y="9142"/>
                  </a:lnTo>
                  <a:lnTo>
                    <a:pt x="4636" y="9151"/>
                  </a:lnTo>
                  <a:lnTo>
                    <a:pt x="4825" y="9156"/>
                  </a:lnTo>
                  <a:lnTo>
                    <a:pt x="5020" y="9157"/>
                  </a:lnTo>
                  <a:lnTo>
                    <a:pt x="5218" y="9156"/>
                  </a:lnTo>
                  <a:lnTo>
                    <a:pt x="5420" y="9152"/>
                  </a:lnTo>
                  <a:lnTo>
                    <a:pt x="5625" y="9145"/>
                  </a:lnTo>
                  <a:lnTo>
                    <a:pt x="5833" y="9134"/>
                  </a:lnTo>
                  <a:lnTo>
                    <a:pt x="6044" y="9122"/>
                  </a:lnTo>
                  <a:lnTo>
                    <a:pt x="6256" y="9108"/>
                  </a:lnTo>
                  <a:lnTo>
                    <a:pt x="6470" y="9092"/>
                  </a:lnTo>
                  <a:lnTo>
                    <a:pt x="6686" y="9074"/>
                  </a:lnTo>
                  <a:lnTo>
                    <a:pt x="6902" y="9054"/>
                  </a:lnTo>
                  <a:lnTo>
                    <a:pt x="7119" y="9033"/>
                  </a:lnTo>
                  <a:lnTo>
                    <a:pt x="7337" y="9011"/>
                  </a:lnTo>
                  <a:lnTo>
                    <a:pt x="7555" y="8987"/>
                  </a:lnTo>
                  <a:lnTo>
                    <a:pt x="7771" y="8963"/>
                  </a:lnTo>
                  <a:lnTo>
                    <a:pt x="8204" y="8913"/>
                  </a:lnTo>
                  <a:lnTo>
                    <a:pt x="8630" y="8861"/>
                  </a:lnTo>
                  <a:lnTo>
                    <a:pt x="9046" y="8810"/>
                  </a:lnTo>
                  <a:lnTo>
                    <a:pt x="9452" y="8761"/>
                  </a:lnTo>
                  <a:lnTo>
                    <a:pt x="9649" y="8737"/>
                  </a:lnTo>
                  <a:lnTo>
                    <a:pt x="9843" y="8715"/>
                  </a:lnTo>
                  <a:lnTo>
                    <a:pt x="10032" y="8694"/>
                  </a:lnTo>
                  <a:lnTo>
                    <a:pt x="10216" y="8674"/>
                  </a:lnTo>
                  <a:lnTo>
                    <a:pt x="10396" y="8656"/>
                  </a:lnTo>
                  <a:lnTo>
                    <a:pt x="10570" y="8640"/>
                  </a:lnTo>
                  <a:lnTo>
                    <a:pt x="10738" y="8626"/>
                  </a:lnTo>
                  <a:lnTo>
                    <a:pt x="10900" y="8613"/>
                  </a:lnTo>
                  <a:lnTo>
                    <a:pt x="10970" y="8609"/>
                  </a:lnTo>
                  <a:lnTo>
                    <a:pt x="11044" y="8605"/>
                  </a:lnTo>
                  <a:lnTo>
                    <a:pt x="11121" y="8601"/>
                  </a:lnTo>
                  <a:lnTo>
                    <a:pt x="11201" y="8598"/>
                  </a:lnTo>
                  <a:lnTo>
                    <a:pt x="11284" y="8596"/>
                  </a:lnTo>
                  <a:lnTo>
                    <a:pt x="11369" y="8595"/>
                  </a:lnTo>
                  <a:lnTo>
                    <a:pt x="11456" y="8596"/>
                  </a:lnTo>
                  <a:lnTo>
                    <a:pt x="11545" y="8597"/>
                  </a:lnTo>
                  <a:lnTo>
                    <a:pt x="11634" y="8600"/>
                  </a:lnTo>
                  <a:lnTo>
                    <a:pt x="11726" y="8605"/>
                  </a:lnTo>
                  <a:lnTo>
                    <a:pt x="11817" y="8611"/>
                  </a:lnTo>
                  <a:lnTo>
                    <a:pt x="11910" y="8620"/>
                  </a:lnTo>
                  <a:lnTo>
                    <a:pt x="12002" y="8631"/>
                  </a:lnTo>
                  <a:lnTo>
                    <a:pt x="12093" y="8643"/>
                  </a:lnTo>
                  <a:lnTo>
                    <a:pt x="12185" y="8658"/>
                  </a:lnTo>
                  <a:lnTo>
                    <a:pt x="12274" y="8676"/>
                  </a:lnTo>
                  <a:lnTo>
                    <a:pt x="12364" y="8696"/>
                  </a:lnTo>
                  <a:lnTo>
                    <a:pt x="12450" y="8719"/>
                  </a:lnTo>
                  <a:lnTo>
                    <a:pt x="12536" y="8746"/>
                  </a:lnTo>
                  <a:lnTo>
                    <a:pt x="12618" y="8775"/>
                  </a:lnTo>
                  <a:lnTo>
                    <a:pt x="12699" y="8808"/>
                  </a:lnTo>
                  <a:lnTo>
                    <a:pt x="12775" y="8844"/>
                  </a:lnTo>
                  <a:lnTo>
                    <a:pt x="12849" y="8884"/>
                  </a:lnTo>
                  <a:lnTo>
                    <a:pt x="12919" y="8928"/>
                  </a:lnTo>
                  <a:lnTo>
                    <a:pt x="12986" y="8975"/>
                  </a:lnTo>
                  <a:lnTo>
                    <a:pt x="13047" y="9027"/>
                  </a:lnTo>
                  <a:lnTo>
                    <a:pt x="13104" y="9083"/>
                  </a:lnTo>
                  <a:lnTo>
                    <a:pt x="13157" y="9144"/>
                  </a:lnTo>
                  <a:lnTo>
                    <a:pt x="13203" y="9208"/>
                  </a:lnTo>
                  <a:lnTo>
                    <a:pt x="13244" y="9278"/>
                  </a:lnTo>
                  <a:lnTo>
                    <a:pt x="13279" y="9352"/>
                  </a:lnTo>
                  <a:lnTo>
                    <a:pt x="13309" y="9432"/>
                  </a:lnTo>
                  <a:lnTo>
                    <a:pt x="13319" y="9467"/>
                  </a:lnTo>
                  <a:lnTo>
                    <a:pt x="13327" y="9503"/>
                  </a:lnTo>
                  <a:lnTo>
                    <a:pt x="13333" y="9541"/>
                  </a:lnTo>
                  <a:lnTo>
                    <a:pt x="13337" y="9577"/>
                  </a:lnTo>
                  <a:lnTo>
                    <a:pt x="13339" y="9614"/>
                  </a:lnTo>
                  <a:lnTo>
                    <a:pt x="13339" y="9651"/>
                  </a:lnTo>
                  <a:lnTo>
                    <a:pt x="13337" y="9689"/>
                  </a:lnTo>
                  <a:lnTo>
                    <a:pt x="13333" y="9727"/>
                  </a:lnTo>
                  <a:lnTo>
                    <a:pt x="13327" y="9764"/>
                  </a:lnTo>
                  <a:lnTo>
                    <a:pt x="13318" y="9803"/>
                  </a:lnTo>
                  <a:lnTo>
                    <a:pt x="13308" y="9840"/>
                  </a:lnTo>
                  <a:lnTo>
                    <a:pt x="13295" y="9878"/>
                  </a:lnTo>
                  <a:lnTo>
                    <a:pt x="13280" y="9916"/>
                  </a:lnTo>
                  <a:lnTo>
                    <a:pt x="13263" y="9955"/>
                  </a:lnTo>
                  <a:lnTo>
                    <a:pt x="13244" y="9992"/>
                  </a:lnTo>
                  <a:lnTo>
                    <a:pt x="13223" y="10030"/>
                  </a:lnTo>
                  <a:lnTo>
                    <a:pt x="13199" y="10068"/>
                  </a:lnTo>
                  <a:lnTo>
                    <a:pt x="13174" y="10105"/>
                  </a:lnTo>
                  <a:lnTo>
                    <a:pt x="13146" y="10142"/>
                  </a:lnTo>
                  <a:lnTo>
                    <a:pt x="13115" y="10179"/>
                  </a:lnTo>
                  <a:lnTo>
                    <a:pt x="13083" y="10217"/>
                  </a:lnTo>
                  <a:lnTo>
                    <a:pt x="13048" y="10253"/>
                  </a:lnTo>
                  <a:lnTo>
                    <a:pt x="13012" y="10289"/>
                  </a:lnTo>
                  <a:lnTo>
                    <a:pt x="12973" y="10326"/>
                  </a:lnTo>
                  <a:lnTo>
                    <a:pt x="12930" y="10361"/>
                  </a:lnTo>
                  <a:lnTo>
                    <a:pt x="12887" y="10396"/>
                  </a:lnTo>
                  <a:lnTo>
                    <a:pt x="12841" y="10431"/>
                  </a:lnTo>
                  <a:lnTo>
                    <a:pt x="12792" y="10466"/>
                  </a:lnTo>
                  <a:lnTo>
                    <a:pt x="12741" y="10499"/>
                  </a:lnTo>
                  <a:lnTo>
                    <a:pt x="12688" y="10532"/>
                  </a:lnTo>
                  <a:lnTo>
                    <a:pt x="12632" y="10565"/>
                  </a:lnTo>
                  <a:lnTo>
                    <a:pt x="12574" y="10598"/>
                  </a:lnTo>
                  <a:close/>
                  <a:moveTo>
                    <a:pt x="11062" y="9423"/>
                  </a:moveTo>
                  <a:lnTo>
                    <a:pt x="11142" y="9465"/>
                  </a:lnTo>
                  <a:lnTo>
                    <a:pt x="11213" y="9509"/>
                  </a:lnTo>
                  <a:lnTo>
                    <a:pt x="11274" y="9555"/>
                  </a:lnTo>
                  <a:lnTo>
                    <a:pt x="11325" y="9601"/>
                  </a:lnTo>
                  <a:lnTo>
                    <a:pt x="11368" y="9648"/>
                  </a:lnTo>
                  <a:lnTo>
                    <a:pt x="11401" y="9696"/>
                  </a:lnTo>
                  <a:lnTo>
                    <a:pt x="11426" y="9744"/>
                  </a:lnTo>
                  <a:lnTo>
                    <a:pt x="11444" y="9793"/>
                  </a:lnTo>
                  <a:lnTo>
                    <a:pt x="11454" y="9843"/>
                  </a:lnTo>
                  <a:lnTo>
                    <a:pt x="11456" y="9892"/>
                  </a:lnTo>
                  <a:lnTo>
                    <a:pt x="11452" y="9942"/>
                  </a:lnTo>
                  <a:lnTo>
                    <a:pt x="11442" y="9990"/>
                  </a:lnTo>
                  <a:lnTo>
                    <a:pt x="11425" y="10039"/>
                  </a:lnTo>
                  <a:lnTo>
                    <a:pt x="11403" y="10088"/>
                  </a:lnTo>
                  <a:lnTo>
                    <a:pt x="11376" y="10136"/>
                  </a:lnTo>
                  <a:lnTo>
                    <a:pt x="11343" y="10183"/>
                  </a:lnTo>
                  <a:lnTo>
                    <a:pt x="11306" y="10231"/>
                  </a:lnTo>
                  <a:lnTo>
                    <a:pt x="11266" y="10276"/>
                  </a:lnTo>
                  <a:lnTo>
                    <a:pt x="11221" y="10321"/>
                  </a:lnTo>
                  <a:lnTo>
                    <a:pt x="11173" y="10365"/>
                  </a:lnTo>
                  <a:lnTo>
                    <a:pt x="11122" y="10407"/>
                  </a:lnTo>
                  <a:lnTo>
                    <a:pt x="11069" y="10447"/>
                  </a:lnTo>
                  <a:lnTo>
                    <a:pt x="11013" y="10487"/>
                  </a:lnTo>
                  <a:lnTo>
                    <a:pt x="10955" y="10525"/>
                  </a:lnTo>
                  <a:lnTo>
                    <a:pt x="10897" y="10560"/>
                  </a:lnTo>
                  <a:lnTo>
                    <a:pt x="10836" y="10595"/>
                  </a:lnTo>
                  <a:lnTo>
                    <a:pt x="10776" y="10626"/>
                  </a:lnTo>
                  <a:lnTo>
                    <a:pt x="10715" y="10655"/>
                  </a:lnTo>
                  <a:lnTo>
                    <a:pt x="10654" y="10682"/>
                  </a:lnTo>
                  <a:lnTo>
                    <a:pt x="10594" y="10706"/>
                  </a:lnTo>
                  <a:lnTo>
                    <a:pt x="10533" y="10729"/>
                  </a:lnTo>
                  <a:lnTo>
                    <a:pt x="10475" y="10747"/>
                  </a:lnTo>
                  <a:lnTo>
                    <a:pt x="10510" y="10727"/>
                  </a:lnTo>
                  <a:lnTo>
                    <a:pt x="10548" y="10704"/>
                  </a:lnTo>
                  <a:lnTo>
                    <a:pt x="10585" y="10679"/>
                  </a:lnTo>
                  <a:lnTo>
                    <a:pt x="10624" y="10652"/>
                  </a:lnTo>
                  <a:lnTo>
                    <a:pt x="10663" y="10622"/>
                  </a:lnTo>
                  <a:lnTo>
                    <a:pt x="10703" y="10591"/>
                  </a:lnTo>
                  <a:lnTo>
                    <a:pt x="10744" y="10556"/>
                  </a:lnTo>
                  <a:lnTo>
                    <a:pt x="10783" y="10521"/>
                  </a:lnTo>
                  <a:lnTo>
                    <a:pt x="10823" y="10484"/>
                  </a:lnTo>
                  <a:lnTo>
                    <a:pt x="10862" y="10444"/>
                  </a:lnTo>
                  <a:lnTo>
                    <a:pt x="10901" y="10404"/>
                  </a:lnTo>
                  <a:lnTo>
                    <a:pt x="10938" y="10362"/>
                  </a:lnTo>
                  <a:lnTo>
                    <a:pt x="10973" y="10319"/>
                  </a:lnTo>
                  <a:lnTo>
                    <a:pt x="11007" y="10275"/>
                  </a:lnTo>
                  <a:lnTo>
                    <a:pt x="11040" y="10230"/>
                  </a:lnTo>
                  <a:lnTo>
                    <a:pt x="11070" y="10183"/>
                  </a:lnTo>
                  <a:lnTo>
                    <a:pt x="11098" y="10136"/>
                  </a:lnTo>
                  <a:lnTo>
                    <a:pt x="11123" y="10089"/>
                  </a:lnTo>
                  <a:lnTo>
                    <a:pt x="11146" y="10041"/>
                  </a:lnTo>
                  <a:lnTo>
                    <a:pt x="11165" y="9992"/>
                  </a:lnTo>
                  <a:lnTo>
                    <a:pt x="11181" y="9944"/>
                  </a:lnTo>
                  <a:lnTo>
                    <a:pt x="11194" y="9894"/>
                  </a:lnTo>
                  <a:lnTo>
                    <a:pt x="11202" y="9846"/>
                  </a:lnTo>
                  <a:lnTo>
                    <a:pt x="11207" y="9796"/>
                  </a:lnTo>
                  <a:lnTo>
                    <a:pt x="11207" y="9748"/>
                  </a:lnTo>
                  <a:lnTo>
                    <a:pt x="11202" y="9700"/>
                  </a:lnTo>
                  <a:lnTo>
                    <a:pt x="11192" y="9651"/>
                  </a:lnTo>
                  <a:lnTo>
                    <a:pt x="11177" y="9604"/>
                  </a:lnTo>
                  <a:lnTo>
                    <a:pt x="11157" y="9558"/>
                  </a:lnTo>
                  <a:lnTo>
                    <a:pt x="11131" y="9511"/>
                  </a:lnTo>
                  <a:lnTo>
                    <a:pt x="11100" y="9466"/>
                  </a:lnTo>
                  <a:lnTo>
                    <a:pt x="11062" y="9423"/>
                  </a:lnTo>
                  <a:close/>
                  <a:moveTo>
                    <a:pt x="5139" y="3162"/>
                  </a:moveTo>
                  <a:lnTo>
                    <a:pt x="5054" y="3195"/>
                  </a:lnTo>
                  <a:lnTo>
                    <a:pt x="4951" y="3234"/>
                  </a:lnTo>
                  <a:lnTo>
                    <a:pt x="4893" y="3254"/>
                  </a:lnTo>
                  <a:lnTo>
                    <a:pt x="4832" y="3275"/>
                  </a:lnTo>
                  <a:lnTo>
                    <a:pt x="4768" y="3296"/>
                  </a:lnTo>
                  <a:lnTo>
                    <a:pt x="4699" y="3318"/>
                  </a:lnTo>
                  <a:lnTo>
                    <a:pt x="4628" y="3339"/>
                  </a:lnTo>
                  <a:lnTo>
                    <a:pt x="4554" y="3361"/>
                  </a:lnTo>
                  <a:lnTo>
                    <a:pt x="4478" y="3381"/>
                  </a:lnTo>
                  <a:lnTo>
                    <a:pt x="4398" y="3400"/>
                  </a:lnTo>
                  <a:lnTo>
                    <a:pt x="4318" y="3419"/>
                  </a:lnTo>
                  <a:lnTo>
                    <a:pt x="4235" y="3436"/>
                  </a:lnTo>
                  <a:lnTo>
                    <a:pt x="4151" y="3452"/>
                  </a:lnTo>
                  <a:lnTo>
                    <a:pt x="4066" y="3466"/>
                  </a:lnTo>
                  <a:lnTo>
                    <a:pt x="3980" y="3478"/>
                  </a:lnTo>
                  <a:lnTo>
                    <a:pt x="3892" y="3489"/>
                  </a:lnTo>
                  <a:lnTo>
                    <a:pt x="3805" y="3497"/>
                  </a:lnTo>
                  <a:lnTo>
                    <a:pt x="3717" y="3502"/>
                  </a:lnTo>
                  <a:lnTo>
                    <a:pt x="3629" y="3504"/>
                  </a:lnTo>
                  <a:lnTo>
                    <a:pt x="3541" y="3503"/>
                  </a:lnTo>
                  <a:lnTo>
                    <a:pt x="3453" y="3500"/>
                  </a:lnTo>
                  <a:lnTo>
                    <a:pt x="3367" y="3492"/>
                  </a:lnTo>
                  <a:lnTo>
                    <a:pt x="3281" y="3480"/>
                  </a:lnTo>
                  <a:lnTo>
                    <a:pt x="3198" y="3465"/>
                  </a:lnTo>
                  <a:lnTo>
                    <a:pt x="3114" y="3446"/>
                  </a:lnTo>
                  <a:lnTo>
                    <a:pt x="3034" y="3423"/>
                  </a:lnTo>
                  <a:lnTo>
                    <a:pt x="2954" y="3395"/>
                  </a:lnTo>
                  <a:lnTo>
                    <a:pt x="2878" y="3362"/>
                  </a:lnTo>
                  <a:lnTo>
                    <a:pt x="2803" y="3323"/>
                  </a:lnTo>
                  <a:lnTo>
                    <a:pt x="2732" y="3280"/>
                  </a:lnTo>
                  <a:lnTo>
                    <a:pt x="2705" y="3262"/>
                  </a:lnTo>
                  <a:lnTo>
                    <a:pt x="2679" y="3242"/>
                  </a:lnTo>
                  <a:lnTo>
                    <a:pt x="2652" y="3221"/>
                  </a:lnTo>
                  <a:lnTo>
                    <a:pt x="2627" y="3200"/>
                  </a:lnTo>
                  <a:lnTo>
                    <a:pt x="2603" y="3178"/>
                  </a:lnTo>
                  <a:lnTo>
                    <a:pt x="2580" y="3155"/>
                  </a:lnTo>
                  <a:lnTo>
                    <a:pt x="2557" y="3131"/>
                  </a:lnTo>
                  <a:lnTo>
                    <a:pt x="2536" y="3106"/>
                  </a:lnTo>
                  <a:lnTo>
                    <a:pt x="2515" y="3080"/>
                  </a:lnTo>
                  <a:lnTo>
                    <a:pt x="2494" y="3054"/>
                  </a:lnTo>
                  <a:lnTo>
                    <a:pt x="2475" y="3027"/>
                  </a:lnTo>
                  <a:lnTo>
                    <a:pt x="2456" y="3000"/>
                  </a:lnTo>
                  <a:lnTo>
                    <a:pt x="2439" y="2972"/>
                  </a:lnTo>
                  <a:lnTo>
                    <a:pt x="2423" y="2942"/>
                  </a:lnTo>
                  <a:lnTo>
                    <a:pt x="2407" y="2913"/>
                  </a:lnTo>
                  <a:lnTo>
                    <a:pt x="2393" y="2883"/>
                  </a:lnTo>
                  <a:lnTo>
                    <a:pt x="2380" y="2853"/>
                  </a:lnTo>
                  <a:lnTo>
                    <a:pt x="2367" y="2822"/>
                  </a:lnTo>
                  <a:lnTo>
                    <a:pt x="2356" y="2791"/>
                  </a:lnTo>
                  <a:lnTo>
                    <a:pt x="2346" y="2760"/>
                  </a:lnTo>
                  <a:lnTo>
                    <a:pt x="2337" y="2728"/>
                  </a:lnTo>
                  <a:lnTo>
                    <a:pt x="2328" y="2697"/>
                  </a:lnTo>
                  <a:lnTo>
                    <a:pt x="2321" y="2664"/>
                  </a:lnTo>
                  <a:lnTo>
                    <a:pt x="2315" y="2631"/>
                  </a:lnTo>
                  <a:lnTo>
                    <a:pt x="2310" y="2599"/>
                  </a:lnTo>
                  <a:lnTo>
                    <a:pt x="2307" y="2566"/>
                  </a:lnTo>
                  <a:lnTo>
                    <a:pt x="2305" y="2533"/>
                  </a:lnTo>
                  <a:lnTo>
                    <a:pt x="2304" y="2500"/>
                  </a:lnTo>
                  <a:lnTo>
                    <a:pt x="2304" y="2467"/>
                  </a:lnTo>
                  <a:lnTo>
                    <a:pt x="2306" y="2434"/>
                  </a:lnTo>
                  <a:lnTo>
                    <a:pt x="2309" y="2401"/>
                  </a:lnTo>
                  <a:lnTo>
                    <a:pt x="2313" y="2368"/>
                  </a:lnTo>
                  <a:lnTo>
                    <a:pt x="2330" y="2280"/>
                  </a:lnTo>
                  <a:lnTo>
                    <a:pt x="2353" y="2198"/>
                  </a:lnTo>
                  <a:lnTo>
                    <a:pt x="2380" y="2120"/>
                  </a:lnTo>
                  <a:lnTo>
                    <a:pt x="2411" y="2047"/>
                  </a:lnTo>
                  <a:lnTo>
                    <a:pt x="2447" y="1978"/>
                  </a:lnTo>
                  <a:lnTo>
                    <a:pt x="2488" y="1914"/>
                  </a:lnTo>
                  <a:lnTo>
                    <a:pt x="2533" y="1853"/>
                  </a:lnTo>
                  <a:lnTo>
                    <a:pt x="2580" y="1797"/>
                  </a:lnTo>
                  <a:lnTo>
                    <a:pt x="2630" y="1744"/>
                  </a:lnTo>
                  <a:lnTo>
                    <a:pt x="2685" y="1696"/>
                  </a:lnTo>
                  <a:lnTo>
                    <a:pt x="2741" y="1652"/>
                  </a:lnTo>
                  <a:lnTo>
                    <a:pt x="2798" y="1611"/>
                  </a:lnTo>
                  <a:lnTo>
                    <a:pt x="2859" y="1573"/>
                  </a:lnTo>
                  <a:lnTo>
                    <a:pt x="2920" y="1539"/>
                  </a:lnTo>
                  <a:lnTo>
                    <a:pt x="2984" y="1508"/>
                  </a:lnTo>
                  <a:lnTo>
                    <a:pt x="3047" y="1480"/>
                  </a:lnTo>
                  <a:lnTo>
                    <a:pt x="3111" y="1455"/>
                  </a:lnTo>
                  <a:lnTo>
                    <a:pt x="3176" y="1434"/>
                  </a:lnTo>
                  <a:lnTo>
                    <a:pt x="3240" y="1414"/>
                  </a:lnTo>
                  <a:lnTo>
                    <a:pt x="3304" y="1398"/>
                  </a:lnTo>
                  <a:lnTo>
                    <a:pt x="3367" y="1384"/>
                  </a:lnTo>
                  <a:lnTo>
                    <a:pt x="3428" y="1371"/>
                  </a:lnTo>
                  <a:lnTo>
                    <a:pt x="3490" y="1362"/>
                  </a:lnTo>
                  <a:lnTo>
                    <a:pt x="3548" y="1354"/>
                  </a:lnTo>
                  <a:lnTo>
                    <a:pt x="3604" y="1349"/>
                  </a:lnTo>
                  <a:lnTo>
                    <a:pt x="3659" y="1345"/>
                  </a:lnTo>
                  <a:lnTo>
                    <a:pt x="3710" y="1343"/>
                  </a:lnTo>
                  <a:lnTo>
                    <a:pt x="3759" y="1343"/>
                  </a:lnTo>
                  <a:lnTo>
                    <a:pt x="3804" y="1344"/>
                  </a:lnTo>
                  <a:lnTo>
                    <a:pt x="3846" y="1346"/>
                  </a:lnTo>
                  <a:lnTo>
                    <a:pt x="3883" y="1350"/>
                  </a:lnTo>
                  <a:lnTo>
                    <a:pt x="3916" y="1355"/>
                  </a:lnTo>
                  <a:lnTo>
                    <a:pt x="3922" y="1337"/>
                  </a:lnTo>
                  <a:lnTo>
                    <a:pt x="3941" y="1287"/>
                  </a:lnTo>
                  <a:lnTo>
                    <a:pt x="3957" y="1252"/>
                  </a:lnTo>
                  <a:lnTo>
                    <a:pt x="3975" y="1210"/>
                  </a:lnTo>
                  <a:lnTo>
                    <a:pt x="3997" y="1164"/>
                  </a:lnTo>
                  <a:lnTo>
                    <a:pt x="4023" y="1112"/>
                  </a:lnTo>
                  <a:lnTo>
                    <a:pt x="4052" y="1058"/>
                  </a:lnTo>
                  <a:lnTo>
                    <a:pt x="4085" y="1000"/>
                  </a:lnTo>
                  <a:lnTo>
                    <a:pt x="4124" y="939"/>
                  </a:lnTo>
                  <a:lnTo>
                    <a:pt x="4165" y="877"/>
                  </a:lnTo>
                  <a:lnTo>
                    <a:pt x="4210" y="812"/>
                  </a:lnTo>
                  <a:lnTo>
                    <a:pt x="4260" y="749"/>
                  </a:lnTo>
                  <a:lnTo>
                    <a:pt x="4315" y="684"/>
                  </a:lnTo>
                  <a:lnTo>
                    <a:pt x="4373" y="621"/>
                  </a:lnTo>
                  <a:lnTo>
                    <a:pt x="4437" y="559"/>
                  </a:lnTo>
                  <a:lnTo>
                    <a:pt x="4504" y="500"/>
                  </a:lnTo>
                  <a:lnTo>
                    <a:pt x="4576" y="444"/>
                  </a:lnTo>
                  <a:lnTo>
                    <a:pt x="4654" y="391"/>
                  </a:lnTo>
                  <a:lnTo>
                    <a:pt x="4735" y="343"/>
                  </a:lnTo>
                  <a:lnTo>
                    <a:pt x="4823" y="299"/>
                  </a:lnTo>
                  <a:lnTo>
                    <a:pt x="4915" y="262"/>
                  </a:lnTo>
                  <a:lnTo>
                    <a:pt x="5011" y="231"/>
                  </a:lnTo>
                  <a:lnTo>
                    <a:pt x="5114" y="207"/>
                  </a:lnTo>
                  <a:lnTo>
                    <a:pt x="5221" y="189"/>
                  </a:lnTo>
                  <a:lnTo>
                    <a:pt x="5334" y="181"/>
                  </a:lnTo>
                  <a:lnTo>
                    <a:pt x="5452" y="182"/>
                  </a:lnTo>
                  <a:lnTo>
                    <a:pt x="5577" y="193"/>
                  </a:lnTo>
                  <a:lnTo>
                    <a:pt x="5705" y="215"/>
                  </a:lnTo>
                  <a:lnTo>
                    <a:pt x="5841" y="247"/>
                  </a:lnTo>
                  <a:lnTo>
                    <a:pt x="5982" y="291"/>
                  </a:lnTo>
                  <a:lnTo>
                    <a:pt x="6000" y="281"/>
                  </a:lnTo>
                  <a:lnTo>
                    <a:pt x="6052" y="253"/>
                  </a:lnTo>
                  <a:lnTo>
                    <a:pt x="6090" y="235"/>
                  </a:lnTo>
                  <a:lnTo>
                    <a:pt x="6134" y="214"/>
                  </a:lnTo>
                  <a:lnTo>
                    <a:pt x="6185" y="190"/>
                  </a:lnTo>
                  <a:lnTo>
                    <a:pt x="6244" y="166"/>
                  </a:lnTo>
                  <a:lnTo>
                    <a:pt x="6307" y="141"/>
                  </a:lnTo>
                  <a:lnTo>
                    <a:pt x="6377" y="117"/>
                  </a:lnTo>
                  <a:lnTo>
                    <a:pt x="6450" y="93"/>
                  </a:lnTo>
                  <a:lnTo>
                    <a:pt x="6529" y="70"/>
                  </a:lnTo>
                  <a:lnTo>
                    <a:pt x="6611" y="49"/>
                  </a:lnTo>
                  <a:lnTo>
                    <a:pt x="6697" y="31"/>
                  </a:lnTo>
                  <a:lnTo>
                    <a:pt x="6786" y="17"/>
                  </a:lnTo>
                  <a:lnTo>
                    <a:pt x="6878" y="7"/>
                  </a:lnTo>
                  <a:lnTo>
                    <a:pt x="6972" y="1"/>
                  </a:lnTo>
                  <a:lnTo>
                    <a:pt x="7069" y="0"/>
                  </a:lnTo>
                  <a:lnTo>
                    <a:pt x="7166" y="5"/>
                  </a:lnTo>
                  <a:lnTo>
                    <a:pt x="7264" y="17"/>
                  </a:lnTo>
                  <a:lnTo>
                    <a:pt x="7364" y="35"/>
                  </a:lnTo>
                  <a:lnTo>
                    <a:pt x="7462" y="62"/>
                  </a:lnTo>
                  <a:lnTo>
                    <a:pt x="7561" y="98"/>
                  </a:lnTo>
                  <a:lnTo>
                    <a:pt x="7660" y="141"/>
                  </a:lnTo>
                  <a:lnTo>
                    <a:pt x="7756" y="195"/>
                  </a:lnTo>
                  <a:lnTo>
                    <a:pt x="7851" y="259"/>
                  </a:lnTo>
                  <a:lnTo>
                    <a:pt x="7943" y="335"/>
                  </a:lnTo>
                  <a:lnTo>
                    <a:pt x="8034" y="421"/>
                  </a:lnTo>
                  <a:lnTo>
                    <a:pt x="8121" y="520"/>
                  </a:lnTo>
                  <a:lnTo>
                    <a:pt x="8205" y="633"/>
                  </a:lnTo>
                  <a:lnTo>
                    <a:pt x="8285" y="758"/>
                  </a:lnTo>
                  <a:lnTo>
                    <a:pt x="8361" y="898"/>
                  </a:lnTo>
                  <a:lnTo>
                    <a:pt x="8288" y="887"/>
                  </a:lnTo>
                  <a:lnTo>
                    <a:pt x="8212" y="879"/>
                  </a:lnTo>
                  <a:lnTo>
                    <a:pt x="8134" y="874"/>
                  </a:lnTo>
                  <a:lnTo>
                    <a:pt x="8053" y="871"/>
                  </a:lnTo>
                  <a:lnTo>
                    <a:pt x="7970" y="871"/>
                  </a:lnTo>
                  <a:lnTo>
                    <a:pt x="7884" y="874"/>
                  </a:lnTo>
                  <a:lnTo>
                    <a:pt x="7797" y="880"/>
                  </a:lnTo>
                  <a:lnTo>
                    <a:pt x="7709" y="889"/>
                  </a:lnTo>
                  <a:lnTo>
                    <a:pt x="7619" y="901"/>
                  </a:lnTo>
                  <a:lnTo>
                    <a:pt x="7530" y="917"/>
                  </a:lnTo>
                  <a:lnTo>
                    <a:pt x="7440" y="936"/>
                  </a:lnTo>
                  <a:lnTo>
                    <a:pt x="7350" y="958"/>
                  </a:lnTo>
                  <a:lnTo>
                    <a:pt x="7260" y="984"/>
                  </a:lnTo>
                  <a:lnTo>
                    <a:pt x="7172" y="1015"/>
                  </a:lnTo>
                  <a:lnTo>
                    <a:pt x="7083" y="1049"/>
                  </a:lnTo>
                  <a:lnTo>
                    <a:pt x="6996" y="1086"/>
                  </a:lnTo>
                  <a:lnTo>
                    <a:pt x="6912" y="1129"/>
                  </a:lnTo>
                  <a:lnTo>
                    <a:pt x="6828" y="1175"/>
                  </a:lnTo>
                  <a:lnTo>
                    <a:pt x="6748" y="1225"/>
                  </a:lnTo>
                  <a:lnTo>
                    <a:pt x="6669" y="1281"/>
                  </a:lnTo>
                  <a:lnTo>
                    <a:pt x="6594" y="1340"/>
                  </a:lnTo>
                  <a:lnTo>
                    <a:pt x="6523" y="1405"/>
                  </a:lnTo>
                  <a:lnTo>
                    <a:pt x="6454" y="1473"/>
                  </a:lnTo>
                  <a:lnTo>
                    <a:pt x="6390" y="1547"/>
                  </a:lnTo>
                  <a:lnTo>
                    <a:pt x="6329" y="1626"/>
                  </a:lnTo>
                  <a:lnTo>
                    <a:pt x="6274" y="1710"/>
                  </a:lnTo>
                  <a:lnTo>
                    <a:pt x="6223" y="1800"/>
                  </a:lnTo>
                  <a:lnTo>
                    <a:pt x="6177" y="1893"/>
                  </a:lnTo>
                  <a:lnTo>
                    <a:pt x="6138" y="1994"/>
                  </a:lnTo>
                  <a:lnTo>
                    <a:pt x="6104" y="2099"/>
                  </a:lnTo>
                  <a:lnTo>
                    <a:pt x="6076" y="2211"/>
                  </a:lnTo>
                  <a:lnTo>
                    <a:pt x="6055" y="2328"/>
                  </a:lnTo>
                  <a:lnTo>
                    <a:pt x="6053" y="2328"/>
                  </a:lnTo>
                  <a:lnTo>
                    <a:pt x="6046" y="2329"/>
                  </a:lnTo>
                  <a:lnTo>
                    <a:pt x="6033" y="2332"/>
                  </a:lnTo>
                  <a:lnTo>
                    <a:pt x="6016" y="2335"/>
                  </a:lnTo>
                  <a:lnTo>
                    <a:pt x="5994" y="2341"/>
                  </a:lnTo>
                  <a:lnTo>
                    <a:pt x="5966" y="2348"/>
                  </a:lnTo>
                  <a:lnTo>
                    <a:pt x="5933" y="2358"/>
                  </a:lnTo>
                  <a:lnTo>
                    <a:pt x="5894" y="2370"/>
                  </a:lnTo>
                  <a:lnTo>
                    <a:pt x="5901" y="2321"/>
                  </a:lnTo>
                  <a:lnTo>
                    <a:pt x="5906" y="2271"/>
                  </a:lnTo>
                  <a:lnTo>
                    <a:pt x="5911" y="2222"/>
                  </a:lnTo>
                  <a:lnTo>
                    <a:pt x="5914" y="2172"/>
                  </a:lnTo>
                  <a:lnTo>
                    <a:pt x="5916" y="2122"/>
                  </a:lnTo>
                  <a:lnTo>
                    <a:pt x="5917" y="2073"/>
                  </a:lnTo>
                  <a:lnTo>
                    <a:pt x="5915" y="2023"/>
                  </a:lnTo>
                  <a:lnTo>
                    <a:pt x="5912" y="1974"/>
                  </a:lnTo>
                  <a:lnTo>
                    <a:pt x="5906" y="1923"/>
                  </a:lnTo>
                  <a:lnTo>
                    <a:pt x="5897" y="1872"/>
                  </a:lnTo>
                  <a:lnTo>
                    <a:pt x="5886" y="1825"/>
                  </a:lnTo>
                  <a:lnTo>
                    <a:pt x="5871" y="1780"/>
                  </a:lnTo>
                  <a:lnTo>
                    <a:pt x="5854" y="1736"/>
                  </a:lnTo>
                  <a:lnTo>
                    <a:pt x="5836" y="1695"/>
                  </a:lnTo>
                  <a:lnTo>
                    <a:pt x="5815" y="1656"/>
                  </a:lnTo>
                  <a:lnTo>
                    <a:pt x="5791" y="1618"/>
                  </a:lnTo>
                  <a:lnTo>
                    <a:pt x="5766" y="1583"/>
                  </a:lnTo>
                  <a:lnTo>
                    <a:pt x="5739" y="1551"/>
                  </a:lnTo>
                  <a:lnTo>
                    <a:pt x="5709" y="1520"/>
                  </a:lnTo>
                  <a:lnTo>
                    <a:pt x="5678" y="1490"/>
                  </a:lnTo>
                  <a:lnTo>
                    <a:pt x="5646" y="1463"/>
                  </a:lnTo>
                  <a:lnTo>
                    <a:pt x="5611" y="1438"/>
                  </a:lnTo>
                  <a:lnTo>
                    <a:pt x="5576" y="1414"/>
                  </a:lnTo>
                  <a:lnTo>
                    <a:pt x="5538" y="1393"/>
                  </a:lnTo>
                  <a:lnTo>
                    <a:pt x="5500" y="1372"/>
                  </a:lnTo>
                  <a:lnTo>
                    <a:pt x="5461" y="1354"/>
                  </a:lnTo>
                  <a:lnTo>
                    <a:pt x="5420" y="1338"/>
                  </a:lnTo>
                  <a:lnTo>
                    <a:pt x="5378" y="1323"/>
                  </a:lnTo>
                  <a:lnTo>
                    <a:pt x="5335" y="1310"/>
                  </a:lnTo>
                  <a:lnTo>
                    <a:pt x="5292" y="1298"/>
                  </a:lnTo>
                  <a:lnTo>
                    <a:pt x="5249" y="1288"/>
                  </a:lnTo>
                  <a:lnTo>
                    <a:pt x="5203" y="1280"/>
                  </a:lnTo>
                  <a:lnTo>
                    <a:pt x="5159" y="1273"/>
                  </a:lnTo>
                  <a:lnTo>
                    <a:pt x="5113" y="1268"/>
                  </a:lnTo>
                  <a:lnTo>
                    <a:pt x="5067" y="1264"/>
                  </a:lnTo>
                  <a:lnTo>
                    <a:pt x="5021" y="1261"/>
                  </a:lnTo>
                  <a:lnTo>
                    <a:pt x="4976" y="1260"/>
                  </a:lnTo>
                  <a:lnTo>
                    <a:pt x="4930" y="1260"/>
                  </a:lnTo>
                  <a:lnTo>
                    <a:pt x="4883" y="1261"/>
                  </a:lnTo>
                  <a:lnTo>
                    <a:pt x="4838" y="1264"/>
                  </a:lnTo>
                  <a:lnTo>
                    <a:pt x="4806" y="1266"/>
                  </a:lnTo>
                  <a:lnTo>
                    <a:pt x="4775" y="1270"/>
                  </a:lnTo>
                  <a:lnTo>
                    <a:pt x="4742" y="1273"/>
                  </a:lnTo>
                  <a:lnTo>
                    <a:pt x="4710" y="1277"/>
                  </a:lnTo>
                  <a:lnTo>
                    <a:pt x="4678" y="1282"/>
                  </a:lnTo>
                  <a:lnTo>
                    <a:pt x="4646" y="1288"/>
                  </a:lnTo>
                  <a:lnTo>
                    <a:pt x="4614" y="1293"/>
                  </a:lnTo>
                  <a:lnTo>
                    <a:pt x="4581" y="1300"/>
                  </a:lnTo>
                  <a:lnTo>
                    <a:pt x="4549" y="1307"/>
                  </a:lnTo>
                  <a:lnTo>
                    <a:pt x="4517" y="1314"/>
                  </a:lnTo>
                  <a:lnTo>
                    <a:pt x="4484" y="1322"/>
                  </a:lnTo>
                  <a:lnTo>
                    <a:pt x="4452" y="1331"/>
                  </a:lnTo>
                  <a:lnTo>
                    <a:pt x="4419" y="1340"/>
                  </a:lnTo>
                  <a:lnTo>
                    <a:pt x="4388" y="1349"/>
                  </a:lnTo>
                  <a:lnTo>
                    <a:pt x="4356" y="1359"/>
                  </a:lnTo>
                  <a:lnTo>
                    <a:pt x="4324" y="1369"/>
                  </a:lnTo>
                  <a:lnTo>
                    <a:pt x="4293" y="1380"/>
                  </a:lnTo>
                  <a:lnTo>
                    <a:pt x="4261" y="1393"/>
                  </a:lnTo>
                  <a:lnTo>
                    <a:pt x="4230" y="1405"/>
                  </a:lnTo>
                  <a:lnTo>
                    <a:pt x="4199" y="1417"/>
                  </a:lnTo>
                  <a:lnTo>
                    <a:pt x="4168" y="1430"/>
                  </a:lnTo>
                  <a:lnTo>
                    <a:pt x="4138" y="1443"/>
                  </a:lnTo>
                  <a:lnTo>
                    <a:pt x="4108" y="1457"/>
                  </a:lnTo>
                  <a:lnTo>
                    <a:pt x="4077" y="1471"/>
                  </a:lnTo>
                  <a:lnTo>
                    <a:pt x="4048" y="1486"/>
                  </a:lnTo>
                  <a:lnTo>
                    <a:pt x="4019" y="1501"/>
                  </a:lnTo>
                  <a:lnTo>
                    <a:pt x="3990" y="1517"/>
                  </a:lnTo>
                  <a:lnTo>
                    <a:pt x="3962" y="1533"/>
                  </a:lnTo>
                  <a:lnTo>
                    <a:pt x="3933" y="1550"/>
                  </a:lnTo>
                  <a:lnTo>
                    <a:pt x="3906" y="1567"/>
                  </a:lnTo>
                  <a:lnTo>
                    <a:pt x="3879" y="1584"/>
                  </a:lnTo>
                  <a:lnTo>
                    <a:pt x="3853" y="1601"/>
                  </a:lnTo>
                  <a:lnTo>
                    <a:pt x="3805" y="1635"/>
                  </a:lnTo>
                  <a:lnTo>
                    <a:pt x="3760" y="1672"/>
                  </a:lnTo>
                  <a:lnTo>
                    <a:pt x="3719" y="1708"/>
                  </a:lnTo>
                  <a:lnTo>
                    <a:pt x="3680" y="1746"/>
                  </a:lnTo>
                  <a:lnTo>
                    <a:pt x="3644" y="1786"/>
                  </a:lnTo>
                  <a:lnTo>
                    <a:pt x="3611" y="1826"/>
                  </a:lnTo>
                  <a:lnTo>
                    <a:pt x="3581" y="1866"/>
                  </a:lnTo>
                  <a:lnTo>
                    <a:pt x="3554" y="1908"/>
                  </a:lnTo>
                  <a:lnTo>
                    <a:pt x="3530" y="1950"/>
                  </a:lnTo>
                  <a:lnTo>
                    <a:pt x="3509" y="1992"/>
                  </a:lnTo>
                  <a:lnTo>
                    <a:pt x="3491" y="2034"/>
                  </a:lnTo>
                  <a:lnTo>
                    <a:pt x="3475" y="2078"/>
                  </a:lnTo>
                  <a:lnTo>
                    <a:pt x="3463" y="2121"/>
                  </a:lnTo>
                  <a:lnTo>
                    <a:pt x="3452" y="2164"/>
                  </a:lnTo>
                  <a:lnTo>
                    <a:pt x="3446" y="2208"/>
                  </a:lnTo>
                  <a:lnTo>
                    <a:pt x="3442" y="2250"/>
                  </a:lnTo>
                  <a:lnTo>
                    <a:pt x="3440" y="2292"/>
                  </a:lnTo>
                  <a:lnTo>
                    <a:pt x="3442" y="2335"/>
                  </a:lnTo>
                  <a:lnTo>
                    <a:pt x="3446" y="2376"/>
                  </a:lnTo>
                  <a:lnTo>
                    <a:pt x="3454" y="2417"/>
                  </a:lnTo>
                  <a:lnTo>
                    <a:pt x="3465" y="2457"/>
                  </a:lnTo>
                  <a:lnTo>
                    <a:pt x="3477" y="2496"/>
                  </a:lnTo>
                  <a:lnTo>
                    <a:pt x="3493" y="2534"/>
                  </a:lnTo>
                  <a:lnTo>
                    <a:pt x="3511" y="2572"/>
                  </a:lnTo>
                  <a:lnTo>
                    <a:pt x="3532" y="2607"/>
                  </a:lnTo>
                  <a:lnTo>
                    <a:pt x="3556" y="2641"/>
                  </a:lnTo>
                  <a:lnTo>
                    <a:pt x="3582" y="2673"/>
                  </a:lnTo>
                  <a:lnTo>
                    <a:pt x="3611" y="2705"/>
                  </a:lnTo>
                  <a:lnTo>
                    <a:pt x="3644" y="2735"/>
                  </a:lnTo>
                  <a:lnTo>
                    <a:pt x="3679" y="2762"/>
                  </a:lnTo>
                  <a:lnTo>
                    <a:pt x="3716" y="2788"/>
                  </a:lnTo>
                  <a:lnTo>
                    <a:pt x="3756" y="2811"/>
                  </a:lnTo>
                  <a:lnTo>
                    <a:pt x="3813" y="2841"/>
                  </a:lnTo>
                  <a:lnTo>
                    <a:pt x="3872" y="2865"/>
                  </a:lnTo>
                  <a:lnTo>
                    <a:pt x="3932" y="2886"/>
                  </a:lnTo>
                  <a:lnTo>
                    <a:pt x="3995" y="2903"/>
                  </a:lnTo>
                  <a:lnTo>
                    <a:pt x="4058" y="2916"/>
                  </a:lnTo>
                  <a:lnTo>
                    <a:pt x="4122" y="2926"/>
                  </a:lnTo>
                  <a:lnTo>
                    <a:pt x="4187" y="2932"/>
                  </a:lnTo>
                  <a:lnTo>
                    <a:pt x="4251" y="2935"/>
                  </a:lnTo>
                  <a:lnTo>
                    <a:pt x="4317" y="2935"/>
                  </a:lnTo>
                  <a:lnTo>
                    <a:pt x="4381" y="2932"/>
                  </a:lnTo>
                  <a:lnTo>
                    <a:pt x="4446" y="2926"/>
                  </a:lnTo>
                  <a:lnTo>
                    <a:pt x="4509" y="2916"/>
                  </a:lnTo>
                  <a:lnTo>
                    <a:pt x="4572" y="2904"/>
                  </a:lnTo>
                  <a:lnTo>
                    <a:pt x="4634" y="2890"/>
                  </a:lnTo>
                  <a:lnTo>
                    <a:pt x="4693" y="2872"/>
                  </a:lnTo>
                  <a:lnTo>
                    <a:pt x="4752" y="2853"/>
                  </a:lnTo>
                  <a:lnTo>
                    <a:pt x="4808" y="2830"/>
                  </a:lnTo>
                  <a:lnTo>
                    <a:pt x="4862" y="2805"/>
                  </a:lnTo>
                  <a:lnTo>
                    <a:pt x="4914" y="2778"/>
                  </a:lnTo>
                  <a:lnTo>
                    <a:pt x="4962" y="2750"/>
                  </a:lnTo>
                  <a:lnTo>
                    <a:pt x="5008" y="2719"/>
                  </a:lnTo>
                  <a:lnTo>
                    <a:pt x="5049" y="2685"/>
                  </a:lnTo>
                  <a:lnTo>
                    <a:pt x="5089" y="2651"/>
                  </a:lnTo>
                  <a:lnTo>
                    <a:pt x="5123" y="2615"/>
                  </a:lnTo>
                  <a:lnTo>
                    <a:pt x="5154" y="2577"/>
                  </a:lnTo>
                  <a:lnTo>
                    <a:pt x="5180" y="2537"/>
                  </a:lnTo>
                  <a:lnTo>
                    <a:pt x="5202" y="2496"/>
                  </a:lnTo>
                  <a:lnTo>
                    <a:pt x="5219" y="2455"/>
                  </a:lnTo>
                  <a:lnTo>
                    <a:pt x="5230" y="2411"/>
                  </a:lnTo>
                  <a:lnTo>
                    <a:pt x="5237" y="2367"/>
                  </a:lnTo>
                  <a:lnTo>
                    <a:pt x="5238" y="2322"/>
                  </a:lnTo>
                  <a:lnTo>
                    <a:pt x="5233" y="2275"/>
                  </a:lnTo>
                  <a:lnTo>
                    <a:pt x="5227" y="2253"/>
                  </a:lnTo>
                  <a:lnTo>
                    <a:pt x="5220" y="2231"/>
                  </a:lnTo>
                  <a:lnTo>
                    <a:pt x="5211" y="2210"/>
                  </a:lnTo>
                  <a:lnTo>
                    <a:pt x="5201" y="2189"/>
                  </a:lnTo>
                  <a:lnTo>
                    <a:pt x="5188" y="2168"/>
                  </a:lnTo>
                  <a:lnTo>
                    <a:pt x="5175" y="2149"/>
                  </a:lnTo>
                  <a:lnTo>
                    <a:pt x="5159" y="2130"/>
                  </a:lnTo>
                  <a:lnTo>
                    <a:pt x="5142" y="2112"/>
                  </a:lnTo>
                  <a:lnTo>
                    <a:pt x="5124" y="2095"/>
                  </a:lnTo>
                  <a:lnTo>
                    <a:pt x="5104" y="2079"/>
                  </a:lnTo>
                  <a:lnTo>
                    <a:pt x="5083" y="2063"/>
                  </a:lnTo>
                  <a:lnTo>
                    <a:pt x="5059" y="2049"/>
                  </a:lnTo>
                  <a:lnTo>
                    <a:pt x="5036" y="2035"/>
                  </a:lnTo>
                  <a:lnTo>
                    <a:pt x="5011" y="2023"/>
                  </a:lnTo>
                  <a:lnTo>
                    <a:pt x="4985" y="2013"/>
                  </a:lnTo>
                  <a:lnTo>
                    <a:pt x="4958" y="2003"/>
                  </a:lnTo>
                  <a:lnTo>
                    <a:pt x="4931" y="1995"/>
                  </a:lnTo>
                  <a:lnTo>
                    <a:pt x="4901" y="1989"/>
                  </a:lnTo>
                  <a:lnTo>
                    <a:pt x="4872" y="1984"/>
                  </a:lnTo>
                  <a:lnTo>
                    <a:pt x="4842" y="1980"/>
                  </a:lnTo>
                  <a:lnTo>
                    <a:pt x="4812" y="1978"/>
                  </a:lnTo>
                  <a:lnTo>
                    <a:pt x="4780" y="1978"/>
                  </a:lnTo>
                  <a:lnTo>
                    <a:pt x="4748" y="1980"/>
                  </a:lnTo>
                  <a:lnTo>
                    <a:pt x="4716" y="1983"/>
                  </a:lnTo>
                  <a:lnTo>
                    <a:pt x="4683" y="1988"/>
                  </a:lnTo>
                  <a:lnTo>
                    <a:pt x="4651" y="1996"/>
                  </a:lnTo>
                  <a:lnTo>
                    <a:pt x="4618" y="2005"/>
                  </a:lnTo>
                  <a:lnTo>
                    <a:pt x="4583" y="2016"/>
                  </a:lnTo>
                  <a:lnTo>
                    <a:pt x="4550" y="2030"/>
                  </a:lnTo>
                  <a:lnTo>
                    <a:pt x="4517" y="2046"/>
                  </a:lnTo>
                  <a:lnTo>
                    <a:pt x="4484" y="2064"/>
                  </a:lnTo>
                  <a:lnTo>
                    <a:pt x="4451" y="2084"/>
                  </a:lnTo>
                  <a:lnTo>
                    <a:pt x="4487" y="2081"/>
                  </a:lnTo>
                  <a:lnTo>
                    <a:pt x="4523" y="2079"/>
                  </a:lnTo>
                  <a:lnTo>
                    <a:pt x="4556" y="2079"/>
                  </a:lnTo>
                  <a:lnTo>
                    <a:pt x="4589" y="2080"/>
                  </a:lnTo>
                  <a:lnTo>
                    <a:pt x="4619" y="2083"/>
                  </a:lnTo>
                  <a:lnTo>
                    <a:pt x="4647" y="2088"/>
                  </a:lnTo>
                  <a:lnTo>
                    <a:pt x="4673" y="2093"/>
                  </a:lnTo>
                  <a:lnTo>
                    <a:pt x="4697" y="2100"/>
                  </a:lnTo>
                  <a:lnTo>
                    <a:pt x="4720" y="2109"/>
                  </a:lnTo>
                  <a:lnTo>
                    <a:pt x="4741" y="2118"/>
                  </a:lnTo>
                  <a:lnTo>
                    <a:pt x="4761" y="2129"/>
                  </a:lnTo>
                  <a:lnTo>
                    <a:pt x="4779" y="2140"/>
                  </a:lnTo>
                  <a:lnTo>
                    <a:pt x="4794" y="2153"/>
                  </a:lnTo>
                  <a:lnTo>
                    <a:pt x="4808" y="2166"/>
                  </a:lnTo>
                  <a:lnTo>
                    <a:pt x="4820" y="2181"/>
                  </a:lnTo>
                  <a:lnTo>
                    <a:pt x="4831" y="2196"/>
                  </a:lnTo>
                  <a:lnTo>
                    <a:pt x="4839" y="2212"/>
                  </a:lnTo>
                  <a:lnTo>
                    <a:pt x="4846" y="2228"/>
                  </a:lnTo>
                  <a:lnTo>
                    <a:pt x="4851" y="2244"/>
                  </a:lnTo>
                  <a:lnTo>
                    <a:pt x="4854" y="2261"/>
                  </a:lnTo>
                  <a:lnTo>
                    <a:pt x="4855" y="2279"/>
                  </a:lnTo>
                  <a:lnTo>
                    <a:pt x="4855" y="2296"/>
                  </a:lnTo>
                  <a:lnTo>
                    <a:pt x="4852" y="2315"/>
                  </a:lnTo>
                  <a:lnTo>
                    <a:pt x="4848" y="2333"/>
                  </a:lnTo>
                  <a:lnTo>
                    <a:pt x="4842" y="2352"/>
                  </a:lnTo>
                  <a:lnTo>
                    <a:pt x="4835" y="2370"/>
                  </a:lnTo>
                  <a:lnTo>
                    <a:pt x="4825" y="2388"/>
                  </a:lnTo>
                  <a:lnTo>
                    <a:pt x="4814" y="2406"/>
                  </a:lnTo>
                  <a:lnTo>
                    <a:pt x="4801" y="2423"/>
                  </a:lnTo>
                  <a:lnTo>
                    <a:pt x="4786" y="2442"/>
                  </a:lnTo>
                  <a:lnTo>
                    <a:pt x="4769" y="2459"/>
                  </a:lnTo>
                  <a:lnTo>
                    <a:pt x="4751" y="2476"/>
                  </a:lnTo>
                  <a:lnTo>
                    <a:pt x="4731" y="2490"/>
                  </a:lnTo>
                  <a:lnTo>
                    <a:pt x="4713" y="2504"/>
                  </a:lnTo>
                  <a:lnTo>
                    <a:pt x="4693" y="2517"/>
                  </a:lnTo>
                  <a:lnTo>
                    <a:pt x="4674" y="2529"/>
                  </a:lnTo>
                  <a:lnTo>
                    <a:pt x="4654" y="2541"/>
                  </a:lnTo>
                  <a:lnTo>
                    <a:pt x="4633" y="2551"/>
                  </a:lnTo>
                  <a:lnTo>
                    <a:pt x="4612" y="2561"/>
                  </a:lnTo>
                  <a:lnTo>
                    <a:pt x="4591" y="2570"/>
                  </a:lnTo>
                  <a:lnTo>
                    <a:pt x="4569" y="2578"/>
                  </a:lnTo>
                  <a:lnTo>
                    <a:pt x="4547" y="2586"/>
                  </a:lnTo>
                  <a:lnTo>
                    <a:pt x="4525" y="2592"/>
                  </a:lnTo>
                  <a:lnTo>
                    <a:pt x="4503" y="2598"/>
                  </a:lnTo>
                  <a:lnTo>
                    <a:pt x="4480" y="2602"/>
                  </a:lnTo>
                  <a:lnTo>
                    <a:pt x="4458" y="2606"/>
                  </a:lnTo>
                  <a:lnTo>
                    <a:pt x="4435" y="2610"/>
                  </a:lnTo>
                  <a:lnTo>
                    <a:pt x="4411" y="2612"/>
                  </a:lnTo>
                  <a:lnTo>
                    <a:pt x="4388" y="2614"/>
                  </a:lnTo>
                  <a:lnTo>
                    <a:pt x="4365" y="2615"/>
                  </a:lnTo>
                  <a:lnTo>
                    <a:pt x="4342" y="2615"/>
                  </a:lnTo>
                  <a:lnTo>
                    <a:pt x="4319" y="2615"/>
                  </a:lnTo>
                  <a:lnTo>
                    <a:pt x="4295" y="2614"/>
                  </a:lnTo>
                  <a:lnTo>
                    <a:pt x="4272" y="2612"/>
                  </a:lnTo>
                  <a:lnTo>
                    <a:pt x="4248" y="2610"/>
                  </a:lnTo>
                  <a:lnTo>
                    <a:pt x="4225" y="2607"/>
                  </a:lnTo>
                  <a:lnTo>
                    <a:pt x="4203" y="2603"/>
                  </a:lnTo>
                  <a:lnTo>
                    <a:pt x="4180" y="2598"/>
                  </a:lnTo>
                  <a:lnTo>
                    <a:pt x="4158" y="2593"/>
                  </a:lnTo>
                  <a:lnTo>
                    <a:pt x="4135" y="2587"/>
                  </a:lnTo>
                  <a:lnTo>
                    <a:pt x="4113" y="2581"/>
                  </a:lnTo>
                  <a:lnTo>
                    <a:pt x="4090" y="2574"/>
                  </a:lnTo>
                  <a:lnTo>
                    <a:pt x="4069" y="2566"/>
                  </a:lnTo>
                  <a:lnTo>
                    <a:pt x="4048" y="2557"/>
                  </a:lnTo>
                  <a:lnTo>
                    <a:pt x="4017" y="2543"/>
                  </a:lnTo>
                  <a:lnTo>
                    <a:pt x="3988" y="2528"/>
                  </a:lnTo>
                  <a:lnTo>
                    <a:pt x="3962" y="2512"/>
                  </a:lnTo>
                  <a:lnTo>
                    <a:pt x="3937" y="2494"/>
                  </a:lnTo>
                  <a:lnTo>
                    <a:pt x="3916" y="2476"/>
                  </a:lnTo>
                  <a:lnTo>
                    <a:pt x="3897" y="2457"/>
                  </a:lnTo>
                  <a:lnTo>
                    <a:pt x="3880" y="2437"/>
                  </a:lnTo>
                  <a:lnTo>
                    <a:pt x="3865" y="2415"/>
                  </a:lnTo>
                  <a:lnTo>
                    <a:pt x="3853" y="2394"/>
                  </a:lnTo>
                  <a:lnTo>
                    <a:pt x="3842" y="2371"/>
                  </a:lnTo>
                  <a:lnTo>
                    <a:pt x="3834" y="2348"/>
                  </a:lnTo>
                  <a:lnTo>
                    <a:pt x="3828" y="2325"/>
                  </a:lnTo>
                  <a:lnTo>
                    <a:pt x="3824" y="2300"/>
                  </a:lnTo>
                  <a:lnTo>
                    <a:pt x="3822" y="2275"/>
                  </a:lnTo>
                  <a:lnTo>
                    <a:pt x="3822" y="2250"/>
                  </a:lnTo>
                  <a:lnTo>
                    <a:pt x="3824" y="2224"/>
                  </a:lnTo>
                  <a:lnTo>
                    <a:pt x="3827" y="2198"/>
                  </a:lnTo>
                  <a:lnTo>
                    <a:pt x="3833" y="2172"/>
                  </a:lnTo>
                  <a:lnTo>
                    <a:pt x="3840" y="2144"/>
                  </a:lnTo>
                  <a:lnTo>
                    <a:pt x="3849" y="2117"/>
                  </a:lnTo>
                  <a:lnTo>
                    <a:pt x="3859" y="2090"/>
                  </a:lnTo>
                  <a:lnTo>
                    <a:pt x="3871" y="2063"/>
                  </a:lnTo>
                  <a:lnTo>
                    <a:pt x="3885" y="2035"/>
                  </a:lnTo>
                  <a:lnTo>
                    <a:pt x="3900" y="2008"/>
                  </a:lnTo>
                  <a:lnTo>
                    <a:pt x="3917" y="1981"/>
                  </a:lnTo>
                  <a:lnTo>
                    <a:pt x="3936" y="1954"/>
                  </a:lnTo>
                  <a:lnTo>
                    <a:pt x="3956" y="1927"/>
                  </a:lnTo>
                  <a:lnTo>
                    <a:pt x="3977" y="1899"/>
                  </a:lnTo>
                  <a:lnTo>
                    <a:pt x="4000" y="1873"/>
                  </a:lnTo>
                  <a:lnTo>
                    <a:pt x="4024" y="1847"/>
                  </a:lnTo>
                  <a:lnTo>
                    <a:pt x="4049" y="1821"/>
                  </a:lnTo>
                  <a:lnTo>
                    <a:pt x="4075" y="1796"/>
                  </a:lnTo>
                  <a:lnTo>
                    <a:pt x="4139" y="1739"/>
                  </a:lnTo>
                  <a:lnTo>
                    <a:pt x="4205" y="1689"/>
                  </a:lnTo>
                  <a:lnTo>
                    <a:pt x="4275" y="1642"/>
                  </a:lnTo>
                  <a:lnTo>
                    <a:pt x="4346" y="1601"/>
                  </a:lnTo>
                  <a:lnTo>
                    <a:pt x="4418" y="1565"/>
                  </a:lnTo>
                  <a:lnTo>
                    <a:pt x="4493" y="1534"/>
                  </a:lnTo>
                  <a:lnTo>
                    <a:pt x="4568" y="1507"/>
                  </a:lnTo>
                  <a:lnTo>
                    <a:pt x="4644" y="1485"/>
                  </a:lnTo>
                  <a:lnTo>
                    <a:pt x="4720" y="1468"/>
                  </a:lnTo>
                  <a:lnTo>
                    <a:pt x="4797" y="1457"/>
                  </a:lnTo>
                  <a:lnTo>
                    <a:pt x="4872" y="1450"/>
                  </a:lnTo>
                  <a:lnTo>
                    <a:pt x="4947" y="1448"/>
                  </a:lnTo>
                  <a:lnTo>
                    <a:pt x="5020" y="1451"/>
                  </a:lnTo>
                  <a:lnTo>
                    <a:pt x="5092" y="1459"/>
                  </a:lnTo>
                  <a:lnTo>
                    <a:pt x="5161" y="1472"/>
                  </a:lnTo>
                  <a:lnTo>
                    <a:pt x="5228" y="1489"/>
                  </a:lnTo>
                  <a:lnTo>
                    <a:pt x="5293" y="1513"/>
                  </a:lnTo>
                  <a:lnTo>
                    <a:pt x="5353" y="1541"/>
                  </a:lnTo>
                  <a:lnTo>
                    <a:pt x="5411" y="1574"/>
                  </a:lnTo>
                  <a:lnTo>
                    <a:pt x="5464" y="1612"/>
                  </a:lnTo>
                  <a:lnTo>
                    <a:pt x="5513" y="1656"/>
                  </a:lnTo>
                  <a:lnTo>
                    <a:pt x="5558" y="1704"/>
                  </a:lnTo>
                  <a:lnTo>
                    <a:pt x="5596" y="1757"/>
                  </a:lnTo>
                  <a:lnTo>
                    <a:pt x="5630" y="1816"/>
                  </a:lnTo>
                  <a:lnTo>
                    <a:pt x="5657" y="1879"/>
                  </a:lnTo>
                  <a:lnTo>
                    <a:pt x="5678" y="1948"/>
                  </a:lnTo>
                  <a:lnTo>
                    <a:pt x="5692" y="2021"/>
                  </a:lnTo>
                  <a:lnTo>
                    <a:pt x="5700" y="2101"/>
                  </a:lnTo>
                  <a:lnTo>
                    <a:pt x="5699" y="2186"/>
                  </a:lnTo>
                  <a:lnTo>
                    <a:pt x="5691" y="2274"/>
                  </a:lnTo>
                  <a:lnTo>
                    <a:pt x="5675" y="2369"/>
                  </a:lnTo>
                  <a:lnTo>
                    <a:pt x="5650" y="2470"/>
                  </a:lnTo>
                  <a:lnTo>
                    <a:pt x="5606" y="2493"/>
                  </a:lnTo>
                  <a:lnTo>
                    <a:pt x="5561" y="2519"/>
                  </a:lnTo>
                  <a:lnTo>
                    <a:pt x="5538" y="2533"/>
                  </a:lnTo>
                  <a:lnTo>
                    <a:pt x="5516" y="2547"/>
                  </a:lnTo>
                  <a:lnTo>
                    <a:pt x="5494" y="2562"/>
                  </a:lnTo>
                  <a:lnTo>
                    <a:pt x="5473" y="2579"/>
                  </a:lnTo>
                  <a:lnTo>
                    <a:pt x="5452" y="2595"/>
                  </a:lnTo>
                  <a:lnTo>
                    <a:pt x="5431" y="2612"/>
                  </a:lnTo>
                  <a:lnTo>
                    <a:pt x="5410" y="2629"/>
                  </a:lnTo>
                  <a:lnTo>
                    <a:pt x="5389" y="2647"/>
                  </a:lnTo>
                  <a:lnTo>
                    <a:pt x="5369" y="2666"/>
                  </a:lnTo>
                  <a:lnTo>
                    <a:pt x="5350" y="2685"/>
                  </a:lnTo>
                  <a:lnTo>
                    <a:pt x="5331" y="2706"/>
                  </a:lnTo>
                  <a:lnTo>
                    <a:pt x="5313" y="2727"/>
                  </a:lnTo>
                  <a:lnTo>
                    <a:pt x="5296" y="2748"/>
                  </a:lnTo>
                  <a:lnTo>
                    <a:pt x="5279" y="2770"/>
                  </a:lnTo>
                  <a:lnTo>
                    <a:pt x="5263" y="2793"/>
                  </a:lnTo>
                  <a:lnTo>
                    <a:pt x="5248" y="2817"/>
                  </a:lnTo>
                  <a:lnTo>
                    <a:pt x="5233" y="2842"/>
                  </a:lnTo>
                  <a:lnTo>
                    <a:pt x="5218" y="2867"/>
                  </a:lnTo>
                  <a:lnTo>
                    <a:pt x="5206" y="2893"/>
                  </a:lnTo>
                  <a:lnTo>
                    <a:pt x="5194" y="2919"/>
                  </a:lnTo>
                  <a:lnTo>
                    <a:pt x="5183" y="2947"/>
                  </a:lnTo>
                  <a:lnTo>
                    <a:pt x="5173" y="2976"/>
                  </a:lnTo>
                  <a:lnTo>
                    <a:pt x="5165" y="3004"/>
                  </a:lnTo>
                  <a:lnTo>
                    <a:pt x="5157" y="3034"/>
                  </a:lnTo>
                  <a:lnTo>
                    <a:pt x="5151" y="3064"/>
                  </a:lnTo>
                  <a:lnTo>
                    <a:pt x="5145" y="3097"/>
                  </a:lnTo>
                  <a:lnTo>
                    <a:pt x="5141" y="3129"/>
                  </a:lnTo>
                  <a:lnTo>
                    <a:pt x="5139" y="3162"/>
                  </a:lnTo>
                  <a:close/>
                  <a:moveTo>
                    <a:pt x="0" y="8065"/>
                  </a:moveTo>
                  <a:lnTo>
                    <a:pt x="6" y="7988"/>
                  </a:lnTo>
                  <a:lnTo>
                    <a:pt x="17" y="7910"/>
                  </a:lnTo>
                  <a:lnTo>
                    <a:pt x="33" y="7832"/>
                  </a:lnTo>
                  <a:lnTo>
                    <a:pt x="53" y="7753"/>
                  </a:lnTo>
                  <a:lnTo>
                    <a:pt x="78" y="7674"/>
                  </a:lnTo>
                  <a:lnTo>
                    <a:pt x="109" y="7596"/>
                  </a:lnTo>
                  <a:lnTo>
                    <a:pt x="144" y="7516"/>
                  </a:lnTo>
                  <a:lnTo>
                    <a:pt x="184" y="7438"/>
                  </a:lnTo>
                  <a:lnTo>
                    <a:pt x="228" y="7359"/>
                  </a:lnTo>
                  <a:lnTo>
                    <a:pt x="279" y="7280"/>
                  </a:lnTo>
                  <a:lnTo>
                    <a:pt x="333" y="7202"/>
                  </a:lnTo>
                  <a:lnTo>
                    <a:pt x="392" y="7124"/>
                  </a:lnTo>
                  <a:lnTo>
                    <a:pt x="458" y="7047"/>
                  </a:lnTo>
                  <a:lnTo>
                    <a:pt x="527" y="6969"/>
                  </a:lnTo>
                  <a:lnTo>
                    <a:pt x="602" y="6892"/>
                  </a:lnTo>
                  <a:lnTo>
                    <a:pt x="681" y="6817"/>
                  </a:lnTo>
                  <a:lnTo>
                    <a:pt x="767" y="6742"/>
                  </a:lnTo>
                  <a:lnTo>
                    <a:pt x="857" y="6669"/>
                  </a:lnTo>
                  <a:lnTo>
                    <a:pt x="952" y="6595"/>
                  </a:lnTo>
                  <a:lnTo>
                    <a:pt x="1053" y="6523"/>
                  </a:lnTo>
                  <a:lnTo>
                    <a:pt x="1158" y="6452"/>
                  </a:lnTo>
                  <a:lnTo>
                    <a:pt x="1270" y="6383"/>
                  </a:lnTo>
                  <a:lnTo>
                    <a:pt x="1386" y="6313"/>
                  </a:lnTo>
                  <a:lnTo>
                    <a:pt x="1507" y="6247"/>
                  </a:lnTo>
                  <a:lnTo>
                    <a:pt x="1634" y="6180"/>
                  </a:lnTo>
                  <a:lnTo>
                    <a:pt x="1767" y="6116"/>
                  </a:lnTo>
                  <a:lnTo>
                    <a:pt x="1905" y="6053"/>
                  </a:lnTo>
                  <a:lnTo>
                    <a:pt x="2048" y="5992"/>
                  </a:lnTo>
                  <a:lnTo>
                    <a:pt x="2197" y="5932"/>
                  </a:lnTo>
                  <a:lnTo>
                    <a:pt x="2351" y="5875"/>
                  </a:lnTo>
                  <a:lnTo>
                    <a:pt x="2511" y="5819"/>
                  </a:lnTo>
                  <a:lnTo>
                    <a:pt x="2676" y="5765"/>
                  </a:lnTo>
                  <a:lnTo>
                    <a:pt x="2884" y="5702"/>
                  </a:lnTo>
                  <a:lnTo>
                    <a:pt x="3095" y="5646"/>
                  </a:lnTo>
                  <a:lnTo>
                    <a:pt x="3311" y="5594"/>
                  </a:lnTo>
                  <a:lnTo>
                    <a:pt x="3528" y="5547"/>
                  </a:lnTo>
                  <a:lnTo>
                    <a:pt x="3748" y="5505"/>
                  </a:lnTo>
                  <a:lnTo>
                    <a:pt x="3971" y="5468"/>
                  </a:lnTo>
                  <a:lnTo>
                    <a:pt x="4195" y="5434"/>
                  </a:lnTo>
                  <a:lnTo>
                    <a:pt x="4421" y="5406"/>
                  </a:lnTo>
                  <a:lnTo>
                    <a:pt x="4649" y="5382"/>
                  </a:lnTo>
                  <a:lnTo>
                    <a:pt x="4877" y="5362"/>
                  </a:lnTo>
                  <a:lnTo>
                    <a:pt x="5106" y="5345"/>
                  </a:lnTo>
                  <a:lnTo>
                    <a:pt x="5335" y="5333"/>
                  </a:lnTo>
                  <a:lnTo>
                    <a:pt x="5565" y="5323"/>
                  </a:lnTo>
                  <a:lnTo>
                    <a:pt x="5794" y="5318"/>
                  </a:lnTo>
                  <a:lnTo>
                    <a:pt x="6022" y="5316"/>
                  </a:lnTo>
                  <a:lnTo>
                    <a:pt x="6250" y="5317"/>
                  </a:lnTo>
                  <a:lnTo>
                    <a:pt x="6476" y="5322"/>
                  </a:lnTo>
                  <a:lnTo>
                    <a:pt x="6702" y="5330"/>
                  </a:lnTo>
                  <a:lnTo>
                    <a:pt x="6925" y="5340"/>
                  </a:lnTo>
                  <a:lnTo>
                    <a:pt x="7145" y="5352"/>
                  </a:lnTo>
                  <a:lnTo>
                    <a:pt x="7365" y="5367"/>
                  </a:lnTo>
                  <a:lnTo>
                    <a:pt x="7580" y="5385"/>
                  </a:lnTo>
                  <a:lnTo>
                    <a:pt x="7792" y="5405"/>
                  </a:lnTo>
                  <a:lnTo>
                    <a:pt x="8003" y="5426"/>
                  </a:lnTo>
                  <a:lnTo>
                    <a:pt x="8208" y="5450"/>
                  </a:lnTo>
                  <a:lnTo>
                    <a:pt x="8409" y="5476"/>
                  </a:lnTo>
                  <a:lnTo>
                    <a:pt x="8607" y="5503"/>
                  </a:lnTo>
                  <a:lnTo>
                    <a:pt x="8800" y="5532"/>
                  </a:lnTo>
                  <a:lnTo>
                    <a:pt x="8988" y="5561"/>
                  </a:lnTo>
                  <a:lnTo>
                    <a:pt x="9170" y="5593"/>
                  </a:lnTo>
                  <a:lnTo>
                    <a:pt x="9347" y="5625"/>
                  </a:lnTo>
                  <a:lnTo>
                    <a:pt x="9518" y="5658"/>
                  </a:lnTo>
                  <a:lnTo>
                    <a:pt x="9550" y="5665"/>
                  </a:lnTo>
                  <a:lnTo>
                    <a:pt x="9640" y="5685"/>
                  </a:lnTo>
                  <a:lnTo>
                    <a:pt x="9783" y="5714"/>
                  </a:lnTo>
                  <a:lnTo>
                    <a:pt x="9973" y="5751"/>
                  </a:lnTo>
                  <a:lnTo>
                    <a:pt x="10084" y="5771"/>
                  </a:lnTo>
                  <a:lnTo>
                    <a:pt x="10203" y="5792"/>
                  </a:lnTo>
                  <a:lnTo>
                    <a:pt x="10332" y="5813"/>
                  </a:lnTo>
                  <a:lnTo>
                    <a:pt x="10468" y="5835"/>
                  </a:lnTo>
                  <a:lnTo>
                    <a:pt x="10612" y="5857"/>
                  </a:lnTo>
                  <a:lnTo>
                    <a:pt x="10763" y="5878"/>
                  </a:lnTo>
                  <a:lnTo>
                    <a:pt x="10918" y="5898"/>
                  </a:lnTo>
                  <a:lnTo>
                    <a:pt x="11079" y="5917"/>
                  </a:lnTo>
                  <a:lnTo>
                    <a:pt x="11244" y="5935"/>
                  </a:lnTo>
                  <a:lnTo>
                    <a:pt x="11412" y="5951"/>
                  </a:lnTo>
                  <a:lnTo>
                    <a:pt x="11583" y="5965"/>
                  </a:lnTo>
                  <a:lnTo>
                    <a:pt x="11756" y="5977"/>
                  </a:lnTo>
                  <a:lnTo>
                    <a:pt x="11930" y="5986"/>
                  </a:lnTo>
                  <a:lnTo>
                    <a:pt x="12104" y="5992"/>
                  </a:lnTo>
                  <a:lnTo>
                    <a:pt x="12278" y="5995"/>
                  </a:lnTo>
                  <a:lnTo>
                    <a:pt x="12451" y="5994"/>
                  </a:lnTo>
                  <a:lnTo>
                    <a:pt x="12622" y="5989"/>
                  </a:lnTo>
                  <a:lnTo>
                    <a:pt x="12790" y="5978"/>
                  </a:lnTo>
                  <a:lnTo>
                    <a:pt x="12955" y="5964"/>
                  </a:lnTo>
                  <a:lnTo>
                    <a:pt x="13116" y="5945"/>
                  </a:lnTo>
                  <a:lnTo>
                    <a:pt x="13272" y="5921"/>
                  </a:lnTo>
                  <a:lnTo>
                    <a:pt x="13423" y="5891"/>
                  </a:lnTo>
                  <a:lnTo>
                    <a:pt x="13567" y="5855"/>
                  </a:lnTo>
                  <a:lnTo>
                    <a:pt x="13704" y="5813"/>
                  </a:lnTo>
                  <a:lnTo>
                    <a:pt x="13721" y="5809"/>
                  </a:lnTo>
                  <a:lnTo>
                    <a:pt x="13768" y="5796"/>
                  </a:lnTo>
                  <a:lnTo>
                    <a:pt x="13801" y="5787"/>
                  </a:lnTo>
                  <a:lnTo>
                    <a:pt x="13839" y="5776"/>
                  </a:lnTo>
                  <a:lnTo>
                    <a:pt x="13883" y="5763"/>
                  </a:lnTo>
                  <a:lnTo>
                    <a:pt x="13932" y="5748"/>
                  </a:lnTo>
                  <a:lnTo>
                    <a:pt x="13984" y="5730"/>
                  </a:lnTo>
                  <a:lnTo>
                    <a:pt x="14039" y="5710"/>
                  </a:lnTo>
                  <a:lnTo>
                    <a:pt x="14098" y="5688"/>
                  </a:lnTo>
                  <a:lnTo>
                    <a:pt x="14159" y="5664"/>
                  </a:lnTo>
                  <a:lnTo>
                    <a:pt x="14221" y="5639"/>
                  </a:lnTo>
                  <a:lnTo>
                    <a:pt x="14285" y="5611"/>
                  </a:lnTo>
                  <a:lnTo>
                    <a:pt x="14348" y="5579"/>
                  </a:lnTo>
                  <a:lnTo>
                    <a:pt x="14413" y="5547"/>
                  </a:lnTo>
                  <a:lnTo>
                    <a:pt x="14475" y="5513"/>
                  </a:lnTo>
                  <a:lnTo>
                    <a:pt x="14537" y="5476"/>
                  </a:lnTo>
                  <a:lnTo>
                    <a:pt x="14597" y="5436"/>
                  </a:lnTo>
                  <a:lnTo>
                    <a:pt x="14654" y="5395"/>
                  </a:lnTo>
                  <a:lnTo>
                    <a:pt x="14709" y="5352"/>
                  </a:lnTo>
                  <a:lnTo>
                    <a:pt x="14760" y="5306"/>
                  </a:lnTo>
                  <a:lnTo>
                    <a:pt x="14807" y="5258"/>
                  </a:lnTo>
                  <a:lnTo>
                    <a:pt x="14848" y="5208"/>
                  </a:lnTo>
                  <a:lnTo>
                    <a:pt x="14885" y="5155"/>
                  </a:lnTo>
                  <a:lnTo>
                    <a:pt x="14916" y="5101"/>
                  </a:lnTo>
                  <a:lnTo>
                    <a:pt x="14940" y="5044"/>
                  </a:lnTo>
                  <a:lnTo>
                    <a:pt x="14957" y="4985"/>
                  </a:lnTo>
                  <a:lnTo>
                    <a:pt x="14966" y="4923"/>
                  </a:lnTo>
                  <a:lnTo>
                    <a:pt x="14967" y="4859"/>
                  </a:lnTo>
                  <a:lnTo>
                    <a:pt x="14959" y="4792"/>
                  </a:lnTo>
                  <a:lnTo>
                    <a:pt x="14942" y="4724"/>
                  </a:lnTo>
                  <a:lnTo>
                    <a:pt x="14939" y="4715"/>
                  </a:lnTo>
                  <a:lnTo>
                    <a:pt x="14929" y="4687"/>
                  </a:lnTo>
                  <a:lnTo>
                    <a:pt x="14921" y="4667"/>
                  </a:lnTo>
                  <a:lnTo>
                    <a:pt x="14910" y="4645"/>
                  </a:lnTo>
                  <a:lnTo>
                    <a:pt x="14898" y="4621"/>
                  </a:lnTo>
                  <a:lnTo>
                    <a:pt x="14882" y="4594"/>
                  </a:lnTo>
                  <a:lnTo>
                    <a:pt x="14864" y="4566"/>
                  </a:lnTo>
                  <a:lnTo>
                    <a:pt x="14844" y="4535"/>
                  </a:lnTo>
                  <a:lnTo>
                    <a:pt x="14821" y="4504"/>
                  </a:lnTo>
                  <a:lnTo>
                    <a:pt x="14795" y="4473"/>
                  </a:lnTo>
                  <a:lnTo>
                    <a:pt x="14766" y="4442"/>
                  </a:lnTo>
                  <a:lnTo>
                    <a:pt x="14734" y="4411"/>
                  </a:lnTo>
                  <a:lnTo>
                    <a:pt x="14697" y="4381"/>
                  </a:lnTo>
                  <a:lnTo>
                    <a:pt x="14658" y="4352"/>
                  </a:lnTo>
                  <a:lnTo>
                    <a:pt x="14615" y="4326"/>
                  </a:lnTo>
                  <a:lnTo>
                    <a:pt x="14568" y="4301"/>
                  </a:lnTo>
                  <a:lnTo>
                    <a:pt x="14518" y="4280"/>
                  </a:lnTo>
                  <a:lnTo>
                    <a:pt x="14464" y="4260"/>
                  </a:lnTo>
                  <a:lnTo>
                    <a:pt x="14404" y="4245"/>
                  </a:lnTo>
                  <a:lnTo>
                    <a:pt x="14341" y="4233"/>
                  </a:lnTo>
                  <a:lnTo>
                    <a:pt x="14274" y="4226"/>
                  </a:lnTo>
                  <a:lnTo>
                    <a:pt x="14202" y="4224"/>
                  </a:lnTo>
                  <a:lnTo>
                    <a:pt x="14126" y="4227"/>
                  </a:lnTo>
                  <a:lnTo>
                    <a:pt x="14044" y="4236"/>
                  </a:lnTo>
                  <a:lnTo>
                    <a:pt x="13958" y="4251"/>
                  </a:lnTo>
                  <a:lnTo>
                    <a:pt x="13866" y="4272"/>
                  </a:lnTo>
                  <a:lnTo>
                    <a:pt x="13770" y="4301"/>
                  </a:lnTo>
                  <a:lnTo>
                    <a:pt x="13667" y="4337"/>
                  </a:lnTo>
                  <a:lnTo>
                    <a:pt x="13559" y="4381"/>
                  </a:lnTo>
                  <a:lnTo>
                    <a:pt x="13447" y="4434"/>
                  </a:lnTo>
                  <a:lnTo>
                    <a:pt x="13434" y="4439"/>
                  </a:lnTo>
                  <a:lnTo>
                    <a:pt x="13400" y="4455"/>
                  </a:lnTo>
                  <a:lnTo>
                    <a:pt x="13345" y="4478"/>
                  </a:lnTo>
                  <a:lnTo>
                    <a:pt x="13270" y="4507"/>
                  </a:lnTo>
                  <a:lnTo>
                    <a:pt x="13226" y="4522"/>
                  </a:lnTo>
                  <a:lnTo>
                    <a:pt x="13179" y="4540"/>
                  </a:lnTo>
                  <a:lnTo>
                    <a:pt x="13128" y="4556"/>
                  </a:lnTo>
                  <a:lnTo>
                    <a:pt x="13072" y="4573"/>
                  </a:lnTo>
                  <a:lnTo>
                    <a:pt x="13014" y="4589"/>
                  </a:lnTo>
                  <a:lnTo>
                    <a:pt x="12952" y="4605"/>
                  </a:lnTo>
                  <a:lnTo>
                    <a:pt x="12888" y="4620"/>
                  </a:lnTo>
                  <a:lnTo>
                    <a:pt x="12821" y="4634"/>
                  </a:lnTo>
                  <a:lnTo>
                    <a:pt x="12751" y="4646"/>
                  </a:lnTo>
                  <a:lnTo>
                    <a:pt x="12680" y="4657"/>
                  </a:lnTo>
                  <a:lnTo>
                    <a:pt x="12606" y="4666"/>
                  </a:lnTo>
                  <a:lnTo>
                    <a:pt x="12531" y="4674"/>
                  </a:lnTo>
                  <a:lnTo>
                    <a:pt x="12453" y="4679"/>
                  </a:lnTo>
                  <a:lnTo>
                    <a:pt x="12375" y="4680"/>
                  </a:lnTo>
                  <a:lnTo>
                    <a:pt x="12296" y="4679"/>
                  </a:lnTo>
                  <a:lnTo>
                    <a:pt x="12216" y="4675"/>
                  </a:lnTo>
                  <a:lnTo>
                    <a:pt x="12135" y="4666"/>
                  </a:lnTo>
                  <a:lnTo>
                    <a:pt x="12055" y="4654"/>
                  </a:lnTo>
                  <a:lnTo>
                    <a:pt x="11973" y="4638"/>
                  </a:lnTo>
                  <a:lnTo>
                    <a:pt x="11892" y="4618"/>
                  </a:lnTo>
                  <a:lnTo>
                    <a:pt x="11811" y="4593"/>
                  </a:lnTo>
                  <a:lnTo>
                    <a:pt x="11732" y="4563"/>
                  </a:lnTo>
                  <a:lnTo>
                    <a:pt x="11652" y="4527"/>
                  </a:lnTo>
                  <a:lnTo>
                    <a:pt x="11574" y="4487"/>
                  </a:lnTo>
                  <a:lnTo>
                    <a:pt x="11556" y="4498"/>
                  </a:lnTo>
                  <a:lnTo>
                    <a:pt x="11503" y="4528"/>
                  </a:lnTo>
                  <a:lnTo>
                    <a:pt x="11465" y="4549"/>
                  </a:lnTo>
                  <a:lnTo>
                    <a:pt x="11419" y="4572"/>
                  </a:lnTo>
                  <a:lnTo>
                    <a:pt x="11366" y="4597"/>
                  </a:lnTo>
                  <a:lnTo>
                    <a:pt x="11305" y="4624"/>
                  </a:lnTo>
                  <a:lnTo>
                    <a:pt x="11238" y="4651"/>
                  </a:lnTo>
                  <a:lnTo>
                    <a:pt x="11164" y="4679"/>
                  </a:lnTo>
                  <a:lnTo>
                    <a:pt x="11085" y="4706"/>
                  </a:lnTo>
                  <a:lnTo>
                    <a:pt x="10999" y="4732"/>
                  </a:lnTo>
                  <a:lnTo>
                    <a:pt x="10909" y="4756"/>
                  </a:lnTo>
                  <a:lnTo>
                    <a:pt x="10812" y="4778"/>
                  </a:lnTo>
                  <a:lnTo>
                    <a:pt x="10712" y="4796"/>
                  </a:lnTo>
                  <a:lnTo>
                    <a:pt x="10607" y="4812"/>
                  </a:lnTo>
                  <a:lnTo>
                    <a:pt x="10497" y="4823"/>
                  </a:lnTo>
                  <a:lnTo>
                    <a:pt x="10385" y="4828"/>
                  </a:lnTo>
                  <a:lnTo>
                    <a:pt x="10268" y="4828"/>
                  </a:lnTo>
                  <a:lnTo>
                    <a:pt x="10148" y="4822"/>
                  </a:lnTo>
                  <a:lnTo>
                    <a:pt x="10026" y="4808"/>
                  </a:lnTo>
                  <a:lnTo>
                    <a:pt x="9900" y="4786"/>
                  </a:lnTo>
                  <a:lnTo>
                    <a:pt x="9774" y="4757"/>
                  </a:lnTo>
                  <a:lnTo>
                    <a:pt x="9645" y="4719"/>
                  </a:lnTo>
                  <a:lnTo>
                    <a:pt x="9514" y="4672"/>
                  </a:lnTo>
                  <a:lnTo>
                    <a:pt x="9382" y="4613"/>
                  </a:lnTo>
                  <a:lnTo>
                    <a:pt x="9249" y="4544"/>
                  </a:lnTo>
                  <a:lnTo>
                    <a:pt x="9116" y="4463"/>
                  </a:lnTo>
                  <a:lnTo>
                    <a:pt x="8982" y="4370"/>
                  </a:lnTo>
                  <a:lnTo>
                    <a:pt x="8848" y="4265"/>
                  </a:lnTo>
                  <a:lnTo>
                    <a:pt x="8715" y="4147"/>
                  </a:lnTo>
                  <a:lnTo>
                    <a:pt x="8582" y="4013"/>
                  </a:lnTo>
                  <a:lnTo>
                    <a:pt x="8575" y="4016"/>
                  </a:lnTo>
                  <a:lnTo>
                    <a:pt x="8556" y="4022"/>
                  </a:lnTo>
                  <a:lnTo>
                    <a:pt x="8524" y="4032"/>
                  </a:lnTo>
                  <a:lnTo>
                    <a:pt x="8480" y="4045"/>
                  </a:lnTo>
                  <a:lnTo>
                    <a:pt x="8425" y="4061"/>
                  </a:lnTo>
                  <a:lnTo>
                    <a:pt x="8360" y="4079"/>
                  </a:lnTo>
                  <a:lnTo>
                    <a:pt x="8285" y="4098"/>
                  </a:lnTo>
                  <a:lnTo>
                    <a:pt x="8203" y="4119"/>
                  </a:lnTo>
                  <a:lnTo>
                    <a:pt x="8111" y="4140"/>
                  </a:lnTo>
                  <a:lnTo>
                    <a:pt x="8014" y="4163"/>
                  </a:lnTo>
                  <a:lnTo>
                    <a:pt x="7909" y="4184"/>
                  </a:lnTo>
                  <a:lnTo>
                    <a:pt x="7798" y="4205"/>
                  </a:lnTo>
                  <a:lnTo>
                    <a:pt x="7741" y="4215"/>
                  </a:lnTo>
                  <a:lnTo>
                    <a:pt x="7683" y="4224"/>
                  </a:lnTo>
                  <a:lnTo>
                    <a:pt x="7623" y="4234"/>
                  </a:lnTo>
                  <a:lnTo>
                    <a:pt x="7563" y="4242"/>
                  </a:lnTo>
                  <a:lnTo>
                    <a:pt x="7503" y="4250"/>
                  </a:lnTo>
                  <a:lnTo>
                    <a:pt x="7440" y="4258"/>
                  </a:lnTo>
                  <a:lnTo>
                    <a:pt x="7378" y="4264"/>
                  </a:lnTo>
                  <a:lnTo>
                    <a:pt x="7314" y="4271"/>
                  </a:lnTo>
                  <a:lnTo>
                    <a:pt x="7186" y="4280"/>
                  </a:lnTo>
                  <a:lnTo>
                    <a:pt x="7062" y="4282"/>
                  </a:lnTo>
                  <a:lnTo>
                    <a:pt x="6942" y="4278"/>
                  </a:lnTo>
                  <a:lnTo>
                    <a:pt x="6826" y="4267"/>
                  </a:lnTo>
                  <a:lnTo>
                    <a:pt x="6715" y="4252"/>
                  </a:lnTo>
                  <a:lnTo>
                    <a:pt x="6609" y="4232"/>
                  </a:lnTo>
                  <a:lnTo>
                    <a:pt x="6507" y="4206"/>
                  </a:lnTo>
                  <a:lnTo>
                    <a:pt x="6411" y="4175"/>
                  </a:lnTo>
                  <a:lnTo>
                    <a:pt x="6320" y="4139"/>
                  </a:lnTo>
                  <a:lnTo>
                    <a:pt x="6235" y="4100"/>
                  </a:lnTo>
                  <a:lnTo>
                    <a:pt x="6154" y="4056"/>
                  </a:lnTo>
                  <a:lnTo>
                    <a:pt x="6081" y="4008"/>
                  </a:lnTo>
                  <a:lnTo>
                    <a:pt x="6012" y="3956"/>
                  </a:lnTo>
                  <a:lnTo>
                    <a:pt x="5950" y="3902"/>
                  </a:lnTo>
                  <a:lnTo>
                    <a:pt x="5895" y="3843"/>
                  </a:lnTo>
                  <a:lnTo>
                    <a:pt x="5845" y="3783"/>
                  </a:lnTo>
                  <a:lnTo>
                    <a:pt x="5802" y="3718"/>
                  </a:lnTo>
                  <a:lnTo>
                    <a:pt x="5767" y="3652"/>
                  </a:lnTo>
                  <a:lnTo>
                    <a:pt x="5738" y="3583"/>
                  </a:lnTo>
                  <a:lnTo>
                    <a:pt x="5716" y="3513"/>
                  </a:lnTo>
                  <a:lnTo>
                    <a:pt x="5701" y="3441"/>
                  </a:lnTo>
                  <a:lnTo>
                    <a:pt x="5694" y="3368"/>
                  </a:lnTo>
                  <a:lnTo>
                    <a:pt x="5695" y="3292"/>
                  </a:lnTo>
                  <a:lnTo>
                    <a:pt x="5704" y="3216"/>
                  </a:lnTo>
                  <a:lnTo>
                    <a:pt x="5722" y="3140"/>
                  </a:lnTo>
                  <a:lnTo>
                    <a:pt x="5746" y="3062"/>
                  </a:lnTo>
                  <a:lnTo>
                    <a:pt x="5779" y="2985"/>
                  </a:lnTo>
                  <a:lnTo>
                    <a:pt x="5821" y="2907"/>
                  </a:lnTo>
                  <a:lnTo>
                    <a:pt x="5871" y="2830"/>
                  </a:lnTo>
                  <a:lnTo>
                    <a:pt x="5932" y="2753"/>
                  </a:lnTo>
                  <a:lnTo>
                    <a:pt x="6000" y="2676"/>
                  </a:lnTo>
                  <a:lnTo>
                    <a:pt x="6078" y="2601"/>
                  </a:lnTo>
                  <a:lnTo>
                    <a:pt x="6080" y="2628"/>
                  </a:lnTo>
                  <a:lnTo>
                    <a:pt x="6084" y="2659"/>
                  </a:lnTo>
                  <a:lnTo>
                    <a:pt x="6091" y="2694"/>
                  </a:lnTo>
                  <a:lnTo>
                    <a:pt x="6100" y="2732"/>
                  </a:lnTo>
                  <a:lnTo>
                    <a:pt x="6111" y="2772"/>
                  </a:lnTo>
                  <a:lnTo>
                    <a:pt x="6126" y="2815"/>
                  </a:lnTo>
                  <a:lnTo>
                    <a:pt x="6142" y="2859"/>
                  </a:lnTo>
                  <a:lnTo>
                    <a:pt x="6162" y="2905"/>
                  </a:lnTo>
                  <a:lnTo>
                    <a:pt x="6184" y="2951"/>
                  </a:lnTo>
                  <a:lnTo>
                    <a:pt x="6209" y="2999"/>
                  </a:lnTo>
                  <a:lnTo>
                    <a:pt x="6237" y="3046"/>
                  </a:lnTo>
                  <a:lnTo>
                    <a:pt x="6267" y="3094"/>
                  </a:lnTo>
                  <a:lnTo>
                    <a:pt x="6300" y="3140"/>
                  </a:lnTo>
                  <a:lnTo>
                    <a:pt x="6336" y="3185"/>
                  </a:lnTo>
                  <a:lnTo>
                    <a:pt x="6375" y="3230"/>
                  </a:lnTo>
                  <a:lnTo>
                    <a:pt x="6417" y="3272"/>
                  </a:lnTo>
                  <a:lnTo>
                    <a:pt x="6462" y="3311"/>
                  </a:lnTo>
                  <a:lnTo>
                    <a:pt x="6509" y="3349"/>
                  </a:lnTo>
                  <a:lnTo>
                    <a:pt x="6561" y="3384"/>
                  </a:lnTo>
                  <a:lnTo>
                    <a:pt x="6615" y="3414"/>
                  </a:lnTo>
                  <a:lnTo>
                    <a:pt x="6672" y="3441"/>
                  </a:lnTo>
                  <a:lnTo>
                    <a:pt x="6733" y="3464"/>
                  </a:lnTo>
                  <a:lnTo>
                    <a:pt x="6796" y="3482"/>
                  </a:lnTo>
                  <a:lnTo>
                    <a:pt x="6864" y="3497"/>
                  </a:lnTo>
                  <a:lnTo>
                    <a:pt x="6934" y="3504"/>
                  </a:lnTo>
                  <a:lnTo>
                    <a:pt x="7008" y="3506"/>
                  </a:lnTo>
                  <a:lnTo>
                    <a:pt x="7085" y="3502"/>
                  </a:lnTo>
                  <a:lnTo>
                    <a:pt x="7166" y="3492"/>
                  </a:lnTo>
                  <a:lnTo>
                    <a:pt x="7250" y="3473"/>
                  </a:lnTo>
                  <a:lnTo>
                    <a:pt x="7338" y="3448"/>
                  </a:lnTo>
                  <a:lnTo>
                    <a:pt x="7428" y="3415"/>
                  </a:lnTo>
                  <a:lnTo>
                    <a:pt x="7524" y="3374"/>
                  </a:lnTo>
                  <a:lnTo>
                    <a:pt x="7571" y="3348"/>
                  </a:lnTo>
                  <a:lnTo>
                    <a:pt x="7615" y="3321"/>
                  </a:lnTo>
                  <a:lnTo>
                    <a:pt x="7656" y="3292"/>
                  </a:lnTo>
                  <a:lnTo>
                    <a:pt x="7692" y="3261"/>
                  </a:lnTo>
                  <a:lnTo>
                    <a:pt x="7725" y="3227"/>
                  </a:lnTo>
                  <a:lnTo>
                    <a:pt x="7754" y="3191"/>
                  </a:lnTo>
                  <a:lnTo>
                    <a:pt x="7780" y="3155"/>
                  </a:lnTo>
                  <a:lnTo>
                    <a:pt x="7802" y="3117"/>
                  </a:lnTo>
                  <a:lnTo>
                    <a:pt x="7822" y="3076"/>
                  </a:lnTo>
                  <a:lnTo>
                    <a:pt x="7838" y="3036"/>
                  </a:lnTo>
                  <a:lnTo>
                    <a:pt x="7850" y="2995"/>
                  </a:lnTo>
                  <a:lnTo>
                    <a:pt x="7860" y="2953"/>
                  </a:lnTo>
                  <a:lnTo>
                    <a:pt x="7866" y="2910"/>
                  </a:lnTo>
                  <a:lnTo>
                    <a:pt x="7869" y="2868"/>
                  </a:lnTo>
                  <a:lnTo>
                    <a:pt x="7870" y="2825"/>
                  </a:lnTo>
                  <a:lnTo>
                    <a:pt x="7867" y="2782"/>
                  </a:lnTo>
                  <a:lnTo>
                    <a:pt x="7862" y="2741"/>
                  </a:lnTo>
                  <a:lnTo>
                    <a:pt x="7853" y="2699"/>
                  </a:lnTo>
                  <a:lnTo>
                    <a:pt x="7842" y="2657"/>
                  </a:lnTo>
                  <a:lnTo>
                    <a:pt x="7829" y="2617"/>
                  </a:lnTo>
                  <a:lnTo>
                    <a:pt x="7813" y="2578"/>
                  </a:lnTo>
                  <a:lnTo>
                    <a:pt x="7793" y="2540"/>
                  </a:lnTo>
                  <a:lnTo>
                    <a:pt x="7772" y="2503"/>
                  </a:lnTo>
                  <a:lnTo>
                    <a:pt x="7748" y="2469"/>
                  </a:lnTo>
                  <a:lnTo>
                    <a:pt x="7722" y="2436"/>
                  </a:lnTo>
                  <a:lnTo>
                    <a:pt x="7694" y="2404"/>
                  </a:lnTo>
                  <a:lnTo>
                    <a:pt x="7663" y="2375"/>
                  </a:lnTo>
                  <a:lnTo>
                    <a:pt x="7630" y="2349"/>
                  </a:lnTo>
                  <a:lnTo>
                    <a:pt x="7595" y="2325"/>
                  </a:lnTo>
                  <a:lnTo>
                    <a:pt x="7558" y="2304"/>
                  </a:lnTo>
                  <a:lnTo>
                    <a:pt x="7520" y="2285"/>
                  </a:lnTo>
                  <a:lnTo>
                    <a:pt x="7478" y="2269"/>
                  </a:lnTo>
                  <a:lnTo>
                    <a:pt x="7437" y="2257"/>
                  </a:lnTo>
                  <a:lnTo>
                    <a:pt x="7396" y="2248"/>
                  </a:lnTo>
                  <a:lnTo>
                    <a:pt x="7356" y="2242"/>
                  </a:lnTo>
                  <a:lnTo>
                    <a:pt x="7316" y="2238"/>
                  </a:lnTo>
                  <a:lnTo>
                    <a:pt x="7277" y="2237"/>
                  </a:lnTo>
                  <a:lnTo>
                    <a:pt x="7239" y="2238"/>
                  </a:lnTo>
                  <a:lnTo>
                    <a:pt x="7202" y="2242"/>
                  </a:lnTo>
                  <a:lnTo>
                    <a:pt x="7166" y="2248"/>
                  </a:lnTo>
                  <a:lnTo>
                    <a:pt x="7130" y="2256"/>
                  </a:lnTo>
                  <a:lnTo>
                    <a:pt x="7096" y="2266"/>
                  </a:lnTo>
                  <a:lnTo>
                    <a:pt x="7063" y="2278"/>
                  </a:lnTo>
                  <a:lnTo>
                    <a:pt x="7032" y="2292"/>
                  </a:lnTo>
                  <a:lnTo>
                    <a:pt x="7001" y="2308"/>
                  </a:lnTo>
                  <a:lnTo>
                    <a:pt x="6972" y="2325"/>
                  </a:lnTo>
                  <a:lnTo>
                    <a:pt x="6945" y="2344"/>
                  </a:lnTo>
                  <a:lnTo>
                    <a:pt x="6919" y="2364"/>
                  </a:lnTo>
                  <a:lnTo>
                    <a:pt x="6895" y="2386"/>
                  </a:lnTo>
                  <a:lnTo>
                    <a:pt x="6873" y="2408"/>
                  </a:lnTo>
                  <a:lnTo>
                    <a:pt x="6852" y="2432"/>
                  </a:lnTo>
                  <a:lnTo>
                    <a:pt x="6833" y="2457"/>
                  </a:lnTo>
                  <a:lnTo>
                    <a:pt x="6816" y="2483"/>
                  </a:lnTo>
                  <a:lnTo>
                    <a:pt x="6801" y="2509"/>
                  </a:lnTo>
                  <a:lnTo>
                    <a:pt x="6789" y="2536"/>
                  </a:lnTo>
                  <a:lnTo>
                    <a:pt x="6778" y="2563"/>
                  </a:lnTo>
                  <a:lnTo>
                    <a:pt x="6770" y="2592"/>
                  </a:lnTo>
                  <a:lnTo>
                    <a:pt x="6764" y="2620"/>
                  </a:lnTo>
                  <a:lnTo>
                    <a:pt x="6760" y="2648"/>
                  </a:lnTo>
                  <a:lnTo>
                    <a:pt x="6759" y="2677"/>
                  </a:lnTo>
                  <a:lnTo>
                    <a:pt x="6761" y="2707"/>
                  </a:lnTo>
                  <a:lnTo>
                    <a:pt x="6765" y="2735"/>
                  </a:lnTo>
                  <a:lnTo>
                    <a:pt x="6772" y="2763"/>
                  </a:lnTo>
                  <a:lnTo>
                    <a:pt x="6781" y="2791"/>
                  </a:lnTo>
                  <a:lnTo>
                    <a:pt x="6792" y="2818"/>
                  </a:lnTo>
                  <a:lnTo>
                    <a:pt x="6805" y="2843"/>
                  </a:lnTo>
                  <a:lnTo>
                    <a:pt x="6818" y="2864"/>
                  </a:lnTo>
                  <a:lnTo>
                    <a:pt x="6831" y="2884"/>
                  </a:lnTo>
                  <a:lnTo>
                    <a:pt x="6846" y="2901"/>
                  </a:lnTo>
                  <a:lnTo>
                    <a:pt x="6861" y="2916"/>
                  </a:lnTo>
                  <a:lnTo>
                    <a:pt x="6876" y="2929"/>
                  </a:lnTo>
                  <a:lnTo>
                    <a:pt x="6892" y="2941"/>
                  </a:lnTo>
                  <a:lnTo>
                    <a:pt x="6908" y="2951"/>
                  </a:lnTo>
                  <a:lnTo>
                    <a:pt x="6924" y="2960"/>
                  </a:lnTo>
                  <a:lnTo>
                    <a:pt x="6940" y="2966"/>
                  </a:lnTo>
                  <a:lnTo>
                    <a:pt x="6956" y="2972"/>
                  </a:lnTo>
                  <a:lnTo>
                    <a:pt x="6972" y="2976"/>
                  </a:lnTo>
                  <a:lnTo>
                    <a:pt x="6989" y="2978"/>
                  </a:lnTo>
                  <a:lnTo>
                    <a:pt x="7006" y="2980"/>
                  </a:lnTo>
                  <a:lnTo>
                    <a:pt x="7021" y="2981"/>
                  </a:lnTo>
                  <a:lnTo>
                    <a:pt x="7037" y="2981"/>
                  </a:lnTo>
                  <a:lnTo>
                    <a:pt x="7051" y="2980"/>
                  </a:lnTo>
                  <a:lnTo>
                    <a:pt x="7066" y="2978"/>
                  </a:lnTo>
                  <a:lnTo>
                    <a:pt x="7080" y="2976"/>
                  </a:lnTo>
                  <a:lnTo>
                    <a:pt x="7105" y="2971"/>
                  </a:lnTo>
                  <a:lnTo>
                    <a:pt x="7128" y="2965"/>
                  </a:lnTo>
                  <a:lnTo>
                    <a:pt x="7160" y="2952"/>
                  </a:lnTo>
                  <a:lnTo>
                    <a:pt x="7173" y="2946"/>
                  </a:lnTo>
                  <a:lnTo>
                    <a:pt x="7157" y="2946"/>
                  </a:lnTo>
                  <a:lnTo>
                    <a:pt x="7143" y="2944"/>
                  </a:lnTo>
                  <a:lnTo>
                    <a:pt x="7130" y="2941"/>
                  </a:lnTo>
                  <a:lnTo>
                    <a:pt x="7117" y="2936"/>
                  </a:lnTo>
                  <a:lnTo>
                    <a:pt x="7105" y="2931"/>
                  </a:lnTo>
                  <a:lnTo>
                    <a:pt x="7094" y="2924"/>
                  </a:lnTo>
                  <a:lnTo>
                    <a:pt x="7083" y="2917"/>
                  </a:lnTo>
                  <a:lnTo>
                    <a:pt x="7074" y="2908"/>
                  </a:lnTo>
                  <a:lnTo>
                    <a:pt x="7065" y="2899"/>
                  </a:lnTo>
                  <a:lnTo>
                    <a:pt x="7056" y="2889"/>
                  </a:lnTo>
                  <a:lnTo>
                    <a:pt x="7049" y="2878"/>
                  </a:lnTo>
                  <a:lnTo>
                    <a:pt x="7042" y="2867"/>
                  </a:lnTo>
                  <a:lnTo>
                    <a:pt x="7037" y="2855"/>
                  </a:lnTo>
                  <a:lnTo>
                    <a:pt x="7032" y="2843"/>
                  </a:lnTo>
                  <a:lnTo>
                    <a:pt x="7028" y="2830"/>
                  </a:lnTo>
                  <a:lnTo>
                    <a:pt x="7025" y="2816"/>
                  </a:lnTo>
                  <a:lnTo>
                    <a:pt x="7023" y="2803"/>
                  </a:lnTo>
                  <a:lnTo>
                    <a:pt x="7022" y="2790"/>
                  </a:lnTo>
                  <a:lnTo>
                    <a:pt x="7022" y="2777"/>
                  </a:lnTo>
                  <a:lnTo>
                    <a:pt x="7023" y="2763"/>
                  </a:lnTo>
                  <a:lnTo>
                    <a:pt x="7025" y="2750"/>
                  </a:lnTo>
                  <a:lnTo>
                    <a:pt x="7028" y="2737"/>
                  </a:lnTo>
                  <a:lnTo>
                    <a:pt x="7032" y="2724"/>
                  </a:lnTo>
                  <a:lnTo>
                    <a:pt x="7037" y="2711"/>
                  </a:lnTo>
                  <a:lnTo>
                    <a:pt x="7044" y="2699"/>
                  </a:lnTo>
                  <a:lnTo>
                    <a:pt x="7051" y="2687"/>
                  </a:lnTo>
                  <a:lnTo>
                    <a:pt x="7060" y="2675"/>
                  </a:lnTo>
                  <a:lnTo>
                    <a:pt x="7069" y="2665"/>
                  </a:lnTo>
                  <a:lnTo>
                    <a:pt x="7080" y="2655"/>
                  </a:lnTo>
                  <a:lnTo>
                    <a:pt x="7093" y="2646"/>
                  </a:lnTo>
                  <a:lnTo>
                    <a:pt x="7106" y="2637"/>
                  </a:lnTo>
                  <a:lnTo>
                    <a:pt x="7121" y="2630"/>
                  </a:lnTo>
                  <a:lnTo>
                    <a:pt x="7137" y="2623"/>
                  </a:lnTo>
                  <a:lnTo>
                    <a:pt x="7154" y="2617"/>
                  </a:lnTo>
                  <a:lnTo>
                    <a:pt x="7171" y="2613"/>
                  </a:lnTo>
                  <a:lnTo>
                    <a:pt x="7187" y="2609"/>
                  </a:lnTo>
                  <a:lnTo>
                    <a:pt x="7203" y="2607"/>
                  </a:lnTo>
                  <a:lnTo>
                    <a:pt x="7218" y="2605"/>
                  </a:lnTo>
                  <a:lnTo>
                    <a:pt x="7234" y="2605"/>
                  </a:lnTo>
                  <a:lnTo>
                    <a:pt x="7248" y="2606"/>
                  </a:lnTo>
                  <a:lnTo>
                    <a:pt x="7263" y="2607"/>
                  </a:lnTo>
                  <a:lnTo>
                    <a:pt x="7277" y="2610"/>
                  </a:lnTo>
                  <a:lnTo>
                    <a:pt x="7291" y="2613"/>
                  </a:lnTo>
                  <a:lnTo>
                    <a:pt x="7305" y="2617"/>
                  </a:lnTo>
                  <a:lnTo>
                    <a:pt x="7318" y="2622"/>
                  </a:lnTo>
                  <a:lnTo>
                    <a:pt x="7332" y="2628"/>
                  </a:lnTo>
                  <a:lnTo>
                    <a:pt x="7344" y="2635"/>
                  </a:lnTo>
                  <a:lnTo>
                    <a:pt x="7356" y="2642"/>
                  </a:lnTo>
                  <a:lnTo>
                    <a:pt x="7367" y="2650"/>
                  </a:lnTo>
                  <a:lnTo>
                    <a:pt x="7377" y="2659"/>
                  </a:lnTo>
                  <a:lnTo>
                    <a:pt x="7388" y="2669"/>
                  </a:lnTo>
                  <a:lnTo>
                    <a:pt x="7397" y="2679"/>
                  </a:lnTo>
                  <a:lnTo>
                    <a:pt x="7406" y="2689"/>
                  </a:lnTo>
                  <a:lnTo>
                    <a:pt x="7415" y="2702"/>
                  </a:lnTo>
                  <a:lnTo>
                    <a:pt x="7422" y="2713"/>
                  </a:lnTo>
                  <a:lnTo>
                    <a:pt x="7430" y="2726"/>
                  </a:lnTo>
                  <a:lnTo>
                    <a:pt x="7436" y="2738"/>
                  </a:lnTo>
                  <a:lnTo>
                    <a:pt x="7442" y="2752"/>
                  </a:lnTo>
                  <a:lnTo>
                    <a:pt x="7447" y="2765"/>
                  </a:lnTo>
                  <a:lnTo>
                    <a:pt x="7451" y="2779"/>
                  </a:lnTo>
                  <a:lnTo>
                    <a:pt x="7455" y="2794"/>
                  </a:lnTo>
                  <a:lnTo>
                    <a:pt x="7457" y="2808"/>
                  </a:lnTo>
                  <a:lnTo>
                    <a:pt x="7459" y="2823"/>
                  </a:lnTo>
                  <a:lnTo>
                    <a:pt x="7460" y="2840"/>
                  </a:lnTo>
                  <a:lnTo>
                    <a:pt x="7460" y="2858"/>
                  </a:lnTo>
                  <a:lnTo>
                    <a:pt x="7460" y="2877"/>
                  </a:lnTo>
                  <a:lnTo>
                    <a:pt x="7458" y="2895"/>
                  </a:lnTo>
                  <a:lnTo>
                    <a:pt x="7455" y="2914"/>
                  </a:lnTo>
                  <a:lnTo>
                    <a:pt x="7451" y="2932"/>
                  </a:lnTo>
                  <a:lnTo>
                    <a:pt x="7446" y="2950"/>
                  </a:lnTo>
                  <a:lnTo>
                    <a:pt x="7440" y="2969"/>
                  </a:lnTo>
                  <a:lnTo>
                    <a:pt x="7433" y="2987"/>
                  </a:lnTo>
                  <a:lnTo>
                    <a:pt x="7426" y="3004"/>
                  </a:lnTo>
                  <a:lnTo>
                    <a:pt x="7417" y="3021"/>
                  </a:lnTo>
                  <a:lnTo>
                    <a:pt x="7408" y="3038"/>
                  </a:lnTo>
                  <a:lnTo>
                    <a:pt x="7397" y="3055"/>
                  </a:lnTo>
                  <a:lnTo>
                    <a:pt x="7386" y="3071"/>
                  </a:lnTo>
                  <a:lnTo>
                    <a:pt x="7374" y="3086"/>
                  </a:lnTo>
                  <a:lnTo>
                    <a:pt x="7361" y="3102"/>
                  </a:lnTo>
                  <a:lnTo>
                    <a:pt x="7348" y="3117"/>
                  </a:lnTo>
                  <a:lnTo>
                    <a:pt x="7333" y="3131"/>
                  </a:lnTo>
                  <a:lnTo>
                    <a:pt x="7317" y="3144"/>
                  </a:lnTo>
                  <a:lnTo>
                    <a:pt x="7301" y="3157"/>
                  </a:lnTo>
                  <a:lnTo>
                    <a:pt x="7285" y="3169"/>
                  </a:lnTo>
                  <a:lnTo>
                    <a:pt x="7268" y="3181"/>
                  </a:lnTo>
                  <a:lnTo>
                    <a:pt x="7250" y="3192"/>
                  </a:lnTo>
                  <a:lnTo>
                    <a:pt x="7231" y="3202"/>
                  </a:lnTo>
                  <a:lnTo>
                    <a:pt x="7212" y="3211"/>
                  </a:lnTo>
                  <a:lnTo>
                    <a:pt x="7193" y="3219"/>
                  </a:lnTo>
                  <a:lnTo>
                    <a:pt x="7172" y="3228"/>
                  </a:lnTo>
                  <a:lnTo>
                    <a:pt x="7151" y="3235"/>
                  </a:lnTo>
                  <a:lnTo>
                    <a:pt x="7129" y="3240"/>
                  </a:lnTo>
                  <a:lnTo>
                    <a:pt x="7108" y="3245"/>
                  </a:lnTo>
                  <a:lnTo>
                    <a:pt x="7085" y="3249"/>
                  </a:lnTo>
                  <a:lnTo>
                    <a:pt x="7062" y="3252"/>
                  </a:lnTo>
                  <a:lnTo>
                    <a:pt x="7039" y="3253"/>
                  </a:lnTo>
                  <a:lnTo>
                    <a:pt x="6999" y="3254"/>
                  </a:lnTo>
                  <a:lnTo>
                    <a:pt x="6961" y="3253"/>
                  </a:lnTo>
                  <a:lnTo>
                    <a:pt x="6924" y="3249"/>
                  </a:lnTo>
                  <a:lnTo>
                    <a:pt x="6888" y="3243"/>
                  </a:lnTo>
                  <a:lnTo>
                    <a:pt x="6854" y="3235"/>
                  </a:lnTo>
                  <a:lnTo>
                    <a:pt x="6819" y="3225"/>
                  </a:lnTo>
                  <a:lnTo>
                    <a:pt x="6786" y="3212"/>
                  </a:lnTo>
                  <a:lnTo>
                    <a:pt x="6755" y="3199"/>
                  </a:lnTo>
                  <a:lnTo>
                    <a:pt x="6724" y="3183"/>
                  </a:lnTo>
                  <a:lnTo>
                    <a:pt x="6695" y="3166"/>
                  </a:lnTo>
                  <a:lnTo>
                    <a:pt x="6666" y="3147"/>
                  </a:lnTo>
                  <a:lnTo>
                    <a:pt x="6639" y="3127"/>
                  </a:lnTo>
                  <a:lnTo>
                    <a:pt x="6613" y="3105"/>
                  </a:lnTo>
                  <a:lnTo>
                    <a:pt x="6589" y="3080"/>
                  </a:lnTo>
                  <a:lnTo>
                    <a:pt x="6565" y="3056"/>
                  </a:lnTo>
                  <a:lnTo>
                    <a:pt x="6543" y="3030"/>
                  </a:lnTo>
                  <a:lnTo>
                    <a:pt x="6522" y="3002"/>
                  </a:lnTo>
                  <a:lnTo>
                    <a:pt x="6502" y="2974"/>
                  </a:lnTo>
                  <a:lnTo>
                    <a:pt x="6483" y="2944"/>
                  </a:lnTo>
                  <a:lnTo>
                    <a:pt x="6466" y="2913"/>
                  </a:lnTo>
                  <a:lnTo>
                    <a:pt x="6450" y="2882"/>
                  </a:lnTo>
                  <a:lnTo>
                    <a:pt x="6436" y="2850"/>
                  </a:lnTo>
                  <a:lnTo>
                    <a:pt x="6423" y="2816"/>
                  </a:lnTo>
                  <a:lnTo>
                    <a:pt x="6411" y="2783"/>
                  </a:lnTo>
                  <a:lnTo>
                    <a:pt x="6401" y="2749"/>
                  </a:lnTo>
                  <a:lnTo>
                    <a:pt x="6392" y="2714"/>
                  </a:lnTo>
                  <a:lnTo>
                    <a:pt x="6384" y="2678"/>
                  </a:lnTo>
                  <a:lnTo>
                    <a:pt x="6378" y="2643"/>
                  </a:lnTo>
                  <a:lnTo>
                    <a:pt x="6373" y="2607"/>
                  </a:lnTo>
                  <a:lnTo>
                    <a:pt x="6370" y="2571"/>
                  </a:lnTo>
                  <a:lnTo>
                    <a:pt x="6368" y="2534"/>
                  </a:lnTo>
                  <a:lnTo>
                    <a:pt x="6368" y="2498"/>
                  </a:lnTo>
                  <a:lnTo>
                    <a:pt x="6369" y="2459"/>
                  </a:lnTo>
                  <a:lnTo>
                    <a:pt x="6372" y="2419"/>
                  </a:lnTo>
                  <a:lnTo>
                    <a:pt x="6376" y="2379"/>
                  </a:lnTo>
                  <a:lnTo>
                    <a:pt x="6381" y="2340"/>
                  </a:lnTo>
                  <a:lnTo>
                    <a:pt x="6388" y="2300"/>
                  </a:lnTo>
                  <a:lnTo>
                    <a:pt x="6396" y="2260"/>
                  </a:lnTo>
                  <a:lnTo>
                    <a:pt x="6406" y="2221"/>
                  </a:lnTo>
                  <a:lnTo>
                    <a:pt x="6417" y="2181"/>
                  </a:lnTo>
                  <a:lnTo>
                    <a:pt x="6429" y="2141"/>
                  </a:lnTo>
                  <a:lnTo>
                    <a:pt x="6442" y="2102"/>
                  </a:lnTo>
                  <a:lnTo>
                    <a:pt x="6457" y="2063"/>
                  </a:lnTo>
                  <a:lnTo>
                    <a:pt x="6473" y="2023"/>
                  </a:lnTo>
                  <a:lnTo>
                    <a:pt x="6490" y="1985"/>
                  </a:lnTo>
                  <a:lnTo>
                    <a:pt x="6509" y="1947"/>
                  </a:lnTo>
                  <a:lnTo>
                    <a:pt x="6529" y="1909"/>
                  </a:lnTo>
                  <a:lnTo>
                    <a:pt x="6550" y="1871"/>
                  </a:lnTo>
                  <a:lnTo>
                    <a:pt x="6572" y="1834"/>
                  </a:lnTo>
                  <a:lnTo>
                    <a:pt x="6595" y="1798"/>
                  </a:lnTo>
                  <a:lnTo>
                    <a:pt x="6619" y="1762"/>
                  </a:lnTo>
                  <a:lnTo>
                    <a:pt x="6645" y="1727"/>
                  </a:lnTo>
                  <a:lnTo>
                    <a:pt x="6671" y="1692"/>
                  </a:lnTo>
                  <a:lnTo>
                    <a:pt x="6699" y="1658"/>
                  </a:lnTo>
                  <a:lnTo>
                    <a:pt x="6728" y="1624"/>
                  </a:lnTo>
                  <a:lnTo>
                    <a:pt x="6757" y="1592"/>
                  </a:lnTo>
                  <a:lnTo>
                    <a:pt x="6788" y="1561"/>
                  </a:lnTo>
                  <a:lnTo>
                    <a:pt x="6819" y="1530"/>
                  </a:lnTo>
                  <a:lnTo>
                    <a:pt x="6853" y="1500"/>
                  </a:lnTo>
                  <a:lnTo>
                    <a:pt x="6886" y="1471"/>
                  </a:lnTo>
                  <a:lnTo>
                    <a:pt x="6921" y="1444"/>
                  </a:lnTo>
                  <a:lnTo>
                    <a:pt x="6956" y="1417"/>
                  </a:lnTo>
                  <a:lnTo>
                    <a:pt x="6992" y="1391"/>
                  </a:lnTo>
                  <a:lnTo>
                    <a:pt x="7030" y="1366"/>
                  </a:lnTo>
                  <a:lnTo>
                    <a:pt x="7080" y="1336"/>
                  </a:lnTo>
                  <a:lnTo>
                    <a:pt x="7131" y="1307"/>
                  </a:lnTo>
                  <a:lnTo>
                    <a:pt x="7184" y="1281"/>
                  </a:lnTo>
                  <a:lnTo>
                    <a:pt x="7236" y="1257"/>
                  </a:lnTo>
                  <a:lnTo>
                    <a:pt x="7288" y="1234"/>
                  </a:lnTo>
                  <a:lnTo>
                    <a:pt x="7342" y="1213"/>
                  </a:lnTo>
                  <a:lnTo>
                    <a:pt x="7396" y="1195"/>
                  </a:lnTo>
                  <a:lnTo>
                    <a:pt x="7449" y="1178"/>
                  </a:lnTo>
                  <a:lnTo>
                    <a:pt x="7504" y="1163"/>
                  </a:lnTo>
                  <a:lnTo>
                    <a:pt x="7558" y="1149"/>
                  </a:lnTo>
                  <a:lnTo>
                    <a:pt x="7612" y="1137"/>
                  </a:lnTo>
                  <a:lnTo>
                    <a:pt x="7667" y="1126"/>
                  </a:lnTo>
                  <a:lnTo>
                    <a:pt x="7722" y="1116"/>
                  </a:lnTo>
                  <a:lnTo>
                    <a:pt x="7775" y="1108"/>
                  </a:lnTo>
                  <a:lnTo>
                    <a:pt x="7830" y="1102"/>
                  </a:lnTo>
                  <a:lnTo>
                    <a:pt x="7884" y="1096"/>
                  </a:lnTo>
                  <a:lnTo>
                    <a:pt x="7937" y="1092"/>
                  </a:lnTo>
                  <a:lnTo>
                    <a:pt x="7990" y="1089"/>
                  </a:lnTo>
                  <a:lnTo>
                    <a:pt x="8043" y="1087"/>
                  </a:lnTo>
                  <a:lnTo>
                    <a:pt x="8094" y="1085"/>
                  </a:lnTo>
                  <a:lnTo>
                    <a:pt x="8146" y="1085"/>
                  </a:lnTo>
                  <a:lnTo>
                    <a:pt x="8196" y="1085"/>
                  </a:lnTo>
                  <a:lnTo>
                    <a:pt x="8246" y="1086"/>
                  </a:lnTo>
                  <a:lnTo>
                    <a:pt x="8295" y="1087"/>
                  </a:lnTo>
                  <a:lnTo>
                    <a:pt x="8390" y="1092"/>
                  </a:lnTo>
                  <a:lnTo>
                    <a:pt x="8481" y="1098"/>
                  </a:lnTo>
                  <a:lnTo>
                    <a:pt x="8566" y="1106"/>
                  </a:lnTo>
                  <a:lnTo>
                    <a:pt x="8647" y="1114"/>
                  </a:lnTo>
                  <a:lnTo>
                    <a:pt x="8651" y="1077"/>
                  </a:lnTo>
                  <a:lnTo>
                    <a:pt x="8658" y="1040"/>
                  </a:lnTo>
                  <a:lnTo>
                    <a:pt x="8669" y="1003"/>
                  </a:lnTo>
                  <a:lnTo>
                    <a:pt x="8685" y="966"/>
                  </a:lnTo>
                  <a:lnTo>
                    <a:pt x="8704" y="930"/>
                  </a:lnTo>
                  <a:lnTo>
                    <a:pt x="8726" y="894"/>
                  </a:lnTo>
                  <a:lnTo>
                    <a:pt x="8752" y="859"/>
                  </a:lnTo>
                  <a:lnTo>
                    <a:pt x="8782" y="824"/>
                  </a:lnTo>
                  <a:lnTo>
                    <a:pt x="8815" y="790"/>
                  </a:lnTo>
                  <a:lnTo>
                    <a:pt x="8851" y="756"/>
                  </a:lnTo>
                  <a:lnTo>
                    <a:pt x="8889" y="724"/>
                  </a:lnTo>
                  <a:lnTo>
                    <a:pt x="8931" y="691"/>
                  </a:lnTo>
                  <a:lnTo>
                    <a:pt x="8976" y="661"/>
                  </a:lnTo>
                  <a:lnTo>
                    <a:pt x="9023" y="631"/>
                  </a:lnTo>
                  <a:lnTo>
                    <a:pt x="9072" y="602"/>
                  </a:lnTo>
                  <a:lnTo>
                    <a:pt x="9125" y="574"/>
                  </a:lnTo>
                  <a:lnTo>
                    <a:pt x="9179" y="548"/>
                  </a:lnTo>
                  <a:lnTo>
                    <a:pt x="9235" y="523"/>
                  </a:lnTo>
                  <a:lnTo>
                    <a:pt x="9294" y="499"/>
                  </a:lnTo>
                  <a:lnTo>
                    <a:pt x="9355" y="477"/>
                  </a:lnTo>
                  <a:lnTo>
                    <a:pt x="9416" y="456"/>
                  </a:lnTo>
                  <a:lnTo>
                    <a:pt x="9481" y="437"/>
                  </a:lnTo>
                  <a:lnTo>
                    <a:pt x="9546" y="419"/>
                  </a:lnTo>
                  <a:lnTo>
                    <a:pt x="9614" y="404"/>
                  </a:lnTo>
                  <a:lnTo>
                    <a:pt x="9681" y="390"/>
                  </a:lnTo>
                  <a:lnTo>
                    <a:pt x="9751" y="378"/>
                  </a:lnTo>
                  <a:lnTo>
                    <a:pt x="9821" y="368"/>
                  </a:lnTo>
                  <a:lnTo>
                    <a:pt x="9892" y="360"/>
                  </a:lnTo>
                  <a:lnTo>
                    <a:pt x="9965" y="354"/>
                  </a:lnTo>
                  <a:lnTo>
                    <a:pt x="10038" y="350"/>
                  </a:lnTo>
                  <a:lnTo>
                    <a:pt x="10112" y="349"/>
                  </a:lnTo>
                  <a:lnTo>
                    <a:pt x="10185" y="349"/>
                  </a:lnTo>
                  <a:lnTo>
                    <a:pt x="10242" y="351"/>
                  </a:lnTo>
                  <a:lnTo>
                    <a:pt x="10299" y="355"/>
                  </a:lnTo>
                  <a:lnTo>
                    <a:pt x="10356" y="359"/>
                  </a:lnTo>
                  <a:lnTo>
                    <a:pt x="10414" y="365"/>
                  </a:lnTo>
                  <a:lnTo>
                    <a:pt x="10472" y="372"/>
                  </a:lnTo>
                  <a:lnTo>
                    <a:pt x="10529" y="381"/>
                  </a:lnTo>
                  <a:lnTo>
                    <a:pt x="10588" y="391"/>
                  </a:lnTo>
                  <a:lnTo>
                    <a:pt x="10646" y="402"/>
                  </a:lnTo>
                  <a:lnTo>
                    <a:pt x="10703" y="416"/>
                  </a:lnTo>
                  <a:lnTo>
                    <a:pt x="10761" y="431"/>
                  </a:lnTo>
                  <a:lnTo>
                    <a:pt x="10817" y="447"/>
                  </a:lnTo>
                  <a:lnTo>
                    <a:pt x="10874" y="467"/>
                  </a:lnTo>
                  <a:lnTo>
                    <a:pt x="10929" y="488"/>
                  </a:lnTo>
                  <a:lnTo>
                    <a:pt x="10984" y="511"/>
                  </a:lnTo>
                  <a:lnTo>
                    <a:pt x="11038" y="535"/>
                  </a:lnTo>
                  <a:lnTo>
                    <a:pt x="11090" y="562"/>
                  </a:lnTo>
                  <a:lnTo>
                    <a:pt x="11141" y="591"/>
                  </a:lnTo>
                  <a:lnTo>
                    <a:pt x="11192" y="624"/>
                  </a:lnTo>
                  <a:lnTo>
                    <a:pt x="11240" y="658"/>
                  </a:lnTo>
                  <a:lnTo>
                    <a:pt x="11286" y="694"/>
                  </a:lnTo>
                  <a:lnTo>
                    <a:pt x="11331" y="734"/>
                  </a:lnTo>
                  <a:lnTo>
                    <a:pt x="11376" y="775"/>
                  </a:lnTo>
                  <a:lnTo>
                    <a:pt x="11417" y="819"/>
                  </a:lnTo>
                  <a:lnTo>
                    <a:pt x="11456" y="867"/>
                  </a:lnTo>
                  <a:lnTo>
                    <a:pt x="11493" y="917"/>
                  </a:lnTo>
                  <a:lnTo>
                    <a:pt x="11528" y="969"/>
                  </a:lnTo>
                  <a:lnTo>
                    <a:pt x="11561" y="1025"/>
                  </a:lnTo>
                  <a:lnTo>
                    <a:pt x="11590" y="1084"/>
                  </a:lnTo>
                  <a:lnTo>
                    <a:pt x="11617" y="1146"/>
                  </a:lnTo>
                  <a:lnTo>
                    <a:pt x="11641" y="1211"/>
                  </a:lnTo>
                  <a:lnTo>
                    <a:pt x="11663" y="1280"/>
                  </a:lnTo>
                  <a:lnTo>
                    <a:pt x="11682" y="1351"/>
                  </a:lnTo>
                  <a:lnTo>
                    <a:pt x="11789" y="1310"/>
                  </a:lnTo>
                  <a:lnTo>
                    <a:pt x="11895" y="1282"/>
                  </a:lnTo>
                  <a:lnTo>
                    <a:pt x="11999" y="1265"/>
                  </a:lnTo>
                  <a:lnTo>
                    <a:pt x="12098" y="1259"/>
                  </a:lnTo>
                  <a:lnTo>
                    <a:pt x="12194" y="1263"/>
                  </a:lnTo>
                  <a:lnTo>
                    <a:pt x="12286" y="1278"/>
                  </a:lnTo>
                  <a:lnTo>
                    <a:pt x="12375" y="1301"/>
                  </a:lnTo>
                  <a:lnTo>
                    <a:pt x="12459" y="1333"/>
                  </a:lnTo>
                  <a:lnTo>
                    <a:pt x="12538" y="1373"/>
                  </a:lnTo>
                  <a:lnTo>
                    <a:pt x="12611" y="1422"/>
                  </a:lnTo>
                  <a:lnTo>
                    <a:pt x="12680" y="1476"/>
                  </a:lnTo>
                  <a:lnTo>
                    <a:pt x="12742" y="1538"/>
                  </a:lnTo>
                  <a:lnTo>
                    <a:pt x="12798" y="1604"/>
                  </a:lnTo>
                  <a:lnTo>
                    <a:pt x="12849" y="1677"/>
                  </a:lnTo>
                  <a:lnTo>
                    <a:pt x="12891" y="1753"/>
                  </a:lnTo>
                  <a:lnTo>
                    <a:pt x="12926" y="1834"/>
                  </a:lnTo>
                  <a:lnTo>
                    <a:pt x="12954" y="1918"/>
                  </a:lnTo>
                  <a:lnTo>
                    <a:pt x="12975" y="2005"/>
                  </a:lnTo>
                  <a:lnTo>
                    <a:pt x="12987" y="2094"/>
                  </a:lnTo>
                  <a:lnTo>
                    <a:pt x="12990" y="2185"/>
                  </a:lnTo>
                  <a:lnTo>
                    <a:pt x="12984" y="2276"/>
                  </a:lnTo>
                  <a:lnTo>
                    <a:pt x="12969" y="2369"/>
                  </a:lnTo>
                  <a:lnTo>
                    <a:pt x="12943" y="2462"/>
                  </a:lnTo>
                  <a:lnTo>
                    <a:pt x="12908" y="2552"/>
                  </a:lnTo>
                  <a:lnTo>
                    <a:pt x="12863" y="2643"/>
                  </a:lnTo>
                  <a:lnTo>
                    <a:pt x="12807" y="2731"/>
                  </a:lnTo>
                  <a:lnTo>
                    <a:pt x="12740" y="2817"/>
                  </a:lnTo>
                  <a:lnTo>
                    <a:pt x="12662" y="2900"/>
                  </a:lnTo>
                  <a:lnTo>
                    <a:pt x="12571" y="2979"/>
                  </a:lnTo>
                  <a:lnTo>
                    <a:pt x="12469" y="3054"/>
                  </a:lnTo>
                  <a:lnTo>
                    <a:pt x="12355" y="3124"/>
                  </a:lnTo>
                  <a:lnTo>
                    <a:pt x="12227" y="3188"/>
                  </a:lnTo>
                  <a:lnTo>
                    <a:pt x="12213" y="3195"/>
                  </a:lnTo>
                  <a:lnTo>
                    <a:pt x="12171" y="3214"/>
                  </a:lnTo>
                  <a:lnTo>
                    <a:pt x="12139" y="3227"/>
                  </a:lnTo>
                  <a:lnTo>
                    <a:pt x="12103" y="3242"/>
                  </a:lnTo>
                  <a:lnTo>
                    <a:pt x="12061" y="3258"/>
                  </a:lnTo>
                  <a:lnTo>
                    <a:pt x="12014" y="3276"/>
                  </a:lnTo>
                  <a:lnTo>
                    <a:pt x="11960" y="3294"/>
                  </a:lnTo>
                  <a:lnTo>
                    <a:pt x="11903" y="3312"/>
                  </a:lnTo>
                  <a:lnTo>
                    <a:pt x="11841" y="3330"/>
                  </a:lnTo>
                  <a:lnTo>
                    <a:pt x="11774" y="3349"/>
                  </a:lnTo>
                  <a:lnTo>
                    <a:pt x="11705" y="3367"/>
                  </a:lnTo>
                  <a:lnTo>
                    <a:pt x="11631" y="3383"/>
                  </a:lnTo>
                  <a:lnTo>
                    <a:pt x="11554" y="3398"/>
                  </a:lnTo>
                  <a:lnTo>
                    <a:pt x="11474" y="3411"/>
                  </a:lnTo>
                  <a:lnTo>
                    <a:pt x="11392" y="3422"/>
                  </a:lnTo>
                  <a:lnTo>
                    <a:pt x="11306" y="3431"/>
                  </a:lnTo>
                  <a:lnTo>
                    <a:pt x="11220" y="3436"/>
                  </a:lnTo>
                  <a:lnTo>
                    <a:pt x="11130" y="3438"/>
                  </a:lnTo>
                  <a:lnTo>
                    <a:pt x="11040" y="3437"/>
                  </a:lnTo>
                  <a:lnTo>
                    <a:pt x="10949" y="3432"/>
                  </a:lnTo>
                  <a:lnTo>
                    <a:pt x="10856" y="3422"/>
                  </a:lnTo>
                  <a:lnTo>
                    <a:pt x="10763" y="3408"/>
                  </a:lnTo>
                  <a:lnTo>
                    <a:pt x="10670" y="3388"/>
                  </a:lnTo>
                  <a:lnTo>
                    <a:pt x="10577" y="3363"/>
                  </a:lnTo>
                  <a:lnTo>
                    <a:pt x="10484" y="3332"/>
                  </a:lnTo>
                  <a:lnTo>
                    <a:pt x="10392" y="3295"/>
                  </a:lnTo>
                  <a:lnTo>
                    <a:pt x="10300" y="3251"/>
                  </a:lnTo>
                  <a:lnTo>
                    <a:pt x="10210" y="3200"/>
                  </a:lnTo>
                  <a:lnTo>
                    <a:pt x="10122" y="3142"/>
                  </a:lnTo>
                  <a:lnTo>
                    <a:pt x="10034" y="3076"/>
                  </a:lnTo>
                  <a:lnTo>
                    <a:pt x="9985" y="3023"/>
                  </a:lnTo>
                  <a:lnTo>
                    <a:pt x="9941" y="2969"/>
                  </a:lnTo>
                  <a:lnTo>
                    <a:pt x="9904" y="2914"/>
                  </a:lnTo>
                  <a:lnTo>
                    <a:pt x="9872" y="2860"/>
                  </a:lnTo>
                  <a:lnTo>
                    <a:pt x="9847" y="2805"/>
                  </a:lnTo>
                  <a:lnTo>
                    <a:pt x="9827" y="2751"/>
                  </a:lnTo>
                  <a:lnTo>
                    <a:pt x="9813" y="2697"/>
                  </a:lnTo>
                  <a:lnTo>
                    <a:pt x="9805" y="2643"/>
                  </a:lnTo>
                  <a:lnTo>
                    <a:pt x="9801" y="2591"/>
                  </a:lnTo>
                  <a:lnTo>
                    <a:pt x="9803" y="2538"/>
                  </a:lnTo>
                  <a:lnTo>
                    <a:pt x="9809" y="2488"/>
                  </a:lnTo>
                  <a:lnTo>
                    <a:pt x="9820" y="2439"/>
                  </a:lnTo>
                  <a:lnTo>
                    <a:pt x="9836" y="2390"/>
                  </a:lnTo>
                  <a:lnTo>
                    <a:pt x="9856" y="2344"/>
                  </a:lnTo>
                  <a:lnTo>
                    <a:pt x="9880" y="2300"/>
                  </a:lnTo>
                  <a:lnTo>
                    <a:pt x="9909" y="2258"/>
                  </a:lnTo>
                  <a:lnTo>
                    <a:pt x="9942" y="2218"/>
                  </a:lnTo>
                  <a:lnTo>
                    <a:pt x="9977" y="2181"/>
                  </a:lnTo>
                  <a:lnTo>
                    <a:pt x="10017" y="2146"/>
                  </a:lnTo>
                  <a:lnTo>
                    <a:pt x="10060" y="2114"/>
                  </a:lnTo>
                  <a:lnTo>
                    <a:pt x="10106" y="2086"/>
                  </a:lnTo>
                  <a:lnTo>
                    <a:pt x="10155" y="2061"/>
                  </a:lnTo>
                  <a:lnTo>
                    <a:pt x="10207" y="2039"/>
                  </a:lnTo>
                  <a:lnTo>
                    <a:pt x="10263" y="2020"/>
                  </a:lnTo>
                  <a:lnTo>
                    <a:pt x="10320" y="2005"/>
                  </a:lnTo>
                  <a:lnTo>
                    <a:pt x="10379" y="1995"/>
                  </a:lnTo>
                  <a:lnTo>
                    <a:pt x="10442" y="1989"/>
                  </a:lnTo>
                  <a:lnTo>
                    <a:pt x="10505" y="1987"/>
                  </a:lnTo>
                  <a:lnTo>
                    <a:pt x="10572" y="1990"/>
                  </a:lnTo>
                  <a:lnTo>
                    <a:pt x="10639" y="1998"/>
                  </a:lnTo>
                  <a:lnTo>
                    <a:pt x="10709" y="2010"/>
                  </a:lnTo>
                  <a:lnTo>
                    <a:pt x="10779" y="2028"/>
                  </a:lnTo>
                  <a:lnTo>
                    <a:pt x="10822" y="2044"/>
                  </a:lnTo>
                  <a:lnTo>
                    <a:pt x="10862" y="2061"/>
                  </a:lnTo>
                  <a:lnTo>
                    <a:pt x="10899" y="2080"/>
                  </a:lnTo>
                  <a:lnTo>
                    <a:pt x="10930" y="2102"/>
                  </a:lnTo>
                  <a:lnTo>
                    <a:pt x="10958" y="2125"/>
                  </a:lnTo>
                  <a:lnTo>
                    <a:pt x="10983" y="2151"/>
                  </a:lnTo>
                  <a:lnTo>
                    <a:pt x="11003" y="2178"/>
                  </a:lnTo>
                  <a:lnTo>
                    <a:pt x="11021" y="2206"/>
                  </a:lnTo>
                  <a:lnTo>
                    <a:pt x="11035" y="2235"/>
                  </a:lnTo>
                  <a:lnTo>
                    <a:pt x="11046" y="2264"/>
                  </a:lnTo>
                  <a:lnTo>
                    <a:pt x="11053" y="2294"/>
                  </a:lnTo>
                  <a:lnTo>
                    <a:pt x="11058" y="2325"/>
                  </a:lnTo>
                  <a:lnTo>
                    <a:pt x="11059" y="2355"/>
                  </a:lnTo>
                  <a:lnTo>
                    <a:pt x="11057" y="2385"/>
                  </a:lnTo>
                  <a:lnTo>
                    <a:pt x="11053" y="2414"/>
                  </a:lnTo>
                  <a:lnTo>
                    <a:pt x="11046" y="2444"/>
                  </a:lnTo>
                  <a:lnTo>
                    <a:pt x="11036" y="2472"/>
                  </a:lnTo>
                  <a:lnTo>
                    <a:pt x="11023" y="2498"/>
                  </a:lnTo>
                  <a:lnTo>
                    <a:pt x="11009" y="2523"/>
                  </a:lnTo>
                  <a:lnTo>
                    <a:pt x="10992" y="2547"/>
                  </a:lnTo>
                  <a:lnTo>
                    <a:pt x="10973" y="2569"/>
                  </a:lnTo>
                  <a:lnTo>
                    <a:pt x="10952" y="2589"/>
                  </a:lnTo>
                  <a:lnTo>
                    <a:pt x="10929" y="2606"/>
                  </a:lnTo>
                  <a:lnTo>
                    <a:pt x="10905" y="2620"/>
                  </a:lnTo>
                  <a:lnTo>
                    <a:pt x="10878" y="2632"/>
                  </a:lnTo>
                  <a:lnTo>
                    <a:pt x="10849" y="2640"/>
                  </a:lnTo>
                  <a:lnTo>
                    <a:pt x="10819" y="2646"/>
                  </a:lnTo>
                  <a:lnTo>
                    <a:pt x="10788" y="2647"/>
                  </a:lnTo>
                  <a:lnTo>
                    <a:pt x="10756" y="2645"/>
                  </a:lnTo>
                  <a:lnTo>
                    <a:pt x="10722" y="2639"/>
                  </a:lnTo>
                  <a:lnTo>
                    <a:pt x="10686" y="2629"/>
                  </a:lnTo>
                  <a:lnTo>
                    <a:pt x="10650" y="2614"/>
                  </a:lnTo>
                  <a:lnTo>
                    <a:pt x="10649" y="2653"/>
                  </a:lnTo>
                  <a:lnTo>
                    <a:pt x="10653" y="2691"/>
                  </a:lnTo>
                  <a:lnTo>
                    <a:pt x="10659" y="2728"/>
                  </a:lnTo>
                  <a:lnTo>
                    <a:pt x="10670" y="2763"/>
                  </a:lnTo>
                  <a:lnTo>
                    <a:pt x="10683" y="2796"/>
                  </a:lnTo>
                  <a:lnTo>
                    <a:pt x="10700" y="2828"/>
                  </a:lnTo>
                  <a:lnTo>
                    <a:pt x="10720" y="2857"/>
                  </a:lnTo>
                  <a:lnTo>
                    <a:pt x="10743" y="2885"/>
                  </a:lnTo>
                  <a:lnTo>
                    <a:pt x="10767" y="2911"/>
                  </a:lnTo>
                  <a:lnTo>
                    <a:pt x="10795" y="2935"/>
                  </a:lnTo>
                  <a:lnTo>
                    <a:pt x="10824" y="2957"/>
                  </a:lnTo>
                  <a:lnTo>
                    <a:pt x="10856" y="2978"/>
                  </a:lnTo>
                  <a:lnTo>
                    <a:pt x="10890" y="2996"/>
                  </a:lnTo>
                  <a:lnTo>
                    <a:pt x="10926" y="3012"/>
                  </a:lnTo>
                  <a:lnTo>
                    <a:pt x="10962" y="3026"/>
                  </a:lnTo>
                  <a:lnTo>
                    <a:pt x="11001" y="3038"/>
                  </a:lnTo>
                  <a:lnTo>
                    <a:pt x="11041" y="3048"/>
                  </a:lnTo>
                  <a:lnTo>
                    <a:pt x="11082" y="3055"/>
                  </a:lnTo>
                  <a:lnTo>
                    <a:pt x="11123" y="3060"/>
                  </a:lnTo>
                  <a:lnTo>
                    <a:pt x="11165" y="3063"/>
                  </a:lnTo>
                  <a:lnTo>
                    <a:pt x="11209" y="3064"/>
                  </a:lnTo>
                  <a:lnTo>
                    <a:pt x="11252" y="3062"/>
                  </a:lnTo>
                  <a:lnTo>
                    <a:pt x="11296" y="3057"/>
                  </a:lnTo>
                  <a:lnTo>
                    <a:pt x="11339" y="3050"/>
                  </a:lnTo>
                  <a:lnTo>
                    <a:pt x="11384" y="3041"/>
                  </a:lnTo>
                  <a:lnTo>
                    <a:pt x="11427" y="3029"/>
                  </a:lnTo>
                  <a:lnTo>
                    <a:pt x="11469" y="3014"/>
                  </a:lnTo>
                  <a:lnTo>
                    <a:pt x="11512" y="2996"/>
                  </a:lnTo>
                  <a:lnTo>
                    <a:pt x="11553" y="2976"/>
                  </a:lnTo>
                  <a:lnTo>
                    <a:pt x="11593" y="2952"/>
                  </a:lnTo>
                  <a:lnTo>
                    <a:pt x="11633" y="2926"/>
                  </a:lnTo>
                  <a:lnTo>
                    <a:pt x="11670" y="2898"/>
                  </a:lnTo>
                  <a:lnTo>
                    <a:pt x="11703" y="2870"/>
                  </a:lnTo>
                  <a:lnTo>
                    <a:pt x="11732" y="2842"/>
                  </a:lnTo>
                  <a:lnTo>
                    <a:pt x="11758" y="2811"/>
                  </a:lnTo>
                  <a:lnTo>
                    <a:pt x="11782" y="2781"/>
                  </a:lnTo>
                  <a:lnTo>
                    <a:pt x="11803" y="2749"/>
                  </a:lnTo>
                  <a:lnTo>
                    <a:pt x="11821" y="2717"/>
                  </a:lnTo>
                  <a:lnTo>
                    <a:pt x="11839" y="2684"/>
                  </a:lnTo>
                  <a:lnTo>
                    <a:pt x="11852" y="2650"/>
                  </a:lnTo>
                  <a:lnTo>
                    <a:pt x="11864" y="2616"/>
                  </a:lnTo>
                  <a:lnTo>
                    <a:pt x="11873" y="2582"/>
                  </a:lnTo>
                  <a:lnTo>
                    <a:pt x="11881" y="2546"/>
                  </a:lnTo>
                  <a:lnTo>
                    <a:pt x="11886" y="2511"/>
                  </a:lnTo>
                  <a:lnTo>
                    <a:pt x="11889" y="2476"/>
                  </a:lnTo>
                  <a:lnTo>
                    <a:pt x="11890" y="2440"/>
                  </a:lnTo>
                  <a:lnTo>
                    <a:pt x="11889" y="2403"/>
                  </a:lnTo>
                  <a:lnTo>
                    <a:pt x="11887" y="2368"/>
                  </a:lnTo>
                  <a:lnTo>
                    <a:pt x="11883" y="2332"/>
                  </a:lnTo>
                  <a:lnTo>
                    <a:pt x="11877" y="2295"/>
                  </a:lnTo>
                  <a:lnTo>
                    <a:pt x="11869" y="2260"/>
                  </a:lnTo>
                  <a:lnTo>
                    <a:pt x="11861" y="2225"/>
                  </a:lnTo>
                  <a:lnTo>
                    <a:pt x="11850" y="2190"/>
                  </a:lnTo>
                  <a:lnTo>
                    <a:pt x="11839" y="2154"/>
                  </a:lnTo>
                  <a:lnTo>
                    <a:pt x="11825" y="2120"/>
                  </a:lnTo>
                  <a:lnTo>
                    <a:pt x="11810" y="2087"/>
                  </a:lnTo>
                  <a:lnTo>
                    <a:pt x="11795" y="2054"/>
                  </a:lnTo>
                  <a:lnTo>
                    <a:pt x="11779" y="2020"/>
                  </a:lnTo>
                  <a:lnTo>
                    <a:pt x="11761" y="1989"/>
                  </a:lnTo>
                  <a:lnTo>
                    <a:pt x="11743" y="1958"/>
                  </a:lnTo>
                  <a:lnTo>
                    <a:pt x="11723" y="1928"/>
                  </a:lnTo>
                  <a:lnTo>
                    <a:pt x="11703" y="1898"/>
                  </a:lnTo>
                  <a:lnTo>
                    <a:pt x="11683" y="1870"/>
                  </a:lnTo>
                  <a:lnTo>
                    <a:pt x="11660" y="1843"/>
                  </a:lnTo>
                  <a:lnTo>
                    <a:pt x="11636" y="1815"/>
                  </a:lnTo>
                  <a:lnTo>
                    <a:pt x="11611" y="1787"/>
                  </a:lnTo>
                  <a:lnTo>
                    <a:pt x="11585" y="1760"/>
                  </a:lnTo>
                  <a:lnTo>
                    <a:pt x="11558" y="1736"/>
                  </a:lnTo>
                  <a:lnTo>
                    <a:pt x="11531" y="1712"/>
                  </a:lnTo>
                  <a:lnTo>
                    <a:pt x="11503" y="1689"/>
                  </a:lnTo>
                  <a:lnTo>
                    <a:pt x="11474" y="1668"/>
                  </a:lnTo>
                  <a:lnTo>
                    <a:pt x="11446" y="1647"/>
                  </a:lnTo>
                  <a:lnTo>
                    <a:pt x="11417" y="1627"/>
                  </a:lnTo>
                  <a:lnTo>
                    <a:pt x="11387" y="1608"/>
                  </a:lnTo>
                  <a:lnTo>
                    <a:pt x="11357" y="1591"/>
                  </a:lnTo>
                  <a:lnTo>
                    <a:pt x="11326" y="1574"/>
                  </a:lnTo>
                  <a:lnTo>
                    <a:pt x="11295" y="1559"/>
                  </a:lnTo>
                  <a:lnTo>
                    <a:pt x="11264" y="1544"/>
                  </a:lnTo>
                  <a:lnTo>
                    <a:pt x="11233" y="1531"/>
                  </a:lnTo>
                  <a:lnTo>
                    <a:pt x="11201" y="1518"/>
                  </a:lnTo>
                  <a:lnTo>
                    <a:pt x="11169" y="1505"/>
                  </a:lnTo>
                  <a:lnTo>
                    <a:pt x="11137" y="1493"/>
                  </a:lnTo>
                  <a:lnTo>
                    <a:pt x="11106" y="1483"/>
                  </a:lnTo>
                  <a:lnTo>
                    <a:pt x="11074" y="1473"/>
                  </a:lnTo>
                  <a:lnTo>
                    <a:pt x="11042" y="1464"/>
                  </a:lnTo>
                  <a:lnTo>
                    <a:pt x="11010" y="1456"/>
                  </a:lnTo>
                  <a:lnTo>
                    <a:pt x="10978" y="1449"/>
                  </a:lnTo>
                  <a:lnTo>
                    <a:pt x="10947" y="1442"/>
                  </a:lnTo>
                  <a:lnTo>
                    <a:pt x="10916" y="1436"/>
                  </a:lnTo>
                  <a:lnTo>
                    <a:pt x="10885" y="1430"/>
                  </a:lnTo>
                  <a:lnTo>
                    <a:pt x="10853" y="1425"/>
                  </a:lnTo>
                  <a:lnTo>
                    <a:pt x="10823" y="1421"/>
                  </a:lnTo>
                  <a:lnTo>
                    <a:pt x="10763" y="1414"/>
                  </a:lnTo>
                  <a:lnTo>
                    <a:pt x="10704" y="1409"/>
                  </a:lnTo>
                  <a:lnTo>
                    <a:pt x="10632" y="1405"/>
                  </a:lnTo>
                  <a:lnTo>
                    <a:pt x="10562" y="1404"/>
                  </a:lnTo>
                  <a:lnTo>
                    <a:pt x="10490" y="1406"/>
                  </a:lnTo>
                  <a:lnTo>
                    <a:pt x="10421" y="1410"/>
                  </a:lnTo>
                  <a:lnTo>
                    <a:pt x="10352" y="1417"/>
                  </a:lnTo>
                  <a:lnTo>
                    <a:pt x="10285" y="1426"/>
                  </a:lnTo>
                  <a:lnTo>
                    <a:pt x="10218" y="1437"/>
                  </a:lnTo>
                  <a:lnTo>
                    <a:pt x="10153" y="1451"/>
                  </a:lnTo>
                  <a:lnTo>
                    <a:pt x="10090" y="1467"/>
                  </a:lnTo>
                  <a:lnTo>
                    <a:pt x="10027" y="1485"/>
                  </a:lnTo>
                  <a:lnTo>
                    <a:pt x="9966" y="1505"/>
                  </a:lnTo>
                  <a:lnTo>
                    <a:pt x="9908" y="1528"/>
                  </a:lnTo>
                  <a:lnTo>
                    <a:pt x="9850" y="1552"/>
                  </a:lnTo>
                  <a:lnTo>
                    <a:pt x="9794" y="1578"/>
                  </a:lnTo>
                  <a:lnTo>
                    <a:pt x="9741" y="1606"/>
                  </a:lnTo>
                  <a:lnTo>
                    <a:pt x="9689" y="1635"/>
                  </a:lnTo>
                  <a:lnTo>
                    <a:pt x="9640" y="1667"/>
                  </a:lnTo>
                  <a:lnTo>
                    <a:pt x="9593" y="1700"/>
                  </a:lnTo>
                  <a:lnTo>
                    <a:pt x="9547" y="1734"/>
                  </a:lnTo>
                  <a:lnTo>
                    <a:pt x="9505" y="1769"/>
                  </a:lnTo>
                  <a:lnTo>
                    <a:pt x="9465" y="1807"/>
                  </a:lnTo>
                  <a:lnTo>
                    <a:pt x="9428" y="1846"/>
                  </a:lnTo>
                  <a:lnTo>
                    <a:pt x="9392" y="1885"/>
                  </a:lnTo>
                  <a:lnTo>
                    <a:pt x="9360" y="1927"/>
                  </a:lnTo>
                  <a:lnTo>
                    <a:pt x="9331" y="1968"/>
                  </a:lnTo>
                  <a:lnTo>
                    <a:pt x="9305" y="2011"/>
                  </a:lnTo>
                  <a:lnTo>
                    <a:pt x="9282" y="2056"/>
                  </a:lnTo>
                  <a:lnTo>
                    <a:pt x="9262" y="2100"/>
                  </a:lnTo>
                  <a:lnTo>
                    <a:pt x="9244" y="2146"/>
                  </a:lnTo>
                  <a:lnTo>
                    <a:pt x="9231" y="2193"/>
                  </a:lnTo>
                  <a:lnTo>
                    <a:pt x="9221" y="2240"/>
                  </a:lnTo>
                  <a:lnTo>
                    <a:pt x="9215" y="2287"/>
                  </a:lnTo>
                  <a:lnTo>
                    <a:pt x="9211" y="2337"/>
                  </a:lnTo>
                  <a:lnTo>
                    <a:pt x="9209" y="2387"/>
                  </a:lnTo>
                  <a:lnTo>
                    <a:pt x="9210" y="2439"/>
                  </a:lnTo>
                  <a:lnTo>
                    <a:pt x="9214" y="2489"/>
                  </a:lnTo>
                  <a:lnTo>
                    <a:pt x="9219" y="2541"/>
                  </a:lnTo>
                  <a:lnTo>
                    <a:pt x="9228" y="2593"/>
                  </a:lnTo>
                  <a:lnTo>
                    <a:pt x="9239" y="2645"/>
                  </a:lnTo>
                  <a:lnTo>
                    <a:pt x="9253" y="2697"/>
                  </a:lnTo>
                  <a:lnTo>
                    <a:pt x="9271" y="2749"/>
                  </a:lnTo>
                  <a:lnTo>
                    <a:pt x="9291" y="2800"/>
                  </a:lnTo>
                  <a:lnTo>
                    <a:pt x="9315" y="2853"/>
                  </a:lnTo>
                  <a:lnTo>
                    <a:pt x="9341" y="2903"/>
                  </a:lnTo>
                  <a:lnTo>
                    <a:pt x="9372" y="2954"/>
                  </a:lnTo>
                  <a:lnTo>
                    <a:pt x="9405" y="3005"/>
                  </a:lnTo>
                  <a:lnTo>
                    <a:pt x="9443" y="3054"/>
                  </a:lnTo>
                  <a:lnTo>
                    <a:pt x="9484" y="3103"/>
                  </a:lnTo>
                  <a:lnTo>
                    <a:pt x="9529" y="3151"/>
                  </a:lnTo>
                  <a:lnTo>
                    <a:pt x="9578" y="3198"/>
                  </a:lnTo>
                  <a:lnTo>
                    <a:pt x="9632" y="3244"/>
                  </a:lnTo>
                  <a:lnTo>
                    <a:pt x="9689" y="3289"/>
                  </a:lnTo>
                  <a:lnTo>
                    <a:pt x="9752" y="3332"/>
                  </a:lnTo>
                  <a:lnTo>
                    <a:pt x="9817" y="3375"/>
                  </a:lnTo>
                  <a:lnTo>
                    <a:pt x="9888" y="3415"/>
                  </a:lnTo>
                  <a:lnTo>
                    <a:pt x="9964" y="3454"/>
                  </a:lnTo>
                  <a:lnTo>
                    <a:pt x="10044" y="3493"/>
                  </a:lnTo>
                  <a:lnTo>
                    <a:pt x="10129" y="3528"/>
                  </a:lnTo>
                  <a:lnTo>
                    <a:pt x="10219" y="3562"/>
                  </a:lnTo>
                  <a:lnTo>
                    <a:pt x="10314" y="3594"/>
                  </a:lnTo>
                  <a:lnTo>
                    <a:pt x="10415" y="3624"/>
                  </a:lnTo>
                  <a:lnTo>
                    <a:pt x="10520" y="3652"/>
                  </a:lnTo>
                  <a:lnTo>
                    <a:pt x="10631" y="3677"/>
                  </a:lnTo>
                  <a:lnTo>
                    <a:pt x="10748" y="3700"/>
                  </a:lnTo>
                  <a:lnTo>
                    <a:pt x="10809" y="3707"/>
                  </a:lnTo>
                  <a:lnTo>
                    <a:pt x="10873" y="3713"/>
                  </a:lnTo>
                  <a:lnTo>
                    <a:pt x="10938" y="3717"/>
                  </a:lnTo>
                  <a:lnTo>
                    <a:pt x="11005" y="3719"/>
                  </a:lnTo>
                  <a:lnTo>
                    <a:pt x="11074" y="3720"/>
                  </a:lnTo>
                  <a:lnTo>
                    <a:pt x="11145" y="3720"/>
                  </a:lnTo>
                  <a:lnTo>
                    <a:pt x="11217" y="3717"/>
                  </a:lnTo>
                  <a:lnTo>
                    <a:pt x="11290" y="3713"/>
                  </a:lnTo>
                  <a:lnTo>
                    <a:pt x="11364" y="3708"/>
                  </a:lnTo>
                  <a:lnTo>
                    <a:pt x="11438" y="3700"/>
                  </a:lnTo>
                  <a:lnTo>
                    <a:pt x="11514" y="3691"/>
                  </a:lnTo>
                  <a:lnTo>
                    <a:pt x="11589" y="3681"/>
                  </a:lnTo>
                  <a:lnTo>
                    <a:pt x="11665" y="3668"/>
                  </a:lnTo>
                  <a:lnTo>
                    <a:pt x="11741" y="3654"/>
                  </a:lnTo>
                  <a:lnTo>
                    <a:pt x="11816" y="3638"/>
                  </a:lnTo>
                  <a:lnTo>
                    <a:pt x="11891" y="3620"/>
                  </a:lnTo>
                  <a:lnTo>
                    <a:pt x="11965" y="3599"/>
                  </a:lnTo>
                  <a:lnTo>
                    <a:pt x="12039" y="3578"/>
                  </a:lnTo>
                  <a:lnTo>
                    <a:pt x="12111" y="3554"/>
                  </a:lnTo>
                  <a:lnTo>
                    <a:pt x="12182" y="3529"/>
                  </a:lnTo>
                  <a:lnTo>
                    <a:pt x="12251" y="3501"/>
                  </a:lnTo>
                  <a:lnTo>
                    <a:pt x="12320" y="3471"/>
                  </a:lnTo>
                  <a:lnTo>
                    <a:pt x="12385" y="3440"/>
                  </a:lnTo>
                  <a:lnTo>
                    <a:pt x="12449" y="3407"/>
                  </a:lnTo>
                  <a:lnTo>
                    <a:pt x="12511" y="3371"/>
                  </a:lnTo>
                  <a:lnTo>
                    <a:pt x="12570" y="3333"/>
                  </a:lnTo>
                  <a:lnTo>
                    <a:pt x="12626" y="3294"/>
                  </a:lnTo>
                  <a:lnTo>
                    <a:pt x="12680" y="3252"/>
                  </a:lnTo>
                  <a:lnTo>
                    <a:pt x="12730" y="3208"/>
                  </a:lnTo>
                  <a:lnTo>
                    <a:pt x="12777" y="3162"/>
                  </a:lnTo>
                  <a:lnTo>
                    <a:pt x="12821" y="3114"/>
                  </a:lnTo>
                  <a:lnTo>
                    <a:pt x="12861" y="3063"/>
                  </a:lnTo>
                  <a:lnTo>
                    <a:pt x="12867" y="3106"/>
                  </a:lnTo>
                  <a:lnTo>
                    <a:pt x="12875" y="3146"/>
                  </a:lnTo>
                  <a:lnTo>
                    <a:pt x="12885" y="3185"/>
                  </a:lnTo>
                  <a:lnTo>
                    <a:pt x="12898" y="3224"/>
                  </a:lnTo>
                  <a:lnTo>
                    <a:pt x="12913" y="3259"/>
                  </a:lnTo>
                  <a:lnTo>
                    <a:pt x="12930" y="3293"/>
                  </a:lnTo>
                  <a:lnTo>
                    <a:pt x="12949" y="3325"/>
                  </a:lnTo>
                  <a:lnTo>
                    <a:pt x="12972" y="3357"/>
                  </a:lnTo>
                  <a:lnTo>
                    <a:pt x="12995" y="3385"/>
                  </a:lnTo>
                  <a:lnTo>
                    <a:pt x="13020" y="3412"/>
                  </a:lnTo>
                  <a:lnTo>
                    <a:pt x="13047" y="3437"/>
                  </a:lnTo>
                  <a:lnTo>
                    <a:pt x="13076" y="3460"/>
                  </a:lnTo>
                  <a:lnTo>
                    <a:pt x="13106" y="3481"/>
                  </a:lnTo>
                  <a:lnTo>
                    <a:pt x="13139" y="3501"/>
                  </a:lnTo>
                  <a:lnTo>
                    <a:pt x="13173" y="3518"/>
                  </a:lnTo>
                  <a:lnTo>
                    <a:pt x="13208" y="3532"/>
                  </a:lnTo>
                  <a:lnTo>
                    <a:pt x="13245" y="3545"/>
                  </a:lnTo>
                  <a:lnTo>
                    <a:pt x="13284" y="3555"/>
                  </a:lnTo>
                  <a:lnTo>
                    <a:pt x="13324" y="3563"/>
                  </a:lnTo>
                  <a:lnTo>
                    <a:pt x="13365" y="3568"/>
                  </a:lnTo>
                  <a:lnTo>
                    <a:pt x="13407" y="3571"/>
                  </a:lnTo>
                  <a:lnTo>
                    <a:pt x="13451" y="3572"/>
                  </a:lnTo>
                  <a:lnTo>
                    <a:pt x="13496" y="3570"/>
                  </a:lnTo>
                  <a:lnTo>
                    <a:pt x="13541" y="3566"/>
                  </a:lnTo>
                  <a:lnTo>
                    <a:pt x="13588" y="3559"/>
                  </a:lnTo>
                  <a:lnTo>
                    <a:pt x="13636" y="3549"/>
                  </a:lnTo>
                  <a:lnTo>
                    <a:pt x="13685" y="3537"/>
                  </a:lnTo>
                  <a:lnTo>
                    <a:pt x="13734" y="3522"/>
                  </a:lnTo>
                  <a:lnTo>
                    <a:pt x="13785" y="3505"/>
                  </a:lnTo>
                  <a:lnTo>
                    <a:pt x="13835" y="3483"/>
                  </a:lnTo>
                  <a:lnTo>
                    <a:pt x="13886" y="3460"/>
                  </a:lnTo>
                  <a:lnTo>
                    <a:pt x="13939" y="3433"/>
                  </a:lnTo>
                  <a:lnTo>
                    <a:pt x="13962" y="3454"/>
                  </a:lnTo>
                  <a:lnTo>
                    <a:pt x="13986" y="3471"/>
                  </a:lnTo>
                  <a:lnTo>
                    <a:pt x="14012" y="3488"/>
                  </a:lnTo>
                  <a:lnTo>
                    <a:pt x="14039" y="3502"/>
                  </a:lnTo>
                  <a:lnTo>
                    <a:pt x="14068" y="3514"/>
                  </a:lnTo>
                  <a:lnTo>
                    <a:pt x="14098" y="3524"/>
                  </a:lnTo>
                  <a:lnTo>
                    <a:pt x="14129" y="3532"/>
                  </a:lnTo>
                  <a:lnTo>
                    <a:pt x="14161" y="3539"/>
                  </a:lnTo>
                  <a:lnTo>
                    <a:pt x="14193" y="3544"/>
                  </a:lnTo>
                  <a:lnTo>
                    <a:pt x="14227" y="3548"/>
                  </a:lnTo>
                  <a:lnTo>
                    <a:pt x="14261" y="3550"/>
                  </a:lnTo>
                  <a:lnTo>
                    <a:pt x="14296" y="3552"/>
                  </a:lnTo>
                  <a:lnTo>
                    <a:pt x="14330" y="3552"/>
                  </a:lnTo>
                  <a:lnTo>
                    <a:pt x="14365" y="3551"/>
                  </a:lnTo>
                  <a:lnTo>
                    <a:pt x="14400" y="3550"/>
                  </a:lnTo>
                  <a:lnTo>
                    <a:pt x="14436" y="3547"/>
                  </a:lnTo>
                  <a:lnTo>
                    <a:pt x="14471" y="3544"/>
                  </a:lnTo>
                  <a:lnTo>
                    <a:pt x="14506" y="3541"/>
                  </a:lnTo>
                  <a:lnTo>
                    <a:pt x="14541" y="3536"/>
                  </a:lnTo>
                  <a:lnTo>
                    <a:pt x="14576" y="3532"/>
                  </a:lnTo>
                  <a:lnTo>
                    <a:pt x="14642" y="3522"/>
                  </a:lnTo>
                  <a:lnTo>
                    <a:pt x="14705" y="3512"/>
                  </a:lnTo>
                  <a:lnTo>
                    <a:pt x="14766" y="3502"/>
                  </a:lnTo>
                  <a:lnTo>
                    <a:pt x="14820" y="3494"/>
                  </a:lnTo>
                  <a:lnTo>
                    <a:pt x="14845" y="3491"/>
                  </a:lnTo>
                  <a:lnTo>
                    <a:pt x="14869" y="3488"/>
                  </a:lnTo>
                  <a:lnTo>
                    <a:pt x="14890" y="3486"/>
                  </a:lnTo>
                  <a:lnTo>
                    <a:pt x="14911" y="3484"/>
                  </a:lnTo>
                  <a:lnTo>
                    <a:pt x="14959" y="3483"/>
                  </a:lnTo>
                  <a:lnTo>
                    <a:pt x="15006" y="3484"/>
                  </a:lnTo>
                  <a:lnTo>
                    <a:pt x="15029" y="3486"/>
                  </a:lnTo>
                  <a:lnTo>
                    <a:pt x="15054" y="3488"/>
                  </a:lnTo>
                  <a:lnTo>
                    <a:pt x="15077" y="3490"/>
                  </a:lnTo>
                  <a:lnTo>
                    <a:pt x="15101" y="3493"/>
                  </a:lnTo>
                  <a:lnTo>
                    <a:pt x="15124" y="3496"/>
                  </a:lnTo>
                  <a:lnTo>
                    <a:pt x="15147" y="3500"/>
                  </a:lnTo>
                  <a:lnTo>
                    <a:pt x="15171" y="3504"/>
                  </a:lnTo>
                  <a:lnTo>
                    <a:pt x="15195" y="3509"/>
                  </a:lnTo>
                  <a:lnTo>
                    <a:pt x="15219" y="3515"/>
                  </a:lnTo>
                  <a:lnTo>
                    <a:pt x="15243" y="3521"/>
                  </a:lnTo>
                  <a:lnTo>
                    <a:pt x="15267" y="3528"/>
                  </a:lnTo>
                  <a:lnTo>
                    <a:pt x="15290" y="3536"/>
                  </a:lnTo>
                  <a:lnTo>
                    <a:pt x="15314" y="3544"/>
                  </a:lnTo>
                  <a:lnTo>
                    <a:pt x="15338" y="3553"/>
                  </a:lnTo>
                  <a:lnTo>
                    <a:pt x="15362" y="3563"/>
                  </a:lnTo>
                  <a:lnTo>
                    <a:pt x="15388" y="3573"/>
                  </a:lnTo>
                  <a:lnTo>
                    <a:pt x="15412" y="3584"/>
                  </a:lnTo>
                  <a:lnTo>
                    <a:pt x="15437" y="3596"/>
                  </a:lnTo>
                  <a:lnTo>
                    <a:pt x="15461" y="3608"/>
                  </a:lnTo>
                  <a:lnTo>
                    <a:pt x="15486" y="3623"/>
                  </a:lnTo>
                  <a:lnTo>
                    <a:pt x="15511" y="3637"/>
                  </a:lnTo>
                  <a:lnTo>
                    <a:pt x="15538" y="3652"/>
                  </a:lnTo>
                  <a:lnTo>
                    <a:pt x="15563" y="3667"/>
                  </a:lnTo>
                  <a:lnTo>
                    <a:pt x="15589" y="3684"/>
                  </a:lnTo>
                  <a:lnTo>
                    <a:pt x="15615" y="3701"/>
                  </a:lnTo>
                  <a:lnTo>
                    <a:pt x="15641" y="3719"/>
                  </a:lnTo>
                  <a:lnTo>
                    <a:pt x="15667" y="3739"/>
                  </a:lnTo>
                  <a:lnTo>
                    <a:pt x="15694" y="3760"/>
                  </a:lnTo>
                  <a:lnTo>
                    <a:pt x="15766" y="3818"/>
                  </a:lnTo>
                  <a:lnTo>
                    <a:pt x="15830" y="3880"/>
                  </a:lnTo>
                  <a:lnTo>
                    <a:pt x="15887" y="3944"/>
                  </a:lnTo>
                  <a:lnTo>
                    <a:pt x="15937" y="4009"/>
                  </a:lnTo>
                  <a:lnTo>
                    <a:pt x="15980" y="4077"/>
                  </a:lnTo>
                  <a:lnTo>
                    <a:pt x="16016" y="4147"/>
                  </a:lnTo>
                  <a:lnTo>
                    <a:pt x="16046" y="4217"/>
                  </a:lnTo>
                  <a:lnTo>
                    <a:pt x="16069" y="4290"/>
                  </a:lnTo>
                  <a:lnTo>
                    <a:pt x="16086" y="4362"/>
                  </a:lnTo>
                  <a:lnTo>
                    <a:pt x="16096" y="4436"/>
                  </a:lnTo>
                  <a:lnTo>
                    <a:pt x="16100" y="4509"/>
                  </a:lnTo>
                  <a:lnTo>
                    <a:pt x="16098" y="4584"/>
                  </a:lnTo>
                  <a:lnTo>
                    <a:pt x="16091" y="4658"/>
                  </a:lnTo>
                  <a:lnTo>
                    <a:pt x="16077" y="4733"/>
                  </a:lnTo>
                  <a:lnTo>
                    <a:pt x="16059" y="4807"/>
                  </a:lnTo>
                  <a:lnTo>
                    <a:pt x="16035" y="4880"/>
                  </a:lnTo>
                  <a:lnTo>
                    <a:pt x="16004" y="4953"/>
                  </a:lnTo>
                  <a:lnTo>
                    <a:pt x="15970" y="5023"/>
                  </a:lnTo>
                  <a:lnTo>
                    <a:pt x="15930" y="5094"/>
                  </a:lnTo>
                  <a:lnTo>
                    <a:pt x="15886" y="5162"/>
                  </a:lnTo>
                  <a:lnTo>
                    <a:pt x="15836" y="5229"/>
                  </a:lnTo>
                  <a:lnTo>
                    <a:pt x="15782" y="5294"/>
                  </a:lnTo>
                  <a:lnTo>
                    <a:pt x="15724" y="5357"/>
                  </a:lnTo>
                  <a:lnTo>
                    <a:pt x="15661" y="5417"/>
                  </a:lnTo>
                  <a:lnTo>
                    <a:pt x="15594" y="5475"/>
                  </a:lnTo>
                  <a:lnTo>
                    <a:pt x="15523" y="5530"/>
                  </a:lnTo>
                  <a:lnTo>
                    <a:pt x="15448" y="5582"/>
                  </a:lnTo>
                  <a:lnTo>
                    <a:pt x="15369" y="5631"/>
                  </a:lnTo>
                  <a:lnTo>
                    <a:pt x="15287" y="5676"/>
                  </a:lnTo>
                  <a:lnTo>
                    <a:pt x="15201" y="5717"/>
                  </a:lnTo>
                  <a:lnTo>
                    <a:pt x="15112" y="5755"/>
                  </a:lnTo>
                  <a:lnTo>
                    <a:pt x="15020" y="5788"/>
                  </a:lnTo>
                  <a:lnTo>
                    <a:pt x="14914" y="5821"/>
                  </a:lnTo>
                  <a:lnTo>
                    <a:pt x="14804" y="5854"/>
                  </a:lnTo>
                  <a:lnTo>
                    <a:pt x="14690" y="5884"/>
                  </a:lnTo>
                  <a:lnTo>
                    <a:pt x="14574" y="5912"/>
                  </a:lnTo>
                  <a:lnTo>
                    <a:pt x="14455" y="5938"/>
                  </a:lnTo>
                  <a:lnTo>
                    <a:pt x="14333" y="5963"/>
                  </a:lnTo>
                  <a:lnTo>
                    <a:pt x="14209" y="5987"/>
                  </a:lnTo>
                  <a:lnTo>
                    <a:pt x="14083" y="6009"/>
                  </a:lnTo>
                  <a:lnTo>
                    <a:pt x="13956" y="6029"/>
                  </a:lnTo>
                  <a:lnTo>
                    <a:pt x="13828" y="6048"/>
                  </a:lnTo>
                  <a:lnTo>
                    <a:pt x="13699" y="6065"/>
                  </a:lnTo>
                  <a:lnTo>
                    <a:pt x="13570" y="6082"/>
                  </a:lnTo>
                  <a:lnTo>
                    <a:pt x="13441" y="6096"/>
                  </a:lnTo>
                  <a:lnTo>
                    <a:pt x="13313" y="6110"/>
                  </a:lnTo>
                  <a:lnTo>
                    <a:pt x="13184" y="6123"/>
                  </a:lnTo>
                  <a:lnTo>
                    <a:pt x="13057" y="6134"/>
                  </a:lnTo>
                  <a:lnTo>
                    <a:pt x="12931" y="6144"/>
                  </a:lnTo>
                  <a:lnTo>
                    <a:pt x="12808" y="6153"/>
                  </a:lnTo>
                  <a:lnTo>
                    <a:pt x="12686" y="6161"/>
                  </a:lnTo>
                  <a:lnTo>
                    <a:pt x="12566" y="6168"/>
                  </a:lnTo>
                  <a:lnTo>
                    <a:pt x="12449" y="6174"/>
                  </a:lnTo>
                  <a:lnTo>
                    <a:pt x="12336" y="6180"/>
                  </a:lnTo>
                  <a:lnTo>
                    <a:pt x="12225" y="6184"/>
                  </a:lnTo>
                  <a:lnTo>
                    <a:pt x="12118" y="6188"/>
                  </a:lnTo>
                  <a:lnTo>
                    <a:pt x="12017" y="6191"/>
                  </a:lnTo>
                  <a:lnTo>
                    <a:pt x="11918" y="6193"/>
                  </a:lnTo>
                  <a:lnTo>
                    <a:pt x="11825" y="6194"/>
                  </a:lnTo>
                  <a:lnTo>
                    <a:pt x="11737" y="6195"/>
                  </a:lnTo>
                  <a:lnTo>
                    <a:pt x="11578" y="6196"/>
                  </a:lnTo>
                  <a:lnTo>
                    <a:pt x="11444" y="6195"/>
                  </a:lnTo>
                  <a:lnTo>
                    <a:pt x="11192" y="6189"/>
                  </a:lnTo>
                  <a:lnTo>
                    <a:pt x="10941" y="6179"/>
                  </a:lnTo>
                  <a:lnTo>
                    <a:pt x="10690" y="6166"/>
                  </a:lnTo>
                  <a:lnTo>
                    <a:pt x="10441" y="6150"/>
                  </a:lnTo>
                  <a:lnTo>
                    <a:pt x="10192" y="6131"/>
                  </a:lnTo>
                  <a:lnTo>
                    <a:pt x="9944" y="6109"/>
                  </a:lnTo>
                  <a:lnTo>
                    <a:pt x="9696" y="6086"/>
                  </a:lnTo>
                  <a:lnTo>
                    <a:pt x="9449" y="6062"/>
                  </a:lnTo>
                  <a:lnTo>
                    <a:pt x="8955" y="6011"/>
                  </a:lnTo>
                  <a:lnTo>
                    <a:pt x="8461" y="5958"/>
                  </a:lnTo>
                  <a:lnTo>
                    <a:pt x="8213" y="5932"/>
                  </a:lnTo>
                  <a:lnTo>
                    <a:pt x="7966" y="5907"/>
                  </a:lnTo>
                  <a:lnTo>
                    <a:pt x="7718" y="5883"/>
                  </a:lnTo>
                  <a:lnTo>
                    <a:pt x="7469" y="5861"/>
                  </a:lnTo>
                  <a:lnTo>
                    <a:pt x="7221" y="5840"/>
                  </a:lnTo>
                  <a:lnTo>
                    <a:pt x="6971" y="5822"/>
                  </a:lnTo>
                  <a:lnTo>
                    <a:pt x="6721" y="5807"/>
                  </a:lnTo>
                  <a:lnTo>
                    <a:pt x="6469" y="5795"/>
                  </a:lnTo>
                  <a:lnTo>
                    <a:pt x="6218" y="5786"/>
                  </a:lnTo>
                  <a:lnTo>
                    <a:pt x="5964" y="5781"/>
                  </a:lnTo>
                  <a:lnTo>
                    <a:pt x="5708" y="5781"/>
                  </a:lnTo>
                  <a:lnTo>
                    <a:pt x="5453" y="5785"/>
                  </a:lnTo>
                  <a:lnTo>
                    <a:pt x="5195" y="5793"/>
                  </a:lnTo>
                  <a:lnTo>
                    <a:pt x="4936" y="5808"/>
                  </a:lnTo>
                  <a:lnTo>
                    <a:pt x="4675" y="5828"/>
                  </a:lnTo>
                  <a:lnTo>
                    <a:pt x="4412" y="5855"/>
                  </a:lnTo>
                  <a:lnTo>
                    <a:pt x="4148" y="5887"/>
                  </a:lnTo>
                  <a:lnTo>
                    <a:pt x="3881" y="5927"/>
                  </a:lnTo>
                  <a:lnTo>
                    <a:pt x="3612" y="5973"/>
                  </a:lnTo>
                  <a:lnTo>
                    <a:pt x="3342" y="6028"/>
                  </a:lnTo>
                  <a:lnTo>
                    <a:pt x="3222" y="6056"/>
                  </a:lnTo>
                  <a:lnTo>
                    <a:pt x="3102" y="6086"/>
                  </a:lnTo>
                  <a:lnTo>
                    <a:pt x="2986" y="6120"/>
                  </a:lnTo>
                  <a:lnTo>
                    <a:pt x="2869" y="6156"/>
                  </a:lnTo>
                  <a:lnTo>
                    <a:pt x="2755" y="6195"/>
                  </a:lnTo>
                  <a:lnTo>
                    <a:pt x="2643" y="6237"/>
                  </a:lnTo>
                  <a:lnTo>
                    <a:pt x="2534" y="6282"/>
                  </a:lnTo>
                  <a:lnTo>
                    <a:pt x="2426" y="6329"/>
                  </a:lnTo>
                  <a:lnTo>
                    <a:pt x="2321" y="6380"/>
                  </a:lnTo>
                  <a:lnTo>
                    <a:pt x="2220" y="6432"/>
                  </a:lnTo>
                  <a:lnTo>
                    <a:pt x="2121" y="6487"/>
                  </a:lnTo>
                  <a:lnTo>
                    <a:pt x="2026" y="6545"/>
                  </a:lnTo>
                  <a:lnTo>
                    <a:pt x="1933" y="6604"/>
                  </a:lnTo>
                  <a:lnTo>
                    <a:pt x="1844" y="6667"/>
                  </a:lnTo>
                  <a:lnTo>
                    <a:pt x="1760" y="6731"/>
                  </a:lnTo>
                  <a:lnTo>
                    <a:pt x="1679" y="6799"/>
                  </a:lnTo>
                  <a:lnTo>
                    <a:pt x="1603" y="6868"/>
                  </a:lnTo>
                  <a:lnTo>
                    <a:pt x="1532" y="6939"/>
                  </a:lnTo>
                  <a:lnTo>
                    <a:pt x="1464" y="7012"/>
                  </a:lnTo>
                  <a:lnTo>
                    <a:pt x="1402" y="7088"/>
                  </a:lnTo>
                  <a:lnTo>
                    <a:pt x="1344" y="7165"/>
                  </a:lnTo>
                  <a:lnTo>
                    <a:pt x="1292" y="7245"/>
                  </a:lnTo>
                  <a:lnTo>
                    <a:pt x="1245" y="7327"/>
                  </a:lnTo>
                  <a:lnTo>
                    <a:pt x="1204" y="7410"/>
                  </a:lnTo>
                  <a:lnTo>
                    <a:pt x="1169" y="7495"/>
                  </a:lnTo>
                  <a:lnTo>
                    <a:pt x="1140" y="7582"/>
                  </a:lnTo>
                  <a:lnTo>
                    <a:pt x="1117" y="7670"/>
                  </a:lnTo>
                  <a:lnTo>
                    <a:pt x="1100" y="7761"/>
                  </a:lnTo>
                  <a:lnTo>
                    <a:pt x="1091" y="7853"/>
                  </a:lnTo>
                  <a:lnTo>
                    <a:pt x="1088" y="7945"/>
                  </a:lnTo>
                  <a:lnTo>
                    <a:pt x="1092" y="8040"/>
                  </a:lnTo>
                  <a:lnTo>
                    <a:pt x="1103" y="8137"/>
                  </a:lnTo>
                  <a:lnTo>
                    <a:pt x="1122" y="8235"/>
                  </a:lnTo>
                  <a:lnTo>
                    <a:pt x="1150" y="8330"/>
                  </a:lnTo>
                  <a:lnTo>
                    <a:pt x="1186" y="8425"/>
                  </a:lnTo>
                  <a:lnTo>
                    <a:pt x="1232" y="8518"/>
                  </a:lnTo>
                  <a:lnTo>
                    <a:pt x="1284" y="8609"/>
                  </a:lnTo>
                  <a:lnTo>
                    <a:pt x="1344" y="8698"/>
                  </a:lnTo>
                  <a:lnTo>
                    <a:pt x="1413" y="8784"/>
                  </a:lnTo>
                  <a:lnTo>
                    <a:pt x="1488" y="8868"/>
                  </a:lnTo>
                  <a:lnTo>
                    <a:pt x="1572" y="8950"/>
                  </a:lnTo>
                  <a:lnTo>
                    <a:pt x="1661" y="9028"/>
                  </a:lnTo>
                  <a:lnTo>
                    <a:pt x="1759" y="9103"/>
                  </a:lnTo>
                  <a:lnTo>
                    <a:pt x="1864" y="9176"/>
                  </a:lnTo>
                  <a:lnTo>
                    <a:pt x="1974" y="9245"/>
                  </a:lnTo>
                  <a:lnTo>
                    <a:pt x="2091" y="9311"/>
                  </a:lnTo>
                  <a:lnTo>
                    <a:pt x="2215" y="9373"/>
                  </a:lnTo>
                  <a:lnTo>
                    <a:pt x="2345" y="9431"/>
                  </a:lnTo>
                  <a:lnTo>
                    <a:pt x="2481" y="9485"/>
                  </a:lnTo>
                  <a:lnTo>
                    <a:pt x="2622" y="9536"/>
                  </a:lnTo>
                  <a:lnTo>
                    <a:pt x="2770" y="9581"/>
                  </a:lnTo>
                  <a:lnTo>
                    <a:pt x="2923" y="9622"/>
                  </a:lnTo>
                  <a:lnTo>
                    <a:pt x="3081" y="9658"/>
                  </a:lnTo>
                  <a:lnTo>
                    <a:pt x="3245" y="9690"/>
                  </a:lnTo>
                  <a:lnTo>
                    <a:pt x="3413" y="9717"/>
                  </a:lnTo>
                  <a:lnTo>
                    <a:pt x="3587" y="9738"/>
                  </a:lnTo>
                  <a:lnTo>
                    <a:pt x="3765" y="9754"/>
                  </a:lnTo>
                  <a:lnTo>
                    <a:pt x="3948" y="9764"/>
                  </a:lnTo>
                  <a:lnTo>
                    <a:pt x="4135" y="9769"/>
                  </a:lnTo>
                  <a:lnTo>
                    <a:pt x="4326" y="9768"/>
                  </a:lnTo>
                  <a:lnTo>
                    <a:pt x="4521" y="9761"/>
                  </a:lnTo>
                  <a:lnTo>
                    <a:pt x="4719" y="9748"/>
                  </a:lnTo>
                  <a:lnTo>
                    <a:pt x="4923" y="9728"/>
                  </a:lnTo>
                  <a:lnTo>
                    <a:pt x="5128" y="9703"/>
                  </a:lnTo>
                  <a:lnTo>
                    <a:pt x="4985" y="9732"/>
                  </a:lnTo>
                  <a:lnTo>
                    <a:pt x="4830" y="9762"/>
                  </a:lnTo>
                  <a:lnTo>
                    <a:pt x="4663" y="9790"/>
                  </a:lnTo>
                  <a:lnTo>
                    <a:pt x="4486" y="9818"/>
                  </a:lnTo>
                  <a:lnTo>
                    <a:pt x="4300" y="9843"/>
                  </a:lnTo>
                  <a:lnTo>
                    <a:pt x="4104" y="9865"/>
                  </a:lnTo>
                  <a:lnTo>
                    <a:pt x="3904" y="9885"/>
                  </a:lnTo>
                  <a:lnTo>
                    <a:pt x="3697" y="9901"/>
                  </a:lnTo>
                  <a:lnTo>
                    <a:pt x="3486" y="9914"/>
                  </a:lnTo>
                  <a:lnTo>
                    <a:pt x="3271" y="9923"/>
                  </a:lnTo>
                  <a:lnTo>
                    <a:pt x="3054" y="9926"/>
                  </a:lnTo>
                  <a:lnTo>
                    <a:pt x="2836" y="9925"/>
                  </a:lnTo>
                  <a:lnTo>
                    <a:pt x="2617" y="9918"/>
                  </a:lnTo>
                  <a:lnTo>
                    <a:pt x="2401" y="9904"/>
                  </a:lnTo>
                  <a:lnTo>
                    <a:pt x="2187" y="9884"/>
                  </a:lnTo>
                  <a:lnTo>
                    <a:pt x="1975" y="9858"/>
                  </a:lnTo>
                  <a:lnTo>
                    <a:pt x="1769" y="9823"/>
                  </a:lnTo>
                  <a:lnTo>
                    <a:pt x="1568" y="9779"/>
                  </a:lnTo>
                  <a:lnTo>
                    <a:pt x="1374" y="9728"/>
                  </a:lnTo>
                  <a:lnTo>
                    <a:pt x="1188" y="9668"/>
                  </a:lnTo>
                  <a:lnTo>
                    <a:pt x="1011" y="9598"/>
                  </a:lnTo>
                  <a:lnTo>
                    <a:pt x="845" y="9518"/>
                  </a:lnTo>
                  <a:lnTo>
                    <a:pt x="690" y="9428"/>
                  </a:lnTo>
                  <a:lnTo>
                    <a:pt x="547" y="9327"/>
                  </a:lnTo>
                  <a:lnTo>
                    <a:pt x="419" y="9214"/>
                  </a:lnTo>
                  <a:lnTo>
                    <a:pt x="305" y="9089"/>
                  </a:lnTo>
                  <a:lnTo>
                    <a:pt x="207" y="8952"/>
                  </a:lnTo>
                  <a:lnTo>
                    <a:pt x="127" y="8803"/>
                  </a:lnTo>
                  <a:lnTo>
                    <a:pt x="65" y="8640"/>
                  </a:lnTo>
                  <a:lnTo>
                    <a:pt x="22" y="8462"/>
                  </a:lnTo>
                  <a:lnTo>
                    <a:pt x="0" y="8272"/>
                  </a:lnTo>
                  <a:lnTo>
                    <a:pt x="0" y="80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弧形 19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endCxn id="23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弧形 21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弧形 22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连接符 24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27" name="直接连接符 26"/>
            <p:cNvCxnSpPr>
              <a:endCxn id="28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弧形 27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弧形 28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弧形 29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弧形 31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35" name="直接连接符 34"/>
            <p:cNvCxnSpPr>
              <a:endCxn id="36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弧形 35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弧形 36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弧形 37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弧形 39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1" name="直接连接符 40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弧形 43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>
              <a:endCxn id="47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弧形 45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弧形 46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弧形 47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图片 49" descr="图片包含 花瓶, 室内, 餐桌, 鲜花&#10;&#10;已生成极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4" b="7004"/>
          <a:stretch>
            <a:fillRect/>
          </a:stretch>
        </p:blipFill>
        <p:spPr>
          <a:xfrm>
            <a:off x="3939955" y="1765027"/>
            <a:ext cx="4566406" cy="3045757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4029441" y="1675314"/>
            <a:ext cx="4562109" cy="305500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3855971" y="4535237"/>
            <a:ext cx="362799" cy="36279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文本框 58"/>
          <p:cNvSpPr txBox="1"/>
          <p:nvPr/>
        </p:nvSpPr>
        <p:spPr>
          <a:xfrm>
            <a:off x="1192100" y="1675314"/>
            <a:ext cx="1015663" cy="3554819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r>
              <a:rPr lang="zh-CN" altLang="en-US" sz="5400" dirty="0"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一木一浮生</a:t>
            </a:r>
            <a:endParaRPr lang="zh-CN" altLang="en-US" sz="5400" dirty="0"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1222158" y="1700087"/>
            <a:ext cx="845986" cy="364756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1138082" y="1621756"/>
            <a:ext cx="193636" cy="19363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2062280" y="5347653"/>
            <a:ext cx="193636" cy="19363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1331718" y="1530001"/>
            <a:ext cx="841861" cy="393616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/>
          <p:cNvSpPr txBox="1"/>
          <p:nvPr/>
        </p:nvSpPr>
        <p:spPr>
          <a:xfrm>
            <a:off x="9325457" y="744789"/>
            <a:ext cx="1569660" cy="50713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spc="300">
                <a:solidFill>
                  <a:schemeClr val="bg1"/>
                </a:solidFill>
              </a:defRPr>
            </a:lvl1pPr>
          </a:lstStyle>
          <a:p>
            <a:r>
              <a:rPr lang="zh-CN" altLang="en-US" sz="12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单击此处添加文字阐述，添加简短问题说明文字，具体说明文字在此处添加此处单击此处添加文字阐述，添加简短问题说明文字，具体说明文字在此处添加此处</a:t>
            </a:r>
            <a:endParaRPr lang="zh-CN" altLang="en-US" sz="1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9" grpId="0"/>
      <p:bldP spid="61" grpId="0" animBg="1"/>
      <p:bldP spid="62" grpId="0" animBg="1"/>
      <p:bldP spid="63" grpId="0" animBg="1"/>
      <p:bldP spid="64" grpId="0" animBg="1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弧形 19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endCxn id="2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弧形 21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弧形 2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38" name="直接连接符 37"/>
            <p:cNvCxnSpPr>
              <a:endCxn id="40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弧形 39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弧形 40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弧形 41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3" name="直接连接符 42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弧形 43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72" name="直接连接符 71"/>
            <p:cNvCxnSpPr>
              <a:endCxn id="73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弧形 72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弧形 74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6" name="直接连接符 75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弧形 76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8" name="直接连接符 77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80" name="直接连接符 79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弧形 80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2" name="直接连接符 81"/>
            <p:cNvCxnSpPr>
              <a:endCxn id="8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弧形 8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6" name="直接连接符 85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 descr="图片包含 室内, 花瓶, 餐桌, 墙壁&#10;&#10;已生成极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01" b="7284"/>
          <a:stretch>
            <a:fillRect/>
          </a:stretch>
        </p:blipFill>
        <p:spPr>
          <a:xfrm>
            <a:off x="3915429" y="924203"/>
            <a:ext cx="2034112" cy="3980892"/>
          </a:xfrm>
          <a:prstGeom prst="rect">
            <a:avLst/>
          </a:prstGeom>
        </p:spPr>
      </p:pic>
      <p:pic>
        <p:nvPicPr>
          <p:cNvPr id="7" name="图片 6" descr="图片包含 墙壁, 室内, 餐桌, 花瓶&#10;&#10;已生成极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08" b="29495"/>
          <a:stretch>
            <a:fillRect/>
          </a:stretch>
        </p:blipFill>
        <p:spPr>
          <a:xfrm>
            <a:off x="6251332" y="1850691"/>
            <a:ext cx="2034113" cy="400946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830596" y="852852"/>
            <a:ext cx="2118945" cy="412359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6251332" y="1793629"/>
            <a:ext cx="2118945" cy="412359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16"/>
          <p:cNvSpPr txBox="1"/>
          <p:nvPr/>
        </p:nvSpPr>
        <p:spPr>
          <a:xfrm>
            <a:off x="2792574" y="1303214"/>
            <a:ext cx="5170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cs typeface="Lato Regular"/>
                <a:sym typeface="Bebas" pitchFamily="2" charset="0"/>
              </a:rPr>
              <a:t>添加段落标题</a:t>
            </a:r>
            <a:endParaRPr lang="zh-CN" altLang="en-US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138082" y="1303213"/>
            <a:ext cx="1569660" cy="42515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2702561" y="1303214"/>
            <a:ext cx="0" cy="42515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16"/>
          <p:cNvSpPr txBox="1"/>
          <p:nvPr/>
        </p:nvSpPr>
        <p:spPr>
          <a:xfrm>
            <a:off x="10443713" y="1303214"/>
            <a:ext cx="5170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cs typeface="Lato Regular"/>
                <a:sym typeface="Bebas" pitchFamily="2" charset="0"/>
              </a:rPr>
              <a:t>添加段落标题</a:t>
            </a:r>
            <a:endParaRPr lang="zh-CN" altLang="en-US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8789221" y="1303213"/>
            <a:ext cx="1569660" cy="42515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64" name="直接连接符 63"/>
          <p:cNvCxnSpPr/>
          <p:nvPr/>
        </p:nvCxnSpPr>
        <p:spPr>
          <a:xfrm>
            <a:off x="10353700" y="1303214"/>
            <a:ext cx="0" cy="42515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0" grpId="0" animBg="1"/>
      <p:bldP spid="51" grpId="0"/>
      <p:bldP spid="52" grpId="0"/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弧形 19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endCxn id="2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弧形 21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弧形 2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38" name="直接连接符 37"/>
            <p:cNvCxnSpPr>
              <a:endCxn id="40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弧形 39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弧形 40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弧形 41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3" name="直接连接符 42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弧形 43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72" name="直接连接符 71"/>
            <p:cNvCxnSpPr>
              <a:endCxn id="73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弧形 72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弧形 74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6" name="直接连接符 75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弧形 76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8" name="直接连接符 77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80" name="直接连接符 79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弧形 80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2" name="直接连接符 81"/>
            <p:cNvCxnSpPr>
              <a:endCxn id="8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弧形 8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6" name="直接连接符 85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矩形 89"/>
          <p:cNvSpPr/>
          <p:nvPr/>
        </p:nvSpPr>
        <p:spPr>
          <a:xfrm>
            <a:off x="8765931" y="3537497"/>
            <a:ext cx="2667000" cy="16573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8967477" y="3627508"/>
            <a:ext cx="2263909" cy="1477328"/>
            <a:chOff x="9011483" y="3492843"/>
            <a:chExt cx="2263909" cy="1477328"/>
          </a:xfrm>
        </p:grpSpPr>
        <p:sp>
          <p:nvSpPr>
            <p:cNvPr id="92" name="文本框 17"/>
            <p:cNvSpPr txBox="1"/>
            <p:nvPr/>
          </p:nvSpPr>
          <p:spPr>
            <a:xfrm>
              <a:off x="10758327" y="3492843"/>
              <a:ext cx="517065" cy="14773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 lvl="0">
                <a:lnSpc>
                  <a:spcPct val="120000"/>
                </a:lnSpc>
                <a:defRPr>
                  <a:latin typeface="+mn-ea"/>
                  <a:cs typeface="Lato Regular"/>
                </a:defRPr>
              </a:lvl1pPr>
            </a:lstStyle>
            <a:p>
              <a:r>
                <a:rPr lang="zh-CN" altLang="en-US" dirty="0">
                  <a:sym typeface="Bebas" pitchFamily="2" charset="0"/>
                </a:rPr>
                <a:t>添加段落标题</a:t>
              </a:r>
              <a:endParaRPr lang="zh-CN" altLang="en-US" dirty="0">
                <a:sym typeface="Bebas" pitchFamily="2" charset="0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9011483" y="3524007"/>
              <a:ext cx="1846659" cy="1415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300" dirty="0">
                  <a:solidFill>
                    <a:schemeClr val="tx2">
                      <a:lumMod val="50000"/>
                    </a:schemeClr>
                  </a:solidFill>
                </a:rPr>
                <a:t>单击此处添加文字阐述，添加简短问题说明文字，具体说明文字在此处添加此处。</a:t>
              </a:r>
              <a:endParaRPr lang="en-US" altLang="zh-CN" sz="1200" spc="3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94" name="矩形 93"/>
          <p:cNvSpPr/>
          <p:nvPr/>
        </p:nvSpPr>
        <p:spPr>
          <a:xfrm>
            <a:off x="6093069" y="1610205"/>
            <a:ext cx="2667000" cy="16573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5" name="组合 94"/>
          <p:cNvGrpSpPr/>
          <p:nvPr/>
        </p:nvGrpSpPr>
        <p:grpSpPr>
          <a:xfrm>
            <a:off x="6294615" y="1700216"/>
            <a:ext cx="2263909" cy="1477328"/>
            <a:chOff x="9011483" y="3492843"/>
            <a:chExt cx="2263909" cy="1477328"/>
          </a:xfrm>
        </p:grpSpPr>
        <p:sp>
          <p:nvSpPr>
            <p:cNvPr id="96" name="文本框 17"/>
            <p:cNvSpPr txBox="1"/>
            <p:nvPr/>
          </p:nvSpPr>
          <p:spPr>
            <a:xfrm>
              <a:off x="10758327" y="3492843"/>
              <a:ext cx="517065" cy="14773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 lvl="0">
                <a:lnSpc>
                  <a:spcPct val="120000"/>
                </a:lnSpc>
                <a:defRPr>
                  <a:latin typeface="+mn-ea"/>
                  <a:cs typeface="Lato Regular"/>
                </a:defRPr>
              </a:lvl1pPr>
            </a:lstStyle>
            <a:p>
              <a:r>
                <a:rPr lang="zh-CN" altLang="en-US" dirty="0">
                  <a:sym typeface="Bebas" pitchFamily="2" charset="0"/>
                </a:rPr>
                <a:t>添加段落标题</a:t>
              </a:r>
              <a:endParaRPr lang="zh-CN" altLang="en-US" dirty="0">
                <a:sym typeface="Bebas" pitchFamily="2" charset="0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9011483" y="3524007"/>
              <a:ext cx="1846659" cy="1415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300" dirty="0">
                  <a:solidFill>
                    <a:schemeClr val="tx2">
                      <a:lumMod val="50000"/>
                    </a:schemeClr>
                  </a:solidFill>
                </a:rPr>
                <a:t>单击此处添加文字阐述，添加简短问题说明文字，具体说明文字在此处添加此处。</a:t>
              </a:r>
              <a:endParaRPr lang="en-US" altLang="zh-CN" sz="1200" spc="3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98" name="矩形 97"/>
          <p:cNvSpPr/>
          <p:nvPr/>
        </p:nvSpPr>
        <p:spPr>
          <a:xfrm>
            <a:off x="3426069" y="3537497"/>
            <a:ext cx="2667000" cy="16573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9" name="组合 98"/>
          <p:cNvGrpSpPr/>
          <p:nvPr/>
        </p:nvGrpSpPr>
        <p:grpSpPr>
          <a:xfrm>
            <a:off x="3627615" y="3627508"/>
            <a:ext cx="2263909" cy="1477328"/>
            <a:chOff x="9011483" y="3492843"/>
            <a:chExt cx="2263909" cy="1477328"/>
          </a:xfrm>
        </p:grpSpPr>
        <p:sp>
          <p:nvSpPr>
            <p:cNvPr id="100" name="文本框 17"/>
            <p:cNvSpPr txBox="1"/>
            <p:nvPr/>
          </p:nvSpPr>
          <p:spPr>
            <a:xfrm>
              <a:off x="10758327" y="3492843"/>
              <a:ext cx="517065" cy="14773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 lvl="0">
                <a:lnSpc>
                  <a:spcPct val="120000"/>
                </a:lnSpc>
                <a:defRPr>
                  <a:latin typeface="+mn-ea"/>
                  <a:cs typeface="Lato Regular"/>
                </a:defRPr>
              </a:lvl1pPr>
            </a:lstStyle>
            <a:p>
              <a:r>
                <a:rPr lang="zh-CN" altLang="en-US" dirty="0">
                  <a:sym typeface="Bebas" pitchFamily="2" charset="0"/>
                </a:rPr>
                <a:t>添加段落标题</a:t>
              </a:r>
              <a:endParaRPr lang="zh-CN" altLang="en-US" dirty="0">
                <a:sym typeface="Bebas" pitchFamily="2" charset="0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9011483" y="3524007"/>
              <a:ext cx="1846659" cy="1415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300" dirty="0">
                  <a:solidFill>
                    <a:schemeClr val="tx2">
                      <a:lumMod val="50000"/>
                    </a:schemeClr>
                  </a:solidFill>
                </a:rPr>
                <a:t>单击此处添加文字阐述，添加简短问题说明文字，具体说明文字在此处添加此处。</a:t>
              </a:r>
              <a:endParaRPr lang="en-US" altLang="zh-CN" sz="1200" spc="3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102" name="矩形 101"/>
          <p:cNvSpPr/>
          <p:nvPr/>
        </p:nvSpPr>
        <p:spPr>
          <a:xfrm>
            <a:off x="759070" y="1610205"/>
            <a:ext cx="2667000" cy="16573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3" name="组合 102"/>
          <p:cNvGrpSpPr/>
          <p:nvPr/>
        </p:nvGrpSpPr>
        <p:grpSpPr>
          <a:xfrm>
            <a:off x="960616" y="1700216"/>
            <a:ext cx="2263909" cy="1477328"/>
            <a:chOff x="9011483" y="3492843"/>
            <a:chExt cx="2263909" cy="1477328"/>
          </a:xfrm>
        </p:grpSpPr>
        <p:sp>
          <p:nvSpPr>
            <p:cNvPr id="104" name="文本框 17"/>
            <p:cNvSpPr txBox="1"/>
            <p:nvPr/>
          </p:nvSpPr>
          <p:spPr>
            <a:xfrm>
              <a:off x="10758327" y="3492843"/>
              <a:ext cx="517065" cy="14773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 lvl="0">
                <a:lnSpc>
                  <a:spcPct val="120000"/>
                </a:lnSpc>
                <a:defRPr>
                  <a:latin typeface="+mn-ea"/>
                  <a:cs typeface="Lato Regular"/>
                </a:defRPr>
              </a:lvl1pPr>
            </a:lstStyle>
            <a:p>
              <a:r>
                <a:rPr lang="zh-CN" altLang="en-US" dirty="0">
                  <a:sym typeface="Bebas" pitchFamily="2" charset="0"/>
                </a:rPr>
                <a:t>添加段落标题</a:t>
              </a:r>
              <a:endParaRPr lang="zh-CN" altLang="en-US" dirty="0">
                <a:sym typeface="Bebas" pitchFamily="2" charset="0"/>
              </a:endParaRPr>
            </a:p>
          </p:txBody>
        </p:sp>
        <p:sp>
          <p:nvSpPr>
            <p:cNvPr id="105" name="矩形 104"/>
            <p:cNvSpPr/>
            <p:nvPr/>
          </p:nvSpPr>
          <p:spPr>
            <a:xfrm>
              <a:off x="9011483" y="3524007"/>
              <a:ext cx="1846659" cy="1415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300" dirty="0">
                  <a:solidFill>
                    <a:schemeClr val="tx2">
                      <a:lumMod val="50000"/>
                    </a:schemeClr>
                  </a:solidFill>
                </a:rPr>
                <a:t>单击此处添加文字阐述，添加简短问题说明文字，具体说明文字在此处添加此处。</a:t>
              </a:r>
              <a:endParaRPr lang="en-US" altLang="zh-CN" sz="1200" spc="3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pic>
        <p:nvPicPr>
          <p:cNvPr id="13" name="图片 12" descr="图片包含 鲜花, 花瓶, 餐桌, 室内&#10;&#10;已生成极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t="795" r="-3" b="22163"/>
          <a:stretch>
            <a:fillRect/>
          </a:stretch>
        </p:blipFill>
        <p:spPr>
          <a:xfrm>
            <a:off x="759070" y="3537497"/>
            <a:ext cx="2666999" cy="1657350"/>
          </a:xfrm>
          <a:prstGeom prst="rect">
            <a:avLst/>
          </a:prstGeom>
        </p:spPr>
      </p:pic>
      <p:pic>
        <p:nvPicPr>
          <p:cNvPr id="16" name="图片 15" descr="图片包含 花瓶, 鲜花, 室内, 小&#10;&#10;已生成极高可信度的说明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r="7201" b="10342"/>
          <a:stretch>
            <a:fillRect/>
          </a:stretch>
        </p:blipFill>
        <p:spPr>
          <a:xfrm>
            <a:off x="3426069" y="1610206"/>
            <a:ext cx="2672863" cy="1657350"/>
          </a:xfrm>
          <a:prstGeom prst="rect">
            <a:avLst/>
          </a:prstGeom>
        </p:spPr>
      </p:pic>
      <p:pic>
        <p:nvPicPr>
          <p:cNvPr id="23" name="图片 22" descr="图片包含 花瓶, 鲜花, 窗户, 室内&#10;&#10;已生成极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4124" b="6318"/>
          <a:stretch>
            <a:fillRect/>
          </a:stretch>
        </p:blipFill>
        <p:spPr>
          <a:xfrm>
            <a:off x="6093069" y="3536294"/>
            <a:ext cx="2672862" cy="1658554"/>
          </a:xfrm>
          <a:prstGeom prst="rect">
            <a:avLst/>
          </a:prstGeom>
        </p:spPr>
      </p:pic>
      <p:pic>
        <p:nvPicPr>
          <p:cNvPr id="27" name="图片 26" descr="图片包含 墙壁, 室内, 餐桌, 就坐&#10;&#10;已生成极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1" t="13038" b="7350"/>
          <a:stretch>
            <a:fillRect/>
          </a:stretch>
        </p:blipFill>
        <p:spPr>
          <a:xfrm flipH="1">
            <a:off x="8760069" y="1610205"/>
            <a:ext cx="2667000" cy="1657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8" grpId="0" animBg="1"/>
      <p:bldP spid="1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 rot="2700000">
            <a:off x="2493155" y="1428815"/>
            <a:ext cx="1670332" cy="1670330"/>
          </a:xfrm>
          <a:prstGeom prst="roundRect">
            <a:avLst>
              <a:gd name="adj" fmla="val 6808"/>
            </a:avLst>
          </a:prstGeom>
          <a:noFill/>
          <a:ln w="6350">
            <a:solidFill>
              <a:schemeClr val="tx1"/>
            </a:solidFill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rgbClr val="FEFABC"/>
              </a:solidFill>
              <a:latin typeface="Bebas" pitchFamily="2" charset="0"/>
              <a:ea typeface="微软雅黑" panose="020B0503020204020204" charset="-122"/>
              <a:sym typeface="Bebas" pitchFamily="2" charset="0"/>
            </a:endParaRPr>
          </a:p>
        </p:txBody>
      </p:sp>
      <p:sp>
        <p:nvSpPr>
          <p:cNvPr id="14" name="圆角矩形 13"/>
          <p:cNvSpPr/>
          <p:nvPr/>
        </p:nvSpPr>
        <p:spPr>
          <a:xfrm rot="2700000">
            <a:off x="4366407" y="1428815"/>
            <a:ext cx="1670332" cy="1670330"/>
          </a:xfrm>
          <a:prstGeom prst="roundRect">
            <a:avLst>
              <a:gd name="adj" fmla="val 6808"/>
            </a:avLst>
          </a:prstGeom>
          <a:noFill/>
          <a:ln w="6350">
            <a:solidFill>
              <a:schemeClr val="tx1"/>
            </a:solidFill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4400">
              <a:solidFill>
                <a:srgbClr val="FEFABC"/>
              </a:solidFill>
              <a:latin typeface="Bebas" pitchFamily="2" charset="0"/>
              <a:ea typeface="微软雅黑" panose="020B0503020204020204" charset="-122"/>
              <a:sym typeface="Bebas" pitchFamily="2" charset="0"/>
            </a:endParaRPr>
          </a:p>
        </p:txBody>
      </p:sp>
      <p:sp>
        <p:nvSpPr>
          <p:cNvPr id="15" name="圆角矩形 14"/>
          <p:cNvSpPr/>
          <p:nvPr/>
        </p:nvSpPr>
        <p:spPr>
          <a:xfrm rot="2700000">
            <a:off x="6239659" y="1428815"/>
            <a:ext cx="1670332" cy="1670330"/>
          </a:xfrm>
          <a:prstGeom prst="roundRect">
            <a:avLst>
              <a:gd name="adj" fmla="val 6808"/>
            </a:avLst>
          </a:prstGeom>
          <a:noFill/>
          <a:ln w="6350">
            <a:solidFill>
              <a:schemeClr val="tx1"/>
            </a:solidFill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rgbClr val="FEFABC"/>
              </a:solidFill>
              <a:latin typeface="Bebas" pitchFamily="2" charset="0"/>
              <a:ea typeface="微软雅黑" panose="020B0503020204020204" charset="-122"/>
              <a:sym typeface="Bebas" pitchFamily="2" charset="0"/>
            </a:endParaRPr>
          </a:p>
        </p:txBody>
      </p:sp>
      <p:sp>
        <p:nvSpPr>
          <p:cNvPr id="16" name="圆角矩形 15"/>
          <p:cNvSpPr/>
          <p:nvPr/>
        </p:nvSpPr>
        <p:spPr>
          <a:xfrm rot="2700000">
            <a:off x="8112911" y="1428815"/>
            <a:ext cx="1670332" cy="1670330"/>
          </a:xfrm>
          <a:prstGeom prst="roundRect">
            <a:avLst>
              <a:gd name="adj" fmla="val 6808"/>
            </a:avLst>
          </a:prstGeom>
          <a:noFill/>
          <a:ln w="6350">
            <a:solidFill>
              <a:schemeClr val="tx1"/>
            </a:solidFill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4400">
              <a:solidFill>
                <a:srgbClr val="FEFABC"/>
              </a:solidFill>
              <a:latin typeface="Bebas" pitchFamily="2" charset="0"/>
              <a:ea typeface="微软雅黑" panose="020B0503020204020204" charset="-122"/>
              <a:sym typeface="Bebas" pitchFamily="2" charset="0"/>
            </a:endParaRPr>
          </a:p>
        </p:txBody>
      </p:sp>
      <p:sp>
        <p:nvSpPr>
          <p:cNvPr id="25" name="文本框 17"/>
          <p:cNvSpPr txBox="1"/>
          <p:nvPr/>
        </p:nvSpPr>
        <p:spPr>
          <a:xfrm>
            <a:off x="2450133" y="2051614"/>
            <a:ext cx="15696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defRPr>
                <a:latin typeface="+mn-ea"/>
                <a:cs typeface="Lato Regular"/>
              </a:defRPr>
            </a:lvl1pPr>
          </a:lstStyle>
          <a:p>
            <a:r>
              <a:rPr lang="zh-CN" altLang="en-US" dirty="0">
                <a:sym typeface="Bebas" pitchFamily="2" charset="0"/>
              </a:rPr>
              <a:t>添加段落标题</a:t>
            </a:r>
            <a:endParaRPr lang="zh-CN" altLang="en-US" dirty="0">
              <a:sym typeface="Bebas" pitchFamily="2" charset="0"/>
            </a:endParaRPr>
          </a:p>
        </p:txBody>
      </p:sp>
      <p:sp>
        <p:nvSpPr>
          <p:cNvPr id="26" name="文本框 17"/>
          <p:cNvSpPr txBox="1"/>
          <p:nvPr/>
        </p:nvSpPr>
        <p:spPr>
          <a:xfrm>
            <a:off x="4439814" y="2051614"/>
            <a:ext cx="15696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defRPr>
                <a:latin typeface="+mn-ea"/>
                <a:cs typeface="Lato Regular"/>
              </a:defRPr>
            </a:lvl1pPr>
          </a:lstStyle>
          <a:p>
            <a:r>
              <a:rPr lang="zh-CN" altLang="en-US" dirty="0">
                <a:sym typeface="Bebas" pitchFamily="2" charset="0"/>
              </a:rPr>
              <a:t>添加段落标题</a:t>
            </a:r>
            <a:endParaRPr lang="zh-CN" altLang="en-US" dirty="0">
              <a:sym typeface="Bebas" pitchFamily="2" charset="0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6289995" y="2051614"/>
            <a:ext cx="15696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defRPr>
                <a:latin typeface="+mn-ea"/>
                <a:cs typeface="Lato Regular"/>
              </a:defRPr>
            </a:lvl1pPr>
          </a:lstStyle>
          <a:p>
            <a:r>
              <a:rPr lang="zh-CN" altLang="en-US" dirty="0">
                <a:sym typeface="Bebas" pitchFamily="2" charset="0"/>
              </a:rPr>
              <a:t>添加段落标题</a:t>
            </a:r>
            <a:endParaRPr lang="zh-CN" altLang="en-US" dirty="0">
              <a:sym typeface="Bebas" pitchFamily="2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8256238" y="2051614"/>
            <a:ext cx="15696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defRPr>
                <a:latin typeface="+mn-ea"/>
                <a:cs typeface="Lato Regular"/>
              </a:defRPr>
            </a:lvl1pPr>
          </a:lstStyle>
          <a:p>
            <a:r>
              <a:rPr lang="zh-CN" altLang="en-US" dirty="0">
                <a:sym typeface="Bebas" pitchFamily="2" charset="0"/>
              </a:rPr>
              <a:t>添加段落标题</a:t>
            </a:r>
            <a:endParaRPr lang="zh-CN" altLang="en-US" dirty="0">
              <a:sym typeface="Bebas" pitchFamily="2" charset="0"/>
            </a:endParaRPr>
          </a:p>
        </p:txBody>
      </p:sp>
      <p:sp>
        <p:nvSpPr>
          <p:cNvPr id="23" name="圆角矩形 12"/>
          <p:cNvSpPr/>
          <p:nvPr/>
        </p:nvSpPr>
        <p:spPr>
          <a:xfrm rot="2700000">
            <a:off x="2911096" y="3025301"/>
            <a:ext cx="321110" cy="321110"/>
          </a:xfrm>
          <a:prstGeom prst="roundRect">
            <a:avLst>
              <a:gd name="adj" fmla="val 6808"/>
            </a:avLst>
          </a:prstGeom>
          <a:noFill/>
          <a:ln w="6350">
            <a:solidFill>
              <a:schemeClr val="tx1"/>
            </a:solidFill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rgbClr val="FEFABC"/>
              </a:solidFill>
              <a:latin typeface="Bebas" pitchFamily="2" charset="0"/>
              <a:ea typeface="微软雅黑" panose="020B0503020204020204" charset="-122"/>
              <a:sym typeface="Bebas" pitchFamily="2" charset="0"/>
            </a:endParaRPr>
          </a:p>
        </p:txBody>
      </p:sp>
      <p:sp>
        <p:nvSpPr>
          <p:cNvPr id="24" name="圆角矩形 12"/>
          <p:cNvSpPr/>
          <p:nvPr/>
        </p:nvSpPr>
        <p:spPr>
          <a:xfrm rot="2700000">
            <a:off x="4816095" y="3025301"/>
            <a:ext cx="321110" cy="321110"/>
          </a:xfrm>
          <a:prstGeom prst="roundRect">
            <a:avLst>
              <a:gd name="adj" fmla="val 6808"/>
            </a:avLst>
          </a:prstGeom>
          <a:noFill/>
          <a:ln w="6350">
            <a:solidFill>
              <a:schemeClr val="tx1"/>
            </a:solidFill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rgbClr val="FEFABC"/>
              </a:solidFill>
              <a:latin typeface="Bebas" pitchFamily="2" charset="0"/>
              <a:ea typeface="微软雅黑" panose="020B0503020204020204" charset="-122"/>
              <a:sym typeface="Bebas" pitchFamily="2" charset="0"/>
            </a:endParaRPr>
          </a:p>
        </p:txBody>
      </p:sp>
      <p:sp>
        <p:nvSpPr>
          <p:cNvPr id="30" name="圆角矩形 12"/>
          <p:cNvSpPr/>
          <p:nvPr/>
        </p:nvSpPr>
        <p:spPr>
          <a:xfrm rot="2700000">
            <a:off x="6654420" y="3025301"/>
            <a:ext cx="321110" cy="321110"/>
          </a:xfrm>
          <a:prstGeom prst="roundRect">
            <a:avLst>
              <a:gd name="adj" fmla="val 6808"/>
            </a:avLst>
          </a:prstGeom>
          <a:noFill/>
          <a:ln w="6350">
            <a:solidFill>
              <a:schemeClr val="tx1"/>
            </a:solidFill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rgbClr val="FEFABC"/>
              </a:solidFill>
              <a:latin typeface="Bebas" pitchFamily="2" charset="0"/>
              <a:ea typeface="微软雅黑" panose="020B0503020204020204" charset="-122"/>
              <a:sym typeface="Bebas" pitchFamily="2" charset="0"/>
            </a:endParaRPr>
          </a:p>
        </p:txBody>
      </p:sp>
      <p:sp>
        <p:nvSpPr>
          <p:cNvPr id="31" name="圆角矩形 12"/>
          <p:cNvSpPr/>
          <p:nvPr/>
        </p:nvSpPr>
        <p:spPr>
          <a:xfrm rot="2700000">
            <a:off x="8530845" y="3025301"/>
            <a:ext cx="321110" cy="321110"/>
          </a:xfrm>
          <a:prstGeom prst="roundRect">
            <a:avLst>
              <a:gd name="adj" fmla="val 6808"/>
            </a:avLst>
          </a:prstGeom>
          <a:noFill/>
          <a:ln w="6350">
            <a:solidFill>
              <a:schemeClr val="tx1"/>
            </a:solidFill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rgbClr val="FEFABC"/>
              </a:solidFill>
              <a:latin typeface="Bebas" pitchFamily="2" charset="0"/>
              <a:ea typeface="微软雅黑" panose="020B0503020204020204" charset="-122"/>
              <a:sym typeface="Bebas" pitchFamily="2" charset="0"/>
            </a:endParaRPr>
          </a:p>
        </p:txBody>
      </p:sp>
      <p:sp>
        <p:nvSpPr>
          <p:cNvPr id="32" name="文本框 17"/>
          <p:cNvSpPr txBox="1"/>
          <p:nvPr/>
        </p:nvSpPr>
        <p:spPr>
          <a:xfrm>
            <a:off x="2977866" y="1270453"/>
            <a:ext cx="64633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defRPr>
                <a:latin typeface="+mn-ea"/>
                <a:cs typeface="Lato Regular"/>
              </a:defRPr>
            </a:lvl1pPr>
          </a:lstStyle>
          <a:p>
            <a:r>
              <a:rPr lang="zh-CN" altLang="en-US" sz="3600" dirty="0">
                <a:latin typeface="华康金文体W3(P)" panose="030F0300000000000000" pitchFamily="66" charset="-122"/>
                <a:ea typeface="华康金文体W3(P)" panose="030F0300000000000000" pitchFamily="66" charset="-122"/>
                <a:sym typeface="Bebas" pitchFamily="2" charset="0"/>
              </a:rPr>
              <a:t>壹</a:t>
            </a:r>
            <a:endParaRPr lang="zh-CN" altLang="en-US" sz="3600" dirty="0">
              <a:latin typeface="华康金文体W3(P)" panose="030F0300000000000000" pitchFamily="66" charset="-122"/>
              <a:ea typeface="华康金文体W3(P)" panose="030F0300000000000000" pitchFamily="66" charset="-122"/>
              <a:sym typeface="Bebas" pitchFamily="2" charset="0"/>
            </a:endParaRPr>
          </a:p>
        </p:txBody>
      </p:sp>
      <p:sp>
        <p:nvSpPr>
          <p:cNvPr id="33" name="文本框 17"/>
          <p:cNvSpPr txBox="1"/>
          <p:nvPr/>
        </p:nvSpPr>
        <p:spPr>
          <a:xfrm>
            <a:off x="4873341" y="1314600"/>
            <a:ext cx="646331" cy="668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defRPr>
                <a:latin typeface="+mn-ea"/>
                <a:cs typeface="Lato Regular"/>
              </a:defRPr>
            </a:lvl1pPr>
          </a:lstStyle>
          <a:p>
            <a:r>
              <a:rPr lang="zh-CN" altLang="en-US" sz="3600" dirty="0">
                <a:latin typeface="华康金文体W3(P)" panose="030F0300000000000000" pitchFamily="66" charset="-122"/>
                <a:ea typeface="华康金文体W3(P)" panose="030F0300000000000000" pitchFamily="66" charset="-122"/>
                <a:sym typeface="Bebas" pitchFamily="2" charset="0"/>
              </a:rPr>
              <a:t>贰</a:t>
            </a:r>
            <a:endParaRPr lang="zh-CN" altLang="en-US" sz="3600" dirty="0">
              <a:latin typeface="华康金文体W3(P)" panose="030F0300000000000000" pitchFamily="66" charset="-122"/>
              <a:ea typeface="华康金文体W3(P)" panose="030F0300000000000000" pitchFamily="66" charset="-122"/>
              <a:sym typeface="Bebas" pitchFamily="2" charset="0"/>
            </a:endParaRPr>
          </a:p>
        </p:txBody>
      </p:sp>
      <p:sp>
        <p:nvSpPr>
          <p:cNvPr id="34" name="文本框 17"/>
          <p:cNvSpPr txBox="1"/>
          <p:nvPr/>
        </p:nvSpPr>
        <p:spPr>
          <a:xfrm>
            <a:off x="6749766" y="1314600"/>
            <a:ext cx="646331" cy="668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defRPr>
                <a:latin typeface="+mn-ea"/>
                <a:cs typeface="Lato Regular"/>
              </a:defRPr>
            </a:lvl1pPr>
          </a:lstStyle>
          <a:p>
            <a:r>
              <a:rPr lang="zh-CN" altLang="en-US" sz="3600" dirty="0">
                <a:latin typeface="华康金文体W3(P)" panose="030F0300000000000000" pitchFamily="66" charset="-122"/>
                <a:ea typeface="华康金文体W3(P)" panose="030F0300000000000000" pitchFamily="66" charset="-122"/>
                <a:sym typeface="Bebas" pitchFamily="2" charset="0"/>
              </a:rPr>
              <a:t>叁</a:t>
            </a:r>
            <a:endParaRPr lang="zh-CN" altLang="en-US" sz="3600" dirty="0">
              <a:latin typeface="华康金文体W3(P)" panose="030F0300000000000000" pitchFamily="66" charset="-122"/>
              <a:ea typeface="华康金文体W3(P)" panose="030F0300000000000000" pitchFamily="66" charset="-122"/>
              <a:sym typeface="Bebas" pitchFamily="2" charset="0"/>
            </a:endParaRPr>
          </a:p>
        </p:txBody>
      </p:sp>
      <p:sp>
        <p:nvSpPr>
          <p:cNvPr id="35" name="文本框 17"/>
          <p:cNvSpPr txBox="1"/>
          <p:nvPr/>
        </p:nvSpPr>
        <p:spPr>
          <a:xfrm>
            <a:off x="8702391" y="1314600"/>
            <a:ext cx="646331" cy="668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defRPr>
                <a:latin typeface="+mn-ea"/>
                <a:cs typeface="Lato Regular"/>
              </a:defRPr>
            </a:lvl1pPr>
          </a:lstStyle>
          <a:p>
            <a:r>
              <a:rPr lang="zh-CN" altLang="en-US" sz="3600" dirty="0">
                <a:latin typeface="华康金文体W3(P)" panose="030F0300000000000000" pitchFamily="66" charset="-122"/>
                <a:ea typeface="华康金文体W3(P)" panose="030F0300000000000000" pitchFamily="66" charset="-122"/>
                <a:sym typeface="Bebas" pitchFamily="2" charset="0"/>
              </a:rPr>
              <a:t>肆</a:t>
            </a:r>
            <a:endParaRPr lang="zh-CN" altLang="en-US" sz="3600" dirty="0">
              <a:latin typeface="华康金文体W3(P)" panose="030F0300000000000000" pitchFamily="66" charset="-122"/>
              <a:ea typeface="华康金文体W3(P)" panose="030F0300000000000000" pitchFamily="66" charset="-122"/>
              <a:sym typeface="Bebas" pitchFamily="2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弧形 40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2" name="直接连接符 41"/>
            <p:cNvCxnSpPr>
              <a:endCxn id="4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弧形 42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弧形 4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弧形 4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6" name="直接连接符 45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48" name="直接连接符 47"/>
            <p:cNvCxnSpPr>
              <a:endCxn id="49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弧形 48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弧形 49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弧形 50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2" name="直接连接符 51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弧形 52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组合 54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56" name="直接连接符 55"/>
            <p:cNvCxnSpPr>
              <a:endCxn id="57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弧形 56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弧形 57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弧形 58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0" name="直接连接符 59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弧形 60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2" name="直接连接符 61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64" name="直接连接符 63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弧形 64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6" name="直接连接符 65"/>
            <p:cNvCxnSpPr>
              <a:endCxn id="68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弧形 66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弧形 67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弧形 68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0" name="直接连接符 69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矩形 70"/>
          <p:cNvSpPr/>
          <p:nvPr/>
        </p:nvSpPr>
        <p:spPr>
          <a:xfrm>
            <a:off x="2425320" y="3769227"/>
            <a:ext cx="1292662" cy="209711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spc="600" dirty="0">
                <a:latin typeface="+mn-ea"/>
              </a:rPr>
              <a:t>单击此处添加文字阐述，添加简短问题说明文字，具体说明文字在此处添加此处。</a:t>
            </a:r>
            <a:endParaRPr lang="en-US" altLang="zh-CN" sz="1200" spc="600" dirty="0">
              <a:latin typeface="+mn-ea"/>
            </a:endParaRPr>
          </a:p>
        </p:txBody>
      </p:sp>
      <p:sp>
        <p:nvSpPr>
          <p:cNvPr id="73" name="圆角矩形 12"/>
          <p:cNvSpPr/>
          <p:nvPr/>
        </p:nvSpPr>
        <p:spPr>
          <a:xfrm rot="2700000">
            <a:off x="2999651" y="3507365"/>
            <a:ext cx="144000" cy="144000"/>
          </a:xfrm>
          <a:prstGeom prst="roundRect">
            <a:avLst>
              <a:gd name="adj" fmla="val 6808"/>
            </a:avLst>
          </a:prstGeom>
          <a:noFill/>
          <a:ln w="6350">
            <a:solidFill>
              <a:schemeClr val="tx1"/>
            </a:solidFill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rgbClr val="FEFABC"/>
              </a:solidFill>
              <a:latin typeface="Bebas" pitchFamily="2" charset="0"/>
              <a:ea typeface="微软雅黑" panose="020B0503020204020204" charset="-122"/>
              <a:sym typeface="Bebas" pitchFamily="2" charset="0"/>
            </a:endParaRPr>
          </a:p>
        </p:txBody>
      </p:sp>
      <p:sp>
        <p:nvSpPr>
          <p:cNvPr id="74" name="圆角矩形 12"/>
          <p:cNvSpPr/>
          <p:nvPr/>
        </p:nvSpPr>
        <p:spPr>
          <a:xfrm rot="2700000">
            <a:off x="4909151" y="3507364"/>
            <a:ext cx="144000" cy="144000"/>
          </a:xfrm>
          <a:prstGeom prst="roundRect">
            <a:avLst>
              <a:gd name="adj" fmla="val 6808"/>
            </a:avLst>
          </a:prstGeom>
          <a:noFill/>
          <a:ln w="6350">
            <a:solidFill>
              <a:schemeClr val="tx1"/>
            </a:solidFill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rgbClr val="FEFABC"/>
              </a:solidFill>
              <a:latin typeface="Bebas" pitchFamily="2" charset="0"/>
              <a:ea typeface="微软雅黑" panose="020B0503020204020204" charset="-122"/>
              <a:sym typeface="Bebas" pitchFamily="2" charset="0"/>
            </a:endParaRPr>
          </a:p>
        </p:txBody>
      </p:sp>
      <p:sp>
        <p:nvSpPr>
          <p:cNvPr id="75" name="圆角矩形 12"/>
          <p:cNvSpPr/>
          <p:nvPr/>
        </p:nvSpPr>
        <p:spPr>
          <a:xfrm rot="2700000">
            <a:off x="6755535" y="3497513"/>
            <a:ext cx="144000" cy="144000"/>
          </a:xfrm>
          <a:prstGeom prst="roundRect">
            <a:avLst>
              <a:gd name="adj" fmla="val 6808"/>
            </a:avLst>
          </a:prstGeom>
          <a:noFill/>
          <a:ln w="6350">
            <a:solidFill>
              <a:schemeClr val="tx1"/>
            </a:solidFill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rgbClr val="FEFABC"/>
              </a:solidFill>
              <a:latin typeface="Bebas" pitchFamily="2" charset="0"/>
              <a:ea typeface="微软雅黑" panose="020B0503020204020204" charset="-122"/>
              <a:sym typeface="Bebas" pitchFamily="2" charset="0"/>
            </a:endParaRPr>
          </a:p>
        </p:txBody>
      </p:sp>
      <p:sp>
        <p:nvSpPr>
          <p:cNvPr id="76" name="圆角矩形 12"/>
          <p:cNvSpPr/>
          <p:nvPr/>
        </p:nvSpPr>
        <p:spPr>
          <a:xfrm rot="2700000">
            <a:off x="8610712" y="3497513"/>
            <a:ext cx="144000" cy="144000"/>
          </a:xfrm>
          <a:prstGeom prst="roundRect">
            <a:avLst>
              <a:gd name="adj" fmla="val 6808"/>
            </a:avLst>
          </a:prstGeom>
          <a:noFill/>
          <a:ln w="6350">
            <a:solidFill>
              <a:schemeClr val="tx1"/>
            </a:solidFill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rgbClr val="FEFABC"/>
              </a:solidFill>
              <a:latin typeface="Bebas" pitchFamily="2" charset="0"/>
              <a:ea typeface="微软雅黑" panose="020B0503020204020204" charset="-122"/>
              <a:sym typeface="Bebas" pitchFamily="2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4330319" y="3769227"/>
            <a:ext cx="1292662" cy="209711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spc="600" dirty="0">
                <a:latin typeface="+mn-ea"/>
              </a:rPr>
              <a:t>单击此处添加文字阐述，添加简短问题说明文字，具体说明文字在此处添加此处。</a:t>
            </a:r>
            <a:endParaRPr lang="en-US" altLang="zh-CN" sz="1200" spc="600" dirty="0">
              <a:latin typeface="+mn-ea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6181204" y="3769227"/>
            <a:ext cx="1292662" cy="209711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spc="600" dirty="0">
                <a:latin typeface="+mn-ea"/>
              </a:rPr>
              <a:t>单击此处添加文字阐述，添加简短问题说明文字，具体说明文字在此处添加此处。</a:t>
            </a:r>
            <a:endParaRPr lang="en-US" altLang="zh-CN" sz="1200" spc="600" dirty="0">
              <a:latin typeface="+mn-ea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8036381" y="3769227"/>
            <a:ext cx="1292662" cy="209711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spc="600" dirty="0">
                <a:latin typeface="+mn-ea"/>
              </a:rPr>
              <a:t>单击此处添加文字阐述，添加简短问题说明文字，具体说明文字在此处添加此处。</a:t>
            </a:r>
            <a:endParaRPr lang="en-US" altLang="zh-CN" sz="1200" spc="6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5" grpId="0"/>
      <p:bldP spid="26" grpId="0"/>
      <p:bldP spid="27" grpId="0"/>
      <p:bldP spid="28" grpId="0"/>
      <p:bldP spid="23" grpId="0" animBg="1"/>
      <p:bldP spid="24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71" grpId="0"/>
      <p:bldP spid="73" grpId="0" animBg="1"/>
      <p:bldP spid="74" grpId="0" animBg="1"/>
      <p:bldP spid="75" grpId="0" animBg="1"/>
      <p:bldP spid="76" grpId="0" animBg="1"/>
      <p:bldP spid="77" grpId="0"/>
      <p:bldP spid="78" grpId="0"/>
      <p:bldP spid="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弧形 40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2" name="直接连接符 41"/>
            <p:cNvCxnSpPr>
              <a:endCxn id="4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弧形 42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弧形 4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弧形 4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6" name="直接连接符 45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48" name="直接连接符 47"/>
            <p:cNvCxnSpPr>
              <a:endCxn id="49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弧形 48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弧形 49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弧形 50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2" name="直接连接符 51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弧形 52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组合 54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56" name="直接连接符 55"/>
            <p:cNvCxnSpPr>
              <a:endCxn id="57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弧形 56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弧形 57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弧形 58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0" name="直接连接符 59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弧形 60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2" name="直接连接符 61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64" name="直接连接符 63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弧形 64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6" name="直接连接符 65"/>
            <p:cNvCxnSpPr>
              <a:endCxn id="68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弧形 66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弧形 67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弧形 68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0" name="直接连接符 69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泪滴形 1"/>
          <p:cNvSpPr/>
          <p:nvPr/>
        </p:nvSpPr>
        <p:spPr>
          <a:xfrm>
            <a:off x="1415561" y="3114675"/>
            <a:ext cx="2171700" cy="2171700"/>
          </a:xfrm>
          <a:prstGeom prst="teardrop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泪滴形 72"/>
          <p:cNvSpPr/>
          <p:nvPr/>
        </p:nvSpPr>
        <p:spPr>
          <a:xfrm flipV="1">
            <a:off x="2021610" y="1516601"/>
            <a:ext cx="1558994" cy="1558993"/>
          </a:xfrm>
          <a:prstGeom prst="teardrop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泪滴形 73"/>
          <p:cNvSpPr/>
          <p:nvPr/>
        </p:nvSpPr>
        <p:spPr>
          <a:xfrm flipH="1">
            <a:off x="3628467" y="3108257"/>
            <a:ext cx="1558994" cy="1558993"/>
          </a:xfrm>
          <a:prstGeom prst="teardrop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泪滴形 74"/>
          <p:cNvSpPr/>
          <p:nvPr/>
        </p:nvSpPr>
        <p:spPr>
          <a:xfrm flipH="1" flipV="1">
            <a:off x="3628467" y="1516601"/>
            <a:ext cx="1558994" cy="1558993"/>
          </a:xfrm>
          <a:prstGeom prst="teardrop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泪滴形 75"/>
          <p:cNvSpPr/>
          <p:nvPr/>
        </p:nvSpPr>
        <p:spPr>
          <a:xfrm>
            <a:off x="1484558" y="3183672"/>
            <a:ext cx="2033706" cy="2033706"/>
          </a:xfrm>
          <a:prstGeom prst="teardrop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泪滴形 76"/>
          <p:cNvSpPr/>
          <p:nvPr/>
        </p:nvSpPr>
        <p:spPr>
          <a:xfrm flipH="1">
            <a:off x="3665746" y="3145536"/>
            <a:ext cx="1484436" cy="1484435"/>
          </a:xfrm>
          <a:prstGeom prst="teardrop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泪滴形 77"/>
          <p:cNvSpPr/>
          <p:nvPr/>
        </p:nvSpPr>
        <p:spPr>
          <a:xfrm flipH="1" flipV="1">
            <a:off x="3665746" y="1553880"/>
            <a:ext cx="1484436" cy="1484435"/>
          </a:xfrm>
          <a:prstGeom prst="teardrop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泪滴形 78"/>
          <p:cNvSpPr/>
          <p:nvPr/>
        </p:nvSpPr>
        <p:spPr>
          <a:xfrm flipV="1">
            <a:off x="2058889" y="1553880"/>
            <a:ext cx="1484436" cy="1484435"/>
          </a:xfrm>
          <a:prstGeom prst="teardrop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road_309891"/>
          <p:cNvSpPr>
            <a:spLocks noChangeAspect="1"/>
          </p:cNvSpPr>
          <p:nvPr/>
        </p:nvSpPr>
        <p:spPr bwMode="auto">
          <a:xfrm>
            <a:off x="3997868" y="3475882"/>
            <a:ext cx="741050" cy="73833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  <a:gd name="connsiteX126" fmla="*/ 373273 h 605239"/>
              <a:gd name="connsiteY126" fmla="*/ 373273 h 605239"/>
              <a:gd name="connsiteX127" fmla="*/ 373273 h 605239"/>
              <a:gd name="connsiteY127" fmla="*/ 373273 h 605239"/>
              <a:gd name="connsiteX128" fmla="*/ 373273 h 605239"/>
              <a:gd name="connsiteY128" fmla="*/ 373273 h 605239"/>
              <a:gd name="connsiteX129" fmla="*/ 373273 h 605239"/>
              <a:gd name="connsiteY129" fmla="*/ 373273 h 605239"/>
              <a:gd name="connsiteX130" fmla="*/ 373273 h 605239"/>
              <a:gd name="connsiteY130" fmla="*/ 373273 h 605239"/>
              <a:gd name="connsiteX131" fmla="*/ 373273 h 605239"/>
              <a:gd name="connsiteY131" fmla="*/ 373273 h 605239"/>
              <a:gd name="connsiteX132" fmla="*/ 373273 h 605239"/>
              <a:gd name="connsiteY132" fmla="*/ 373273 h 605239"/>
              <a:gd name="connsiteX133" fmla="*/ 373273 h 605239"/>
              <a:gd name="connsiteY133" fmla="*/ 373273 h 605239"/>
              <a:gd name="connsiteX134" fmla="*/ 373273 h 605239"/>
              <a:gd name="connsiteY134" fmla="*/ 373273 h 605239"/>
              <a:gd name="connsiteX135" fmla="*/ 373273 h 605239"/>
              <a:gd name="connsiteY135" fmla="*/ 373273 h 605239"/>
              <a:gd name="connsiteX136" fmla="*/ 373273 h 605239"/>
              <a:gd name="connsiteY136" fmla="*/ 373273 h 605239"/>
              <a:gd name="connsiteX137" fmla="*/ 373273 h 605239"/>
              <a:gd name="connsiteY137" fmla="*/ 373273 h 605239"/>
              <a:gd name="connsiteX138" fmla="*/ 373273 h 605239"/>
              <a:gd name="connsiteY138" fmla="*/ 373273 h 605239"/>
              <a:gd name="connsiteX139" fmla="*/ 373273 h 605239"/>
              <a:gd name="connsiteY139" fmla="*/ 373273 h 605239"/>
              <a:gd name="connsiteX140" fmla="*/ 373273 h 605239"/>
              <a:gd name="connsiteY140" fmla="*/ 373273 h 605239"/>
              <a:gd name="connsiteX141" fmla="*/ 373273 h 605239"/>
              <a:gd name="connsiteY141" fmla="*/ 373273 h 605239"/>
              <a:gd name="connsiteX142" fmla="*/ 373273 h 605239"/>
              <a:gd name="connsiteY142" fmla="*/ 373273 h 605239"/>
              <a:gd name="connsiteX143" fmla="*/ 373273 h 605239"/>
              <a:gd name="connsiteY143" fmla="*/ 373273 h 605239"/>
              <a:gd name="connsiteX144" fmla="*/ 373273 h 605239"/>
              <a:gd name="connsiteY144" fmla="*/ 373273 h 605239"/>
              <a:gd name="connsiteX145" fmla="*/ 373273 h 605239"/>
              <a:gd name="connsiteY145" fmla="*/ 373273 h 605239"/>
              <a:gd name="connsiteX146" fmla="*/ 373273 h 605239"/>
              <a:gd name="connsiteY146" fmla="*/ 373273 h 605239"/>
              <a:gd name="connsiteX147" fmla="*/ 373273 h 605239"/>
              <a:gd name="connsiteY147" fmla="*/ 373273 h 605239"/>
              <a:gd name="connsiteX148" fmla="*/ 373273 h 605239"/>
              <a:gd name="connsiteY148" fmla="*/ 373273 h 605239"/>
              <a:gd name="connsiteX149" fmla="*/ 373273 h 605239"/>
              <a:gd name="connsiteY149" fmla="*/ 373273 h 605239"/>
              <a:gd name="connsiteX150" fmla="*/ 373273 h 605239"/>
              <a:gd name="connsiteY150" fmla="*/ 373273 h 605239"/>
              <a:gd name="connsiteX151" fmla="*/ 373273 h 605239"/>
              <a:gd name="connsiteY151" fmla="*/ 373273 h 605239"/>
              <a:gd name="connsiteX152" fmla="*/ 373273 h 605239"/>
              <a:gd name="connsiteY15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607609" h="605381">
                <a:moveTo>
                  <a:pt x="49698" y="534533"/>
                </a:moveTo>
                <a:cubicBezTo>
                  <a:pt x="55039" y="534533"/>
                  <a:pt x="59401" y="538896"/>
                  <a:pt x="59401" y="544238"/>
                </a:cubicBezTo>
                <a:lnTo>
                  <a:pt x="59401" y="557147"/>
                </a:lnTo>
                <a:cubicBezTo>
                  <a:pt x="59401" y="562489"/>
                  <a:pt x="55039" y="566852"/>
                  <a:pt x="49698" y="566852"/>
                </a:cubicBezTo>
                <a:cubicBezTo>
                  <a:pt x="44358" y="566852"/>
                  <a:pt x="39996" y="562489"/>
                  <a:pt x="39996" y="557147"/>
                </a:cubicBezTo>
                <a:lnTo>
                  <a:pt x="39996" y="544238"/>
                </a:lnTo>
                <a:cubicBezTo>
                  <a:pt x="39996" y="538896"/>
                  <a:pt x="44358" y="534533"/>
                  <a:pt x="49698" y="534533"/>
                </a:cubicBezTo>
                <a:close/>
                <a:moveTo>
                  <a:pt x="304519" y="533475"/>
                </a:moveTo>
                <a:cubicBezTo>
                  <a:pt x="309865" y="533475"/>
                  <a:pt x="314142" y="537830"/>
                  <a:pt x="314142" y="543163"/>
                </a:cubicBezTo>
                <a:lnTo>
                  <a:pt x="314142" y="595782"/>
                </a:lnTo>
                <a:cubicBezTo>
                  <a:pt x="314142" y="601115"/>
                  <a:pt x="309865" y="605381"/>
                  <a:pt x="304519" y="605381"/>
                </a:cubicBezTo>
                <a:cubicBezTo>
                  <a:pt x="299173" y="605381"/>
                  <a:pt x="294807" y="601115"/>
                  <a:pt x="294807" y="595782"/>
                </a:cubicBezTo>
                <a:lnTo>
                  <a:pt x="294807" y="543163"/>
                </a:lnTo>
                <a:cubicBezTo>
                  <a:pt x="294807" y="537830"/>
                  <a:pt x="299173" y="533475"/>
                  <a:pt x="304519" y="533475"/>
                </a:cubicBezTo>
                <a:close/>
                <a:moveTo>
                  <a:pt x="127152" y="447667"/>
                </a:moveTo>
                <a:cubicBezTo>
                  <a:pt x="132479" y="447667"/>
                  <a:pt x="136740" y="452023"/>
                  <a:pt x="136740" y="457356"/>
                </a:cubicBezTo>
                <a:lnTo>
                  <a:pt x="136740" y="470245"/>
                </a:lnTo>
                <a:cubicBezTo>
                  <a:pt x="136740" y="475578"/>
                  <a:pt x="132479" y="479845"/>
                  <a:pt x="127152" y="479845"/>
                </a:cubicBezTo>
                <a:cubicBezTo>
                  <a:pt x="121826" y="479845"/>
                  <a:pt x="117476" y="475578"/>
                  <a:pt x="117476" y="470245"/>
                </a:cubicBezTo>
                <a:lnTo>
                  <a:pt x="117476" y="457356"/>
                </a:lnTo>
                <a:cubicBezTo>
                  <a:pt x="117476" y="452023"/>
                  <a:pt x="121826" y="447667"/>
                  <a:pt x="127152" y="447667"/>
                </a:cubicBezTo>
                <a:close/>
                <a:moveTo>
                  <a:pt x="304519" y="435812"/>
                </a:moveTo>
                <a:cubicBezTo>
                  <a:pt x="309865" y="435812"/>
                  <a:pt x="314142" y="440166"/>
                  <a:pt x="314142" y="445497"/>
                </a:cubicBezTo>
                <a:lnTo>
                  <a:pt x="314142" y="491612"/>
                </a:lnTo>
                <a:cubicBezTo>
                  <a:pt x="314142" y="496943"/>
                  <a:pt x="309865" y="501297"/>
                  <a:pt x="304519" y="501297"/>
                </a:cubicBezTo>
                <a:cubicBezTo>
                  <a:pt x="299173" y="501297"/>
                  <a:pt x="294807" y="496943"/>
                  <a:pt x="294807" y="491612"/>
                </a:cubicBezTo>
                <a:lnTo>
                  <a:pt x="294807" y="445497"/>
                </a:lnTo>
                <a:cubicBezTo>
                  <a:pt x="294807" y="440166"/>
                  <a:pt x="299173" y="435812"/>
                  <a:pt x="304519" y="435812"/>
                </a:cubicBezTo>
                <a:close/>
                <a:moveTo>
                  <a:pt x="520572" y="421840"/>
                </a:moveTo>
                <a:cubicBezTo>
                  <a:pt x="525918" y="421840"/>
                  <a:pt x="530284" y="426196"/>
                  <a:pt x="530284" y="431529"/>
                </a:cubicBezTo>
                <a:lnTo>
                  <a:pt x="530284" y="444418"/>
                </a:lnTo>
                <a:cubicBezTo>
                  <a:pt x="530284" y="449751"/>
                  <a:pt x="525918" y="454018"/>
                  <a:pt x="520572" y="454018"/>
                </a:cubicBezTo>
                <a:cubicBezTo>
                  <a:pt x="515226" y="454018"/>
                  <a:pt x="510949" y="449751"/>
                  <a:pt x="510949" y="444418"/>
                </a:cubicBezTo>
                <a:lnTo>
                  <a:pt x="510949" y="431529"/>
                </a:lnTo>
                <a:cubicBezTo>
                  <a:pt x="510949" y="426196"/>
                  <a:pt x="515226" y="421840"/>
                  <a:pt x="520572" y="421840"/>
                </a:cubicBezTo>
                <a:close/>
                <a:moveTo>
                  <a:pt x="88438" y="408997"/>
                </a:moveTo>
                <a:cubicBezTo>
                  <a:pt x="93779" y="408997"/>
                  <a:pt x="98141" y="413353"/>
                  <a:pt x="98141" y="418686"/>
                </a:cubicBezTo>
                <a:lnTo>
                  <a:pt x="98141" y="431575"/>
                </a:lnTo>
                <a:cubicBezTo>
                  <a:pt x="98141" y="436908"/>
                  <a:pt x="93779" y="441175"/>
                  <a:pt x="88438" y="441175"/>
                </a:cubicBezTo>
                <a:cubicBezTo>
                  <a:pt x="83098" y="441175"/>
                  <a:pt x="78736" y="436908"/>
                  <a:pt x="78736" y="431575"/>
                </a:cubicBezTo>
                <a:lnTo>
                  <a:pt x="78736" y="418686"/>
                </a:lnTo>
                <a:cubicBezTo>
                  <a:pt x="78736" y="413353"/>
                  <a:pt x="83098" y="408997"/>
                  <a:pt x="88438" y="408997"/>
                </a:cubicBezTo>
                <a:close/>
                <a:moveTo>
                  <a:pt x="481921" y="370327"/>
                </a:moveTo>
                <a:cubicBezTo>
                  <a:pt x="487267" y="370327"/>
                  <a:pt x="491544" y="374680"/>
                  <a:pt x="491544" y="380010"/>
                </a:cubicBezTo>
                <a:lnTo>
                  <a:pt x="491544" y="392892"/>
                </a:lnTo>
                <a:cubicBezTo>
                  <a:pt x="491544" y="398222"/>
                  <a:pt x="487267" y="402575"/>
                  <a:pt x="481921" y="402575"/>
                </a:cubicBezTo>
                <a:cubicBezTo>
                  <a:pt x="476486" y="402575"/>
                  <a:pt x="472209" y="398222"/>
                  <a:pt x="472209" y="392892"/>
                </a:cubicBezTo>
                <a:lnTo>
                  <a:pt x="472209" y="380010"/>
                </a:lnTo>
                <a:cubicBezTo>
                  <a:pt x="472209" y="374680"/>
                  <a:pt x="476486" y="370327"/>
                  <a:pt x="481921" y="370327"/>
                </a:cubicBezTo>
                <a:close/>
                <a:moveTo>
                  <a:pt x="304519" y="331658"/>
                </a:moveTo>
                <a:cubicBezTo>
                  <a:pt x="309865" y="331658"/>
                  <a:pt x="314142" y="336012"/>
                  <a:pt x="314142" y="341344"/>
                </a:cubicBezTo>
                <a:lnTo>
                  <a:pt x="314142" y="393949"/>
                </a:lnTo>
                <a:cubicBezTo>
                  <a:pt x="314142" y="399281"/>
                  <a:pt x="309865" y="403635"/>
                  <a:pt x="304519" y="403635"/>
                </a:cubicBezTo>
                <a:cubicBezTo>
                  <a:pt x="299173" y="403635"/>
                  <a:pt x="294807" y="399281"/>
                  <a:pt x="294807" y="393949"/>
                </a:cubicBezTo>
                <a:lnTo>
                  <a:pt x="294807" y="341344"/>
                </a:lnTo>
                <a:cubicBezTo>
                  <a:pt x="294807" y="336012"/>
                  <a:pt x="299173" y="331658"/>
                  <a:pt x="304519" y="331658"/>
                </a:cubicBezTo>
                <a:close/>
                <a:moveTo>
                  <a:pt x="558007" y="192779"/>
                </a:moveTo>
                <a:lnTo>
                  <a:pt x="532462" y="254452"/>
                </a:lnTo>
                <a:lnTo>
                  <a:pt x="583463" y="254452"/>
                </a:lnTo>
                <a:close/>
                <a:moveTo>
                  <a:pt x="439273" y="192779"/>
                </a:moveTo>
                <a:lnTo>
                  <a:pt x="413728" y="254452"/>
                </a:lnTo>
                <a:lnTo>
                  <a:pt x="464817" y="254452"/>
                </a:lnTo>
                <a:close/>
                <a:moveTo>
                  <a:pt x="168336" y="192779"/>
                </a:moveTo>
                <a:lnTo>
                  <a:pt x="142881" y="254452"/>
                </a:lnTo>
                <a:lnTo>
                  <a:pt x="193881" y="254452"/>
                </a:lnTo>
                <a:close/>
                <a:moveTo>
                  <a:pt x="49691" y="192779"/>
                </a:moveTo>
                <a:lnTo>
                  <a:pt x="24146" y="254452"/>
                </a:lnTo>
                <a:lnTo>
                  <a:pt x="75236" y="254452"/>
                </a:lnTo>
                <a:close/>
                <a:moveTo>
                  <a:pt x="49691" y="157855"/>
                </a:moveTo>
                <a:cubicBezTo>
                  <a:pt x="53607" y="157855"/>
                  <a:pt x="57167" y="160165"/>
                  <a:pt x="58591" y="163809"/>
                </a:cubicBezTo>
                <a:lnTo>
                  <a:pt x="98644" y="260406"/>
                </a:lnTo>
                <a:cubicBezTo>
                  <a:pt x="99890" y="263427"/>
                  <a:pt x="99534" y="266804"/>
                  <a:pt x="97754" y="269470"/>
                </a:cubicBezTo>
                <a:cubicBezTo>
                  <a:pt x="95974" y="272136"/>
                  <a:pt x="92948" y="273735"/>
                  <a:pt x="89655" y="273735"/>
                </a:cubicBezTo>
                <a:lnTo>
                  <a:pt x="59392" y="273735"/>
                </a:lnTo>
                <a:lnTo>
                  <a:pt x="59392" y="293108"/>
                </a:lnTo>
                <a:lnTo>
                  <a:pt x="158724" y="293108"/>
                </a:lnTo>
                <a:lnTo>
                  <a:pt x="158724" y="273735"/>
                </a:lnTo>
                <a:lnTo>
                  <a:pt x="128373" y="273735"/>
                </a:lnTo>
                <a:cubicBezTo>
                  <a:pt x="125168" y="273735"/>
                  <a:pt x="122142" y="272136"/>
                  <a:pt x="120362" y="269470"/>
                </a:cubicBezTo>
                <a:cubicBezTo>
                  <a:pt x="118582" y="266804"/>
                  <a:pt x="118226" y="263427"/>
                  <a:pt x="119472" y="260406"/>
                </a:cubicBezTo>
                <a:lnTo>
                  <a:pt x="159436" y="163809"/>
                </a:lnTo>
                <a:cubicBezTo>
                  <a:pt x="160949" y="160165"/>
                  <a:pt x="164420" y="157855"/>
                  <a:pt x="168336" y="157855"/>
                </a:cubicBezTo>
                <a:cubicBezTo>
                  <a:pt x="172253" y="157855"/>
                  <a:pt x="175813" y="160165"/>
                  <a:pt x="177326" y="163809"/>
                </a:cubicBezTo>
                <a:lnTo>
                  <a:pt x="217290" y="260406"/>
                </a:lnTo>
                <a:cubicBezTo>
                  <a:pt x="218536" y="263427"/>
                  <a:pt x="218180" y="266804"/>
                  <a:pt x="216400" y="269470"/>
                </a:cubicBezTo>
                <a:cubicBezTo>
                  <a:pt x="214620" y="272136"/>
                  <a:pt x="211594" y="273735"/>
                  <a:pt x="208389" y="273735"/>
                </a:cubicBezTo>
                <a:lnTo>
                  <a:pt x="178038" y="273735"/>
                </a:lnTo>
                <a:lnTo>
                  <a:pt x="178038" y="293108"/>
                </a:lnTo>
                <a:lnTo>
                  <a:pt x="239898" y="293108"/>
                </a:lnTo>
                <a:lnTo>
                  <a:pt x="239987" y="293108"/>
                </a:lnTo>
                <a:lnTo>
                  <a:pt x="368957" y="293108"/>
                </a:lnTo>
                <a:lnTo>
                  <a:pt x="369046" y="293108"/>
                </a:lnTo>
                <a:lnTo>
                  <a:pt x="429660" y="293108"/>
                </a:lnTo>
                <a:lnTo>
                  <a:pt x="429660" y="273735"/>
                </a:lnTo>
                <a:lnTo>
                  <a:pt x="399309" y="273735"/>
                </a:lnTo>
                <a:cubicBezTo>
                  <a:pt x="396104" y="273735"/>
                  <a:pt x="393078" y="272136"/>
                  <a:pt x="391298" y="269470"/>
                </a:cubicBezTo>
                <a:cubicBezTo>
                  <a:pt x="389429" y="266804"/>
                  <a:pt x="389162" y="263427"/>
                  <a:pt x="390319" y="260406"/>
                </a:cubicBezTo>
                <a:lnTo>
                  <a:pt x="430372" y="163809"/>
                </a:lnTo>
                <a:cubicBezTo>
                  <a:pt x="431885" y="160165"/>
                  <a:pt x="435356" y="157855"/>
                  <a:pt x="439273" y="157855"/>
                </a:cubicBezTo>
                <a:cubicBezTo>
                  <a:pt x="443189" y="157855"/>
                  <a:pt x="446749" y="160165"/>
                  <a:pt x="448262" y="163809"/>
                </a:cubicBezTo>
                <a:lnTo>
                  <a:pt x="488226" y="260406"/>
                </a:lnTo>
                <a:cubicBezTo>
                  <a:pt x="489472" y="263427"/>
                  <a:pt x="489116" y="266804"/>
                  <a:pt x="487336" y="269470"/>
                </a:cubicBezTo>
                <a:cubicBezTo>
                  <a:pt x="485556" y="272136"/>
                  <a:pt x="482530" y="273735"/>
                  <a:pt x="479325" y="273735"/>
                </a:cubicBezTo>
                <a:lnTo>
                  <a:pt x="448974" y="273735"/>
                </a:lnTo>
                <a:lnTo>
                  <a:pt x="448974" y="293108"/>
                </a:lnTo>
                <a:lnTo>
                  <a:pt x="548306" y="293108"/>
                </a:lnTo>
                <a:lnTo>
                  <a:pt x="548306" y="273735"/>
                </a:lnTo>
                <a:lnTo>
                  <a:pt x="517954" y="273735"/>
                </a:lnTo>
                <a:cubicBezTo>
                  <a:pt x="514750" y="273735"/>
                  <a:pt x="511724" y="272136"/>
                  <a:pt x="509944" y="269470"/>
                </a:cubicBezTo>
                <a:cubicBezTo>
                  <a:pt x="508164" y="266804"/>
                  <a:pt x="507808" y="263427"/>
                  <a:pt x="509054" y="260406"/>
                </a:cubicBezTo>
                <a:lnTo>
                  <a:pt x="549018" y="163809"/>
                </a:lnTo>
                <a:cubicBezTo>
                  <a:pt x="550531" y="160165"/>
                  <a:pt x="554091" y="157855"/>
                  <a:pt x="558007" y="157855"/>
                </a:cubicBezTo>
                <a:cubicBezTo>
                  <a:pt x="561924" y="157855"/>
                  <a:pt x="565395" y="160165"/>
                  <a:pt x="566908" y="163809"/>
                </a:cubicBezTo>
                <a:lnTo>
                  <a:pt x="606872" y="260406"/>
                </a:lnTo>
                <a:cubicBezTo>
                  <a:pt x="608118" y="263427"/>
                  <a:pt x="607762" y="266804"/>
                  <a:pt x="605982" y="269470"/>
                </a:cubicBezTo>
                <a:cubicBezTo>
                  <a:pt x="604202" y="272136"/>
                  <a:pt x="601176" y="273735"/>
                  <a:pt x="597971" y="273735"/>
                </a:cubicBezTo>
                <a:lnTo>
                  <a:pt x="567620" y="273735"/>
                </a:lnTo>
                <a:lnTo>
                  <a:pt x="567620" y="293108"/>
                </a:lnTo>
                <a:lnTo>
                  <a:pt x="596636" y="293108"/>
                </a:lnTo>
                <a:cubicBezTo>
                  <a:pt x="602066" y="293108"/>
                  <a:pt x="606338" y="297374"/>
                  <a:pt x="606338" y="302705"/>
                </a:cubicBezTo>
                <a:cubicBezTo>
                  <a:pt x="606338" y="308037"/>
                  <a:pt x="602066" y="312392"/>
                  <a:pt x="596636" y="312392"/>
                </a:cubicBezTo>
                <a:lnTo>
                  <a:pt x="382041" y="312392"/>
                </a:lnTo>
                <a:lnTo>
                  <a:pt x="468556" y="592940"/>
                </a:lnTo>
                <a:cubicBezTo>
                  <a:pt x="470069" y="598005"/>
                  <a:pt x="467221" y="603426"/>
                  <a:pt x="462147" y="605026"/>
                </a:cubicBezTo>
                <a:cubicBezTo>
                  <a:pt x="461168" y="605292"/>
                  <a:pt x="460189" y="605381"/>
                  <a:pt x="459299" y="605381"/>
                </a:cubicBezTo>
                <a:cubicBezTo>
                  <a:pt x="455116" y="605381"/>
                  <a:pt x="451288" y="602715"/>
                  <a:pt x="450042" y="598627"/>
                </a:cubicBezTo>
                <a:lnTo>
                  <a:pt x="361837" y="312392"/>
                </a:lnTo>
                <a:lnTo>
                  <a:pt x="247107" y="312392"/>
                </a:lnTo>
                <a:lnTo>
                  <a:pt x="158902" y="598627"/>
                </a:lnTo>
                <a:cubicBezTo>
                  <a:pt x="157656" y="602715"/>
                  <a:pt x="153828" y="605381"/>
                  <a:pt x="149645" y="605381"/>
                </a:cubicBezTo>
                <a:cubicBezTo>
                  <a:pt x="148755" y="605381"/>
                  <a:pt x="147776" y="605292"/>
                  <a:pt x="146797" y="605026"/>
                </a:cubicBezTo>
                <a:cubicBezTo>
                  <a:pt x="141724" y="603426"/>
                  <a:pt x="138875" y="598005"/>
                  <a:pt x="140388" y="592940"/>
                </a:cubicBezTo>
                <a:lnTo>
                  <a:pt x="226903" y="312392"/>
                </a:lnTo>
                <a:lnTo>
                  <a:pt x="9727" y="312392"/>
                </a:lnTo>
                <a:cubicBezTo>
                  <a:pt x="4386" y="312392"/>
                  <a:pt x="25" y="308037"/>
                  <a:pt x="25" y="302705"/>
                </a:cubicBezTo>
                <a:cubicBezTo>
                  <a:pt x="25" y="297374"/>
                  <a:pt x="4386" y="293108"/>
                  <a:pt x="9727" y="293108"/>
                </a:cubicBezTo>
                <a:lnTo>
                  <a:pt x="39989" y="293108"/>
                </a:lnTo>
                <a:lnTo>
                  <a:pt x="39989" y="273735"/>
                </a:lnTo>
                <a:lnTo>
                  <a:pt x="9727" y="273735"/>
                </a:lnTo>
                <a:cubicBezTo>
                  <a:pt x="6434" y="273735"/>
                  <a:pt x="3496" y="272136"/>
                  <a:pt x="1627" y="269470"/>
                </a:cubicBezTo>
                <a:cubicBezTo>
                  <a:pt x="-153" y="266804"/>
                  <a:pt x="-509" y="263427"/>
                  <a:pt x="737" y="260406"/>
                </a:cubicBezTo>
                <a:lnTo>
                  <a:pt x="40790" y="163809"/>
                </a:lnTo>
                <a:cubicBezTo>
                  <a:pt x="42214" y="160165"/>
                  <a:pt x="45774" y="157855"/>
                  <a:pt x="49691" y="157855"/>
                </a:cubicBezTo>
                <a:close/>
                <a:moveTo>
                  <a:pt x="304519" y="19376"/>
                </a:moveTo>
                <a:cubicBezTo>
                  <a:pt x="267143" y="19376"/>
                  <a:pt x="236797" y="49686"/>
                  <a:pt x="236797" y="87016"/>
                </a:cubicBezTo>
                <a:cubicBezTo>
                  <a:pt x="236797" y="124258"/>
                  <a:pt x="267143" y="154656"/>
                  <a:pt x="304519" y="154656"/>
                </a:cubicBezTo>
                <a:cubicBezTo>
                  <a:pt x="341807" y="154656"/>
                  <a:pt x="372242" y="124258"/>
                  <a:pt x="372242" y="87016"/>
                </a:cubicBezTo>
                <a:cubicBezTo>
                  <a:pt x="372242" y="49686"/>
                  <a:pt x="341807" y="19376"/>
                  <a:pt x="304519" y="19376"/>
                </a:cubicBezTo>
                <a:close/>
                <a:moveTo>
                  <a:pt x="304519" y="0"/>
                </a:moveTo>
                <a:cubicBezTo>
                  <a:pt x="352486" y="0"/>
                  <a:pt x="391553" y="39020"/>
                  <a:pt x="391553" y="87016"/>
                </a:cubicBezTo>
                <a:cubicBezTo>
                  <a:pt x="391553" y="134924"/>
                  <a:pt x="352486" y="173944"/>
                  <a:pt x="304519" y="173944"/>
                </a:cubicBezTo>
                <a:cubicBezTo>
                  <a:pt x="256464" y="173944"/>
                  <a:pt x="217397" y="134924"/>
                  <a:pt x="217397" y="87016"/>
                </a:cubicBezTo>
                <a:cubicBezTo>
                  <a:pt x="217397" y="39020"/>
                  <a:pt x="256464" y="0"/>
                  <a:pt x="30451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85" name="mountains_309858"/>
          <p:cNvSpPr>
            <a:spLocks noChangeAspect="1"/>
          </p:cNvSpPr>
          <p:nvPr/>
        </p:nvSpPr>
        <p:spPr bwMode="auto">
          <a:xfrm>
            <a:off x="2558586" y="2022231"/>
            <a:ext cx="639385" cy="63840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7662" h="606729">
                <a:moveTo>
                  <a:pt x="478350" y="528605"/>
                </a:moveTo>
                <a:cubicBezTo>
                  <a:pt x="483690" y="528605"/>
                  <a:pt x="488052" y="532958"/>
                  <a:pt x="488052" y="538288"/>
                </a:cubicBezTo>
                <a:lnTo>
                  <a:pt x="488052" y="551170"/>
                </a:lnTo>
                <a:cubicBezTo>
                  <a:pt x="488052" y="556500"/>
                  <a:pt x="483690" y="560853"/>
                  <a:pt x="478350" y="560853"/>
                </a:cubicBezTo>
                <a:cubicBezTo>
                  <a:pt x="473009" y="560853"/>
                  <a:pt x="468647" y="556500"/>
                  <a:pt x="468647" y="551170"/>
                </a:cubicBezTo>
                <a:lnTo>
                  <a:pt x="468647" y="538288"/>
                </a:lnTo>
                <a:cubicBezTo>
                  <a:pt x="468647" y="532958"/>
                  <a:pt x="473009" y="528605"/>
                  <a:pt x="478350" y="528605"/>
                </a:cubicBezTo>
                <a:close/>
                <a:moveTo>
                  <a:pt x="129254" y="528605"/>
                </a:moveTo>
                <a:cubicBezTo>
                  <a:pt x="134689" y="528605"/>
                  <a:pt x="138966" y="532958"/>
                  <a:pt x="138966" y="538288"/>
                </a:cubicBezTo>
                <a:lnTo>
                  <a:pt x="138966" y="551170"/>
                </a:lnTo>
                <a:cubicBezTo>
                  <a:pt x="138966" y="556500"/>
                  <a:pt x="134689" y="560853"/>
                  <a:pt x="129254" y="560853"/>
                </a:cubicBezTo>
                <a:cubicBezTo>
                  <a:pt x="123908" y="560853"/>
                  <a:pt x="119631" y="556500"/>
                  <a:pt x="119631" y="551170"/>
                </a:cubicBezTo>
                <a:lnTo>
                  <a:pt x="119631" y="538288"/>
                </a:lnTo>
                <a:cubicBezTo>
                  <a:pt x="119631" y="532958"/>
                  <a:pt x="123908" y="528605"/>
                  <a:pt x="129254" y="528605"/>
                </a:cubicBezTo>
                <a:close/>
                <a:moveTo>
                  <a:pt x="213377" y="502778"/>
                </a:moveTo>
                <a:cubicBezTo>
                  <a:pt x="218717" y="502778"/>
                  <a:pt x="223079" y="507129"/>
                  <a:pt x="223079" y="512456"/>
                </a:cubicBezTo>
                <a:lnTo>
                  <a:pt x="223079" y="525419"/>
                </a:lnTo>
                <a:cubicBezTo>
                  <a:pt x="223079" y="530746"/>
                  <a:pt x="218717" y="535097"/>
                  <a:pt x="213377" y="535097"/>
                </a:cubicBezTo>
                <a:cubicBezTo>
                  <a:pt x="207947" y="535097"/>
                  <a:pt x="203674" y="530746"/>
                  <a:pt x="203674" y="525419"/>
                </a:cubicBezTo>
                <a:lnTo>
                  <a:pt x="203674" y="512456"/>
                </a:lnTo>
                <a:cubicBezTo>
                  <a:pt x="203674" y="507129"/>
                  <a:pt x="207947" y="502778"/>
                  <a:pt x="213377" y="502778"/>
                </a:cubicBezTo>
                <a:close/>
                <a:moveTo>
                  <a:pt x="206512" y="421692"/>
                </a:moveTo>
                <a:cubicBezTo>
                  <a:pt x="210251" y="417959"/>
                  <a:pt x="216392" y="417959"/>
                  <a:pt x="220219" y="421692"/>
                </a:cubicBezTo>
                <a:lnTo>
                  <a:pt x="258581" y="460094"/>
                </a:lnTo>
                <a:lnTo>
                  <a:pt x="296944" y="421692"/>
                </a:lnTo>
                <a:cubicBezTo>
                  <a:pt x="300771" y="417959"/>
                  <a:pt x="306912" y="417959"/>
                  <a:pt x="310651" y="421692"/>
                </a:cubicBezTo>
                <a:lnTo>
                  <a:pt x="349102" y="460094"/>
                </a:lnTo>
                <a:lnTo>
                  <a:pt x="387464" y="421692"/>
                </a:lnTo>
                <a:cubicBezTo>
                  <a:pt x="391291" y="417959"/>
                  <a:pt x="397432" y="417959"/>
                  <a:pt x="401171" y="421692"/>
                </a:cubicBezTo>
                <a:lnTo>
                  <a:pt x="439533" y="460094"/>
                </a:lnTo>
                <a:lnTo>
                  <a:pt x="450125" y="449516"/>
                </a:lnTo>
                <a:cubicBezTo>
                  <a:pt x="453952" y="445693"/>
                  <a:pt x="460093" y="445693"/>
                  <a:pt x="463832" y="449516"/>
                </a:cubicBezTo>
                <a:cubicBezTo>
                  <a:pt x="467659" y="453249"/>
                  <a:pt x="467659" y="459382"/>
                  <a:pt x="463832" y="463205"/>
                </a:cubicBezTo>
                <a:lnTo>
                  <a:pt x="446386" y="480628"/>
                </a:lnTo>
                <a:cubicBezTo>
                  <a:pt x="444606" y="482405"/>
                  <a:pt x="442114" y="483472"/>
                  <a:pt x="439533" y="483472"/>
                </a:cubicBezTo>
                <a:cubicBezTo>
                  <a:pt x="437041" y="483472"/>
                  <a:pt x="434548" y="482405"/>
                  <a:pt x="432679" y="480628"/>
                </a:cubicBezTo>
                <a:lnTo>
                  <a:pt x="394317" y="442226"/>
                </a:lnTo>
                <a:lnTo>
                  <a:pt x="355955" y="480628"/>
                </a:lnTo>
                <a:cubicBezTo>
                  <a:pt x="353997" y="482494"/>
                  <a:pt x="351594" y="483472"/>
                  <a:pt x="349102" y="483472"/>
                </a:cubicBezTo>
                <a:cubicBezTo>
                  <a:pt x="346609" y="483472"/>
                  <a:pt x="344117" y="482494"/>
                  <a:pt x="342248" y="480628"/>
                </a:cubicBezTo>
                <a:lnTo>
                  <a:pt x="303797" y="442226"/>
                </a:lnTo>
                <a:lnTo>
                  <a:pt x="265435" y="480628"/>
                </a:lnTo>
                <a:cubicBezTo>
                  <a:pt x="261608" y="484361"/>
                  <a:pt x="255466" y="484361"/>
                  <a:pt x="251728" y="480628"/>
                </a:cubicBezTo>
                <a:lnTo>
                  <a:pt x="213366" y="442226"/>
                </a:lnTo>
                <a:lnTo>
                  <a:pt x="174915" y="480628"/>
                </a:lnTo>
                <a:cubicBezTo>
                  <a:pt x="171176" y="484361"/>
                  <a:pt x="165035" y="484361"/>
                  <a:pt x="161208" y="480628"/>
                </a:cubicBezTo>
                <a:lnTo>
                  <a:pt x="143762" y="463205"/>
                </a:lnTo>
                <a:cubicBezTo>
                  <a:pt x="140024" y="459382"/>
                  <a:pt x="140024" y="453249"/>
                  <a:pt x="143762" y="449516"/>
                </a:cubicBezTo>
                <a:cubicBezTo>
                  <a:pt x="147590" y="445693"/>
                  <a:pt x="153731" y="445693"/>
                  <a:pt x="157469" y="449516"/>
                </a:cubicBezTo>
                <a:lnTo>
                  <a:pt x="168061" y="460094"/>
                </a:lnTo>
                <a:close/>
                <a:moveTo>
                  <a:pt x="303798" y="148399"/>
                </a:moveTo>
                <a:cubicBezTo>
                  <a:pt x="307091" y="148399"/>
                  <a:pt x="310117" y="149999"/>
                  <a:pt x="311897" y="152754"/>
                </a:cubicBezTo>
                <a:lnTo>
                  <a:pt x="425203" y="321795"/>
                </a:lnTo>
                <a:lnTo>
                  <a:pt x="460628" y="268914"/>
                </a:lnTo>
                <a:cubicBezTo>
                  <a:pt x="462408" y="266248"/>
                  <a:pt x="465434" y="264648"/>
                  <a:pt x="468638" y="264648"/>
                </a:cubicBezTo>
                <a:cubicBezTo>
                  <a:pt x="471932" y="264648"/>
                  <a:pt x="474958" y="266248"/>
                  <a:pt x="476738" y="268914"/>
                </a:cubicBezTo>
                <a:lnTo>
                  <a:pt x="605976" y="461862"/>
                </a:lnTo>
                <a:cubicBezTo>
                  <a:pt x="609002" y="466306"/>
                  <a:pt x="607756" y="472261"/>
                  <a:pt x="603306" y="475282"/>
                </a:cubicBezTo>
                <a:cubicBezTo>
                  <a:pt x="601704" y="476349"/>
                  <a:pt x="599834" y="476882"/>
                  <a:pt x="597965" y="476882"/>
                </a:cubicBezTo>
                <a:cubicBezTo>
                  <a:pt x="594850" y="476882"/>
                  <a:pt x="591735" y="475371"/>
                  <a:pt x="589866" y="472616"/>
                </a:cubicBezTo>
                <a:lnTo>
                  <a:pt x="468638" y="291666"/>
                </a:lnTo>
                <a:lnTo>
                  <a:pt x="436863" y="339214"/>
                </a:lnTo>
                <a:lnTo>
                  <a:pt x="605976" y="591620"/>
                </a:lnTo>
                <a:cubicBezTo>
                  <a:pt x="609002" y="596064"/>
                  <a:pt x="607756" y="602107"/>
                  <a:pt x="603306" y="605040"/>
                </a:cubicBezTo>
                <a:cubicBezTo>
                  <a:pt x="601704" y="606196"/>
                  <a:pt x="599834" y="606729"/>
                  <a:pt x="597965" y="606729"/>
                </a:cubicBezTo>
                <a:cubicBezTo>
                  <a:pt x="594850" y="606729"/>
                  <a:pt x="591735" y="605218"/>
                  <a:pt x="589866" y="602374"/>
                </a:cubicBezTo>
                <a:lnTo>
                  <a:pt x="417103" y="344547"/>
                </a:lnTo>
                <a:cubicBezTo>
                  <a:pt x="417103" y="344547"/>
                  <a:pt x="417103" y="344458"/>
                  <a:pt x="417014" y="344458"/>
                </a:cubicBezTo>
                <a:lnTo>
                  <a:pt x="303798" y="175506"/>
                </a:lnTo>
                <a:lnTo>
                  <a:pt x="17729" y="602374"/>
                </a:lnTo>
                <a:cubicBezTo>
                  <a:pt x="14792" y="606818"/>
                  <a:pt x="8740" y="608062"/>
                  <a:pt x="4289" y="605040"/>
                </a:cubicBezTo>
                <a:cubicBezTo>
                  <a:pt x="-161" y="602107"/>
                  <a:pt x="-1318" y="596064"/>
                  <a:pt x="1619" y="591620"/>
                </a:cubicBezTo>
                <a:lnTo>
                  <a:pt x="170821" y="339214"/>
                </a:lnTo>
                <a:lnTo>
                  <a:pt x="138957" y="291666"/>
                </a:lnTo>
                <a:lnTo>
                  <a:pt x="17818" y="472616"/>
                </a:lnTo>
                <a:cubicBezTo>
                  <a:pt x="15860" y="475371"/>
                  <a:pt x="12834" y="476882"/>
                  <a:pt x="9719" y="476882"/>
                </a:cubicBezTo>
                <a:cubicBezTo>
                  <a:pt x="7850" y="476882"/>
                  <a:pt x="5980" y="476349"/>
                  <a:pt x="4289" y="475282"/>
                </a:cubicBezTo>
                <a:cubicBezTo>
                  <a:pt x="-161" y="472261"/>
                  <a:pt x="-1318" y="466306"/>
                  <a:pt x="1619" y="461862"/>
                </a:cubicBezTo>
                <a:lnTo>
                  <a:pt x="130946" y="268914"/>
                </a:lnTo>
                <a:cubicBezTo>
                  <a:pt x="132726" y="266248"/>
                  <a:pt x="135752" y="264648"/>
                  <a:pt x="138957" y="264648"/>
                </a:cubicBezTo>
                <a:cubicBezTo>
                  <a:pt x="142250" y="264648"/>
                  <a:pt x="145276" y="266248"/>
                  <a:pt x="147056" y="268914"/>
                </a:cubicBezTo>
                <a:lnTo>
                  <a:pt x="182481" y="321795"/>
                </a:lnTo>
                <a:lnTo>
                  <a:pt x="295787" y="152754"/>
                </a:lnTo>
                <a:cubicBezTo>
                  <a:pt x="297567" y="150088"/>
                  <a:pt x="300593" y="148399"/>
                  <a:pt x="303798" y="148399"/>
                </a:cubicBezTo>
                <a:close/>
                <a:moveTo>
                  <a:pt x="429887" y="129016"/>
                </a:moveTo>
                <a:cubicBezTo>
                  <a:pt x="417335" y="129016"/>
                  <a:pt x="407187" y="139237"/>
                  <a:pt x="407187" y="151680"/>
                </a:cubicBezTo>
                <a:cubicBezTo>
                  <a:pt x="407187" y="164123"/>
                  <a:pt x="417335" y="174255"/>
                  <a:pt x="429887" y="174255"/>
                </a:cubicBezTo>
                <a:lnTo>
                  <a:pt x="565644" y="174255"/>
                </a:lnTo>
                <a:cubicBezTo>
                  <a:pt x="578107" y="174255"/>
                  <a:pt x="588255" y="164123"/>
                  <a:pt x="588255" y="151680"/>
                </a:cubicBezTo>
                <a:cubicBezTo>
                  <a:pt x="588255" y="139237"/>
                  <a:pt x="578107" y="129016"/>
                  <a:pt x="565644" y="129016"/>
                </a:cubicBezTo>
                <a:close/>
                <a:moveTo>
                  <a:pt x="429887" y="109729"/>
                </a:moveTo>
                <a:lnTo>
                  <a:pt x="565644" y="109729"/>
                </a:lnTo>
                <a:cubicBezTo>
                  <a:pt x="588790" y="109729"/>
                  <a:pt x="607662" y="128483"/>
                  <a:pt x="607662" y="151680"/>
                </a:cubicBezTo>
                <a:cubicBezTo>
                  <a:pt x="607662" y="174789"/>
                  <a:pt x="588790" y="193631"/>
                  <a:pt x="565644" y="193631"/>
                </a:cubicBezTo>
                <a:lnTo>
                  <a:pt x="429887" y="193631"/>
                </a:lnTo>
                <a:cubicBezTo>
                  <a:pt x="406653" y="193631"/>
                  <a:pt x="387780" y="174789"/>
                  <a:pt x="387780" y="151680"/>
                </a:cubicBezTo>
                <a:cubicBezTo>
                  <a:pt x="387780" y="128483"/>
                  <a:pt x="406653" y="109729"/>
                  <a:pt x="429887" y="109729"/>
                </a:cubicBezTo>
                <a:close/>
                <a:moveTo>
                  <a:pt x="203662" y="0"/>
                </a:moveTo>
                <a:lnTo>
                  <a:pt x="229473" y="0"/>
                </a:lnTo>
                <a:cubicBezTo>
                  <a:pt x="234813" y="0"/>
                  <a:pt x="239175" y="4355"/>
                  <a:pt x="239175" y="9687"/>
                </a:cubicBezTo>
                <a:cubicBezTo>
                  <a:pt x="239175" y="15019"/>
                  <a:pt x="234813" y="19373"/>
                  <a:pt x="229473" y="19373"/>
                </a:cubicBezTo>
                <a:lnTo>
                  <a:pt x="203662" y="19373"/>
                </a:lnTo>
                <a:cubicBezTo>
                  <a:pt x="191202" y="19373"/>
                  <a:pt x="180966" y="29504"/>
                  <a:pt x="180966" y="41946"/>
                </a:cubicBezTo>
                <a:cubicBezTo>
                  <a:pt x="180966" y="47278"/>
                  <a:pt x="176694" y="51633"/>
                  <a:pt x="171354" y="51633"/>
                </a:cubicBezTo>
                <a:lnTo>
                  <a:pt x="42032" y="51633"/>
                </a:lnTo>
                <a:cubicBezTo>
                  <a:pt x="29572" y="51633"/>
                  <a:pt x="19426" y="61764"/>
                  <a:pt x="19426" y="74205"/>
                </a:cubicBezTo>
                <a:cubicBezTo>
                  <a:pt x="19426" y="86647"/>
                  <a:pt x="29572" y="96778"/>
                  <a:pt x="42032" y="96778"/>
                </a:cubicBezTo>
                <a:lnTo>
                  <a:pt x="271483" y="96778"/>
                </a:lnTo>
                <a:cubicBezTo>
                  <a:pt x="283943" y="96778"/>
                  <a:pt x="294089" y="86647"/>
                  <a:pt x="294089" y="74205"/>
                </a:cubicBezTo>
                <a:cubicBezTo>
                  <a:pt x="294089" y="68873"/>
                  <a:pt x="298451" y="64518"/>
                  <a:pt x="303791" y="64518"/>
                </a:cubicBezTo>
                <a:lnTo>
                  <a:pt x="468625" y="64518"/>
                </a:lnTo>
                <a:cubicBezTo>
                  <a:pt x="481085" y="64518"/>
                  <a:pt x="491231" y="54387"/>
                  <a:pt x="491231" y="41946"/>
                </a:cubicBezTo>
                <a:cubicBezTo>
                  <a:pt x="491231" y="29504"/>
                  <a:pt x="481085" y="19373"/>
                  <a:pt x="468625" y="19373"/>
                </a:cubicBezTo>
                <a:lnTo>
                  <a:pt x="268279" y="19373"/>
                </a:lnTo>
                <a:cubicBezTo>
                  <a:pt x="262938" y="19373"/>
                  <a:pt x="258577" y="15019"/>
                  <a:pt x="258577" y="9687"/>
                </a:cubicBezTo>
                <a:cubicBezTo>
                  <a:pt x="258577" y="4355"/>
                  <a:pt x="262938" y="0"/>
                  <a:pt x="268279" y="0"/>
                </a:cubicBezTo>
                <a:lnTo>
                  <a:pt x="468625" y="0"/>
                </a:lnTo>
                <a:cubicBezTo>
                  <a:pt x="491854" y="0"/>
                  <a:pt x="510634" y="18840"/>
                  <a:pt x="510634" y="41946"/>
                </a:cubicBezTo>
                <a:cubicBezTo>
                  <a:pt x="510634" y="65052"/>
                  <a:pt x="491854" y="83892"/>
                  <a:pt x="468625" y="83892"/>
                </a:cubicBezTo>
                <a:lnTo>
                  <a:pt x="312424" y="83892"/>
                </a:lnTo>
                <a:cubicBezTo>
                  <a:pt x="307974" y="102376"/>
                  <a:pt x="291330" y="116151"/>
                  <a:pt x="271483" y="116151"/>
                </a:cubicBezTo>
                <a:lnTo>
                  <a:pt x="42032" y="116151"/>
                </a:lnTo>
                <a:cubicBezTo>
                  <a:pt x="18892" y="116151"/>
                  <a:pt x="23" y="97311"/>
                  <a:pt x="23" y="74205"/>
                </a:cubicBezTo>
                <a:cubicBezTo>
                  <a:pt x="23" y="51099"/>
                  <a:pt x="18892" y="32259"/>
                  <a:pt x="42032" y="32259"/>
                </a:cubicBezTo>
                <a:lnTo>
                  <a:pt x="162721" y="32259"/>
                </a:lnTo>
                <a:cubicBezTo>
                  <a:pt x="167171" y="13775"/>
                  <a:pt x="183814" y="0"/>
                  <a:pt x="203662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88" name="ramadan-sunrise_84643"/>
          <p:cNvSpPr>
            <a:spLocks noChangeAspect="1"/>
          </p:cNvSpPr>
          <p:nvPr/>
        </p:nvSpPr>
        <p:spPr bwMode="auto">
          <a:xfrm>
            <a:off x="3883329" y="1916990"/>
            <a:ext cx="970127" cy="701386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  <a:gd name="connsiteX126" fmla="*/ 373273 h 605239"/>
              <a:gd name="connsiteY126" fmla="*/ 373273 h 605239"/>
              <a:gd name="connsiteX127" fmla="*/ 373273 h 605239"/>
              <a:gd name="connsiteY127" fmla="*/ 373273 h 605239"/>
              <a:gd name="connsiteX128" fmla="*/ 373273 h 605239"/>
              <a:gd name="connsiteY128" fmla="*/ 373273 h 605239"/>
              <a:gd name="connsiteX129" fmla="*/ 373273 h 605239"/>
              <a:gd name="connsiteY129" fmla="*/ 373273 h 605239"/>
              <a:gd name="connsiteX130" fmla="*/ 373273 h 605239"/>
              <a:gd name="connsiteY130" fmla="*/ 373273 h 605239"/>
              <a:gd name="connsiteX131" fmla="*/ 373273 h 605239"/>
              <a:gd name="connsiteY131" fmla="*/ 373273 h 605239"/>
              <a:gd name="connsiteX132" fmla="*/ 373273 h 605239"/>
              <a:gd name="connsiteY132" fmla="*/ 373273 h 605239"/>
              <a:gd name="connsiteX133" fmla="*/ 373273 h 605239"/>
              <a:gd name="connsiteY133" fmla="*/ 373273 h 605239"/>
              <a:gd name="connsiteX134" fmla="*/ 373273 h 605239"/>
              <a:gd name="connsiteY134" fmla="*/ 373273 h 605239"/>
              <a:gd name="connsiteX135" fmla="*/ 373273 h 605239"/>
              <a:gd name="connsiteY135" fmla="*/ 373273 h 605239"/>
              <a:gd name="connsiteX136" fmla="*/ 373273 h 605239"/>
              <a:gd name="connsiteY136" fmla="*/ 373273 h 605239"/>
              <a:gd name="connsiteX137" fmla="*/ 373273 h 605239"/>
              <a:gd name="connsiteY137" fmla="*/ 373273 h 605239"/>
              <a:gd name="connsiteX138" fmla="*/ 373273 h 605239"/>
              <a:gd name="connsiteY138" fmla="*/ 373273 h 605239"/>
              <a:gd name="connsiteX139" fmla="*/ 373273 h 605239"/>
              <a:gd name="connsiteY139" fmla="*/ 373273 h 605239"/>
              <a:gd name="connsiteX140" fmla="*/ 373273 h 605239"/>
              <a:gd name="connsiteY140" fmla="*/ 373273 h 605239"/>
              <a:gd name="connsiteX141" fmla="*/ 373273 h 605239"/>
              <a:gd name="connsiteY141" fmla="*/ 373273 h 605239"/>
              <a:gd name="connsiteX142" fmla="*/ 373273 h 605239"/>
              <a:gd name="connsiteY14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06016" h="438140">
                <a:moveTo>
                  <a:pt x="293599" y="427626"/>
                </a:moveTo>
                <a:lnTo>
                  <a:pt x="382608" y="427626"/>
                </a:lnTo>
                <a:cubicBezTo>
                  <a:pt x="385485" y="427626"/>
                  <a:pt x="387898" y="429952"/>
                  <a:pt x="387898" y="432930"/>
                </a:cubicBezTo>
                <a:cubicBezTo>
                  <a:pt x="387898" y="435814"/>
                  <a:pt x="385485" y="438140"/>
                  <a:pt x="382608" y="438140"/>
                </a:cubicBezTo>
                <a:lnTo>
                  <a:pt x="293599" y="438140"/>
                </a:lnTo>
                <a:cubicBezTo>
                  <a:pt x="290721" y="438140"/>
                  <a:pt x="288401" y="435814"/>
                  <a:pt x="288401" y="432930"/>
                </a:cubicBezTo>
                <a:cubicBezTo>
                  <a:pt x="288401" y="429952"/>
                  <a:pt x="290721" y="427626"/>
                  <a:pt x="293599" y="427626"/>
                </a:cubicBezTo>
                <a:close/>
                <a:moveTo>
                  <a:pt x="21943" y="418311"/>
                </a:moveTo>
                <a:lnTo>
                  <a:pt x="169429" y="418311"/>
                </a:lnTo>
                <a:cubicBezTo>
                  <a:pt x="172400" y="418311"/>
                  <a:pt x="174720" y="420709"/>
                  <a:pt x="174720" y="423568"/>
                </a:cubicBezTo>
                <a:cubicBezTo>
                  <a:pt x="174720" y="426427"/>
                  <a:pt x="172400" y="428825"/>
                  <a:pt x="169429" y="428825"/>
                </a:cubicBezTo>
                <a:lnTo>
                  <a:pt x="21943" y="428825"/>
                </a:lnTo>
                <a:cubicBezTo>
                  <a:pt x="19066" y="428825"/>
                  <a:pt x="16653" y="426427"/>
                  <a:pt x="16653" y="423568"/>
                </a:cubicBezTo>
                <a:cubicBezTo>
                  <a:pt x="16653" y="420709"/>
                  <a:pt x="19066" y="418311"/>
                  <a:pt x="21943" y="418311"/>
                </a:cubicBezTo>
                <a:close/>
                <a:moveTo>
                  <a:pt x="368633" y="388885"/>
                </a:moveTo>
                <a:lnTo>
                  <a:pt x="541872" y="388885"/>
                </a:lnTo>
                <a:cubicBezTo>
                  <a:pt x="544843" y="388885"/>
                  <a:pt x="547164" y="391211"/>
                  <a:pt x="547164" y="394189"/>
                </a:cubicBezTo>
                <a:cubicBezTo>
                  <a:pt x="547164" y="397073"/>
                  <a:pt x="544843" y="399399"/>
                  <a:pt x="541872" y="399399"/>
                </a:cubicBezTo>
                <a:lnTo>
                  <a:pt x="368633" y="399399"/>
                </a:lnTo>
                <a:cubicBezTo>
                  <a:pt x="365662" y="399399"/>
                  <a:pt x="363341" y="397073"/>
                  <a:pt x="363341" y="394189"/>
                </a:cubicBezTo>
                <a:cubicBezTo>
                  <a:pt x="363341" y="391211"/>
                  <a:pt x="365662" y="388885"/>
                  <a:pt x="368633" y="388885"/>
                </a:cubicBezTo>
                <a:close/>
                <a:moveTo>
                  <a:pt x="120316" y="388885"/>
                </a:moveTo>
                <a:lnTo>
                  <a:pt x="274944" y="388885"/>
                </a:lnTo>
                <a:cubicBezTo>
                  <a:pt x="277823" y="388885"/>
                  <a:pt x="280145" y="391211"/>
                  <a:pt x="280145" y="394189"/>
                </a:cubicBezTo>
                <a:cubicBezTo>
                  <a:pt x="280145" y="397073"/>
                  <a:pt x="277823" y="399399"/>
                  <a:pt x="274944" y="399399"/>
                </a:cubicBezTo>
                <a:lnTo>
                  <a:pt x="120316" y="399399"/>
                </a:lnTo>
                <a:cubicBezTo>
                  <a:pt x="117344" y="399399"/>
                  <a:pt x="115022" y="397073"/>
                  <a:pt x="115022" y="394189"/>
                </a:cubicBezTo>
                <a:cubicBezTo>
                  <a:pt x="115022" y="391211"/>
                  <a:pt x="117344" y="388885"/>
                  <a:pt x="120316" y="388885"/>
                </a:cubicBezTo>
                <a:close/>
                <a:moveTo>
                  <a:pt x="5292" y="330457"/>
                </a:moveTo>
                <a:lnTo>
                  <a:pt x="600724" y="330457"/>
                </a:lnTo>
                <a:cubicBezTo>
                  <a:pt x="603602" y="330457"/>
                  <a:pt x="606016" y="332783"/>
                  <a:pt x="606016" y="335667"/>
                </a:cubicBezTo>
                <a:cubicBezTo>
                  <a:pt x="606016" y="338645"/>
                  <a:pt x="603602" y="340971"/>
                  <a:pt x="600724" y="340971"/>
                </a:cubicBezTo>
                <a:lnTo>
                  <a:pt x="5292" y="340971"/>
                </a:lnTo>
                <a:cubicBezTo>
                  <a:pt x="2321" y="340971"/>
                  <a:pt x="0" y="338645"/>
                  <a:pt x="0" y="335667"/>
                </a:cubicBezTo>
                <a:cubicBezTo>
                  <a:pt x="0" y="332783"/>
                  <a:pt x="2321" y="330457"/>
                  <a:pt x="5292" y="330457"/>
                </a:cubicBezTo>
                <a:close/>
                <a:moveTo>
                  <a:pt x="475751" y="270618"/>
                </a:moveTo>
                <a:lnTo>
                  <a:pt x="562360" y="270618"/>
                </a:lnTo>
                <a:cubicBezTo>
                  <a:pt x="565237" y="270618"/>
                  <a:pt x="567558" y="273032"/>
                  <a:pt x="567558" y="275910"/>
                </a:cubicBezTo>
                <a:cubicBezTo>
                  <a:pt x="567558" y="278789"/>
                  <a:pt x="565237" y="281203"/>
                  <a:pt x="562360" y="281203"/>
                </a:cubicBezTo>
                <a:lnTo>
                  <a:pt x="475751" y="281203"/>
                </a:lnTo>
                <a:cubicBezTo>
                  <a:pt x="472781" y="281203"/>
                  <a:pt x="470460" y="278789"/>
                  <a:pt x="470460" y="275910"/>
                </a:cubicBezTo>
                <a:cubicBezTo>
                  <a:pt x="470460" y="273032"/>
                  <a:pt x="472781" y="270618"/>
                  <a:pt x="475751" y="270618"/>
                </a:cubicBezTo>
                <a:close/>
                <a:moveTo>
                  <a:pt x="43612" y="270618"/>
                </a:moveTo>
                <a:lnTo>
                  <a:pt x="130284" y="270618"/>
                </a:lnTo>
                <a:cubicBezTo>
                  <a:pt x="133164" y="270618"/>
                  <a:pt x="135486" y="273032"/>
                  <a:pt x="135486" y="275910"/>
                </a:cubicBezTo>
                <a:cubicBezTo>
                  <a:pt x="135486" y="278789"/>
                  <a:pt x="133164" y="281203"/>
                  <a:pt x="130284" y="281203"/>
                </a:cubicBezTo>
                <a:lnTo>
                  <a:pt x="43612" y="281203"/>
                </a:lnTo>
                <a:cubicBezTo>
                  <a:pt x="40732" y="281203"/>
                  <a:pt x="38317" y="278789"/>
                  <a:pt x="38317" y="275910"/>
                </a:cubicBezTo>
                <a:cubicBezTo>
                  <a:pt x="38317" y="273032"/>
                  <a:pt x="40732" y="270618"/>
                  <a:pt x="43612" y="270618"/>
                </a:cubicBezTo>
                <a:close/>
                <a:moveTo>
                  <a:pt x="496915" y="189239"/>
                </a:moveTo>
                <a:cubicBezTo>
                  <a:pt x="499606" y="188127"/>
                  <a:pt x="502669" y="189424"/>
                  <a:pt x="503782" y="192112"/>
                </a:cubicBezTo>
                <a:cubicBezTo>
                  <a:pt x="504896" y="194799"/>
                  <a:pt x="503690" y="197857"/>
                  <a:pt x="500998" y="198969"/>
                </a:cubicBezTo>
                <a:lnTo>
                  <a:pt x="468703" y="212313"/>
                </a:lnTo>
                <a:cubicBezTo>
                  <a:pt x="468053" y="212591"/>
                  <a:pt x="467404" y="212684"/>
                  <a:pt x="466754" y="212684"/>
                </a:cubicBezTo>
                <a:cubicBezTo>
                  <a:pt x="464620" y="212684"/>
                  <a:pt x="462671" y="211479"/>
                  <a:pt x="461836" y="209441"/>
                </a:cubicBezTo>
                <a:cubicBezTo>
                  <a:pt x="460722" y="206753"/>
                  <a:pt x="462021" y="203695"/>
                  <a:pt x="464713" y="202583"/>
                </a:cubicBezTo>
                <a:close/>
                <a:moveTo>
                  <a:pt x="110667" y="189239"/>
                </a:moveTo>
                <a:lnTo>
                  <a:pt x="142921" y="202583"/>
                </a:lnTo>
                <a:cubicBezTo>
                  <a:pt x="145617" y="203695"/>
                  <a:pt x="146918" y="206753"/>
                  <a:pt x="145803" y="209441"/>
                </a:cubicBezTo>
                <a:cubicBezTo>
                  <a:pt x="144966" y="211479"/>
                  <a:pt x="143014" y="212684"/>
                  <a:pt x="140969" y="212684"/>
                </a:cubicBezTo>
                <a:cubicBezTo>
                  <a:pt x="140225" y="212684"/>
                  <a:pt x="139575" y="212591"/>
                  <a:pt x="138924" y="212313"/>
                </a:cubicBezTo>
                <a:lnTo>
                  <a:pt x="106670" y="198969"/>
                </a:lnTo>
                <a:cubicBezTo>
                  <a:pt x="103974" y="197857"/>
                  <a:pt x="102673" y="194799"/>
                  <a:pt x="103788" y="192112"/>
                </a:cubicBezTo>
                <a:cubicBezTo>
                  <a:pt x="104904" y="189424"/>
                  <a:pt x="107971" y="188127"/>
                  <a:pt x="110667" y="189239"/>
                </a:cubicBezTo>
                <a:close/>
                <a:moveTo>
                  <a:pt x="302938" y="187563"/>
                </a:moveTo>
                <a:cubicBezTo>
                  <a:pt x="305909" y="187563"/>
                  <a:pt x="308230" y="189973"/>
                  <a:pt x="308230" y="192846"/>
                </a:cubicBezTo>
                <a:cubicBezTo>
                  <a:pt x="308230" y="195720"/>
                  <a:pt x="305909" y="198130"/>
                  <a:pt x="302938" y="198130"/>
                </a:cubicBezTo>
                <a:cubicBezTo>
                  <a:pt x="263295" y="198130"/>
                  <a:pt x="231079" y="230294"/>
                  <a:pt x="231079" y="269873"/>
                </a:cubicBezTo>
                <a:cubicBezTo>
                  <a:pt x="231079" y="272747"/>
                  <a:pt x="228758" y="275064"/>
                  <a:pt x="225880" y="275064"/>
                </a:cubicBezTo>
                <a:cubicBezTo>
                  <a:pt x="222909" y="275064"/>
                  <a:pt x="220588" y="272747"/>
                  <a:pt x="220588" y="269873"/>
                </a:cubicBezTo>
                <a:cubicBezTo>
                  <a:pt x="220588" y="224454"/>
                  <a:pt x="257539" y="187563"/>
                  <a:pt x="302938" y="187563"/>
                </a:cubicBezTo>
                <a:close/>
                <a:moveTo>
                  <a:pt x="302962" y="172099"/>
                </a:moveTo>
                <a:cubicBezTo>
                  <a:pt x="249017" y="172099"/>
                  <a:pt x="205100" y="215942"/>
                  <a:pt x="205100" y="269888"/>
                </a:cubicBezTo>
                <a:cubicBezTo>
                  <a:pt x="205100" y="278971"/>
                  <a:pt x="206400" y="287962"/>
                  <a:pt x="208814" y="296675"/>
                </a:cubicBezTo>
                <a:lnTo>
                  <a:pt x="376033" y="296675"/>
                </a:lnTo>
                <a:cubicBezTo>
                  <a:pt x="378540" y="287962"/>
                  <a:pt x="379839" y="278971"/>
                  <a:pt x="379839" y="269888"/>
                </a:cubicBezTo>
                <a:cubicBezTo>
                  <a:pt x="379839" y="266922"/>
                  <a:pt x="382161" y="264604"/>
                  <a:pt x="385132" y="264604"/>
                </a:cubicBezTo>
                <a:cubicBezTo>
                  <a:pt x="388010" y="264604"/>
                  <a:pt x="390331" y="266922"/>
                  <a:pt x="390331" y="269888"/>
                </a:cubicBezTo>
                <a:cubicBezTo>
                  <a:pt x="390331" y="278971"/>
                  <a:pt x="389217" y="287962"/>
                  <a:pt x="386989" y="296675"/>
                </a:cubicBezTo>
                <a:lnTo>
                  <a:pt x="397109" y="296675"/>
                </a:lnTo>
                <a:cubicBezTo>
                  <a:pt x="399616" y="287962"/>
                  <a:pt x="400916" y="278971"/>
                  <a:pt x="400916" y="269888"/>
                </a:cubicBezTo>
                <a:cubicBezTo>
                  <a:pt x="400916" y="215942"/>
                  <a:pt x="356999" y="172099"/>
                  <a:pt x="302962" y="172099"/>
                </a:cubicBezTo>
                <a:close/>
                <a:moveTo>
                  <a:pt x="302962" y="139750"/>
                </a:moveTo>
                <a:cubicBezTo>
                  <a:pt x="231098" y="139750"/>
                  <a:pt x="172696" y="198145"/>
                  <a:pt x="172696" y="269888"/>
                </a:cubicBezTo>
                <a:cubicBezTo>
                  <a:pt x="172696" y="278879"/>
                  <a:pt x="173625" y="287870"/>
                  <a:pt x="175482" y="296675"/>
                </a:cubicBezTo>
                <a:lnTo>
                  <a:pt x="197951" y="296675"/>
                </a:lnTo>
                <a:cubicBezTo>
                  <a:pt x="195723" y="287962"/>
                  <a:pt x="194608" y="278971"/>
                  <a:pt x="194608" y="269888"/>
                </a:cubicBezTo>
                <a:cubicBezTo>
                  <a:pt x="194608" y="210195"/>
                  <a:pt x="243168" y="161625"/>
                  <a:pt x="302962" y="161625"/>
                </a:cubicBezTo>
                <a:cubicBezTo>
                  <a:pt x="362755" y="161625"/>
                  <a:pt x="411408" y="210195"/>
                  <a:pt x="411408" y="269888"/>
                </a:cubicBezTo>
                <a:cubicBezTo>
                  <a:pt x="411408" y="278971"/>
                  <a:pt x="410293" y="287962"/>
                  <a:pt x="408065" y="296675"/>
                </a:cubicBezTo>
                <a:lnTo>
                  <a:pt x="430534" y="296675"/>
                </a:lnTo>
                <a:cubicBezTo>
                  <a:pt x="432391" y="287870"/>
                  <a:pt x="433320" y="278879"/>
                  <a:pt x="433320" y="269888"/>
                </a:cubicBezTo>
                <a:cubicBezTo>
                  <a:pt x="433320" y="198145"/>
                  <a:pt x="374826" y="139750"/>
                  <a:pt x="302962" y="139750"/>
                </a:cubicBezTo>
                <a:close/>
                <a:moveTo>
                  <a:pt x="302962" y="129276"/>
                </a:moveTo>
                <a:cubicBezTo>
                  <a:pt x="380675" y="129276"/>
                  <a:pt x="443811" y="192306"/>
                  <a:pt x="443811" y="269888"/>
                </a:cubicBezTo>
                <a:cubicBezTo>
                  <a:pt x="443811" y="278879"/>
                  <a:pt x="442976" y="287870"/>
                  <a:pt x="441212" y="296675"/>
                </a:cubicBezTo>
                <a:lnTo>
                  <a:pt x="600724" y="296675"/>
                </a:lnTo>
                <a:cubicBezTo>
                  <a:pt x="603602" y="296675"/>
                  <a:pt x="606016" y="299085"/>
                  <a:pt x="606016" y="301959"/>
                </a:cubicBezTo>
                <a:cubicBezTo>
                  <a:pt x="606016" y="304832"/>
                  <a:pt x="603602" y="307242"/>
                  <a:pt x="600724" y="307242"/>
                </a:cubicBezTo>
                <a:lnTo>
                  <a:pt x="5292" y="307242"/>
                </a:lnTo>
                <a:cubicBezTo>
                  <a:pt x="2321" y="307242"/>
                  <a:pt x="0" y="304832"/>
                  <a:pt x="0" y="301959"/>
                </a:cubicBezTo>
                <a:cubicBezTo>
                  <a:pt x="0" y="299085"/>
                  <a:pt x="2321" y="296675"/>
                  <a:pt x="5292" y="296675"/>
                </a:cubicBezTo>
                <a:lnTo>
                  <a:pt x="164711" y="296675"/>
                </a:lnTo>
                <a:cubicBezTo>
                  <a:pt x="163040" y="287870"/>
                  <a:pt x="162112" y="278879"/>
                  <a:pt x="162112" y="269888"/>
                </a:cubicBezTo>
                <a:cubicBezTo>
                  <a:pt x="162112" y="192306"/>
                  <a:pt x="225341" y="129276"/>
                  <a:pt x="302962" y="129276"/>
                </a:cubicBezTo>
                <a:close/>
                <a:moveTo>
                  <a:pt x="109160" y="82461"/>
                </a:moveTo>
                <a:lnTo>
                  <a:pt x="183548" y="149739"/>
                </a:lnTo>
                <a:cubicBezTo>
                  <a:pt x="185777" y="151685"/>
                  <a:pt x="185870" y="155021"/>
                  <a:pt x="183920" y="157152"/>
                </a:cubicBezTo>
                <a:cubicBezTo>
                  <a:pt x="182898" y="158264"/>
                  <a:pt x="181505" y="158913"/>
                  <a:pt x="180019" y="158913"/>
                </a:cubicBezTo>
                <a:cubicBezTo>
                  <a:pt x="178812" y="158913"/>
                  <a:pt x="177512" y="158450"/>
                  <a:pt x="176490" y="157523"/>
                </a:cubicBezTo>
                <a:lnTo>
                  <a:pt x="102102" y="90245"/>
                </a:lnTo>
                <a:cubicBezTo>
                  <a:pt x="99966" y="88299"/>
                  <a:pt x="99780" y="84963"/>
                  <a:pt x="101730" y="82832"/>
                </a:cubicBezTo>
                <a:cubicBezTo>
                  <a:pt x="103680" y="80700"/>
                  <a:pt x="107024" y="80515"/>
                  <a:pt x="109160" y="82461"/>
                </a:cubicBezTo>
                <a:close/>
                <a:moveTo>
                  <a:pt x="491881" y="79942"/>
                </a:moveTo>
                <a:cubicBezTo>
                  <a:pt x="494015" y="77904"/>
                  <a:pt x="497263" y="77904"/>
                  <a:pt x="499397" y="79942"/>
                </a:cubicBezTo>
                <a:cubicBezTo>
                  <a:pt x="501438" y="81980"/>
                  <a:pt x="501438" y="85315"/>
                  <a:pt x="499397" y="87353"/>
                </a:cubicBezTo>
                <a:lnTo>
                  <a:pt x="431939" y="154608"/>
                </a:lnTo>
                <a:cubicBezTo>
                  <a:pt x="430919" y="155627"/>
                  <a:pt x="429620" y="156090"/>
                  <a:pt x="428228" y="156090"/>
                </a:cubicBezTo>
                <a:cubicBezTo>
                  <a:pt x="426929" y="156090"/>
                  <a:pt x="425537" y="155627"/>
                  <a:pt x="424516" y="154608"/>
                </a:cubicBezTo>
                <a:cubicBezTo>
                  <a:pt x="422475" y="152570"/>
                  <a:pt x="422475" y="149235"/>
                  <a:pt x="424516" y="147197"/>
                </a:cubicBezTo>
                <a:close/>
                <a:moveTo>
                  <a:pt x="220979" y="75135"/>
                </a:moveTo>
                <a:cubicBezTo>
                  <a:pt x="223670" y="74023"/>
                  <a:pt x="226733" y="75321"/>
                  <a:pt x="227846" y="78008"/>
                </a:cubicBezTo>
                <a:lnTo>
                  <a:pt x="241209" y="110169"/>
                </a:lnTo>
                <a:cubicBezTo>
                  <a:pt x="242322" y="112857"/>
                  <a:pt x="241023" y="115915"/>
                  <a:pt x="238332" y="117028"/>
                </a:cubicBezTo>
                <a:cubicBezTo>
                  <a:pt x="237682" y="117306"/>
                  <a:pt x="237033" y="117491"/>
                  <a:pt x="236290" y="117491"/>
                </a:cubicBezTo>
                <a:cubicBezTo>
                  <a:pt x="234249" y="117491"/>
                  <a:pt x="232300" y="116193"/>
                  <a:pt x="231465" y="114247"/>
                </a:cubicBezTo>
                <a:lnTo>
                  <a:pt x="218102" y="81994"/>
                </a:lnTo>
                <a:cubicBezTo>
                  <a:pt x="216989" y="79306"/>
                  <a:pt x="218288" y="76247"/>
                  <a:pt x="220979" y="75135"/>
                </a:cubicBezTo>
                <a:close/>
                <a:moveTo>
                  <a:pt x="386678" y="75134"/>
                </a:moveTo>
                <a:cubicBezTo>
                  <a:pt x="389279" y="76245"/>
                  <a:pt x="390579" y="79300"/>
                  <a:pt x="389465" y="81985"/>
                </a:cubicBezTo>
                <a:lnTo>
                  <a:pt x="376091" y="114110"/>
                </a:lnTo>
                <a:cubicBezTo>
                  <a:pt x="375255" y="116146"/>
                  <a:pt x="373304" y="117350"/>
                  <a:pt x="371261" y="117350"/>
                </a:cubicBezTo>
                <a:cubicBezTo>
                  <a:pt x="370611" y="117350"/>
                  <a:pt x="369868" y="117257"/>
                  <a:pt x="369218" y="116980"/>
                </a:cubicBezTo>
                <a:cubicBezTo>
                  <a:pt x="366524" y="115869"/>
                  <a:pt x="365317" y="112814"/>
                  <a:pt x="366432" y="110129"/>
                </a:cubicBezTo>
                <a:lnTo>
                  <a:pt x="379806" y="78004"/>
                </a:lnTo>
                <a:cubicBezTo>
                  <a:pt x="380827" y="75319"/>
                  <a:pt x="383985" y="74023"/>
                  <a:pt x="386678" y="75134"/>
                </a:cubicBezTo>
                <a:close/>
                <a:moveTo>
                  <a:pt x="303785" y="0"/>
                </a:moveTo>
                <a:cubicBezTo>
                  <a:pt x="306663" y="0"/>
                  <a:pt x="309077" y="2410"/>
                  <a:pt x="309077" y="5284"/>
                </a:cubicBezTo>
                <a:lnTo>
                  <a:pt x="309077" y="98729"/>
                </a:lnTo>
                <a:cubicBezTo>
                  <a:pt x="309077" y="101695"/>
                  <a:pt x="306663" y="104013"/>
                  <a:pt x="303785" y="104013"/>
                </a:cubicBezTo>
                <a:cubicBezTo>
                  <a:pt x="300906" y="104013"/>
                  <a:pt x="298492" y="101695"/>
                  <a:pt x="298492" y="98729"/>
                </a:cubicBezTo>
                <a:lnTo>
                  <a:pt x="298492" y="5284"/>
                </a:lnTo>
                <a:cubicBezTo>
                  <a:pt x="298492" y="2410"/>
                  <a:pt x="300906" y="0"/>
                  <a:pt x="303785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89" name="rainforest_309872"/>
          <p:cNvSpPr>
            <a:spLocks noChangeAspect="1"/>
          </p:cNvSpPr>
          <p:nvPr/>
        </p:nvSpPr>
        <p:spPr bwMode="auto">
          <a:xfrm>
            <a:off x="2112325" y="3691233"/>
            <a:ext cx="892522" cy="815406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  <a:gd name="connsiteX126" fmla="*/ 373273 h 605239"/>
              <a:gd name="connsiteY126" fmla="*/ 373273 h 605239"/>
              <a:gd name="connsiteX127" fmla="*/ 373273 h 605239"/>
              <a:gd name="connsiteY127" fmla="*/ 373273 h 605239"/>
              <a:gd name="connsiteX128" fmla="*/ 373273 h 605239"/>
              <a:gd name="connsiteY128" fmla="*/ 373273 h 605239"/>
              <a:gd name="connsiteX129" fmla="*/ 373273 h 605239"/>
              <a:gd name="connsiteY129" fmla="*/ 373273 h 605239"/>
              <a:gd name="connsiteX130" fmla="*/ 373273 h 605239"/>
              <a:gd name="connsiteY130" fmla="*/ 373273 h 605239"/>
              <a:gd name="connsiteX131" fmla="*/ 373273 h 605239"/>
              <a:gd name="connsiteY131" fmla="*/ 373273 h 605239"/>
              <a:gd name="connsiteX132" fmla="*/ 373273 h 605239"/>
              <a:gd name="connsiteY132" fmla="*/ 373273 h 605239"/>
              <a:gd name="connsiteX133" fmla="*/ 373273 h 605239"/>
              <a:gd name="connsiteY133" fmla="*/ 373273 h 605239"/>
              <a:gd name="connsiteX134" fmla="*/ 373273 h 605239"/>
              <a:gd name="connsiteY134" fmla="*/ 373273 h 605239"/>
              <a:gd name="connsiteX135" fmla="*/ 373273 h 605239"/>
              <a:gd name="connsiteY135" fmla="*/ 373273 h 605239"/>
              <a:gd name="connsiteX136" fmla="*/ 373273 h 605239"/>
              <a:gd name="connsiteY136" fmla="*/ 373273 h 605239"/>
              <a:gd name="connsiteX137" fmla="*/ 373273 h 605239"/>
              <a:gd name="connsiteY137" fmla="*/ 373273 h 605239"/>
              <a:gd name="connsiteX138" fmla="*/ 373273 h 605239"/>
              <a:gd name="connsiteY138" fmla="*/ 373273 h 605239"/>
              <a:gd name="connsiteX139" fmla="*/ 373273 h 605239"/>
              <a:gd name="connsiteY139" fmla="*/ 373273 h 605239"/>
              <a:gd name="connsiteX140" fmla="*/ 373273 h 605239"/>
              <a:gd name="connsiteY140" fmla="*/ 373273 h 605239"/>
              <a:gd name="connsiteX141" fmla="*/ 373273 h 605239"/>
              <a:gd name="connsiteY141" fmla="*/ 373273 h 605239"/>
              <a:gd name="connsiteX142" fmla="*/ 373273 h 605239"/>
              <a:gd name="connsiteY142" fmla="*/ 373273 h 605239"/>
              <a:gd name="connsiteX143" fmla="*/ 373273 h 605239"/>
              <a:gd name="connsiteY143" fmla="*/ 373273 h 605239"/>
              <a:gd name="connsiteX144" fmla="*/ 373273 h 605239"/>
              <a:gd name="connsiteY144" fmla="*/ 373273 h 605239"/>
              <a:gd name="connsiteX145" fmla="*/ 373273 h 605239"/>
              <a:gd name="connsiteY145" fmla="*/ 373273 h 605239"/>
              <a:gd name="connsiteX146" fmla="*/ 373273 h 605239"/>
              <a:gd name="connsiteY146" fmla="*/ 373273 h 605239"/>
              <a:gd name="connsiteX147" fmla="*/ 373273 h 605239"/>
              <a:gd name="connsiteY147" fmla="*/ 373273 h 605239"/>
              <a:gd name="connsiteX148" fmla="*/ 373273 h 605239"/>
              <a:gd name="connsiteY148" fmla="*/ 373273 h 605239"/>
              <a:gd name="connsiteX149" fmla="*/ 373273 h 605239"/>
              <a:gd name="connsiteY149" fmla="*/ 373273 h 605239"/>
              <a:gd name="connsiteX150" fmla="*/ 373273 h 605239"/>
              <a:gd name="connsiteY150" fmla="*/ 373273 h 605239"/>
              <a:gd name="connsiteX151" fmla="*/ 373273 h 605239"/>
              <a:gd name="connsiteY151" fmla="*/ 373273 h 605239"/>
              <a:gd name="connsiteX152" fmla="*/ 373273 h 605239"/>
              <a:gd name="connsiteY152" fmla="*/ 373273 h 605239"/>
              <a:gd name="connsiteX153" fmla="*/ 373273 h 605239"/>
              <a:gd name="connsiteY153" fmla="*/ 373273 h 605239"/>
              <a:gd name="connsiteX154" fmla="*/ 373273 h 605239"/>
              <a:gd name="connsiteY154" fmla="*/ 373273 h 605239"/>
              <a:gd name="connsiteX155" fmla="*/ 373273 h 605239"/>
              <a:gd name="connsiteY155" fmla="*/ 373273 h 605239"/>
              <a:gd name="connsiteX156" fmla="*/ 373273 h 605239"/>
              <a:gd name="connsiteY156" fmla="*/ 373273 h 605239"/>
              <a:gd name="connsiteX157" fmla="*/ 373273 h 605239"/>
              <a:gd name="connsiteY157" fmla="*/ 373273 h 605239"/>
              <a:gd name="connsiteX158" fmla="*/ 373273 h 605239"/>
              <a:gd name="connsiteY158" fmla="*/ 373273 h 605239"/>
              <a:gd name="connsiteX159" fmla="*/ 373273 h 605239"/>
              <a:gd name="connsiteY159" fmla="*/ 373273 h 605239"/>
              <a:gd name="connsiteX160" fmla="*/ 373273 h 605239"/>
              <a:gd name="connsiteY160" fmla="*/ 373273 h 605239"/>
              <a:gd name="connsiteX161" fmla="*/ 373273 h 605239"/>
              <a:gd name="connsiteY161" fmla="*/ 373273 h 605239"/>
              <a:gd name="connsiteX162" fmla="*/ 373273 h 605239"/>
              <a:gd name="connsiteY162" fmla="*/ 373273 h 605239"/>
              <a:gd name="connsiteX163" fmla="*/ 373273 h 605239"/>
              <a:gd name="connsiteY163" fmla="*/ 373273 h 605239"/>
              <a:gd name="connsiteX164" fmla="*/ 373273 h 605239"/>
              <a:gd name="connsiteY164" fmla="*/ 373273 h 605239"/>
              <a:gd name="connsiteX165" fmla="*/ 373273 h 605239"/>
              <a:gd name="connsiteY165" fmla="*/ 373273 h 605239"/>
              <a:gd name="connsiteX166" fmla="*/ 373273 h 605239"/>
              <a:gd name="connsiteY166" fmla="*/ 373273 h 605239"/>
              <a:gd name="connsiteX167" fmla="*/ 373273 h 605239"/>
              <a:gd name="connsiteY167" fmla="*/ 373273 h 605239"/>
              <a:gd name="connsiteX168" fmla="*/ 373273 h 605239"/>
              <a:gd name="connsiteY168" fmla="*/ 373273 h 605239"/>
              <a:gd name="connsiteX169" fmla="*/ 373273 h 605239"/>
              <a:gd name="connsiteY169" fmla="*/ 373273 h 605239"/>
              <a:gd name="connsiteX170" fmla="*/ 373273 h 605239"/>
              <a:gd name="connsiteY170" fmla="*/ 373273 h 605239"/>
              <a:gd name="connsiteX171" fmla="*/ 373273 h 605239"/>
              <a:gd name="connsiteY171" fmla="*/ 373273 h 605239"/>
              <a:gd name="connsiteX172" fmla="*/ 373273 h 605239"/>
              <a:gd name="connsiteY172" fmla="*/ 373273 h 605239"/>
              <a:gd name="connsiteX173" fmla="*/ 373273 h 605239"/>
              <a:gd name="connsiteY173" fmla="*/ 373273 h 605239"/>
              <a:gd name="connsiteX174" fmla="*/ 373273 h 605239"/>
              <a:gd name="connsiteY174" fmla="*/ 373273 h 605239"/>
              <a:gd name="connsiteX175" fmla="*/ 373273 h 605239"/>
              <a:gd name="connsiteY175" fmla="*/ 373273 h 605239"/>
              <a:gd name="connsiteX176" fmla="*/ 373273 h 605239"/>
              <a:gd name="connsiteY176" fmla="*/ 373273 h 605239"/>
              <a:gd name="connsiteX177" fmla="*/ 373273 h 605239"/>
              <a:gd name="connsiteY177" fmla="*/ 373273 h 605239"/>
              <a:gd name="connsiteX178" fmla="*/ 373273 h 605239"/>
              <a:gd name="connsiteY178" fmla="*/ 373273 h 605239"/>
              <a:gd name="connsiteX179" fmla="*/ 373273 h 605239"/>
              <a:gd name="connsiteY179" fmla="*/ 373273 h 605239"/>
              <a:gd name="connsiteX180" fmla="*/ 373273 h 605239"/>
              <a:gd name="connsiteY180" fmla="*/ 373273 h 605239"/>
              <a:gd name="connsiteX181" fmla="*/ 373273 h 605239"/>
              <a:gd name="connsiteY181" fmla="*/ 373273 h 605239"/>
              <a:gd name="connsiteX182" fmla="*/ 373273 h 605239"/>
              <a:gd name="connsiteY182" fmla="*/ 373273 h 605239"/>
              <a:gd name="connsiteX183" fmla="*/ 373273 h 605239"/>
              <a:gd name="connsiteY183" fmla="*/ 373273 h 605239"/>
              <a:gd name="connsiteX184" fmla="*/ 373273 h 605239"/>
              <a:gd name="connsiteY184" fmla="*/ 373273 h 605239"/>
              <a:gd name="connsiteX185" fmla="*/ 373273 h 605239"/>
              <a:gd name="connsiteY185" fmla="*/ 373273 h 605239"/>
              <a:gd name="connsiteX186" fmla="*/ 373273 h 605239"/>
              <a:gd name="connsiteY186" fmla="*/ 373273 h 605239"/>
              <a:gd name="connsiteX187" fmla="*/ 373273 h 605239"/>
              <a:gd name="connsiteY187" fmla="*/ 373273 h 605239"/>
              <a:gd name="connsiteX188" fmla="*/ 373273 h 605239"/>
              <a:gd name="connsiteY188" fmla="*/ 373273 h 605239"/>
              <a:gd name="connsiteX189" fmla="*/ 373273 h 605239"/>
              <a:gd name="connsiteY189" fmla="*/ 373273 h 605239"/>
              <a:gd name="connsiteX190" fmla="*/ 373273 h 605239"/>
              <a:gd name="connsiteY190" fmla="*/ 373273 h 605239"/>
              <a:gd name="connsiteX191" fmla="*/ 373273 h 605239"/>
              <a:gd name="connsiteY191" fmla="*/ 373273 h 605239"/>
              <a:gd name="connsiteX192" fmla="*/ 373273 h 605239"/>
              <a:gd name="connsiteY192" fmla="*/ 373273 h 605239"/>
              <a:gd name="connsiteX193" fmla="*/ 373273 h 605239"/>
              <a:gd name="connsiteY193" fmla="*/ 373273 h 605239"/>
              <a:gd name="connsiteX194" fmla="*/ 373273 h 605239"/>
              <a:gd name="connsiteY194" fmla="*/ 373273 h 605239"/>
              <a:gd name="connsiteX195" fmla="*/ 373273 h 605239"/>
              <a:gd name="connsiteY195" fmla="*/ 373273 h 605239"/>
              <a:gd name="connsiteX196" fmla="*/ 373273 h 605239"/>
              <a:gd name="connsiteY196" fmla="*/ 373273 h 605239"/>
              <a:gd name="connsiteX197" fmla="*/ 373273 h 605239"/>
              <a:gd name="connsiteY197" fmla="*/ 373273 h 605239"/>
              <a:gd name="connsiteX198" fmla="*/ 373273 h 605239"/>
              <a:gd name="connsiteY198" fmla="*/ 373273 h 605239"/>
              <a:gd name="connsiteX199" fmla="*/ 373273 h 605239"/>
              <a:gd name="connsiteY199" fmla="*/ 373273 h 605239"/>
              <a:gd name="connsiteX200" fmla="*/ 373273 h 605239"/>
              <a:gd name="connsiteY200" fmla="*/ 373273 h 605239"/>
              <a:gd name="connsiteX201" fmla="*/ 373273 h 605239"/>
              <a:gd name="connsiteY201" fmla="*/ 373273 h 605239"/>
              <a:gd name="connsiteX202" fmla="*/ 373273 h 605239"/>
              <a:gd name="connsiteY202" fmla="*/ 373273 h 605239"/>
              <a:gd name="connsiteX203" fmla="*/ 373273 h 605239"/>
              <a:gd name="connsiteY203" fmla="*/ 373273 h 605239"/>
              <a:gd name="connsiteX204" fmla="*/ 373273 h 605239"/>
              <a:gd name="connsiteY204" fmla="*/ 373273 h 605239"/>
              <a:gd name="connsiteX205" fmla="*/ 373273 h 605239"/>
              <a:gd name="connsiteY205" fmla="*/ 373273 h 605239"/>
              <a:gd name="connsiteX206" fmla="*/ 373273 h 605239"/>
              <a:gd name="connsiteY206" fmla="*/ 373273 h 605239"/>
              <a:gd name="connsiteX207" fmla="*/ 373273 h 605239"/>
              <a:gd name="connsiteY207" fmla="*/ 373273 h 605239"/>
              <a:gd name="connsiteX208" fmla="*/ 373273 h 605239"/>
              <a:gd name="connsiteY208" fmla="*/ 373273 h 605239"/>
              <a:gd name="connsiteX209" fmla="*/ 373273 h 605239"/>
              <a:gd name="connsiteY209" fmla="*/ 373273 h 605239"/>
              <a:gd name="connsiteX210" fmla="*/ 373273 h 605239"/>
              <a:gd name="connsiteY210" fmla="*/ 373273 h 605239"/>
              <a:gd name="connsiteX211" fmla="*/ 373273 h 605239"/>
              <a:gd name="connsiteY211" fmla="*/ 373273 h 605239"/>
              <a:gd name="connsiteX212" fmla="*/ 373273 h 605239"/>
              <a:gd name="connsiteY212" fmla="*/ 373273 h 605239"/>
              <a:gd name="connsiteX213" fmla="*/ 373273 h 605239"/>
              <a:gd name="connsiteY213" fmla="*/ 373273 h 605239"/>
              <a:gd name="connsiteX214" fmla="*/ 373273 h 605239"/>
              <a:gd name="connsiteY214" fmla="*/ 373273 h 605239"/>
              <a:gd name="connsiteX215" fmla="*/ 373273 h 605239"/>
              <a:gd name="connsiteY215" fmla="*/ 373273 h 605239"/>
              <a:gd name="connsiteX216" fmla="*/ 373273 h 605239"/>
              <a:gd name="connsiteY216" fmla="*/ 373273 h 605239"/>
              <a:gd name="connsiteX217" fmla="*/ 373273 h 605239"/>
              <a:gd name="connsiteY217" fmla="*/ 373273 h 605239"/>
              <a:gd name="connsiteX218" fmla="*/ 373273 h 605239"/>
              <a:gd name="connsiteY218" fmla="*/ 373273 h 605239"/>
              <a:gd name="connsiteX219" fmla="*/ 373273 h 605239"/>
              <a:gd name="connsiteY219" fmla="*/ 373273 h 605239"/>
              <a:gd name="connsiteX220" fmla="*/ 373273 h 605239"/>
              <a:gd name="connsiteY220" fmla="*/ 373273 h 605239"/>
              <a:gd name="connsiteX221" fmla="*/ 373273 h 605239"/>
              <a:gd name="connsiteY221" fmla="*/ 373273 h 605239"/>
              <a:gd name="connsiteX222" fmla="*/ 373273 h 605239"/>
              <a:gd name="connsiteY222" fmla="*/ 373273 h 605239"/>
              <a:gd name="connsiteX223" fmla="*/ 373273 h 605239"/>
              <a:gd name="connsiteY223" fmla="*/ 373273 h 605239"/>
              <a:gd name="connsiteX224" fmla="*/ 373273 h 605239"/>
              <a:gd name="connsiteY224" fmla="*/ 373273 h 605239"/>
              <a:gd name="connsiteX225" fmla="*/ 373273 h 605239"/>
              <a:gd name="connsiteY225" fmla="*/ 373273 h 605239"/>
              <a:gd name="connsiteX226" fmla="*/ 373273 h 605239"/>
              <a:gd name="connsiteY226" fmla="*/ 373273 h 605239"/>
              <a:gd name="connsiteX227" fmla="*/ 373273 h 605239"/>
              <a:gd name="connsiteY227" fmla="*/ 373273 h 605239"/>
              <a:gd name="connsiteX228" fmla="*/ 373273 h 605239"/>
              <a:gd name="connsiteY228" fmla="*/ 373273 h 605239"/>
              <a:gd name="connsiteX229" fmla="*/ 373273 h 605239"/>
              <a:gd name="connsiteY229" fmla="*/ 373273 h 605239"/>
              <a:gd name="connsiteX230" fmla="*/ 373273 h 605239"/>
              <a:gd name="connsiteY230" fmla="*/ 373273 h 605239"/>
              <a:gd name="connsiteX231" fmla="*/ 373273 h 605239"/>
              <a:gd name="connsiteY231" fmla="*/ 373273 h 605239"/>
              <a:gd name="connsiteX232" fmla="*/ 373273 h 605239"/>
              <a:gd name="connsiteY232" fmla="*/ 373273 h 605239"/>
              <a:gd name="connsiteX233" fmla="*/ 373273 h 605239"/>
              <a:gd name="connsiteY233" fmla="*/ 373273 h 605239"/>
              <a:gd name="connsiteX234" fmla="*/ 373273 h 605239"/>
              <a:gd name="connsiteY234" fmla="*/ 373273 h 605239"/>
              <a:gd name="connsiteX235" fmla="*/ 373273 h 605239"/>
              <a:gd name="connsiteY235" fmla="*/ 373273 h 605239"/>
              <a:gd name="connsiteX236" fmla="*/ 373273 h 605239"/>
              <a:gd name="connsiteY236" fmla="*/ 373273 h 605239"/>
              <a:gd name="connsiteX237" fmla="*/ 373273 h 605239"/>
              <a:gd name="connsiteY237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607639" h="555138">
                <a:moveTo>
                  <a:pt x="9702" y="535733"/>
                </a:moveTo>
                <a:lnTo>
                  <a:pt x="597937" y="535733"/>
                </a:lnTo>
                <a:cubicBezTo>
                  <a:pt x="603278" y="535733"/>
                  <a:pt x="607639" y="540095"/>
                  <a:pt x="607639" y="545436"/>
                </a:cubicBezTo>
                <a:cubicBezTo>
                  <a:pt x="607639" y="550777"/>
                  <a:pt x="603278" y="555138"/>
                  <a:pt x="597937" y="555138"/>
                </a:cubicBezTo>
                <a:lnTo>
                  <a:pt x="9702" y="555138"/>
                </a:lnTo>
                <a:cubicBezTo>
                  <a:pt x="4361" y="555138"/>
                  <a:pt x="0" y="550777"/>
                  <a:pt x="0" y="545436"/>
                </a:cubicBezTo>
                <a:cubicBezTo>
                  <a:pt x="0" y="540095"/>
                  <a:pt x="4361" y="535733"/>
                  <a:pt x="9702" y="535733"/>
                </a:cubicBezTo>
                <a:close/>
                <a:moveTo>
                  <a:pt x="559126" y="497063"/>
                </a:moveTo>
                <a:lnTo>
                  <a:pt x="597936" y="497063"/>
                </a:lnTo>
                <a:cubicBezTo>
                  <a:pt x="603277" y="497063"/>
                  <a:pt x="607639" y="501340"/>
                  <a:pt x="607639" y="506686"/>
                </a:cubicBezTo>
                <a:cubicBezTo>
                  <a:pt x="607639" y="512121"/>
                  <a:pt x="603277" y="516398"/>
                  <a:pt x="597936" y="516398"/>
                </a:cubicBezTo>
                <a:lnTo>
                  <a:pt x="559126" y="516398"/>
                </a:lnTo>
                <a:cubicBezTo>
                  <a:pt x="553785" y="516398"/>
                  <a:pt x="549423" y="512121"/>
                  <a:pt x="549423" y="506686"/>
                </a:cubicBezTo>
                <a:cubicBezTo>
                  <a:pt x="549423" y="501340"/>
                  <a:pt x="553785" y="497063"/>
                  <a:pt x="559126" y="497063"/>
                </a:cubicBezTo>
                <a:close/>
                <a:moveTo>
                  <a:pt x="423360" y="497063"/>
                </a:moveTo>
                <a:lnTo>
                  <a:pt x="436269" y="497063"/>
                </a:lnTo>
                <a:cubicBezTo>
                  <a:pt x="441611" y="497063"/>
                  <a:pt x="445974" y="501340"/>
                  <a:pt x="445974" y="506686"/>
                </a:cubicBezTo>
                <a:cubicBezTo>
                  <a:pt x="445974" y="512121"/>
                  <a:pt x="441611" y="516398"/>
                  <a:pt x="436269" y="516398"/>
                </a:cubicBezTo>
                <a:lnTo>
                  <a:pt x="423360" y="516398"/>
                </a:lnTo>
                <a:cubicBezTo>
                  <a:pt x="418018" y="516398"/>
                  <a:pt x="413655" y="512121"/>
                  <a:pt x="413655" y="506686"/>
                </a:cubicBezTo>
                <a:cubicBezTo>
                  <a:pt x="413655" y="501340"/>
                  <a:pt x="418018" y="497063"/>
                  <a:pt x="423360" y="497063"/>
                </a:cubicBezTo>
                <a:close/>
                <a:moveTo>
                  <a:pt x="345806" y="497063"/>
                </a:moveTo>
                <a:lnTo>
                  <a:pt x="384616" y="497063"/>
                </a:lnTo>
                <a:cubicBezTo>
                  <a:pt x="389957" y="497063"/>
                  <a:pt x="394319" y="501340"/>
                  <a:pt x="394319" y="506686"/>
                </a:cubicBezTo>
                <a:cubicBezTo>
                  <a:pt x="394319" y="512121"/>
                  <a:pt x="389957" y="516398"/>
                  <a:pt x="384616" y="516398"/>
                </a:cubicBezTo>
                <a:lnTo>
                  <a:pt x="345806" y="516398"/>
                </a:lnTo>
                <a:cubicBezTo>
                  <a:pt x="340465" y="516398"/>
                  <a:pt x="336103" y="512121"/>
                  <a:pt x="336103" y="506686"/>
                </a:cubicBezTo>
                <a:cubicBezTo>
                  <a:pt x="336103" y="501340"/>
                  <a:pt x="340465" y="497063"/>
                  <a:pt x="345806" y="497063"/>
                </a:cubicBezTo>
                <a:close/>
                <a:moveTo>
                  <a:pt x="151945" y="477710"/>
                </a:moveTo>
                <a:cubicBezTo>
                  <a:pt x="139307" y="477710"/>
                  <a:pt x="128538" y="485803"/>
                  <a:pt x="124533" y="497098"/>
                </a:cubicBezTo>
                <a:lnTo>
                  <a:pt x="256873" y="497098"/>
                </a:lnTo>
                <a:cubicBezTo>
                  <a:pt x="252868" y="485803"/>
                  <a:pt x="242099" y="477710"/>
                  <a:pt x="229461" y="477710"/>
                </a:cubicBezTo>
                <a:close/>
                <a:moveTo>
                  <a:pt x="151945" y="458322"/>
                </a:moveTo>
                <a:lnTo>
                  <a:pt x="229461" y="458322"/>
                </a:lnTo>
                <a:cubicBezTo>
                  <a:pt x="252868" y="458322"/>
                  <a:pt x="272447" y="474953"/>
                  <a:pt x="276986" y="497098"/>
                </a:cubicBezTo>
                <a:lnTo>
                  <a:pt x="307067" y="497098"/>
                </a:lnTo>
                <a:cubicBezTo>
                  <a:pt x="312407" y="497098"/>
                  <a:pt x="316768" y="501367"/>
                  <a:pt x="316768" y="506703"/>
                </a:cubicBezTo>
                <a:cubicBezTo>
                  <a:pt x="316768" y="512128"/>
                  <a:pt x="312407" y="516397"/>
                  <a:pt x="307067" y="516397"/>
                </a:cubicBezTo>
                <a:lnTo>
                  <a:pt x="74339" y="516397"/>
                </a:lnTo>
                <a:cubicBezTo>
                  <a:pt x="68999" y="516397"/>
                  <a:pt x="64638" y="512128"/>
                  <a:pt x="64638" y="506703"/>
                </a:cubicBezTo>
                <a:cubicBezTo>
                  <a:pt x="64638" y="501367"/>
                  <a:pt x="68999" y="497098"/>
                  <a:pt x="74339" y="497098"/>
                </a:cubicBezTo>
                <a:lnTo>
                  <a:pt x="104420" y="497098"/>
                </a:lnTo>
                <a:cubicBezTo>
                  <a:pt x="108959" y="474953"/>
                  <a:pt x="128538" y="458322"/>
                  <a:pt x="151945" y="458322"/>
                </a:cubicBezTo>
                <a:close/>
                <a:moveTo>
                  <a:pt x="9703" y="458322"/>
                </a:moveTo>
                <a:lnTo>
                  <a:pt x="48513" y="458322"/>
                </a:lnTo>
                <a:cubicBezTo>
                  <a:pt x="53854" y="458322"/>
                  <a:pt x="58216" y="462684"/>
                  <a:pt x="58216" y="468025"/>
                </a:cubicBezTo>
                <a:cubicBezTo>
                  <a:pt x="58216" y="473366"/>
                  <a:pt x="53854" y="477727"/>
                  <a:pt x="48513" y="477727"/>
                </a:cubicBezTo>
                <a:lnTo>
                  <a:pt x="9703" y="477727"/>
                </a:lnTo>
                <a:cubicBezTo>
                  <a:pt x="4362" y="477727"/>
                  <a:pt x="0" y="473366"/>
                  <a:pt x="0" y="468025"/>
                </a:cubicBezTo>
                <a:cubicBezTo>
                  <a:pt x="0" y="462684"/>
                  <a:pt x="4362" y="458322"/>
                  <a:pt x="9703" y="458322"/>
                </a:cubicBezTo>
                <a:close/>
                <a:moveTo>
                  <a:pt x="339376" y="419582"/>
                </a:moveTo>
                <a:lnTo>
                  <a:pt x="378152" y="419582"/>
                </a:lnTo>
                <a:cubicBezTo>
                  <a:pt x="383488" y="419582"/>
                  <a:pt x="387757" y="423943"/>
                  <a:pt x="387757" y="429284"/>
                </a:cubicBezTo>
                <a:cubicBezTo>
                  <a:pt x="387757" y="434625"/>
                  <a:pt x="383488" y="438987"/>
                  <a:pt x="378152" y="438987"/>
                </a:cubicBezTo>
                <a:lnTo>
                  <a:pt x="339376" y="438987"/>
                </a:lnTo>
                <a:cubicBezTo>
                  <a:pt x="334040" y="438987"/>
                  <a:pt x="329682" y="434625"/>
                  <a:pt x="329682" y="429284"/>
                </a:cubicBezTo>
                <a:cubicBezTo>
                  <a:pt x="329682" y="423943"/>
                  <a:pt x="334040" y="419582"/>
                  <a:pt x="339376" y="419582"/>
                </a:cubicBezTo>
                <a:close/>
                <a:moveTo>
                  <a:pt x="494493" y="400223"/>
                </a:moveTo>
                <a:cubicBezTo>
                  <a:pt x="481852" y="400223"/>
                  <a:pt x="471080" y="408313"/>
                  <a:pt x="467074" y="419605"/>
                </a:cubicBezTo>
                <a:lnTo>
                  <a:pt x="547728" y="419605"/>
                </a:lnTo>
                <a:cubicBezTo>
                  <a:pt x="543722" y="408313"/>
                  <a:pt x="532950" y="400223"/>
                  <a:pt x="520309" y="400223"/>
                </a:cubicBezTo>
                <a:close/>
                <a:moveTo>
                  <a:pt x="87214" y="400223"/>
                </a:moveTo>
                <a:cubicBezTo>
                  <a:pt x="74577" y="400223"/>
                  <a:pt x="63809" y="408313"/>
                  <a:pt x="59804" y="419605"/>
                </a:cubicBezTo>
                <a:lnTo>
                  <a:pt x="140522" y="419605"/>
                </a:lnTo>
                <a:cubicBezTo>
                  <a:pt x="136517" y="408313"/>
                  <a:pt x="125749" y="400223"/>
                  <a:pt x="113112" y="400223"/>
                </a:cubicBezTo>
                <a:close/>
                <a:moveTo>
                  <a:pt x="494493" y="380841"/>
                </a:moveTo>
                <a:lnTo>
                  <a:pt x="520309" y="380841"/>
                </a:lnTo>
                <a:cubicBezTo>
                  <a:pt x="543722" y="380841"/>
                  <a:pt x="563306" y="397556"/>
                  <a:pt x="567846" y="419605"/>
                </a:cubicBezTo>
                <a:lnTo>
                  <a:pt x="597936" y="419605"/>
                </a:lnTo>
                <a:cubicBezTo>
                  <a:pt x="603277" y="419605"/>
                  <a:pt x="607639" y="423961"/>
                  <a:pt x="607639" y="429296"/>
                </a:cubicBezTo>
                <a:cubicBezTo>
                  <a:pt x="607639" y="434630"/>
                  <a:pt x="603277" y="438987"/>
                  <a:pt x="597936" y="438987"/>
                </a:cubicBezTo>
                <a:lnTo>
                  <a:pt x="416866" y="438987"/>
                </a:lnTo>
                <a:cubicBezTo>
                  <a:pt x="411525" y="438987"/>
                  <a:pt x="407163" y="434630"/>
                  <a:pt x="407163" y="429296"/>
                </a:cubicBezTo>
                <a:cubicBezTo>
                  <a:pt x="407163" y="423961"/>
                  <a:pt x="411525" y="419605"/>
                  <a:pt x="416866" y="419605"/>
                </a:cubicBezTo>
                <a:lnTo>
                  <a:pt x="446956" y="419605"/>
                </a:lnTo>
                <a:cubicBezTo>
                  <a:pt x="451496" y="397556"/>
                  <a:pt x="471080" y="380841"/>
                  <a:pt x="494493" y="380841"/>
                </a:cubicBezTo>
                <a:close/>
                <a:moveTo>
                  <a:pt x="300574" y="380841"/>
                </a:moveTo>
                <a:lnTo>
                  <a:pt x="339384" y="380841"/>
                </a:lnTo>
                <a:cubicBezTo>
                  <a:pt x="344725" y="380841"/>
                  <a:pt x="349087" y="385187"/>
                  <a:pt x="349087" y="390508"/>
                </a:cubicBezTo>
                <a:cubicBezTo>
                  <a:pt x="349087" y="395830"/>
                  <a:pt x="344725" y="400176"/>
                  <a:pt x="339384" y="400176"/>
                </a:cubicBezTo>
                <a:lnTo>
                  <a:pt x="300574" y="400176"/>
                </a:lnTo>
                <a:cubicBezTo>
                  <a:pt x="295233" y="400176"/>
                  <a:pt x="290871" y="395830"/>
                  <a:pt x="290871" y="390508"/>
                </a:cubicBezTo>
                <a:cubicBezTo>
                  <a:pt x="290871" y="385187"/>
                  <a:pt x="295233" y="380841"/>
                  <a:pt x="300574" y="380841"/>
                </a:cubicBezTo>
                <a:close/>
                <a:moveTo>
                  <a:pt x="248851" y="380841"/>
                </a:moveTo>
                <a:lnTo>
                  <a:pt x="261760" y="380841"/>
                </a:lnTo>
                <a:cubicBezTo>
                  <a:pt x="267102" y="380841"/>
                  <a:pt x="271465" y="385187"/>
                  <a:pt x="271465" y="390508"/>
                </a:cubicBezTo>
                <a:cubicBezTo>
                  <a:pt x="271465" y="395830"/>
                  <a:pt x="267102" y="400176"/>
                  <a:pt x="261760" y="400176"/>
                </a:cubicBezTo>
                <a:lnTo>
                  <a:pt x="248851" y="400176"/>
                </a:lnTo>
                <a:cubicBezTo>
                  <a:pt x="243509" y="400176"/>
                  <a:pt x="239146" y="395830"/>
                  <a:pt x="239146" y="390508"/>
                </a:cubicBezTo>
                <a:cubicBezTo>
                  <a:pt x="239146" y="385187"/>
                  <a:pt x="243509" y="380841"/>
                  <a:pt x="248851" y="380841"/>
                </a:cubicBezTo>
                <a:close/>
                <a:moveTo>
                  <a:pt x="87214" y="380841"/>
                </a:moveTo>
                <a:lnTo>
                  <a:pt x="113112" y="380841"/>
                </a:lnTo>
                <a:cubicBezTo>
                  <a:pt x="136517" y="380841"/>
                  <a:pt x="156096" y="397556"/>
                  <a:pt x="160635" y="419605"/>
                </a:cubicBezTo>
                <a:lnTo>
                  <a:pt x="177722" y="419605"/>
                </a:lnTo>
                <a:cubicBezTo>
                  <a:pt x="183061" y="419605"/>
                  <a:pt x="187422" y="423961"/>
                  <a:pt x="187422" y="429296"/>
                </a:cubicBezTo>
                <a:cubicBezTo>
                  <a:pt x="187422" y="434630"/>
                  <a:pt x="183061" y="438987"/>
                  <a:pt x="177722" y="438987"/>
                </a:cubicBezTo>
                <a:lnTo>
                  <a:pt x="9700" y="438987"/>
                </a:lnTo>
                <a:cubicBezTo>
                  <a:pt x="4361" y="438987"/>
                  <a:pt x="0" y="434630"/>
                  <a:pt x="0" y="429296"/>
                </a:cubicBezTo>
                <a:cubicBezTo>
                  <a:pt x="0" y="423961"/>
                  <a:pt x="4361" y="419605"/>
                  <a:pt x="9700" y="419605"/>
                </a:cubicBezTo>
                <a:lnTo>
                  <a:pt x="39780" y="419605"/>
                </a:lnTo>
                <a:cubicBezTo>
                  <a:pt x="44230" y="397556"/>
                  <a:pt x="63809" y="380841"/>
                  <a:pt x="87214" y="380841"/>
                </a:cubicBezTo>
                <a:close/>
                <a:moveTo>
                  <a:pt x="48508" y="322777"/>
                </a:moveTo>
                <a:cubicBezTo>
                  <a:pt x="35869" y="322777"/>
                  <a:pt x="25010" y="330864"/>
                  <a:pt x="21094" y="342151"/>
                </a:cubicBezTo>
                <a:lnTo>
                  <a:pt x="586545" y="342151"/>
                </a:lnTo>
                <a:cubicBezTo>
                  <a:pt x="582540" y="330864"/>
                  <a:pt x="571770" y="322777"/>
                  <a:pt x="559131" y="322777"/>
                </a:cubicBezTo>
                <a:close/>
                <a:moveTo>
                  <a:pt x="245655" y="0"/>
                </a:moveTo>
                <a:cubicBezTo>
                  <a:pt x="270309" y="0"/>
                  <a:pt x="291937" y="13241"/>
                  <a:pt x="303775" y="32971"/>
                </a:cubicBezTo>
                <a:cubicBezTo>
                  <a:pt x="315702" y="13241"/>
                  <a:pt x="337330" y="0"/>
                  <a:pt x="361984" y="0"/>
                </a:cubicBezTo>
                <a:cubicBezTo>
                  <a:pt x="367325" y="0"/>
                  <a:pt x="371686" y="4354"/>
                  <a:pt x="371686" y="9687"/>
                </a:cubicBezTo>
                <a:cubicBezTo>
                  <a:pt x="371686" y="15108"/>
                  <a:pt x="367325" y="19374"/>
                  <a:pt x="361984" y="19374"/>
                </a:cubicBezTo>
                <a:cubicBezTo>
                  <a:pt x="342937" y="19374"/>
                  <a:pt x="326382" y="30393"/>
                  <a:pt x="318461" y="46390"/>
                </a:cubicBezTo>
                <a:cubicBezTo>
                  <a:pt x="326738" y="42924"/>
                  <a:pt x="335728" y="41147"/>
                  <a:pt x="344984" y="41147"/>
                </a:cubicBezTo>
                <a:cubicBezTo>
                  <a:pt x="363052" y="41147"/>
                  <a:pt x="380142" y="48168"/>
                  <a:pt x="392958" y="60965"/>
                </a:cubicBezTo>
                <a:cubicBezTo>
                  <a:pt x="396696" y="64786"/>
                  <a:pt x="396696" y="70918"/>
                  <a:pt x="392958" y="74651"/>
                </a:cubicBezTo>
                <a:cubicBezTo>
                  <a:pt x="391089" y="76517"/>
                  <a:pt x="388597" y="77495"/>
                  <a:pt x="386105" y="77495"/>
                </a:cubicBezTo>
                <a:cubicBezTo>
                  <a:pt x="383613" y="77495"/>
                  <a:pt x="381121" y="76517"/>
                  <a:pt x="379251" y="74651"/>
                </a:cubicBezTo>
                <a:cubicBezTo>
                  <a:pt x="370084" y="65497"/>
                  <a:pt x="357890" y="60432"/>
                  <a:pt x="344984" y="60432"/>
                </a:cubicBezTo>
                <a:cubicBezTo>
                  <a:pt x="339466" y="60432"/>
                  <a:pt x="334215" y="61409"/>
                  <a:pt x="329230" y="63098"/>
                </a:cubicBezTo>
                <a:cubicBezTo>
                  <a:pt x="354063" y="73140"/>
                  <a:pt x="371686" y="97491"/>
                  <a:pt x="371686" y="125929"/>
                </a:cubicBezTo>
                <a:cubicBezTo>
                  <a:pt x="371686" y="131261"/>
                  <a:pt x="367325" y="135616"/>
                  <a:pt x="361984" y="135616"/>
                </a:cubicBezTo>
                <a:cubicBezTo>
                  <a:pt x="356644" y="135616"/>
                  <a:pt x="352283" y="131261"/>
                  <a:pt x="352283" y="125929"/>
                </a:cubicBezTo>
                <a:cubicBezTo>
                  <a:pt x="352283" y="102556"/>
                  <a:pt x="335639" y="83005"/>
                  <a:pt x="313477" y="78472"/>
                </a:cubicBezTo>
                <a:lnTo>
                  <a:pt x="313477" y="303403"/>
                </a:lnTo>
                <a:lnTo>
                  <a:pt x="332880" y="303403"/>
                </a:lnTo>
                <a:lnTo>
                  <a:pt x="332880" y="248570"/>
                </a:lnTo>
                <a:cubicBezTo>
                  <a:pt x="332880" y="243149"/>
                  <a:pt x="337241" y="238883"/>
                  <a:pt x="342581" y="238883"/>
                </a:cubicBezTo>
                <a:cubicBezTo>
                  <a:pt x="347922" y="238883"/>
                  <a:pt x="352283" y="243149"/>
                  <a:pt x="352283" y="248570"/>
                </a:cubicBezTo>
                <a:lnTo>
                  <a:pt x="352283" y="303403"/>
                </a:lnTo>
                <a:lnTo>
                  <a:pt x="415477" y="303403"/>
                </a:lnTo>
                <a:lnTo>
                  <a:pt x="415477" y="274343"/>
                </a:lnTo>
                <a:cubicBezTo>
                  <a:pt x="415477" y="269011"/>
                  <a:pt x="419749" y="264656"/>
                  <a:pt x="425178" y="264656"/>
                </a:cubicBezTo>
                <a:cubicBezTo>
                  <a:pt x="430518" y="264656"/>
                  <a:pt x="434880" y="269011"/>
                  <a:pt x="434880" y="274343"/>
                </a:cubicBezTo>
                <a:lnTo>
                  <a:pt x="434880" y="303403"/>
                </a:lnTo>
                <a:lnTo>
                  <a:pt x="454194" y="303403"/>
                </a:lnTo>
                <a:lnTo>
                  <a:pt x="454194" y="181740"/>
                </a:lnTo>
                <a:cubicBezTo>
                  <a:pt x="432121" y="186272"/>
                  <a:pt x="415477" y="205824"/>
                  <a:pt x="415477" y="229197"/>
                </a:cubicBezTo>
                <a:cubicBezTo>
                  <a:pt x="415477" y="234529"/>
                  <a:pt x="411115" y="238883"/>
                  <a:pt x="405775" y="238883"/>
                </a:cubicBezTo>
                <a:cubicBezTo>
                  <a:pt x="400435" y="238883"/>
                  <a:pt x="396073" y="234529"/>
                  <a:pt x="396073" y="229197"/>
                </a:cubicBezTo>
                <a:cubicBezTo>
                  <a:pt x="396073" y="200758"/>
                  <a:pt x="413696" y="176408"/>
                  <a:pt x="438529" y="166365"/>
                </a:cubicBezTo>
                <a:cubicBezTo>
                  <a:pt x="433545" y="164588"/>
                  <a:pt x="428204" y="163699"/>
                  <a:pt x="422775" y="163699"/>
                </a:cubicBezTo>
                <a:cubicBezTo>
                  <a:pt x="409869" y="163699"/>
                  <a:pt x="397676" y="168765"/>
                  <a:pt x="388508" y="177918"/>
                </a:cubicBezTo>
                <a:cubicBezTo>
                  <a:pt x="384770" y="181740"/>
                  <a:pt x="378628" y="181740"/>
                  <a:pt x="374801" y="177918"/>
                </a:cubicBezTo>
                <a:cubicBezTo>
                  <a:pt x="370974" y="174186"/>
                  <a:pt x="370974" y="168054"/>
                  <a:pt x="374801" y="164232"/>
                </a:cubicBezTo>
                <a:cubicBezTo>
                  <a:pt x="387618" y="151435"/>
                  <a:pt x="404707" y="144325"/>
                  <a:pt x="422775" y="144325"/>
                </a:cubicBezTo>
                <a:cubicBezTo>
                  <a:pt x="432032" y="144325"/>
                  <a:pt x="441021" y="146192"/>
                  <a:pt x="449210" y="149658"/>
                </a:cubicBezTo>
                <a:cubicBezTo>
                  <a:pt x="441288" y="133661"/>
                  <a:pt x="424822" y="122641"/>
                  <a:pt x="405775" y="122641"/>
                </a:cubicBezTo>
                <a:cubicBezTo>
                  <a:pt x="400435" y="122641"/>
                  <a:pt x="396073" y="118375"/>
                  <a:pt x="396073" y="112954"/>
                </a:cubicBezTo>
                <a:cubicBezTo>
                  <a:pt x="396073" y="107622"/>
                  <a:pt x="400435" y="103267"/>
                  <a:pt x="405775" y="103267"/>
                </a:cubicBezTo>
                <a:cubicBezTo>
                  <a:pt x="430430" y="103267"/>
                  <a:pt x="452058" y="116509"/>
                  <a:pt x="463895" y="136238"/>
                </a:cubicBezTo>
                <a:cubicBezTo>
                  <a:pt x="475822" y="116509"/>
                  <a:pt x="497450" y="103267"/>
                  <a:pt x="522105" y="103267"/>
                </a:cubicBezTo>
                <a:cubicBezTo>
                  <a:pt x="527445" y="103267"/>
                  <a:pt x="531806" y="107622"/>
                  <a:pt x="531806" y="112954"/>
                </a:cubicBezTo>
                <a:cubicBezTo>
                  <a:pt x="531806" y="118375"/>
                  <a:pt x="527445" y="122641"/>
                  <a:pt x="522105" y="122641"/>
                </a:cubicBezTo>
                <a:cubicBezTo>
                  <a:pt x="503058" y="122641"/>
                  <a:pt x="486503" y="133661"/>
                  <a:pt x="478581" y="149658"/>
                </a:cubicBezTo>
                <a:cubicBezTo>
                  <a:pt x="486859" y="146192"/>
                  <a:pt x="495848" y="144325"/>
                  <a:pt x="505105" y="144325"/>
                </a:cubicBezTo>
                <a:cubicBezTo>
                  <a:pt x="523173" y="144325"/>
                  <a:pt x="540262" y="151435"/>
                  <a:pt x="553079" y="164232"/>
                </a:cubicBezTo>
                <a:cubicBezTo>
                  <a:pt x="556817" y="168054"/>
                  <a:pt x="556817" y="174186"/>
                  <a:pt x="553079" y="177918"/>
                </a:cubicBezTo>
                <a:cubicBezTo>
                  <a:pt x="551121" y="179785"/>
                  <a:pt x="548718" y="180762"/>
                  <a:pt x="546225" y="180762"/>
                </a:cubicBezTo>
                <a:cubicBezTo>
                  <a:pt x="543733" y="180762"/>
                  <a:pt x="541241" y="179785"/>
                  <a:pt x="539372" y="177918"/>
                </a:cubicBezTo>
                <a:cubicBezTo>
                  <a:pt x="530204" y="168765"/>
                  <a:pt x="518011" y="163699"/>
                  <a:pt x="505105" y="163699"/>
                </a:cubicBezTo>
                <a:cubicBezTo>
                  <a:pt x="499587" y="163699"/>
                  <a:pt x="494335" y="164677"/>
                  <a:pt x="489351" y="166365"/>
                </a:cubicBezTo>
                <a:cubicBezTo>
                  <a:pt x="514183" y="176408"/>
                  <a:pt x="531806" y="200758"/>
                  <a:pt x="531806" y="229197"/>
                </a:cubicBezTo>
                <a:cubicBezTo>
                  <a:pt x="531806" y="234529"/>
                  <a:pt x="527445" y="238883"/>
                  <a:pt x="522105" y="238883"/>
                </a:cubicBezTo>
                <a:cubicBezTo>
                  <a:pt x="516765" y="238883"/>
                  <a:pt x="512403" y="234529"/>
                  <a:pt x="512403" y="229197"/>
                </a:cubicBezTo>
                <a:cubicBezTo>
                  <a:pt x="512403" y="205824"/>
                  <a:pt x="495759" y="186272"/>
                  <a:pt x="473597" y="181740"/>
                </a:cubicBezTo>
                <a:lnTo>
                  <a:pt x="473597" y="303403"/>
                </a:lnTo>
                <a:lnTo>
                  <a:pt x="493000" y="303403"/>
                </a:lnTo>
                <a:lnTo>
                  <a:pt x="493000" y="274343"/>
                </a:lnTo>
                <a:cubicBezTo>
                  <a:pt x="493000" y="269011"/>
                  <a:pt x="497361" y="264656"/>
                  <a:pt x="502702" y="264656"/>
                </a:cubicBezTo>
                <a:cubicBezTo>
                  <a:pt x="508042" y="264656"/>
                  <a:pt x="512403" y="269011"/>
                  <a:pt x="512403" y="274343"/>
                </a:cubicBezTo>
                <a:lnTo>
                  <a:pt x="512403" y="303403"/>
                </a:lnTo>
                <a:lnTo>
                  <a:pt x="559131" y="303403"/>
                </a:lnTo>
                <a:cubicBezTo>
                  <a:pt x="585833" y="303403"/>
                  <a:pt x="607639" y="325088"/>
                  <a:pt x="607639" y="351838"/>
                </a:cubicBezTo>
                <a:cubicBezTo>
                  <a:pt x="607639" y="357170"/>
                  <a:pt x="603278" y="361436"/>
                  <a:pt x="597937" y="361436"/>
                </a:cubicBezTo>
                <a:lnTo>
                  <a:pt x="9702" y="361436"/>
                </a:lnTo>
                <a:cubicBezTo>
                  <a:pt x="4361" y="361436"/>
                  <a:pt x="0" y="357170"/>
                  <a:pt x="0" y="351838"/>
                </a:cubicBezTo>
                <a:cubicBezTo>
                  <a:pt x="0" y="325088"/>
                  <a:pt x="21717" y="303403"/>
                  <a:pt x="48508" y="303403"/>
                </a:cubicBezTo>
                <a:lnTo>
                  <a:pt x="95236" y="303403"/>
                </a:lnTo>
                <a:lnTo>
                  <a:pt x="95236" y="274343"/>
                </a:lnTo>
                <a:cubicBezTo>
                  <a:pt x="95236" y="269011"/>
                  <a:pt x="99508" y="264656"/>
                  <a:pt x="104937" y="264656"/>
                </a:cubicBezTo>
                <a:cubicBezTo>
                  <a:pt x="110278" y="264656"/>
                  <a:pt x="114639" y="269011"/>
                  <a:pt x="114639" y="274343"/>
                </a:cubicBezTo>
                <a:lnTo>
                  <a:pt x="114639" y="303403"/>
                </a:lnTo>
                <a:lnTo>
                  <a:pt x="133953" y="303403"/>
                </a:lnTo>
                <a:lnTo>
                  <a:pt x="133953" y="181740"/>
                </a:lnTo>
                <a:cubicBezTo>
                  <a:pt x="111880" y="186272"/>
                  <a:pt x="95236" y="205824"/>
                  <a:pt x="95236" y="229197"/>
                </a:cubicBezTo>
                <a:cubicBezTo>
                  <a:pt x="95236" y="234529"/>
                  <a:pt x="90874" y="238883"/>
                  <a:pt x="85534" y="238883"/>
                </a:cubicBezTo>
                <a:cubicBezTo>
                  <a:pt x="80194" y="238883"/>
                  <a:pt x="75832" y="234529"/>
                  <a:pt x="75832" y="229197"/>
                </a:cubicBezTo>
                <a:cubicBezTo>
                  <a:pt x="75832" y="200758"/>
                  <a:pt x="93456" y="176408"/>
                  <a:pt x="118288" y="166365"/>
                </a:cubicBezTo>
                <a:cubicBezTo>
                  <a:pt x="113304" y="164588"/>
                  <a:pt x="107963" y="163699"/>
                  <a:pt x="102534" y="163699"/>
                </a:cubicBezTo>
                <a:cubicBezTo>
                  <a:pt x="89628" y="163699"/>
                  <a:pt x="77435" y="168765"/>
                  <a:pt x="68267" y="177918"/>
                </a:cubicBezTo>
                <a:cubicBezTo>
                  <a:pt x="64529" y="181740"/>
                  <a:pt x="58387" y="181740"/>
                  <a:pt x="54560" y="177918"/>
                </a:cubicBezTo>
                <a:cubicBezTo>
                  <a:pt x="50733" y="174186"/>
                  <a:pt x="50733" y="168054"/>
                  <a:pt x="54560" y="164232"/>
                </a:cubicBezTo>
                <a:cubicBezTo>
                  <a:pt x="67377" y="151435"/>
                  <a:pt x="84466" y="144325"/>
                  <a:pt x="102534" y="144325"/>
                </a:cubicBezTo>
                <a:cubicBezTo>
                  <a:pt x="111791" y="144325"/>
                  <a:pt x="120691" y="146192"/>
                  <a:pt x="128969" y="149658"/>
                </a:cubicBezTo>
                <a:cubicBezTo>
                  <a:pt x="121047" y="133661"/>
                  <a:pt x="104581" y="122641"/>
                  <a:pt x="85534" y="122641"/>
                </a:cubicBezTo>
                <a:cubicBezTo>
                  <a:pt x="80194" y="122641"/>
                  <a:pt x="75832" y="118375"/>
                  <a:pt x="75832" y="112954"/>
                </a:cubicBezTo>
                <a:cubicBezTo>
                  <a:pt x="75832" y="107622"/>
                  <a:pt x="80194" y="103267"/>
                  <a:pt x="85534" y="103267"/>
                </a:cubicBezTo>
                <a:cubicBezTo>
                  <a:pt x="110189" y="103267"/>
                  <a:pt x="131817" y="116509"/>
                  <a:pt x="143655" y="136238"/>
                </a:cubicBezTo>
                <a:cubicBezTo>
                  <a:pt x="155581" y="116509"/>
                  <a:pt x="177210" y="103267"/>
                  <a:pt x="201864" y="103267"/>
                </a:cubicBezTo>
                <a:cubicBezTo>
                  <a:pt x="207204" y="103267"/>
                  <a:pt x="211566" y="107622"/>
                  <a:pt x="211566" y="112954"/>
                </a:cubicBezTo>
                <a:cubicBezTo>
                  <a:pt x="211566" y="118375"/>
                  <a:pt x="207204" y="122641"/>
                  <a:pt x="201864" y="122641"/>
                </a:cubicBezTo>
                <a:cubicBezTo>
                  <a:pt x="182817" y="122641"/>
                  <a:pt x="166262" y="133661"/>
                  <a:pt x="158340" y="149658"/>
                </a:cubicBezTo>
                <a:cubicBezTo>
                  <a:pt x="166618" y="146192"/>
                  <a:pt x="175607" y="144325"/>
                  <a:pt x="184864" y="144325"/>
                </a:cubicBezTo>
                <a:cubicBezTo>
                  <a:pt x="202932" y="144325"/>
                  <a:pt x="220021" y="151435"/>
                  <a:pt x="232838" y="164232"/>
                </a:cubicBezTo>
                <a:cubicBezTo>
                  <a:pt x="236576" y="168054"/>
                  <a:pt x="236576" y="174186"/>
                  <a:pt x="232838" y="177918"/>
                </a:cubicBezTo>
                <a:cubicBezTo>
                  <a:pt x="230880" y="179785"/>
                  <a:pt x="228477" y="180762"/>
                  <a:pt x="225984" y="180762"/>
                </a:cubicBezTo>
                <a:cubicBezTo>
                  <a:pt x="223492" y="180762"/>
                  <a:pt x="221000" y="179785"/>
                  <a:pt x="219131" y="177918"/>
                </a:cubicBezTo>
                <a:cubicBezTo>
                  <a:pt x="209963" y="168765"/>
                  <a:pt x="197770" y="163699"/>
                  <a:pt x="184864" y="163699"/>
                </a:cubicBezTo>
                <a:cubicBezTo>
                  <a:pt x="179346" y="163699"/>
                  <a:pt x="174094" y="164677"/>
                  <a:pt x="169110" y="166365"/>
                </a:cubicBezTo>
                <a:cubicBezTo>
                  <a:pt x="193942" y="176408"/>
                  <a:pt x="211566" y="200758"/>
                  <a:pt x="211566" y="229197"/>
                </a:cubicBezTo>
                <a:cubicBezTo>
                  <a:pt x="211566" y="234529"/>
                  <a:pt x="207204" y="238883"/>
                  <a:pt x="201864" y="238883"/>
                </a:cubicBezTo>
                <a:cubicBezTo>
                  <a:pt x="196524" y="238883"/>
                  <a:pt x="192162" y="234529"/>
                  <a:pt x="192162" y="229197"/>
                </a:cubicBezTo>
                <a:cubicBezTo>
                  <a:pt x="192162" y="205824"/>
                  <a:pt x="175518" y="186272"/>
                  <a:pt x="153356" y="181740"/>
                </a:cubicBezTo>
                <a:lnTo>
                  <a:pt x="153356" y="303403"/>
                </a:lnTo>
                <a:lnTo>
                  <a:pt x="172759" y="303403"/>
                </a:lnTo>
                <a:lnTo>
                  <a:pt x="172759" y="274343"/>
                </a:lnTo>
                <a:cubicBezTo>
                  <a:pt x="172759" y="269011"/>
                  <a:pt x="177120" y="264656"/>
                  <a:pt x="182461" y="264656"/>
                </a:cubicBezTo>
                <a:cubicBezTo>
                  <a:pt x="187801" y="264656"/>
                  <a:pt x="192162" y="269011"/>
                  <a:pt x="192162" y="274343"/>
                </a:cubicBezTo>
                <a:lnTo>
                  <a:pt x="192162" y="303403"/>
                </a:lnTo>
                <a:lnTo>
                  <a:pt x="255356" y="303403"/>
                </a:lnTo>
                <a:lnTo>
                  <a:pt x="255356" y="248570"/>
                </a:lnTo>
                <a:cubicBezTo>
                  <a:pt x="255356" y="243149"/>
                  <a:pt x="259628" y="238883"/>
                  <a:pt x="265058" y="238883"/>
                </a:cubicBezTo>
                <a:cubicBezTo>
                  <a:pt x="270398" y="238883"/>
                  <a:pt x="274759" y="243149"/>
                  <a:pt x="274759" y="248570"/>
                </a:cubicBezTo>
                <a:lnTo>
                  <a:pt x="274759" y="303403"/>
                </a:lnTo>
                <a:lnTo>
                  <a:pt x="294073" y="303403"/>
                </a:lnTo>
                <a:lnTo>
                  <a:pt x="294073" y="78472"/>
                </a:lnTo>
                <a:cubicBezTo>
                  <a:pt x="272000" y="83005"/>
                  <a:pt x="255356" y="102556"/>
                  <a:pt x="255356" y="125929"/>
                </a:cubicBezTo>
                <a:cubicBezTo>
                  <a:pt x="255356" y="131261"/>
                  <a:pt x="250995" y="135616"/>
                  <a:pt x="245655" y="135616"/>
                </a:cubicBezTo>
                <a:cubicBezTo>
                  <a:pt x="240314" y="135616"/>
                  <a:pt x="235953" y="131261"/>
                  <a:pt x="235953" y="125929"/>
                </a:cubicBezTo>
                <a:cubicBezTo>
                  <a:pt x="235953" y="97491"/>
                  <a:pt x="253576" y="73140"/>
                  <a:pt x="278408" y="63098"/>
                </a:cubicBezTo>
                <a:cubicBezTo>
                  <a:pt x="273424" y="61409"/>
                  <a:pt x="268084" y="60432"/>
                  <a:pt x="262655" y="60432"/>
                </a:cubicBezTo>
                <a:cubicBezTo>
                  <a:pt x="249749" y="60432"/>
                  <a:pt x="237555" y="65497"/>
                  <a:pt x="228388" y="74651"/>
                </a:cubicBezTo>
                <a:cubicBezTo>
                  <a:pt x="224649" y="78472"/>
                  <a:pt x="218508" y="78472"/>
                  <a:pt x="214681" y="74651"/>
                </a:cubicBezTo>
                <a:cubicBezTo>
                  <a:pt x="210853" y="70918"/>
                  <a:pt x="210853" y="64786"/>
                  <a:pt x="214681" y="60965"/>
                </a:cubicBezTo>
                <a:cubicBezTo>
                  <a:pt x="227497" y="48168"/>
                  <a:pt x="244586" y="41147"/>
                  <a:pt x="262655" y="41147"/>
                </a:cubicBezTo>
                <a:cubicBezTo>
                  <a:pt x="271911" y="41147"/>
                  <a:pt x="280812" y="42924"/>
                  <a:pt x="289089" y="46390"/>
                </a:cubicBezTo>
                <a:cubicBezTo>
                  <a:pt x="281168" y="30393"/>
                  <a:pt x="264702" y="19374"/>
                  <a:pt x="245655" y="19374"/>
                </a:cubicBezTo>
                <a:cubicBezTo>
                  <a:pt x="240314" y="19374"/>
                  <a:pt x="235953" y="15108"/>
                  <a:pt x="235953" y="9687"/>
                </a:cubicBezTo>
                <a:cubicBezTo>
                  <a:pt x="235953" y="4354"/>
                  <a:pt x="240314" y="0"/>
                  <a:pt x="245655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91" name="文本框 16"/>
          <p:cNvSpPr txBox="1"/>
          <p:nvPr/>
        </p:nvSpPr>
        <p:spPr>
          <a:xfrm>
            <a:off x="7494382" y="1303214"/>
            <a:ext cx="5170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cs typeface="Lato Regular"/>
                <a:sym typeface="Bebas" pitchFamily="2" charset="0"/>
              </a:rPr>
              <a:t>添加段落标题</a:t>
            </a:r>
            <a:endParaRPr lang="zh-CN" altLang="en-US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5839890" y="1303213"/>
            <a:ext cx="1569660" cy="42515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93" name="直接连接符 92"/>
          <p:cNvCxnSpPr/>
          <p:nvPr/>
        </p:nvCxnSpPr>
        <p:spPr>
          <a:xfrm>
            <a:off x="7404369" y="1303214"/>
            <a:ext cx="0" cy="42515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文本框 16"/>
          <p:cNvSpPr txBox="1"/>
          <p:nvPr/>
        </p:nvSpPr>
        <p:spPr>
          <a:xfrm>
            <a:off x="10437607" y="1303214"/>
            <a:ext cx="5170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cs typeface="Lato Regular"/>
                <a:sym typeface="Bebas" pitchFamily="2" charset="0"/>
              </a:rPr>
              <a:t>添加段落标题</a:t>
            </a:r>
            <a:endParaRPr lang="zh-CN" altLang="en-US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8783115" y="1303213"/>
            <a:ext cx="1569660" cy="42515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32" name="直接连接符 131"/>
          <p:cNvCxnSpPr/>
          <p:nvPr/>
        </p:nvCxnSpPr>
        <p:spPr>
          <a:xfrm>
            <a:off x="10347594" y="1303214"/>
            <a:ext cx="0" cy="42515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9" grpId="0" animBg="1"/>
      <p:bldP spid="91" grpId="0"/>
      <p:bldP spid="92" grpId="0"/>
      <p:bldP spid="130" grpId="0"/>
      <p:bldP spid="1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2" b="8766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755253" y="451645"/>
            <a:ext cx="1189065" cy="1182192"/>
            <a:chOff x="9249885" y="798260"/>
            <a:chExt cx="738664" cy="734394"/>
          </a:xfrm>
        </p:grpSpPr>
        <p:sp>
          <p:nvSpPr>
            <p:cNvPr id="5" name="文本框 4"/>
            <p:cNvSpPr txBox="1"/>
            <p:nvPr/>
          </p:nvSpPr>
          <p:spPr>
            <a:xfrm>
              <a:off x="9304451" y="921683"/>
              <a:ext cx="630944" cy="48754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5400" dirty="0">
                  <a:solidFill>
                    <a:schemeClr val="bg1"/>
                  </a:solidFill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叁</a:t>
              </a:r>
              <a:endParaRPr lang="zh-CN" altLang="en-US" sz="54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9249885" y="798260"/>
              <a:ext cx="738664" cy="734394"/>
              <a:chOff x="6963886" y="798260"/>
              <a:chExt cx="738664" cy="734394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6963886" y="798260"/>
                <a:ext cx="738664" cy="73439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7018452" y="850692"/>
                <a:ext cx="629532" cy="62953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7" name="文本框 6"/>
          <p:cNvSpPr txBox="1"/>
          <p:nvPr/>
        </p:nvSpPr>
        <p:spPr>
          <a:xfrm>
            <a:off x="9307750" y="1855292"/>
            <a:ext cx="861774" cy="234936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添加标题</a:t>
            </a:r>
            <a:endParaRPr lang="zh-CN" altLang="en-US" sz="4400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9349790" y="1890711"/>
            <a:ext cx="0" cy="32480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8548066" y="1890711"/>
            <a:ext cx="738664" cy="40835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半窗松影半窗月，一个蒲团一个僧。</a:t>
            </a:r>
            <a:endParaRPr lang="en-US" altLang="zh-CN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盘膝坐来中夜后，飞蛾扑灭佛前灯。</a:t>
            </a:r>
            <a:endParaRPr lang="zh-CN" altLang="en-US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弧形 19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endCxn id="23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弧形 21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弧形 22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连接符 24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27" name="直接连接符 26"/>
            <p:cNvCxnSpPr>
              <a:endCxn id="28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弧形 27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弧形 28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弧形 29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弧形 31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35" name="直接连接符 34"/>
            <p:cNvCxnSpPr>
              <a:endCxn id="36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弧形 35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弧形 36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弧形 37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弧形 39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1" name="直接连接符 40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弧形 43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>
              <a:endCxn id="47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弧形 45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弧形 46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弧形 47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文本框 58"/>
          <p:cNvSpPr txBox="1"/>
          <p:nvPr/>
        </p:nvSpPr>
        <p:spPr>
          <a:xfrm>
            <a:off x="1192100" y="1675314"/>
            <a:ext cx="1015663" cy="3554819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r>
              <a:rPr lang="zh-CN" altLang="en-US" sz="5400" dirty="0"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一草一天堂</a:t>
            </a:r>
            <a:endParaRPr lang="zh-CN" altLang="en-US" sz="5400" dirty="0"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1222158" y="1700087"/>
            <a:ext cx="845986" cy="364756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1138082" y="1621756"/>
            <a:ext cx="193636" cy="19363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2062280" y="5347653"/>
            <a:ext cx="193636" cy="19363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1331718" y="1530001"/>
            <a:ext cx="841861" cy="393616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/>
          <p:cNvSpPr txBox="1"/>
          <p:nvPr/>
        </p:nvSpPr>
        <p:spPr>
          <a:xfrm>
            <a:off x="9325457" y="744789"/>
            <a:ext cx="1569660" cy="50713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spc="300">
                <a:solidFill>
                  <a:schemeClr val="bg1"/>
                </a:solidFill>
              </a:defRPr>
            </a:lvl1pPr>
          </a:lstStyle>
          <a:p>
            <a:r>
              <a:rPr lang="zh-CN" altLang="en-US" sz="12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单击此处添加文字阐述，添加简短问题说明文字，具体说明文字在此处添加此处单击此处添加文字阐述，添加简短问题说明文字，具体说明文字在此处添加此处</a:t>
            </a:r>
            <a:endParaRPr lang="zh-CN" altLang="en-US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4" name="椭圆 53" descr="图片包含 室内, 餐桌, 花瓶, 场景&#10;&#10;已生成极高可信度的说明"/>
          <p:cNvSpPr/>
          <p:nvPr/>
        </p:nvSpPr>
        <p:spPr>
          <a:xfrm>
            <a:off x="3778310" y="1258543"/>
            <a:ext cx="4374980" cy="4374980"/>
          </a:xfrm>
          <a:prstGeom prst="ellipse">
            <a:avLst/>
          </a:prstGeom>
          <a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椭圆 1"/>
          <p:cNvSpPr/>
          <p:nvPr/>
        </p:nvSpPr>
        <p:spPr>
          <a:xfrm>
            <a:off x="3673426" y="1153659"/>
            <a:ext cx="4584749" cy="4584749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7158168" y="4722926"/>
            <a:ext cx="1019175" cy="1019175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 animBg="1"/>
      <p:bldP spid="62" grpId="0" animBg="1"/>
      <p:bldP spid="63" grpId="0" animBg="1"/>
      <p:bldP spid="64" grpId="0" animBg="1"/>
      <p:bldP spid="65" grpId="0"/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弧形 19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endCxn id="23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弧形 21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弧形 22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连接符 24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27" name="直接连接符 26"/>
            <p:cNvCxnSpPr>
              <a:endCxn id="28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弧形 27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弧形 28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弧形 29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弧形 31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35" name="直接连接符 34"/>
            <p:cNvCxnSpPr>
              <a:endCxn id="36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弧形 35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弧形 36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弧形 37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弧形 39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1" name="直接连接符 40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弧形 43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>
              <a:endCxn id="47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弧形 45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弧形 46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弧形 47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RelativeShape1"/>
          <p:cNvSpPr/>
          <p:nvPr/>
        </p:nvSpPr>
        <p:spPr bwMode="auto">
          <a:xfrm>
            <a:off x="1185863" y="1978788"/>
            <a:ext cx="2260086" cy="26355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6149" y="0"/>
                  <a:pt x="4045" y="4019"/>
                  <a:pt x="3163" y="7928"/>
                </a:cubicBezTo>
                <a:cubicBezTo>
                  <a:pt x="2135" y="12489"/>
                  <a:pt x="1080" y="17046"/>
                  <a:pt x="0" y="21600"/>
                </a:cubicBezTo>
                <a:lnTo>
                  <a:pt x="21600" y="21600"/>
                </a:lnTo>
                <a:cubicBezTo>
                  <a:pt x="20519" y="17046"/>
                  <a:pt x="19464" y="12489"/>
                  <a:pt x="18436" y="7928"/>
                </a:cubicBezTo>
                <a:cubicBezTo>
                  <a:pt x="17554" y="4019"/>
                  <a:pt x="15450" y="0"/>
                  <a:pt x="10800" y="0"/>
                </a:cubicBezTo>
                <a:close/>
              </a:path>
            </a:pathLst>
          </a:custGeom>
          <a:noFill/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101" name="RelativeShape2"/>
          <p:cNvSpPr/>
          <p:nvPr/>
        </p:nvSpPr>
        <p:spPr bwMode="auto">
          <a:xfrm>
            <a:off x="2701331" y="1978788"/>
            <a:ext cx="2260086" cy="26355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6149" y="0"/>
                  <a:pt x="4045" y="4019"/>
                  <a:pt x="3163" y="7928"/>
                </a:cubicBezTo>
                <a:cubicBezTo>
                  <a:pt x="2135" y="12489"/>
                  <a:pt x="1080" y="17046"/>
                  <a:pt x="0" y="21600"/>
                </a:cubicBezTo>
                <a:lnTo>
                  <a:pt x="21600" y="21600"/>
                </a:lnTo>
                <a:cubicBezTo>
                  <a:pt x="20519" y="17046"/>
                  <a:pt x="19464" y="12489"/>
                  <a:pt x="18436" y="7928"/>
                </a:cubicBezTo>
                <a:cubicBezTo>
                  <a:pt x="17554" y="4019"/>
                  <a:pt x="15450" y="0"/>
                  <a:pt x="10800" y="0"/>
                </a:cubicBezTo>
                <a:close/>
              </a:path>
            </a:pathLst>
          </a:custGeom>
          <a:noFill/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102" name="RelativeShape4"/>
          <p:cNvSpPr/>
          <p:nvPr/>
        </p:nvSpPr>
        <p:spPr bwMode="auto">
          <a:xfrm>
            <a:off x="5723378" y="1978788"/>
            <a:ext cx="2260086" cy="26355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6149" y="0"/>
                  <a:pt x="4045" y="4019"/>
                  <a:pt x="3163" y="7928"/>
                </a:cubicBezTo>
                <a:cubicBezTo>
                  <a:pt x="2135" y="12489"/>
                  <a:pt x="1080" y="17046"/>
                  <a:pt x="0" y="21600"/>
                </a:cubicBezTo>
                <a:lnTo>
                  <a:pt x="21600" y="21600"/>
                </a:lnTo>
                <a:cubicBezTo>
                  <a:pt x="20519" y="17046"/>
                  <a:pt x="19464" y="12489"/>
                  <a:pt x="18436" y="7928"/>
                </a:cubicBezTo>
                <a:cubicBezTo>
                  <a:pt x="17554" y="4019"/>
                  <a:pt x="15450" y="0"/>
                  <a:pt x="10800" y="0"/>
                </a:cubicBezTo>
                <a:close/>
              </a:path>
            </a:pathLst>
          </a:custGeom>
          <a:noFill/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cxnSp>
        <p:nvCxnSpPr>
          <p:cNvPr id="103" name="line"/>
          <p:cNvCxnSpPr/>
          <p:nvPr/>
        </p:nvCxnSpPr>
        <p:spPr>
          <a:xfrm>
            <a:off x="1071041" y="4773506"/>
            <a:ext cx="10049918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line"/>
          <p:cNvCxnSpPr/>
          <p:nvPr/>
        </p:nvCxnSpPr>
        <p:spPr>
          <a:xfrm>
            <a:off x="1071041" y="5235961"/>
            <a:ext cx="10049918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CustomText1"/>
          <p:cNvSpPr/>
          <p:nvPr/>
        </p:nvSpPr>
        <p:spPr bwMode="auto">
          <a:xfrm>
            <a:off x="1928837" y="4862289"/>
            <a:ext cx="800111" cy="27242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/>
          </a:bodyPr>
          <a:lstStyle/>
          <a:p>
            <a:r>
              <a:rPr lang="zh-CN" altLang="en-US" sz="1600" dirty="0"/>
              <a:t>填写文字</a:t>
            </a:r>
            <a:endParaRPr lang="en-US" altLang="zh-CN" sz="1600" dirty="0"/>
          </a:p>
        </p:txBody>
      </p:sp>
      <p:grpSp>
        <p:nvGrpSpPr>
          <p:cNvPr id="4" name="组合 3"/>
          <p:cNvGrpSpPr/>
          <p:nvPr/>
        </p:nvGrpSpPr>
        <p:grpSpPr>
          <a:xfrm>
            <a:off x="2039308" y="1980431"/>
            <a:ext cx="553196" cy="621462"/>
            <a:chOff x="2039308" y="1980431"/>
            <a:chExt cx="553196" cy="621462"/>
          </a:xfrm>
        </p:grpSpPr>
        <p:sp>
          <p:nvSpPr>
            <p:cNvPr id="106" name="SorbShape1"/>
            <p:cNvSpPr/>
            <p:nvPr/>
          </p:nvSpPr>
          <p:spPr bwMode="auto">
            <a:xfrm>
              <a:off x="2039308" y="1980431"/>
              <a:ext cx="553196" cy="621462"/>
            </a:xfrm>
            <a:custGeom>
              <a:avLst/>
              <a:gdLst>
                <a:gd name="T0" fmla="+- 0 10800 961"/>
                <a:gd name="T1" fmla="*/ T0 w 19679"/>
                <a:gd name="T2" fmla="*/ 10770 h 21541"/>
                <a:gd name="T3" fmla="+- 0 10800 961"/>
                <a:gd name="T4" fmla="*/ T3 w 19679"/>
                <a:gd name="T5" fmla="*/ 10770 h 21541"/>
                <a:gd name="T6" fmla="+- 0 10800 961"/>
                <a:gd name="T7" fmla="*/ T6 w 19679"/>
                <a:gd name="T8" fmla="*/ 10770 h 21541"/>
                <a:gd name="T9" fmla="+- 0 10800 961"/>
                <a:gd name="T10" fmla="*/ T9 w 19679"/>
                <a:gd name="T11" fmla="*/ 10770 h 2154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679" h="21541">
                  <a:moveTo>
                    <a:pt x="9839" y="0"/>
                  </a:moveTo>
                  <a:cubicBezTo>
                    <a:pt x="7320" y="0"/>
                    <a:pt x="4802" y="936"/>
                    <a:pt x="2881" y="2808"/>
                  </a:cubicBezTo>
                  <a:cubicBezTo>
                    <a:pt x="-961" y="6553"/>
                    <a:pt x="-961" y="12624"/>
                    <a:pt x="2881" y="16368"/>
                  </a:cubicBezTo>
                  <a:cubicBezTo>
                    <a:pt x="4235" y="17687"/>
                    <a:pt x="5883" y="18532"/>
                    <a:pt x="7620" y="18921"/>
                  </a:cubicBezTo>
                  <a:cubicBezTo>
                    <a:pt x="8538" y="20485"/>
                    <a:pt x="10394" y="21599"/>
                    <a:pt x="12225" y="21538"/>
                  </a:cubicBezTo>
                  <a:cubicBezTo>
                    <a:pt x="12337" y="21535"/>
                    <a:pt x="12449" y="21523"/>
                    <a:pt x="12557" y="21510"/>
                  </a:cubicBezTo>
                  <a:cubicBezTo>
                    <a:pt x="11832" y="20830"/>
                    <a:pt x="11266" y="20009"/>
                    <a:pt x="10921" y="19113"/>
                  </a:cubicBezTo>
                  <a:cubicBezTo>
                    <a:pt x="13067" y="18883"/>
                    <a:pt x="15151" y="17972"/>
                    <a:pt x="16796" y="16368"/>
                  </a:cubicBezTo>
                  <a:cubicBezTo>
                    <a:pt x="20639" y="12624"/>
                    <a:pt x="20638" y="6553"/>
                    <a:pt x="16796" y="2808"/>
                  </a:cubicBezTo>
                  <a:cubicBezTo>
                    <a:pt x="14875" y="936"/>
                    <a:pt x="12357" y="0"/>
                    <a:pt x="9839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6350">
              <a:solidFill>
                <a:schemeClr val="tx1"/>
              </a:solidFill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107" name="ValueText1"/>
            <p:cNvSpPr/>
            <p:nvPr/>
          </p:nvSpPr>
          <p:spPr bwMode="auto">
            <a:xfrm>
              <a:off x="2104915" y="2120919"/>
              <a:ext cx="421982" cy="24320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1">
              <a:prstTxWarp prst="textPlain">
                <a:avLst/>
              </a:prstTxWarp>
              <a:normAutofit/>
            </a:bodyPr>
            <a:lstStyle/>
            <a:p>
              <a:pPr algn="ctr"/>
              <a:r>
                <a:rPr lang="en-US" sz="1400" dirty="0"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74%</a:t>
              </a:r>
              <a:endParaRPr lang="en-US" sz="1400" dirty="0"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</p:grpSp>
      <p:sp>
        <p:nvSpPr>
          <p:cNvPr id="108" name="ValueShape1"/>
          <p:cNvSpPr/>
          <p:nvPr/>
        </p:nvSpPr>
        <p:spPr bwMode="auto">
          <a:xfrm>
            <a:off x="1185863" y="2664039"/>
            <a:ext cx="2260086" cy="19503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6350">
            <a:solidFill>
              <a:schemeClr val="tx1"/>
            </a:solidFill>
          </a:ln>
          <a:effectLst/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109" name="CustomText2"/>
          <p:cNvSpPr/>
          <p:nvPr/>
        </p:nvSpPr>
        <p:spPr bwMode="auto">
          <a:xfrm>
            <a:off x="3478884" y="4862289"/>
            <a:ext cx="800110" cy="27242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/>
          </a:bodyPr>
          <a:lstStyle/>
          <a:p>
            <a:r>
              <a:rPr lang="zh-CN" altLang="en-US" sz="1600" dirty="0"/>
              <a:t>填写文字</a:t>
            </a:r>
            <a:endParaRPr lang="en-US" altLang="zh-CN" sz="1600" dirty="0"/>
          </a:p>
        </p:txBody>
      </p:sp>
      <p:grpSp>
        <p:nvGrpSpPr>
          <p:cNvPr id="5" name="组合 4"/>
          <p:cNvGrpSpPr/>
          <p:nvPr/>
        </p:nvGrpSpPr>
        <p:grpSpPr>
          <a:xfrm>
            <a:off x="3554776" y="1558738"/>
            <a:ext cx="553196" cy="621462"/>
            <a:chOff x="3554776" y="1558738"/>
            <a:chExt cx="553196" cy="621462"/>
          </a:xfrm>
        </p:grpSpPr>
        <p:sp>
          <p:nvSpPr>
            <p:cNvPr id="110" name="SorbShape2"/>
            <p:cNvSpPr/>
            <p:nvPr/>
          </p:nvSpPr>
          <p:spPr bwMode="auto">
            <a:xfrm>
              <a:off x="3554776" y="1558738"/>
              <a:ext cx="553196" cy="621462"/>
            </a:xfrm>
            <a:custGeom>
              <a:avLst/>
              <a:gdLst>
                <a:gd name="T0" fmla="+- 0 10800 961"/>
                <a:gd name="T1" fmla="*/ T0 w 19679"/>
                <a:gd name="T2" fmla="*/ 10770 h 21541"/>
                <a:gd name="T3" fmla="+- 0 10800 961"/>
                <a:gd name="T4" fmla="*/ T3 w 19679"/>
                <a:gd name="T5" fmla="*/ 10770 h 21541"/>
                <a:gd name="T6" fmla="+- 0 10800 961"/>
                <a:gd name="T7" fmla="*/ T6 w 19679"/>
                <a:gd name="T8" fmla="*/ 10770 h 21541"/>
                <a:gd name="T9" fmla="+- 0 10800 961"/>
                <a:gd name="T10" fmla="*/ T9 w 19679"/>
                <a:gd name="T11" fmla="*/ 10770 h 2154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679" h="21541">
                  <a:moveTo>
                    <a:pt x="9839" y="0"/>
                  </a:moveTo>
                  <a:cubicBezTo>
                    <a:pt x="7320" y="0"/>
                    <a:pt x="4802" y="936"/>
                    <a:pt x="2881" y="2808"/>
                  </a:cubicBezTo>
                  <a:cubicBezTo>
                    <a:pt x="-961" y="6553"/>
                    <a:pt x="-961" y="12624"/>
                    <a:pt x="2881" y="16368"/>
                  </a:cubicBezTo>
                  <a:cubicBezTo>
                    <a:pt x="4235" y="17687"/>
                    <a:pt x="5883" y="18532"/>
                    <a:pt x="7620" y="18921"/>
                  </a:cubicBezTo>
                  <a:cubicBezTo>
                    <a:pt x="8538" y="20485"/>
                    <a:pt x="10394" y="21600"/>
                    <a:pt x="12225" y="21538"/>
                  </a:cubicBezTo>
                  <a:cubicBezTo>
                    <a:pt x="12337" y="21535"/>
                    <a:pt x="12449" y="21523"/>
                    <a:pt x="12557" y="21510"/>
                  </a:cubicBezTo>
                  <a:cubicBezTo>
                    <a:pt x="11832" y="20830"/>
                    <a:pt x="11266" y="20009"/>
                    <a:pt x="10921" y="19113"/>
                  </a:cubicBezTo>
                  <a:cubicBezTo>
                    <a:pt x="13067" y="18883"/>
                    <a:pt x="15151" y="17972"/>
                    <a:pt x="16796" y="16368"/>
                  </a:cubicBezTo>
                  <a:cubicBezTo>
                    <a:pt x="20638" y="12624"/>
                    <a:pt x="20638" y="6553"/>
                    <a:pt x="16796" y="2808"/>
                  </a:cubicBezTo>
                  <a:cubicBezTo>
                    <a:pt x="14875" y="936"/>
                    <a:pt x="12357" y="0"/>
                    <a:pt x="9839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 w="6350">
              <a:solidFill>
                <a:schemeClr val="tx1"/>
              </a:solidFill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111" name="ValueText2"/>
            <p:cNvSpPr/>
            <p:nvPr/>
          </p:nvSpPr>
          <p:spPr bwMode="auto">
            <a:xfrm>
              <a:off x="3620383" y="1699226"/>
              <a:ext cx="421982" cy="24320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1">
              <a:prstTxWarp prst="textPlain">
                <a:avLst/>
              </a:prstTxWarp>
              <a:normAutofit/>
            </a:bodyPr>
            <a:lstStyle/>
            <a:p>
              <a:pPr algn="ctr"/>
              <a:r>
                <a:rPr lang="en-US" sz="1400" dirty="0"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90%</a:t>
              </a:r>
              <a:endParaRPr lang="en-US" sz="1400" dirty="0"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</p:grpSp>
      <p:sp>
        <p:nvSpPr>
          <p:cNvPr id="112" name="ValueShape2"/>
          <p:cNvSpPr/>
          <p:nvPr/>
        </p:nvSpPr>
        <p:spPr bwMode="auto">
          <a:xfrm>
            <a:off x="2701331" y="2242346"/>
            <a:ext cx="2260086" cy="237202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 w="6350">
            <a:solidFill>
              <a:schemeClr val="tx1"/>
            </a:solidFill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113" name="RelativeShape3"/>
          <p:cNvSpPr/>
          <p:nvPr/>
        </p:nvSpPr>
        <p:spPr bwMode="auto">
          <a:xfrm>
            <a:off x="4248769" y="1978788"/>
            <a:ext cx="2260086" cy="26355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6149" y="0"/>
                  <a:pt x="4045" y="4019"/>
                  <a:pt x="3163" y="7928"/>
                </a:cubicBezTo>
                <a:cubicBezTo>
                  <a:pt x="2135" y="12489"/>
                  <a:pt x="1080" y="17046"/>
                  <a:pt x="0" y="21600"/>
                </a:cubicBezTo>
                <a:lnTo>
                  <a:pt x="21600" y="21600"/>
                </a:lnTo>
                <a:cubicBezTo>
                  <a:pt x="20519" y="17046"/>
                  <a:pt x="19464" y="12489"/>
                  <a:pt x="18436" y="7928"/>
                </a:cubicBezTo>
                <a:cubicBezTo>
                  <a:pt x="17554" y="4019"/>
                  <a:pt x="15450" y="0"/>
                  <a:pt x="10800" y="0"/>
                </a:cubicBezTo>
                <a:close/>
              </a:path>
            </a:pathLst>
          </a:custGeom>
          <a:noFill/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114" name="ValueShape3"/>
          <p:cNvSpPr/>
          <p:nvPr/>
        </p:nvSpPr>
        <p:spPr bwMode="auto">
          <a:xfrm>
            <a:off x="4248769" y="2532260"/>
            <a:ext cx="2260086" cy="20821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lumMod val="65000"/>
              <a:alpha val="70000"/>
            </a:schemeClr>
          </a:solidFill>
          <a:ln w="6350">
            <a:solidFill>
              <a:schemeClr val="tx1"/>
            </a:solidFill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115" name="CustomText3"/>
          <p:cNvSpPr/>
          <p:nvPr/>
        </p:nvSpPr>
        <p:spPr bwMode="auto">
          <a:xfrm>
            <a:off x="4978252" y="4862289"/>
            <a:ext cx="801120" cy="27242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/>
          </a:bodyPr>
          <a:lstStyle/>
          <a:p>
            <a:r>
              <a:rPr lang="zh-CN" altLang="en-US" sz="1600" dirty="0"/>
              <a:t>填写文字</a:t>
            </a:r>
            <a:endParaRPr lang="en-US" altLang="zh-CN" sz="1600" dirty="0"/>
          </a:p>
        </p:txBody>
      </p:sp>
      <p:grpSp>
        <p:nvGrpSpPr>
          <p:cNvPr id="6" name="组合 5"/>
          <p:cNvGrpSpPr/>
          <p:nvPr/>
        </p:nvGrpSpPr>
        <p:grpSpPr>
          <a:xfrm>
            <a:off x="5102214" y="1848652"/>
            <a:ext cx="553196" cy="621462"/>
            <a:chOff x="5102214" y="1848652"/>
            <a:chExt cx="553196" cy="621462"/>
          </a:xfrm>
        </p:grpSpPr>
        <p:sp>
          <p:nvSpPr>
            <p:cNvPr id="116" name="SorbShape3"/>
            <p:cNvSpPr/>
            <p:nvPr/>
          </p:nvSpPr>
          <p:spPr bwMode="auto">
            <a:xfrm>
              <a:off x="5102214" y="1848652"/>
              <a:ext cx="553196" cy="621462"/>
            </a:xfrm>
            <a:custGeom>
              <a:avLst/>
              <a:gdLst>
                <a:gd name="T0" fmla="+- 0 10800 961"/>
                <a:gd name="T1" fmla="*/ T0 w 19679"/>
                <a:gd name="T2" fmla="*/ 10770 h 21541"/>
                <a:gd name="T3" fmla="+- 0 10800 961"/>
                <a:gd name="T4" fmla="*/ T3 w 19679"/>
                <a:gd name="T5" fmla="*/ 10770 h 21541"/>
                <a:gd name="T6" fmla="+- 0 10800 961"/>
                <a:gd name="T7" fmla="*/ T6 w 19679"/>
                <a:gd name="T8" fmla="*/ 10770 h 21541"/>
                <a:gd name="T9" fmla="+- 0 10800 961"/>
                <a:gd name="T10" fmla="*/ T9 w 19679"/>
                <a:gd name="T11" fmla="*/ 10770 h 2154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679" h="21541">
                  <a:moveTo>
                    <a:pt x="9839" y="0"/>
                  </a:moveTo>
                  <a:cubicBezTo>
                    <a:pt x="7320" y="0"/>
                    <a:pt x="4802" y="936"/>
                    <a:pt x="2881" y="2808"/>
                  </a:cubicBezTo>
                  <a:cubicBezTo>
                    <a:pt x="-961" y="6553"/>
                    <a:pt x="-961" y="12624"/>
                    <a:pt x="2881" y="16368"/>
                  </a:cubicBezTo>
                  <a:cubicBezTo>
                    <a:pt x="4235" y="17687"/>
                    <a:pt x="5883" y="18532"/>
                    <a:pt x="7620" y="18921"/>
                  </a:cubicBezTo>
                  <a:cubicBezTo>
                    <a:pt x="8538" y="20485"/>
                    <a:pt x="10394" y="21599"/>
                    <a:pt x="12225" y="21538"/>
                  </a:cubicBezTo>
                  <a:cubicBezTo>
                    <a:pt x="12337" y="21535"/>
                    <a:pt x="12449" y="21523"/>
                    <a:pt x="12557" y="21510"/>
                  </a:cubicBezTo>
                  <a:cubicBezTo>
                    <a:pt x="11832" y="20830"/>
                    <a:pt x="11266" y="20009"/>
                    <a:pt x="10921" y="19113"/>
                  </a:cubicBezTo>
                  <a:cubicBezTo>
                    <a:pt x="13067" y="18883"/>
                    <a:pt x="15151" y="17972"/>
                    <a:pt x="16796" y="16368"/>
                  </a:cubicBezTo>
                  <a:cubicBezTo>
                    <a:pt x="20639" y="12624"/>
                    <a:pt x="20638" y="6553"/>
                    <a:pt x="16796" y="2808"/>
                  </a:cubicBezTo>
                  <a:cubicBezTo>
                    <a:pt x="14875" y="936"/>
                    <a:pt x="12357" y="0"/>
                    <a:pt x="9839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70000"/>
              </a:schemeClr>
            </a:solidFill>
            <a:ln w="6350">
              <a:solidFill>
                <a:schemeClr val="tx1"/>
              </a:solidFill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117" name="ValueText3"/>
            <p:cNvSpPr/>
            <p:nvPr/>
          </p:nvSpPr>
          <p:spPr bwMode="auto">
            <a:xfrm>
              <a:off x="5167821" y="1989140"/>
              <a:ext cx="421982" cy="24320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1">
              <a:prstTxWarp prst="textPlain">
                <a:avLst/>
              </a:prstTxWarp>
              <a:normAutofit/>
            </a:bodyPr>
            <a:lstStyle/>
            <a:p>
              <a:pPr algn="ctr"/>
              <a:r>
                <a:rPr lang="en-US" altLang="zh-CN" sz="1400"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79%</a:t>
              </a:r>
              <a:endParaRPr lang="en-US" altLang="zh-CN" sz="1400"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</p:grpSp>
      <p:sp>
        <p:nvSpPr>
          <p:cNvPr id="118" name="CustomText4"/>
          <p:cNvSpPr/>
          <p:nvPr/>
        </p:nvSpPr>
        <p:spPr bwMode="auto">
          <a:xfrm>
            <a:off x="6478630" y="4862289"/>
            <a:ext cx="800111" cy="27242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/>
          </a:bodyPr>
          <a:lstStyle/>
          <a:p>
            <a:r>
              <a:rPr lang="zh-CN" altLang="en-US" sz="1600" dirty="0"/>
              <a:t>填写文字</a:t>
            </a:r>
            <a:endParaRPr lang="en-US" altLang="zh-CN" sz="1600" dirty="0"/>
          </a:p>
        </p:txBody>
      </p:sp>
      <p:grpSp>
        <p:nvGrpSpPr>
          <p:cNvPr id="7" name="组合 6"/>
          <p:cNvGrpSpPr/>
          <p:nvPr/>
        </p:nvGrpSpPr>
        <p:grpSpPr>
          <a:xfrm>
            <a:off x="6576823" y="1295180"/>
            <a:ext cx="553196" cy="621462"/>
            <a:chOff x="6576823" y="1295180"/>
            <a:chExt cx="553196" cy="621462"/>
          </a:xfrm>
        </p:grpSpPr>
        <p:sp>
          <p:nvSpPr>
            <p:cNvPr id="119" name="SorbShape4"/>
            <p:cNvSpPr/>
            <p:nvPr/>
          </p:nvSpPr>
          <p:spPr bwMode="auto">
            <a:xfrm>
              <a:off x="6576823" y="1295180"/>
              <a:ext cx="553196" cy="621462"/>
            </a:xfrm>
            <a:custGeom>
              <a:avLst/>
              <a:gdLst>
                <a:gd name="T0" fmla="+- 0 10800 961"/>
                <a:gd name="T1" fmla="*/ T0 w 19679"/>
                <a:gd name="T2" fmla="*/ 10770 h 21541"/>
                <a:gd name="T3" fmla="+- 0 10800 961"/>
                <a:gd name="T4" fmla="*/ T3 w 19679"/>
                <a:gd name="T5" fmla="*/ 10770 h 21541"/>
                <a:gd name="T6" fmla="+- 0 10800 961"/>
                <a:gd name="T7" fmla="*/ T6 w 19679"/>
                <a:gd name="T8" fmla="*/ 10770 h 21541"/>
                <a:gd name="T9" fmla="+- 0 10800 961"/>
                <a:gd name="T10" fmla="*/ T9 w 19679"/>
                <a:gd name="T11" fmla="*/ 10770 h 2154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679" h="21541">
                  <a:moveTo>
                    <a:pt x="9839" y="0"/>
                  </a:moveTo>
                  <a:cubicBezTo>
                    <a:pt x="7320" y="0"/>
                    <a:pt x="4802" y="936"/>
                    <a:pt x="2881" y="2808"/>
                  </a:cubicBezTo>
                  <a:cubicBezTo>
                    <a:pt x="-961" y="6553"/>
                    <a:pt x="-961" y="12624"/>
                    <a:pt x="2881" y="16368"/>
                  </a:cubicBezTo>
                  <a:cubicBezTo>
                    <a:pt x="4235" y="17687"/>
                    <a:pt x="5883" y="18532"/>
                    <a:pt x="7620" y="18921"/>
                  </a:cubicBezTo>
                  <a:cubicBezTo>
                    <a:pt x="8538" y="20485"/>
                    <a:pt x="10394" y="21599"/>
                    <a:pt x="12225" y="21538"/>
                  </a:cubicBezTo>
                  <a:cubicBezTo>
                    <a:pt x="12337" y="21535"/>
                    <a:pt x="12449" y="21523"/>
                    <a:pt x="12557" y="21510"/>
                  </a:cubicBezTo>
                  <a:cubicBezTo>
                    <a:pt x="11832" y="20830"/>
                    <a:pt x="11266" y="20009"/>
                    <a:pt x="10921" y="19113"/>
                  </a:cubicBezTo>
                  <a:cubicBezTo>
                    <a:pt x="13067" y="18883"/>
                    <a:pt x="15151" y="17972"/>
                    <a:pt x="16796" y="16368"/>
                  </a:cubicBezTo>
                  <a:cubicBezTo>
                    <a:pt x="20639" y="12624"/>
                    <a:pt x="20638" y="6553"/>
                    <a:pt x="16796" y="2808"/>
                  </a:cubicBezTo>
                  <a:cubicBezTo>
                    <a:pt x="14875" y="936"/>
                    <a:pt x="12357" y="0"/>
                    <a:pt x="9839" y="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70000"/>
              </a:schemeClr>
            </a:solidFill>
            <a:ln w="6350">
              <a:solidFill>
                <a:schemeClr val="tx1"/>
              </a:solidFill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120" name="ValueText4"/>
            <p:cNvSpPr/>
            <p:nvPr/>
          </p:nvSpPr>
          <p:spPr bwMode="auto">
            <a:xfrm>
              <a:off x="6642430" y="1435668"/>
              <a:ext cx="421982" cy="24320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1">
              <a:prstTxWarp prst="textPlain">
                <a:avLst/>
              </a:prstTxWarp>
              <a:normAutofit fontScale="85000" lnSpcReduction="10000"/>
            </a:bodyPr>
            <a:lstStyle/>
            <a:p>
              <a:pPr algn="ctr"/>
              <a:r>
                <a:rPr lang="en-US" altLang="zh-CN" sz="1400"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100%</a:t>
              </a:r>
              <a:endParaRPr lang="en-US" altLang="zh-CN" sz="1400"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</p:grpSp>
      <p:sp>
        <p:nvSpPr>
          <p:cNvPr id="121" name="ValueShape4"/>
          <p:cNvSpPr/>
          <p:nvPr/>
        </p:nvSpPr>
        <p:spPr bwMode="auto">
          <a:xfrm>
            <a:off x="5723378" y="1978788"/>
            <a:ext cx="2260086" cy="26355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lumMod val="50000"/>
              <a:alpha val="70000"/>
            </a:schemeClr>
          </a:solidFill>
          <a:ln w="6350">
            <a:solidFill>
              <a:schemeClr val="tx1"/>
            </a:solidFill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122" name="CustomText5"/>
          <p:cNvSpPr/>
          <p:nvPr/>
        </p:nvSpPr>
        <p:spPr bwMode="auto">
          <a:xfrm>
            <a:off x="7978503" y="4862289"/>
            <a:ext cx="800111" cy="27242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/>
          </a:bodyPr>
          <a:lstStyle/>
          <a:p>
            <a:r>
              <a:rPr lang="zh-CN" altLang="en-US" sz="1600" dirty="0"/>
              <a:t>填写文字</a:t>
            </a:r>
            <a:endParaRPr lang="en-US" altLang="zh-CN" sz="1600" dirty="0"/>
          </a:p>
        </p:txBody>
      </p:sp>
      <p:sp>
        <p:nvSpPr>
          <p:cNvPr id="123" name="RelativeShape5"/>
          <p:cNvSpPr/>
          <p:nvPr/>
        </p:nvSpPr>
        <p:spPr bwMode="auto">
          <a:xfrm>
            <a:off x="7248515" y="1978788"/>
            <a:ext cx="2260086" cy="26355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6149" y="0"/>
                  <a:pt x="4045" y="4019"/>
                  <a:pt x="3163" y="7928"/>
                </a:cubicBezTo>
                <a:cubicBezTo>
                  <a:pt x="2135" y="12489"/>
                  <a:pt x="1080" y="17046"/>
                  <a:pt x="0" y="21600"/>
                </a:cubicBezTo>
                <a:lnTo>
                  <a:pt x="21600" y="21600"/>
                </a:lnTo>
                <a:cubicBezTo>
                  <a:pt x="20519" y="17046"/>
                  <a:pt x="19464" y="12489"/>
                  <a:pt x="18436" y="7928"/>
                </a:cubicBezTo>
                <a:cubicBezTo>
                  <a:pt x="17554" y="4019"/>
                  <a:pt x="15450" y="0"/>
                  <a:pt x="10800" y="0"/>
                </a:cubicBezTo>
                <a:close/>
              </a:path>
            </a:pathLst>
          </a:custGeom>
          <a:noFill/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grpSp>
        <p:nvGrpSpPr>
          <p:cNvPr id="8" name="组合 7"/>
          <p:cNvGrpSpPr/>
          <p:nvPr/>
        </p:nvGrpSpPr>
        <p:grpSpPr>
          <a:xfrm>
            <a:off x="8101960" y="2006786"/>
            <a:ext cx="553196" cy="621462"/>
            <a:chOff x="8101960" y="2006786"/>
            <a:chExt cx="553196" cy="621462"/>
          </a:xfrm>
        </p:grpSpPr>
        <p:sp>
          <p:nvSpPr>
            <p:cNvPr id="124" name="SorbShape5"/>
            <p:cNvSpPr/>
            <p:nvPr/>
          </p:nvSpPr>
          <p:spPr bwMode="auto">
            <a:xfrm>
              <a:off x="8101960" y="2006786"/>
              <a:ext cx="553196" cy="621462"/>
            </a:xfrm>
            <a:custGeom>
              <a:avLst/>
              <a:gdLst>
                <a:gd name="T0" fmla="+- 0 10800 961"/>
                <a:gd name="T1" fmla="*/ T0 w 19679"/>
                <a:gd name="T2" fmla="*/ 10770 h 21541"/>
                <a:gd name="T3" fmla="+- 0 10800 961"/>
                <a:gd name="T4" fmla="*/ T3 w 19679"/>
                <a:gd name="T5" fmla="*/ 10770 h 21541"/>
                <a:gd name="T6" fmla="+- 0 10800 961"/>
                <a:gd name="T7" fmla="*/ T6 w 19679"/>
                <a:gd name="T8" fmla="*/ 10770 h 21541"/>
                <a:gd name="T9" fmla="+- 0 10800 961"/>
                <a:gd name="T10" fmla="*/ T9 w 19679"/>
                <a:gd name="T11" fmla="*/ 10770 h 2154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679" h="21541">
                  <a:moveTo>
                    <a:pt x="9839" y="0"/>
                  </a:moveTo>
                  <a:cubicBezTo>
                    <a:pt x="7320" y="0"/>
                    <a:pt x="4802" y="936"/>
                    <a:pt x="2881" y="2808"/>
                  </a:cubicBezTo>
                  <a:cubicBezTo>
                    <a:pt x="-961" y="6553"/>
                    <a:pt x="-961" y="12624"/>
                    <a:pt x="2881" y="16368"/>
                  </a:cubicBezTo>
                  <a:cubicBezTo>
                    <a:pt x="4235" y="17687"/>
                    <a:pt x="5883" y="18532"/>
                    <a:pt x="7620" y="18921"/>
                  </a:cubicBezTo>
                  <a:cubicBezTo>
                    <a:pt x="8538" y="20485"/>
                    <a:pt x="10394" y="21599"/>
                    <a:pt x="12225" y="21538"/>
                  </a:cubicBezTo>
                  <a:cubicBezTo>
                    <a:pt x="12337" y="21535"/>
                    <a:pt x="12449" y="21523"/>
                    <a:pt x="12557" y="21510"/>
                  </a:cubicBezTo>
                  <a:cubicBezTo>
                    <a:pt x="11832" y="20830"/>
                    <a:pt x="11266" y="20009"/>
                    <a:pt x="10921" y="19113"/>
                  </a:cubicBezTo>
                  <a:cubicBezTo>
                    <a:pt x="13067" y="18883"/>
                    <a:pt x="15151" y="17972"/>
                    <a:pt x="16796" y="16368"/>
                  </a:cubicBezTo>
                  <a:cubicBezTo>
                    <a:pt x="20639" y="12624"/>
                    <a:pt x="20638" y="6553"/>
                    <a:pt x="16796" y="2808"/>
                  </a:cubicBezTo>
                  <a:cubicBezTo>
                    <a:pt x="14875" y="936"/>
                    <a:pt x="12357" y="0"/>
                    <a:pt x="9839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70000"/>
              </a:schemeClr>
            </a:solidFill>
            <a:ln w="6350">
              <a:solidFill>
                <a:schemeClr val="tx1"/>
              </a:solidFill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125" name="ValueText5"/>
            <p:cNvSpPr/>
            <p:nvPr/>
          </p:nvSpPr>
          <p:spPr bwMode="auto">
            <a:xfrm>
              <a:off x="8167567" y="2147274"/>
              <a:ext cx="421982" cy="24320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1">
              <a:prstTxWarp prst="textPlain">
                <a:avLst/>
              </a:prstTxWarp>
              <a:normAutofit/>
            </a:bodyPr>
            <a:lstStyle/>
            <a:p>
              <a:pPr algn="ctr"/>
              <a:r>
                <a:rPr lang="en-US" altLang="zh-CN" sz="1400"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73%</a:t>
              </a:r>
              <a:endParaRPr lang="en-US" altLang="zh-CN" sz="1400"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</p:grpSp>
      <p:sp>
        <p:nvSpPr>
          <p:cNvPr id="126" name="ValueShape5"/>
          <p:cNvSpPr/>
          <p:nvPr/>
        </p:nvSpPr>
        <p:spPr bwMode="auto">
          <a:xfrm>
            <a:off x="7248515" y="2690394"/>
            <a:ext cx="2260086" cy="192397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lumMod val="65000"/>
              <a:alpha val="70000"/>
            </a:schemeClr>
          </a:solidFill>
          <a:ln w="6350">
            <a:solidFill>
              <a:schemeClr val="tx1"/>
            </a:solidFill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127" name="CustomText6"/>
          <p:cNvSpPr/>
          <p:nvPr/>
        </p:nvSpPr>
        <p:spPr bwMode="auto">
          <a:xfrm>
            <a:off x="9477872" y="4862289"/>
            <a:ext cx="801120" cy="27242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/>
          </a:bodyPr>
          <a:lstStyle/>
          <a:p>
            <a:r>
              <a:rPr lang="zh-CN" altLang="en-US" sz="1600" dirty="0"/>
              <a:t>填写文字</a:t>
            </a:r>
            <a:endParaRPr lang="en-US" altLang="zh-CN" sz="1600" dirty="0"/>
          </a:p>
        </p:txBody>
      </p:sp>
      <p:sp>
        <p:nvSpPr>
          <p:cNvPr id="128" name="RelativeShape6"/>
          <p:cNvSpPr/>
          <p:nvPr/>
        </p:nvSpPr>
        <p:spPr bwMode="auto">
          <a:xfrm>
            <a:off x="8748389" y="1978788"/>
            <a:ext cx="2260086" cy="26355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6149" y="0"/>
                  <a:pt x="4045" y="4019"/>
                  <a:pt x="3163" y="7928"/>
                </a:cubicBezTo>
                <a:cubicBezTo>
                  <a:pt x="2135" y="12489"/>
                  <a:pt x="1080" y="17046"/>
                  <a:pt x="0" y="21600"/>
                </a:cubicBezTo>
                <a:lnTo>
                  <a:pt x="21600" y="21600"/>
                </a:lnTo>
                <a:cubicBezTo>
                  <a:pt x="20519" y="17046"/>
                  <a:pt x="19464" y="12489"/>
                  <a:pt x="18436" y="7928"/>
                </a:cubicBezTo>
                <a:cubicBezTo>
                  <a:pt x="17554" y="4019"/>
                  <a:pt x="15450" y="0"/>
                  <a:pt x="10800" y="0"/>
                </a:cubicBezTo>
                <a:close/>
              </a:path>
            </a:pathLst>
          </a:custGeom>
          <a:noFill/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grpSp>
        <p:nvGrpSpPr>
          <p:cNvPr id="9" name="组合 8"/>
          <p:cNvGrpSpPr/>
          <p:nvPr/>
        </p:nvGrpSpPr>
        <p:grpSpPr>
          <a:xfrm>
            <a:off x="9601834" y="1637805"/>
            <a:ext cx="553196" cy="621462"/>
            <a:chOff x="9601834" y="1637805"/>
            <a:chExt cx="553196" cy="621462"/>
          </a:xfrm>
        </p:grpSpPr>
        <p:sp>
          <p:nvSpPr>
            <p:cNvPr id="129" name="SorbShape6"/>
            <p:cNvSpPr/>
            <p:nvPr/>
          </p:nvSpPr>
          <p:spPr bwMode="auto">
            <a:xfrm>
              <a:off x="9601834" y="1637805"/>
              <a:ext cx="553196" cy="621462"/>
            </a:xfrm>
            <a:custGeom>
              <a:avLst/>
              <a:gdLst>
                <a:gd name="T0" fmla="+- 0 10800 961"/>
                <a:gd name="T1" fmla="*/ T0 w 19679"/>
                <a:gd name="T2" fmla="*/ 10770 h 21541"/>
                <a:gd name="T3" fmla="+- 0 10800 961"/>
                <a:gd name="T4" fmla="*/ T3 w 19679"/>
                <a:gd name="T5" fmla="*/ 10770 h 21541"/>
                <a:gd name="T6" fmla="+- 0 10800 961"/>
                <a:gd name="T7" fmla="*/ T6 w 19679"/>
                <a:gd name="T8" fmla="*/ 10770 h 21541"/>
                <a:gd name="T9" fmla="+- 0 10800 961"/>
                <a:gd name="T10" fmla="*/ T9 w 19679"/>
                <a:gd name="T11" fmla="*/ 10770 h 2154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679" h="21541">
                  <a:moveTo>
                    <a:pt x="9839" y="0"/>
                  </a:moveTo>
                  <a:cubicBezTo>
                    <a:pt x="7320" y="0"/>
                    <a:pt x="4802" y="936"/>
                    <a:pt x="2881" y="2808"/>
                  </a:cubicBezTo>
                  <a:cubicBezTo>
                    <a:pt x="-961" y="6553"/>
                    <a:pt x="-961" y="12624"/>
                    <a:pt x="2881" y="16368"/>
                  </a:cubicBezTo>
                  <a:cubicBezTo>
                    <a:pt x="4235" y="17687"/>
                    <a:pt x="5883" y="18532"/>
                    <a:pt x="7620" y="18921"/>
                  </a:cubicBezTo>
                  <a:cubicBezTo>
                    <a:pt x="8538" y="20485"/>
                    <a:pt x="10394" y="21599"/>
                    <a:pt x="12225" y="21538"/>
                  </a:cubicBezTo>
                  <a:cubicBezTo>
                    <a:pt x="12337" y="21535"/>
                    <a:pt x="12449" y="21523"/>
                    <a:pt x="12557" y="21510"/>
                  </a:cubicBezTo>
                  <a:cubicBezTo>
                    <a:pt x="11832" y="20830"/>
                    <a:pt x="11266" y="20009"/>
                    <a:pt x="10921" y="19113"/>
                  </a:cubicBezTo>
                  <a:cubicBezTo>
                    <a:pt x="13067" y="18883"/>
                    <a:pt x="15151" y="17972"/>
                    <a:pt x="16796" y="16368"/>
                  </a:cubicBezTo>
                  <a:cubicBezTo>
                    <a:pt x="20639" y="12624"/>
                    <a:pt x="20638" y="6553"/>
                    <a:pt x="16796" y="2808"/>
                  </a:cubicBezTo>
                  <a:cubicBezTo>
                    <a:pt x="14875" y="936"/>
                    <a:pt x="12357" y="0"/>
                    <a:pt x="9839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 w="6350">
              <a:solidFill>
                <a:schemeClr val="tx1"/>
              </a:solidFill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130" name="ValueText6"/>
            <p:cNvSpPr/>
            <p:nvPr/>
          </p:nvSpPr>
          <p:spPr bwMode="auto">
            <a:xfrm>
              <a:off x="9667441" y="1778293"/>
              <a:ext cx="421982" cy="24320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1">
              <a:prstTxWarp prst="textPlain">
                <a:avLst/>
              </a:prstTxWarp>
              <a:normAutofit/>
            </a:bodyPr>
            <a:lstStyle/>
            <a:p>
              <a:pPr algn="ctr"/>
              <a:r>
                <a:rPr lang="en-US" altLang="zh-CN" sz="1400"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87%</a:t>
              </a:r>
              <a:endParaRPr lang="en-US" altLang="zh-CN" sz="1400"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</p:grpSp>
      <p:sp>
        <p:nvSpPr>
          <p:cNvPr id="131" name="ValueShape6"/>
          <p:cNvSpPr/>
          <p:nvPr/>
        </p:nvSpPr>
        <p:spPr bwMode="auto">
          <a:xfrm>
            <a:off x="8748389" y="2321413"/>
            <a:ext cx="2260086" cy="229295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 w="6350">
            <a:solidFill>
              <a:schemeClr val="tx1"/>
            </a:solidFill>
          </a:ln>
          <a:effectLst/>
        </p:spPr>
        <p:txBody>
          <a:bodyPr anchor="ctr"/>
          <a:lstStyle/>
          <a:p>
            <a:pPr algn="c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8" grpId="0" animBg="1"/>
      <p:bldP spid="109" grpId="0"/>
      <p:bldP spid="112" grpId="0" animBg="1"/>
      <p:bldP spid="114" grpId="0" animBg="1"/>
      <p:bldP spid="115" grpId="0"/>
      <p:bldP spid="118" grpId="0"/>
      <p:bldP spid="121" grpId="0" animBg="1"/>
      <p:bldP spid="122" grpId="0"/>
      <p:bldP spid="126" grpId="0" animBg="1"/>
      <p:bldP spid="127" grpId="0"/>
      <p:bldP spid="1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表 4"/>
          <p:cNvGraphicFramePr/>
          <p:nvPr/>
        </p:nvGraphicFramePr>
        <p:xfrm>
          <a:off x="717549" y="2662237"/>
          <a:ext cx="5178425" cy="3337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13" name="组合 12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弧形 14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直接连接符 15"/>
            <p:cNvCxnSpPr>
              <a:endCxn id="18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弧形 16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弧形 17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弧形 18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连接符 19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22" name="直接连接符 21"/>
            <p:cNvCxnSpPr>
              <a:endCxn id="23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弧形 22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弧形 24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连接符 25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弧形 26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8" name="直接连接符 27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30" name="直接连接符 29"/>
            <p:cNvCxnSpPr>
              <a:endCxn id="31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弧形 30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弧形 31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弧形 32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直接连接符 33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弧形 34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6" name="直接连接符 35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弧形 38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0" name="直接连接符 39"/>
            <p:cNvCxnSpPr>
              <a:endCxn id="42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弧形 40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弧形 41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弧形 42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文本框 16"/>
          <p:cNvSpPr txBox="1"/>
          <p:nvPr/>
        </p:nvSpPr>
        <p:spPr>
          <a:xfrm>
            <a:off x="741831" y="1117539"/>
            <a:ext cx="15696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cs typeface="Lato Regular"/>
                <a:sym typeface="Bebas" pitchFamily="2" charset="0"/>
              </a:rPr>
              <a:t>添加段落标题</a:t>
            </a:r>
            <a:endParaRPr lang="zh-CN" altLang="en-US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41831" y="1576750"/>
            <a:ext cx="4009425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559474" y="4792790"/>
            <a:ext cx="400942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spc="600" dirty="0">
                <a:latin typeface="+mn-ea"/>
              </a:rPr>
              <a:t>单击此处添加文字阐述，添加简短问题说明文字，具体说明文字在此处添加此处。</a:t>
            </a:r>
            <a:endParaRPr lang="en-US" altLang="zh-CN" sz="1200" spc="600" dirty="0">
              <a:latin typeface="+mn-ea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559474" y="3549778"/>
            <a:ext cx="400942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spc="600" dirty="0">
                <a:latin typeface="+mn-ea"/>
              </a:rPr>
              <a:t>单击此处添加文字阐述，添加简短问题说明文字，具体说明文字在此处添加此处。</a:t>
            </a:r>
            <a:endParaRPr lang="en-US" altLang="zh-CN" sz="1200" spc="600" dirty="0">
              <a:latin typeface="+mn-ea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559474" y="2306765"/>
            <a:ext cx="400942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spc="600" dirty="0">
                <a:latin typeface="+mn-ea"/>
              </a:rPr>
              <a:t>单击此处添加文字阐述，添加简短问题说明文字，具体说明文字在此处添加此处。</a:t>
            </a:r>
            <a:endParaRPr lang="en-US" altLang="zh-CN" sz="1200" spc="6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5" grpId="0"/>
      <p:bldP spid="46" grpId="0"/>
      <p:bldP spid="47" grpId="0"/>
      <p:bldP spid="48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弧形 14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直接连接符 15"/>
            <p:cNvCxnSpPr>
              <a:endCxn id="18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弧形 16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弧形 17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弧形 18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连接符 19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22" name="直接连接符 21"/>
            <p:cNvCxnSpPr>
              <a:endCxn id="23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弧形 22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弧形 24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连接符 25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弧形 26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8" name="直接连接符 27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30" name="直接连接符 29"/>
            <p:cNvCxnSpPr>
              <a:endCxn id="31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弧形 30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弧形 31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弧形 32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直接连接符 33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弧形 34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6" name="直接连接符 35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弧形 38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0" name="直接连接符 39"/>
            <p:cNvCxnSpPr>
              <a:endCxn id="42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弧形 40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弧形 41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弧形 42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descr="图片包含 墙壁, 室内, 地板, 鲜花&#10;&#10;已生成极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131" b="3014"/>
          <a:stretch>
            <a:fillRect/>
          </a:stretch>
        </p:blipFill>
        <p:spPr>
          <a:xfrm>
            <a:off x="1082181" y="1249432"/>
            <a:ext cx="3032373" cy="457986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83286" y="1165625"/>
            <a:ext cx="3032373" cy="45798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31029" y="5591344"/>
            <a:ext cx="399293" cy="3992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2473" b="4045"/>
          <a:stretch>
            <a:fillRect/>
          </a:stretch>
        </p:blipFill>
        <p:spPr>
          <a:xfrm>
            <a:off x="8656618" y="1230454"/>
            <a:ext cx="3054736" cy="4579867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8757723" y="1165625"/>
            <a:ext cx="3032373" cy="45798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8505466" y="5591344"/>
            <a:ext cx="399293" cy="3992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图片 58" descr="图片包含 户外, 建筑物, 墙壁&#10;&#10;已生成高可信度的说明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r="38970"/>
          <a:stretch>
            <a:fillRect/>
          </a:stretch>
        </p:blipFill>
        <p:spPr>
          <a:xfrm>
            <a:off x="4866085" y="1216156"/>
            <a:ext cx="3054736" cy="4594165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4970504" y="1165625"/>
            <a:ext cx="3032373" cy="45798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4718247" y="5591344"/>
            <a:ext cx="399293" cy="3992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3" grpId="0" animBg="1"/>
      <p:bldP spid="54" grpId="0" animBg="1"/>
      <p:bldP spid="56" grpId="0" animBg="1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974457" y="720129"/>
            <a:ext cx="1723549" cy="265713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00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目录</a:t>
            </a:r>
            <a:endParaRPr lang="zh-CN" altLang="en-US" sz="10000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049610" y="798260"/>
            <a:ext cx="738665" cy="734394"/>
            <a:chOff x="7049610" y="798260"/>
            <a:chExt cx="738665" cy="734394"/>
          </a:xfrm>
        </p:grpSpPr>
        <p:sp>
          <p:nvSpPr>
            <p:cNvPr id="17" name="文本框 16"/>
            <p:cNvSpPr txBox="1"/>
            <p:nvPr/>
          </p:nvSpPr>
          <p:spPr>
            <a:xfrm>
              <a:off x="7049610" y="904875"/>
              <a:ext cx="738664" cy="5539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3600" dirty="0">
                  <a:solidFill>
                    <a:schemeClr val="bg1"/>
                  </a:solidFill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壹</a:t>
              </a:r>
              <a:endParaRPr lang="zh-CN" altLang="en-US" sz="36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7049611" y="798260"/>
              <a:ext cx="738664" cy="734394"/>
              <a:chOff x="6963886" y="798260"/>
              <a:chExt cx="738664" cy="734394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6963886" y="798260"/>
                <a:ext cx="738664" cy="73439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7018452" y="850692"/>
                <a:ext cx="629532" cy="62953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53" name="文本框 52"/>
          <p:cNvSpPr txBox="1"/>
          <p:nvPr/>
        </p:nvSpPr>
        <p:spPr>
          <a:xfrm>
            <a:off x="7049610" y="1674317"/>
            <a:ext cx="738664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添加标题</a:t>
            </a:r>
            <a:endParaRPr lang="zh-CN" altLang="en-US" sz="3600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506560" y="798260"/>
            <a:ext cx="738665" cy="734394"/>
            <a:chOff x="5506560" y="798260"/>
            <a:chExt cx="738665" cy="734394"/>
          </a:xfrm>
        </p:grpSpPr>
        <p:sp>
          <p:nvSpPr>
            <p:cNvPr id="56" name="文本框 55"/>
            <p:cNvSpPr txBox="1"/>
            <p:nvPr/>
          </p:nvSpPr>
          <p:spPr>
            <a:xfrm>
              <a:off x="5506560" y="904875"/>
              <a:ext cx="738664" cy="5539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3600" dirty="0">
                  <a:solidFill>
                    <a:schemeClr val="bg1"/>
                  </a:solidFill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贰</a:t>
              </a:r>
              <a:endParaRPr lang="zh-CN" altLang="en-US" sz="36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5506561" y="798260"/>
              <a:ext cx="738664" cy="734394"/>
              <a:chOff x="6963886" y="798260"/>
              <a:chExt cx="738664" cy="734394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6963886" y="798260"/>
                <a:ext cx="738664" cy="73439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018452" y="850692"/>
                <a:ext cx="629532" cy="62953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58" name="文本框 57"/>
          <p:cNvSpPr txBox="1"/>
          <p:nvPr/>
        </p:nvSpPr>
        <p:spPr>
          <a:xfrm>
            <a:off x="5506560" y="1674317"/>
            <a:ext cx="738664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添加标题</a:t>
            </a:r>
            <a:endParaRPr lang="zh-CN" altLang="en-US" sz="3600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049235" y="798260"/>
            <a:ext cx="738665" cy="734394"/>
            <a:chOff x="4049235" y="798260"/>
            <a:chExt cx="738665" cy="734394"/>
          </a:xfrm>
        </p:grpSpPr>
        <p:sp>
          <p:nvSpPr>
            <p:cNvPr id="62" name="文本框 61"/>
            <p:cNvSpPr txBox="1"/>
            <p:nvPr/>
          </p:nvSpPr>
          <p:spPr>
            <a:xfrm>
              <a:off x="4049235" y="904875"/>
              <a:ext cx="738664" cy="5539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3600" dirty="0">
                  <a:solidFill>
                    <a:schemeClr val="bg1"/>
                  </a:solidFill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叁</a:t>
              </a:r>
              <a:endParaRPr lang="zh-CN" altLang="en-US" sz="36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  <p:grpSp>
          <p:nvGrpSpPr>
            <p:cNvPr id="63" name="组合 62"/>
            <p:cNvGrpSpPr/>
            <p:nvPr/>
          </p:nvGrpSpPr>
          <p:grpSpPr>
            <a:xfrm>
              <a:off x="4049236" y="798260"/>
              <a:ext cx="738664" cy="734394"/>
              <a:chOff x="6963886" y="798260"/>
              <a:chExt cx="738664" cy="734394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6963886" y="798260"/>
                <a:ext cx="738664" cy="73439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7018452" y="850692"/>
                <a:ext cx="629532" cy="62953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64" name="文本框 63"/>
          <p:cNvSpPr txBox="1"/>
          <p:nvPr/>
        </p:nvSpPr>
        <p:spPr>
          <a:xfrm>
            <a:off x="4049235" y="1674317"/>
            <a:ext cx="738664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添加标题</a:t>
            </a:r>
            <a:endParaRPr lang="zh-CN" altLang="en-US" sz="3600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563335" y="798260"/>
            <a:ext cx="738665" cy="734394"/>
            <a:chOff x="2563335" y="798260"/>
            <a:chExt cx="738665" cy="734394"/>
          </a:xfrm>
        </p:grpSpPr>
        <p:sp>
          <p:nvSpPr>
            <p:cNvPr id="68" name="文本框 67"/>
            <p:cNvSpPr txBox="1"/>
            <p:nvPr/>
          </p:nvSpPr>
          <p:spPr>
            <a:xfrm>
              <a:off x="2563335" y="904875"/>
              <a:ext cx="738664" cy="5539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3600" dirty="0">
                  <a:solidFill>
                    <a:schemeClr val="bg1"/>
                  </a:solidFill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肆</a:t>
              </a:r>
              <a:endParaRPr lang="zh-CN" altLang="en-US" sz="36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2563336" y="798260"/>
              <a:ext cx="738664" cy="734394"/>
              <a:chOff x="6963886" y="798260"/>
              <a:chExt cx="738664" cy="734394"/>
            </a:xfrm>
          </p:grpSpPr>
          <p:sp>
            <p:nvSpPr>
              <p:cNvPr id="71" name="椭圆 70"/>
              <p:cNvSpPr/>
              <p:nvPr/>
            </p:nvSpPr>
            <p:spPr>
              <a:xfrm>
                <a:off x="6963886" y="798260"/>
                <a:ext cx="738664" cy="73439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7018452" y="850692"/>
                <a:ext cx="629532" cy="62953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70" name="文本框 69"/>
          <p:cNvSpPr txBox="1"/>
          <p:nvPr/>
        </p:nvSpPr>
        <p:spPr>
          <a:xfrm>
            <a:off x="2563335" y="1674317"/>
            <a:ext cx="738664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添加标题</a:t>
            </a:r>
            <a:endParaRPr lang="zh-CN" altLang="en-US" sz="3600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3" grpId="0"/>
      <p:bldP spid="58" grpId="0"/>
      <p:bldP spid="64" grpId="0"/>
      <p:bldP spid="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弧形 14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直接连接符 15"/>
            <p:cNvCxnSpPr>
              <a:endCxn id="18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弧形 16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弧形 17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弧形 18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连接符 19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22" name="直接连接符 21"/>
            <p:cNvCxnSpPr>
              <a:endCxn id="23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弧形 22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弧形 24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连接符 25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弧形 26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8" name="直接连接符 27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30" name="直接连接符 29"/>
            <p:cNvCxnSpPr>
              <a:endCxn id="31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弧形 30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弧形 31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弧形 32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直接连接符 33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弧形 34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6" name="直接连接符 35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弧形 38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0" name="直接连接符 39"/>
            <p:cNvCxnSpPr>
              <a:endCxn id="42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弧形 40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弧形 41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弧形 42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图片包含 人员, 掌握, 男士&#10;&#10;已生成极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b="6439"/>
          <a:stretch>
            <a:fillRect/>
          </a:stretch>
        </p:blipFill>
        <p:spPr>
          <a:xfrm>
            <a:off x="659423" y="1505439"/>
            <a:ext cx="5703951" cy="3804491"/>
          </a:xfrm>
          <a:prstGeom prst="rect">
            <a:avLst/>
          </a:prstGeom>
        </p:spPr>
      </p:pic>
      <p:sp>
        <p:nvSpPr>
          <p:cNvPr id="48" name="文本框 16"/>
          <p:cNvSpPr txBox="1"/>
          <p:nvPr/>
        </p:nvSpPr>
        <p:spPr>
          <a:xfrm>
            <a:off x="6971417" y="1747884"/>
            <a:ext cx="15696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cs typeface="Lato Regular"/>
                <a:sym typeface="Bebas" pitchFamily="2" charset="0"/>
              </a:rPr>
              <a:t>添加段落标题</a:t>
            </a:r>
            <a:endParaRPr lang="zh-CN" altLang="en-US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971417" y="2207095"/>
            <a:ext cx="4009425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42950" y="1581150"/>
            <a:ext cx="5534025" cy="362902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057900" y="5029200"/>
            <a:ext cx="438150" cy="4381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6057900" y="1352550"/>
            <a:ext cx="438150" cy="4381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514350" y="5029200"/>
            <a:ext cx="438150" cy="4381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514350" y="1352550"/>
            <a:ext cx="438150" cy="4381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>
            <a:off x="7086600" y="3209925"/>
            <a:ext cx="4295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16"/>
          <p:cNvSpPr txBox="1"/>
          <p:nvPr/>
        </p:nvSpPr>
        <p:spPr>
          <a:xfrm>
            <a:off x="6971417" y="3729084"/>
            <a:ext cx="15696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cs typeface="Lato Regular"/>
                <a:sym typeface="Bebas" pitchFamily="2" charset="0"/>
              </a:rPr>
              <a:t>添加段落标题</a:t>
            </a:r>
            <a:endParaRPr lang="zh-CN" altLang="en-US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971417" y="4188295"/>
            <a:ext cx="4009425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7" grpId="0" animBg="1"/>
      <p:bldP spid="8" grpId="0" animBg="1"/>
      <p:bldP spid="55" grpId="0" animBg="1"/>
      <p:bldP spid="58" grpId="0" animBg="1"/>
      <p:bldP spid="61" grpId="0" animBg="1"/>
      <p:bldP spid="62" grpId="0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5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338453" y="451645"/>
            <a:ext cx="1189065" cy="1182192"/>
            <a:chOff x="9249885" y="798260"/>
            <a:chExt cx="738664" cy="734394"/>
          </a:xfrm>
        </p:grpSpPr>
        <p:sp>
          <p:nvSpPr>
            <p:cNvPr id="5" name="文本框 4"/>
            <p:cNvSpPr txBox="1"/>
            <p:nvPr/>
          </p:nvSpPr>
          <p:spPr>
            <a:xfrm>
              <a:off x="9304451" y="921683"/>
              <a:ext cx="630944" cy="48754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5400" dirty="0">
                  <a:solidFill>
                    <a:schemeClr val="bg1"/>
                  </a:solidFill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肆</a:t>
              </a:r>
              <a:endParaRPr lang="zh-CN" altLang="en-US" sz="54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9249885" y="798260"/>
              <a:ext cx="738664" cy="734394"/>
              <a:chOff x="6963886" y="798260"/>
              <a:chExt cx="738664" cy="734394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6963886" y="798260"/>
                <a:ext cx="738664" cy="73439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7018452" y="850692"/>
                <a:ext cx="629532" cy="62953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7" name="文本框 6"/>
          <p:cNvSpPr txBox="1"/>
          <p:nvPr/>
        </p:nvSpPr>
        <p:spPr>
          <a:xfrm>
            <a:off x="1890950" y="1855292"/>
            <a:ext cx="861774" cy="234936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添加标题</a:t>
            </a:r>
            <a:endParaRPr lang="zh-CN" altLang="en-US" sz="4400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932990" y="1890711"/>
            <a:ext cx="0" cy="32480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131266" y="1890711"/>
            <a:ext cx="738664" cy="40835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白云与我最相知，我住山时它亦随。</a:t>
            </a:r>
            <a:endParaRPr lang="en-US" altLang="zh-CN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清早和风辞嶂外，晚来依旧护柴扉。</a:t>
            </a:r>
            <a:endParaRPr lang="zh-CN" altLang="en-US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弧形 19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endCxn id="2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弧形 21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弧形 2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38" name="直接连接符 37"/>
            <p:cNvCxnSpPr>
              <a:endCxn id="40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弧形 39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弧形 40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弧形 41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3" name="直接连接符 42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弧形 43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72" name="直接连接符 71"/>
            <p:cNvCxnSpPr>
              <a:endCxn id="73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弧形 72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弧形 74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6" name="直接连接符 75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弧形 76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8" name="直接连接符 77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80" name="直接连接符 79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弧形 80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2" name="直接连接符 81"/>
            <p:cNvCxnSpPr>
              <a:endCxn id="8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弧形 8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6" name="直接连接符 85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片 9" descr="图片包含 植物, 鲜花&#10;&#10;已生成极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0" b="12791"/>
          <a:stretch>
            <a:fillRect/>
          </a:stretch>
        </p:blipFill>
        <p:spPr>
          <a:xfrm>
            <a:off x="0" y="1458925"/>
            <a:ext cx="4017280" cy="20299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7" b="23184"/>
          <a:stretch>
            <a:fillRect/>
          </a:stretch>
        </p:blipFill>
        <p:spPr>
          <a:xfrm>
            <a:off x="4087360" y="1458925"/>
            <a:ext cx="4017280" cy="2029969"/>
          </a:xfrm>
          <a:prstGeom prst="rect">
            <a:avLst/>
          </a:prstGeom>
        </p:spPr>
      </p:pic>
      <p:pic>
        <p:nvPicPr>
          <p:cNvPr id="6" name="图片 5" descr="图片包含 水, 自然, 池塘, 餐桌&#10;&#10;已生成极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" b="22307"/>
          <a:stretch>
            <a:fillRect/>
          </a:stretch>
        </p:blipFill>
        <p:spPr>
          <a:xfrm>
            <a:off x="8174720" y="1458925"/>
            <a:ext cx="4017280" cy="202997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0" y="356235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>
            <a:off x="0" y="139065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本框 16"/>
          <p:cNvSpPr txBox="1"/>
          <p:nvPr/>
        </p:nvSpPr>
        <p:spPr>
          <a:xfrm>
            <a:off x="9964804" y="4047128"/>
            <a:ext cx="5170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cs typeface="Lato Regular"/>
                <a:sym typeface="Bebas" pitchFamily="2" charset="0"/>
              </a:rPr>
              <a:t>添加段落标题</a:t>
            </a:r>
            <a:endParaRPr lang="zh-CN" altLang="en-US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95872" y="4053476"/>
            <a:ext cx="1292662" cy="20530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481586" y="4053476"/>
            <a:ext cx="1292662" cy="20530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667301" y="4053476"/>
            <a:ext cx="1292662" cy="20530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853016" y="4053476"/>
            <a:ext cx="1292662" cy="20530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弧形 19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endCxn id="23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弧形 21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弧形 22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连接符 24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27" name="直接连接符 26"/>
            <p:cNvCxnSpPr>
              <a:endCxn id="28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弧形 27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弧形 28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弧形 29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弧形 31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35" name="直接连接符 34"/>
            <p:cNvCxnSpPr>
              <a:endCxn id="36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弧形 35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弧形 36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弧形 37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弧形 39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1" name="直接连接符 40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弧形 43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>
              <a:endCxn id="47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弧形 45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弧形 46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弧形 47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文本框 58"/>
          <p:cNvSpPr txBox="1"/>
          <p:nvPr/>
        </p:nvSpPr>
        <p:spPr>
          <a:xfrm>
            <a:off x="1192100" y="1675314"/>
            <a:ext cx="1015663" cy="3554819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r>
              <a:rPr lang="zh-CN" altLang="en-US" sz="5400" dirty="0"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一叶一如来</a:t>
            </a:r>
            <a:endParaRPr lang="zh-CN" altLang="en-US" sz="5400" dirty="0"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1222158" y="1700087"/>
            <a:ext cx="845986" cy="364756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1138082" y="1621756"/>
            <a:ext cx="193636" cy="19363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2062280" y="5347653"/>
            <a:ext cx="193636" cy="19363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1331718" y="1530001"/>
            <a:ext cx="841861" cy="393616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/>
          <p:cNvSpPr txBox="1"/>
          <p:nvPr/>
        </p:nvSpPr>
        <p:spPr>
          <a:xfrm>
            <a:off x="9325457" y="744789"/>
            <a:ext cx="1569660" cy="50713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spc="300">
                <a:solidFill>
                  <a:schemeClr val="bg1"/>
                </a:solidFill>
              </a:defRPr>
            </a:lvl1pPr>
          </a:lstStyle>
          <a:p>
            <a:r>
              <a:rPr lang="zh-CN" altLang="en-US" sz="12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单击此处添加文字阐述，添加简短问题说明文字，具体说明文字在此处添加此处单击此处添加文字阐述，添加简短问题说明文字，具体说明文字在此处添加此处</a:t>
            </a:r>
            <a:endParaRPr lang="zh-CN" altLang="en-US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图片 2" descr="图片包含 室内, 鲜花, 餐桌&#10;&#10;已生成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b="8032"/>
          <a:stretch>
            <a:fillRect/>
          </a:stretch>
        </p:blipFill>
        <p:spPr>
          <a:xfrm>
            <a:off x="3967618" y="1920603"/>
            <a:ext cx="4403686" cy="293722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025409" y="1632454"/>
            <a:ext cx="581025" cy="58102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3766150" y="4444624"/>
            <a:ext cx="581025" cy="58102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851876" y="1809932"/>
            <a:ext cx="4600575" cy="311482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3585566" y="4843495"/>
            <a:ext cx="382052" cy="38205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 animBg="1"/>
      <p:bldP spid="62" grpId="0" animBg="1"/>
      <p:bldP spid="63" grpId="0" animBg="1"/>
      <p:bldP spid="64" grpId="0" animBg="1"/>
      <p:bldP spid="65" grpId="0"/>
      <p:bldP spid="4" grpId="0" animBg="1"/>
      <p:bldP spid="54" grpId="0" animBg="1"/>
      <p:bldP spid="5" grpId="0" animBg="1"/>
      <p:bldP spid="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弧形 19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endCxn id="23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弧形 21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弧形 22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连接符 24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27" name="直接连接符 26"/>
            <p:cNvCxnSpPr>
              <a:endCxn id="28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弧形 27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弧形 28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弧形 29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弧形 31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35" name="直接连接符 34"/>
            <p:cNvCxnSpPr>
              <a:endCxn id="36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弧形 35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弧形 36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弧形 37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弧形 39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1" name="直接连接符 40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弧形 43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>
              <a:endCxn id="47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弧形 45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弧形 46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弧形 47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>
          <a:xfrm>
            <a:off x="4836522" y="2926303"/>
            <a:ext cx="864000" cy="864000"/>
            <a:chOff x="4836522" y="2926303"/>
            <a:chExt cx="864000" cy="864000"/>
          </a:xfrm>
        </p:grpSpPr>
        <p:sp>
          <p:nvSpPr>
            <p:cNvPr id="51" name="Freeform 4"/>
            <p:cNvSpPr/>
            <p:nvPr/>
          </p:nvSpPr>
          <p:spPr bwMode="auto">
            <a:xfrm>
              <a:off x="4836522" y="2926303"/>
              <a:ext cx="864000" cy="864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  <a:effectLst>
              <a:outerShdw blurRad="2413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400">
                <a:solidFill>
                  <a:srgbClr val="FEFABC"/>
                </a:solidFill>
                <a:latin typeface="Bebas" pitchFamily="2" charset="0"/>
                <a:ea typeface="微软雅黑" panose="020B0503020204020204" charset="-122"/>
                <a:sym typeface="Bebas" pitchFamily="2" charset="0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5101760" y="3198749"/>
              <a:ext cx="405524" cy="390340"/>
              <a:chOff x="8905876" y="3073401"/>
              <a:chExt cx="720725" cy="693738"/>
            </a:xfrm>
            <a:solidFill>
              <a:srgbClr val="FEFEFE"/>
            </a:solidFill>
          </p:grpSpPr>
          <p:sp>
            <p:nvSpPr>
              <p:cNvPr id="53" name="Oval 585"/>
              <p:cNvSpPr>
                <a:spLocks noChangeArrowheads="1"/>
              </p:cNvSpPr>
              <p:nvPr/>
            </p:nvSpPr>
            <p:spPr bwMode="auto">
              <a:xfrm>
                <a:off x="9037638" y="3092451"/>
                <a:ext cx="101600" cy="12382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  <p:sp>
            <p:nvSpPr>
              <p:cNvPr id="56" name="Oval 586"/>
              <p:cNvSpPr>
                <a:spLocks noChangeArrowheads="1"/>
              </p:cNvSpPr>
              <p:nvPr/>
            </p:nvSpPr>
            <p:spPr bwMode="auto">
              <a:xfrm>
                <a:off x="9437688" y="3092451"/>
                <a:ext cx="98425" cy="12382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  <p:sp>
            <p:nvSpPr>
              <p:cNvPr id="57" name="Freeform 587"/>
              <p:cNvSpPr>
                <a:spLocks noEditPoints="1"/>
              </p:cNvSpPr>
              <p:nvPr/>
            </p:nvSpPr>
            <p:spPr bwMode="auto">
              <a:xfrm>
                <a:off x="8905876" y="3227388"/>
                <a:ext cx="261938" cy="501650"/>
              </a:xfrm>
              <a:custGeom>
                <a:avLst/>
                <a:gdLst>
                  <a:gd name="T0" fmla="*/ 65 w 70"/>
                  <a:gd name="T1" fmla="*/ 79 h 134"/>
                  <a:gd name="T2" fmla="*/ 60 w 70"/>
                  <a:gd name="T3" fmla="*/ 79 h 134"/>
                  <a:gd name="T4" fmla="*/ 66 w 70"/>
                  <a:gd name="T5" fmla="*/ 7 h 134"/>
                  <a:gd name="T6" fmla="*/ 68 w 70"/>
                  <a:gd name="T7" fmla="*/ 2 h 134"/>
                  <a:gd name="T8" fmla="*/ 67 w 70"/>
                  <a:gd name="T9" fmla="*/ 1 h 134"/>
                  <a:gd name="T10" fmla="*/ 66 w 70"/>
                  <a:gd name="T11" fmla="*/ 1 h 134"/>
                  <a:gd name="T12" fmla="*/ 60 w 70"/>
                  <a:gd name="T13" fmla="*/ 1 h 134"/>
                  <a:gd name="T14" fmla="*/ 60 w 70"/>
                  <a:gd name="T15" fmla="*/ 1 h 134"/>
                  <a:gd name="T16" fmla="*/ 65 w 70"/>
                  <a:gd name="T17" fmla="*/ 6 h 134"/>
                  <a:gd name="T18" fmla="*/ 58 w 70"/>
                  <a:gd name="T19" fmla="*/ 9 h 134"/>
                  <a:gd name="T20" fmla="*/ 62 w 70"/>
                  <a:gd name="T21" fmla="*/ 14 h 134"/>
                  <a:gd name="T22" fmla="*/ 53 w 70"/>
                  <a:gd name="T23" fmla="*/ 33 h 134"/>
                  <a:gd name="T24" fmla="*/ 52 w 70"/>
                  <a:gd name="T25" fmla="*/ 6 h 134"/>
                  <a:gd name="T26" fmla="*/ 53 w 70"/>
                  <a:gd name="T27" fmla="*/ 5 h 134"/>
                  <a:gd name="T28" fmla="*/ 51 w 70"/>
                  <a:gd name="T29" fmla="*/ 0 h 134"/>
                  <a:gd name="T30" fmla="*/ 46 w 70"/>
                  <a:gd name="T31" fmla="*/ 0 h 134"/>
                  <a:gd name="T32" fmla="*/ 44 w 70"/>
                  <a:gd name="T33" fmla="*/ 5 h 134"/>
                  <a:gd name="T34" fmla="*/ 45 w 70"/>
                  <a:gd name="T35" fmla="*/ 6 h 134"/>
                  <a:gd name="T36" fmla="*/ 44 w 70"/>
                  <a:gd name="T37" fmla="*/ 33 h 134"/>
                  <a:gd name="T38" fmla="*/ 35 w 70"/>
                  <a:gd name="T39" fmla="*/ 14 h 134"/>
                  <a:gd name="T40" fmla="*/ 39 w 70"/>
                  <a:gd name="T41" fmla="*/ 9 h 134"/>
                  <a:gd name="T42" fmla="*/ 32 w 70"/>
                  <a:gd name="T43" fmla="*/ 6 h 134"/>
                  <a:gd name="T44" fmla="*/ 37 w 70"/>
                  <a:gd name="T45" fmla="*/ 1 h 134"/>
                  <a:gd name="T46" fmla="*/ 37 w 70"/>
                  <a:gd name="T47" fmla="*/ 1 h 134"/>
                  <a:gd name="T48" fmla="*/ 31 w 70"/>
                  <a:gd name="T49" fmla="*/ 1 h 134"/>
                  <a:gd name="T50" fmla="*/ 30 w 70"/>
                  <a:gd name="T51" fmla="*/ 1 h 134"/>
                  <a:gd name="T52" fmla="*/ 25 w 70"/>
                  <a:gd name="T53" fmla="*/ 4 h 134"/>
                  <a:gd name="T54" fmla="*/ 2 w 70"/>
                  <a:gd name="T55" fmla="*/ 28 h 134"/>
                  <a:gd name="T56" fmla="*/ 2 w 70"/>
                  <a:gd name="T57" fmla="*/ 28 h 134"/>
                  <a:gd name="T58" fmla="*/ 2 w 70"/>
                  <a:gd name="T59" fmla="*/ 28 h 134"/>
                  <a:gd name="T60" fmla="*/ 1 w 70"/>
                  <a:gd name="T61" fmla="*/ 38 h 134"/>
                  <a:gd name="T62" fmla="*/ 1 w 70"/>
                  <a:gd name="T63" fmla="*/ 38 h 134"/>
                  <a:gd name="T64" fmla="*/ 1 w 70"/>
                  <a:gd name="T65" fmla="*/ 38 h 134"/>
                  <a:gd name="T66" fmla="*/ 1 w 70"/>
                  <a:gd name="T67" fmla="*/ 38 h 134"/>
                  <a:gd name="T68" fmla="*/ 2 w 70"/>
                  <a:gd name="T69" fmla="*/ 38 h 134"/>
                  <a:gd name="T70" fmla="*/ 2 w 70"/>
                  <a:gd name="T71" fmla="*/ 39 h 134"/>
                  <a:gd name="T72" fmla="*/ 3 w 70"/>
                  <a:gd name="T73" fmla="*/ 41 h 134"/>
                  <a:gd name="T74" fmla="*/ 5 w 70"/>
                  <a:gd name="T75" fmla="*/ 45 h 134"/>
                  <a:gd name="T76" fmla="*/ 9 w 70"/>
                  <a:gd name="T77" fmla="*/ 52 h 134"/>
                  <a:gd name="T78" fmla="*/ 16 w 70"/>
                  <a:gd name="T79" fmla="*/ 67 h 134"/>
                  <a:gd name="T80" fmla="*/ 26 w 70"/>
                  <a:gd name="T81" fmla="*/ 61 h 134"/>
                  <a:gd name="T82" fmla="*/ 26 w 70"/>
                  <a:gd name="T83" fmla="*/ 71 h 134"/>
                  <a:gd name="T84" fmla="*/ 26 w 70"/>
                  <a:gd name="T85" fmla="*/ 71 h 134"/>
                  <a:gd name="T86" fmla="*/ 28 w 70"/>
                  <a:gd name="T87" fmla="*/ 71 h 134"/>
                  <a:gd name="T88" fmla="*/ 29 w 70"/>
                  <a:gd name="T89" fmla="*/ 134 h 134"/>
                  <a:gd name="T90" fmla="*/ 47 w 70"/>
                  <a:gd name="T91" fmla="*/ 134 h 134"/>
                  <a:gd name="T92" fmla="*/ 48 w 70"/>
                  <a:gd name="T93" fmla="*/ 71 h 134"/>
                  <a:gd name="T94" fmla="*/ 49 w 70"/>
                  <a:gd name="T95" fmla="*/ 71 h 134"/>
                  <a:gd name="T96" fmla="*/ 51 w 70"/>
                  <a:gd name="T97" fmla="*/ 134 h 134"/>
                  <a:gd name="T98" fmla="*/ 69 w 70"/>
                  <a:gd name="T99" fmla="*/ 134 h 134"/>
                  <a:gd name="T100" fmla="*/ 70 w 70"/>
                  <a:gd name="T101" fmla="*/ 79 h 134"/>
                  <a:gd name="T102" fmla="*/ 65 w 70"/>
                  <a:gd name="T103" fmla="*/ 79 h 134"/>
                  <a:gd name="T104" fmla="*/ 26 w 70"/>
                  <a:gd name="T105" fmla="*/ 47 h 134"/>
                  <a:gd name="T106" fmla="*/ 24 w 70"/>
                  <a:gd name="T107" fmla="*/ 44 h 134"/>
                  <a:gd name="T108" fmla="*/ 20 w 70"/>
                  <a:gd name="T109" fmla="*/ 37 h 134"/>
                  <a:gd name="T110" fmla="*/ 19 w 70"/>
                  <a:gd name="T111" fmla="*/ 35 h 134"/>
                  <a:gd name="T112" fmla="*/ 27 w 70"/>
                  <a:gd name="T113" fmla="*/ 25 h 134"/>
                  <a:gd name="T114" fmla="*/ 26 w 70"/>
                  <a:gd name="T115" fmla="*/ 4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0" h="134">
                    <a:moveTo>
                      <a:pt x="65" y="79"/>
                    </a:moveTo>
                    <a:cubicBezTo>
                      <a:pt x="60" y="79"/>
                      <a:pt x="60" y="79"/>
                      <a:pt x="60" y="79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5"/>
                      <a:pt x="67" y="3"/>
                      <a:pt x="68" y="2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4" y="1"/>
                      <a:pt x="62" y="1"/>
                      <a:pt x="60" y="1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5" y="1"/>
                      <a:pt x="33" y="1"/>
                      <a:pt x="31" y="1"/>
                    </a:cubicBezTo>
                    <a:cubicBezTo>
                      <a:pt x="31" y="1"/>
                      <a:pt x="31" y="1"/>
                      <a:pt x="30" y="1"/>
                    </a:cubicBezTo>
                    <a:cubicBezTo>
                      <a:pt x="28" y="1"/>
                      <a:pt x="26" y="2"/>
                      <a:pt x="25" y="4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0" y="47"/>
                      <a:pt x="2" y="33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9" y="65"/>
                      <a:pt x="23" y="63"/>
                      <a:pt x="26" y="61"/>
                    </a:cubicBezTo>
                    <a:cubicBezTo>
                      <a:pt x="26" y="64"/>
                      <a:pt x="26" y="68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7" y="71"/>
                      <a:pt x="28" y="71"/>
                    </a:cubicBezTo>
                    <a:cubicBezTo>
                      <a:pt x="29" y="134"/>
                      <a:pt x="29" y="134"/>
                      <a:pt x="29" y="134"/>
                    </a:cubicBezTo>
                    <a:cubicBezTo>
                      <a:pt x="47" y="134"/>
                      <a:pt x="47" y="134"/>
                      <a:pt x="47" y="134"/>
                    </a:cubicBezTo>
                    <a:cubicBezTo>
                      <a:pt x="48" y="116"/>
                      <a:pt x="48" y="84"/>
                      <a:pt x="48" y="71"/>
                    </a:cubicBezTo>
                    <a:cubicBezTo>
                      <a:pt x="48" y="71"/>
                      <a:pt x="49" y="71"/>
                      <a:pt x="49" y="71"/>
                    </a:cubicBezTo>
                    <a:cubicBezTo>
                      <a:pt x="51" y="134"/>
                      <a:pt x="51" y="134"/>
                      <a:pt x="51" y="134"/>
                    </a:cubicBezTo>
                    <a:cubicBezTo>
                      <a:pt x="69" y="134"/>
                      <a:pt x="69" y="134"/>
                      <a:pt x="69" y="134"/>
                    </a:cubicBezTo>
                    <a:cubicBezTo>
                      <a:pt x="70" y="119"/>
                      <a:pt x="70" y="95"/>
                      <a:pt x="70" y="79"/>
                    </a:cubicBezTo>
                    <a:cubicBezTo>
                      <a:pt x="68" y="79"/>
                      <a:pt x="66" y="79"/>
                      <a:pt x="65" y="79"/>
                    </a:cubicBezTo>
                    <a:close/>
                    <a:moveTo>
                      <a:pt x="26" y="47"/>
                    </a:moveTo>
                    <a:cubicBezTo>
                      <a:pt x="24" y="44"/>
                      <a:pt x="24" y="44"/>
                      <a:pt x="24" y="44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32"/>
                      <a:pt x="26" y="40"/>
                      <a:pt x="26" y="47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  <p:sp>
            <p:nvSpPr>
              <p:cNvPr id="66" name="Freeform 588"/>
              <p:cNvSpPr/>
              <p:nvPr/>
            </p:nvSpPr>
            <p:spPr bwMode="auto">
              <a:xfrm>
                <a:off x="9401176" y="3227388"/>
                <a:ext cx="225425" cy="501650"/>
              </a:xfrm>
              <a:custGeom>
                <a:avLst/>
                <a:gdLst>
                  <a:gd name="T0" fmla="*/ 60 w 60"/>
                  <a:gd name="T1" fmla="*/ 39 h 134"/>
                  <a:gd name="T2" fmla="*/ 60 w 60"/>
                  <a:gd name="T3" fmla="*/ 39 h 134"/>
                  <a:gd name="T4" fmla="*/ 60 w 60"/>
                  <a:gd name="T5" fmla="*/ 39 h 134"/>
                  <a:gd name="T6" fmla="*/ 60 w 60"/>
                  <a:gd name="T7" fmla="*/ 39 h 134"/>
                  <a:gd name="T8" fmla="*/ 60 w 60"/>
                  <a:gd name="T9" fmla="*/ 38 h 134"/>
                  <a:gd name="T10" fmla="*/ 48 w 60"/>
                  <a:gd name="T11" fmla="*/ 7 h 134"/>
                  <a:gd name="T12" fmla="*/ 41 w 60"/>
                  <a:gd name="T13" fmla="*/ 1 h 134"/>
                  <a:gd name="T14" fmla="*/ 41 w 60"/>
                  <a:gd name="T15" fmla="*/ 1 h 134"/>
                  <a:gd name="T16" fmla="*/ 34 w 60"/>
                  <a:gd name="T17" fmla="*/ 1 h 134"/>
                  <a:gd name="T18" fmla="*/ 34 w 60"/>
                  <a:gd name="T19" fmla="*/ 1 h 134"/>
                  <a:gd name="T20" fmla="*/ 40 w 60"/>
                  <a:gd name="T21" fmla="*/ 6 h 134"/>
                  <a:gd name="T22" fmla="*/ 33 w 60"/>
                  <a:gd name="T23" fmla="*/ 9 h 134"/>
                  <a:gd name="T24" fmla="*/ 36 w 60"/>
                  <a:gd name="T25" fmla="*/ 14 h 134"/>
                  <a:gd name="T26" fmla="*/ 28 w 60"/>
                  <a:gd name="T27" fmla="*/ 33 h 134"/>
                  <a:gd name="T28" fmla="*/ 26 w 60"/>
                  <a:gd name="T29" fmla="*/ 6 h 134"/>
                  <a:gd name="T30" fmla="*/ 27 w 60"/>
                  <a:gd name="T31" fmla="*/ 5 h 134"/>
                  <a:gd name="T32" fmla="*/ 26 w 60"/>
                  <a:gd name="T33" fmla="*/ 0 h 134"/>
                  <a:gd name="T34" fmla="*/ 20 w 60"/>
                  <a:gd name="T35" fmla="*/ 0 h 134"/>
                  <a:gd name="T36" fmla="*/ 19 w 60"/>
                  <a:gd name="T37" fmla="*/ 5 h 134"/>
                  <a:gd name="T38" fmla="*/ 20 w 60"/>
                  <a:gd name="T39" fmla="*/ 6 h 134"/>
                  <a:gd name="T40" fmla="*/ 19 w 60"/>
                  <a:gd name="T41" fmla="*/ 33 h 134"/>
                  <a:gd name="T42" fmla="*/ 10 w 60"/>
                  <a:gd name="T43" fmla="*/ 14 h 134"/>
                  <a:gd name="T44" fmla="*/ 13 w 60"/>
                  <a:gd name="T45" fmla="*/ 9 h 134"/>
                  <a:gd name="T46" fmla="*/ 6 w 60"/>
                  <a:gd name="T47" fmla="*/ 6 h 134"/>
                  <a:gd name="T48" fmla="*/ 12 w 60"/>
                  <a:gd name="T49" fmla="*/ 1 h 134"/>
                  <a:gd name="T50" fmla="*/ 12 w 60"/>
                  <a:gd name="T51" fmla="*/ 1 h 134"/>
                  <a:gd name="T52" fmla="*/ 6 w 60"/>
                  <a:gd name="T53" fmla="*/ 1 h 134"/>
                  <a:gd name="T54" fmla="*/ 5 w 60"/>
                  <a:gd name="T55" fmla="*/ 1 h 134"/>
                  <a:gd name="T56" fmla="*/ 0 w 60"/>
                  <a:gd name="T57" fmla="*/ 3 h 134"/>
                  <a:gd name="T58" fmla="*/ 1 w 60"/>
                  <a:gd name="T59" fmla="*/ 7 h 134"/>
                  <a:gd name="T60" fmla="*/ 7 w 60"/>
                  <a:gd name="T61" fmla="*/ 79 h 134"/>
                  <a:gd name="T62" fmla="*/ 2 w 60"/>
                  <a:gd name="T63" fmla="*/ 79 h 134"/>
                  <a:gd name="T64" fmla="*/ 4 w 60"/>
                  <a:gd name="T65" fmla="*/ 134 h 134"/>
                  <a:gd name="T66" fmla="*/ 22 w 60"/>
                  <a:gd name="T67" fmla="*/ 134 h 134"/>
                  <a:gd name="T68" fmla="*/ 22 w 60"/>
                  <a:gd name="T69" fmla="*/ 71 h 134"/>
                  <a:gd name="T70" fmla="*/ 24 w 60"/>
                  <a:gd name="T71" fmla="*/ 71 h 134"/>
                  <a:gd name="T72" fmla="*/ 26 w 60"/>
                  <a:gd name="T73" fmla="*/ 134 h 134"/>
                  <a:gd name="T74" fmla="*/ 44 w 60"/>
                  <a:gd name="T75" fmla="*/ 134 h 134"/>
                  <a:gd name="T76" fmla="*/ 44 w 60"/>
                  <a:gd name="T77" fmla="*/ 73 h 134"/>
                  <a:gd name="T78" fmla="*/ 47 w 60"/>
                  <a:gd name="T79" fmla="*/ 75 h 134"/>
                  <a:gd name="T80" fmla="*/ 54 w 60"/>
                  <a:gd name="T81" fmla="*/ 59 h 134"/>
                  <a:gd name="T82" fmla="*/ 57 w 60"/>
                  <a:gd name="T83" fmla="*/ 52 h 134"/>
                  <a:gd name="T84" fmla="*/ 59 w 60"/>
                  <a:gd name="T85" fmla="*/ 48 h 134"/>
                  <a:gd name="T86" fmla="*/ 59 w 60"/>
                  <a:gd name="T87" fmla="*/ 46 h 134"/>
                  <a:gd name="T88" fmla="*/ 60 w 60"/>
                  <a:gd name="T89" fmla="*/ 46 h 134"/>
                  <a:gd name="T90" fmla="*/ 60 w 60"/>
                  <a:gd name="T91" fmla="*/ 45 h 134"/>
                  <a:gd name="T92" fmla="*/ 60 w 60"/>
                  <a:gd name="T93" fmla="*/ 45 h 134"/>
                  <a:gd name="T94" fmla="*/ 60 w 60"/>
                  <a:gd name="T95" fmla="*/ 3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0" h="134">
                    <a:moveTo>
                      <a:pt x="60" y="39"/>
                    </a:move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7" y="4"/>
                      <a:pt x="44" y="2"/>
                      <a:pt x="41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39" y="1"/>
                      <a:pt x="36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1"/>
                      <a:pt x="8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2" y="2"/>
                      <a:pt x="0" y="3"/>
                    </a:cubicBezTo>
                    <a:cubicBezTo>
                      <a:pt x="0" y="5"/>
                      <a:pt x="1" y="6"/>
                      <a:pt x="1" y="7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4" y="134"/>
                      <a:pt x="4" y="134"/>
                      <a:pt x="4" y="134"/>
                    </a:cubicBezTo>
                    <a:cubicBezTo>
                      <a:pt x="22" y="134"/>
                      <a:pt x="22" y="134"/>
                      <a:pt x="22" y="134"/>
                    </a:cubicBezTo>
                    <a:cubicBezTo>
                      <a:pt x="23" y="116"/>
                      <a:pt x="22" y="84"/>
                      <a:pt x="22" y="71"/>
                    </a:cubicBezTo>
                    <a:cubicBezTo>
                      <a:pt x="23" y="71"/>
                      <a:pt x="23" y="71"/>
                      <a:pt x="24" y="71"/>
                    </a:cubicBezTo>
                    <a:cubicBezTo>
                      <a:pt x="26" y="134"/>
                      <a:pt x="26" y="134"/>
                      <a:pt x="26" y="134"/>
                    </a:cubicBezTo>
                    <a:cubicBezTo>
                      <a:pt x="44" y="134"/>
                      <a:pt x="44" y="134"/>
                      <a:pt x="44" y="134"/>
                    </a:cubicBezTo>
                    <a:cubicBezTo>
                      <a:pt x="45" y="117"/>
                      <a:pt x="44" y="87"/>
                      <a:pt x="44" y="73"/>
                    </a:cubicBezTo>
                    <a:cubicBezTo>
                      <a:pt x="45" y="74"/>
                      <a:pt x="46" y="74"/>
                      <a:pt x="47" y="75"/>
                    </a:cubicBezTo>
                    <a:cubicBezTo>
                      <a:pt x="54" y="59"/>
                      <a:pt x="54" y="59"/>
                      <a:pt x="54" y="59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0" y="46"/>
                      <a:pt x="60" y="46"/>
                      <a:pt x="60" y="46"/>
                    </a:cubicBezTo>
                    <a:cubicBezTo>
                      <a:pt x="60" y="45"/>
                      <a:pt x="60" y="45"/>
                      <a:pt x="60" y="45"/>
                    </a:cubicBezTo>
                    <a:cubicBezTo>
                      <a:pt x="60" y="45"/>
                      <a:pt x="60" y="45"/>
                      <a:pt x="60" y="45"/>
                    </a:cubicBezTo>
                    <a:cubicBezTo>
                      <a:pt x="60" y="43"/>
                      <a:pt x="59" y="52"/>
                      <a:pt x="60" y="39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  <p:sp>
            <p:nvSpPr>
              <p:cNvPr id="67" name="Oval 589"/>
              <p:cNvSpPr>
                <a:spLocks noChangeArrowheads="1"/>
              </p:cNvSpPr>
              <p:nvPr/>
            </p:nvSpPr>
            <p:spPr bwMode="auto">
              <a:xfrm>
                <a:off x="9224963" y="3073401"/>
                <a:ext cx="107950" cy="13493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  <p:sp>
            <p:nvSpPr>
              <p:cNvPr id="68" name="Freeform 590"/>
              <p:cNvSpPr/>
              <p:nvPr/>
            </p:nvSpPr>
            <p:spPr bwMode="auto">
              <a:xfrm>
                <a:off x="9150351" y="3219451"/>
                <a:ext cx="258763" cy="547688"/>
              </a:xfrm>
              <a:custGeom>
                <a:avLst/>
                <a:gdLst>
                  <a:gd name="T0" fmla="*/ 54 w 69"/>
                  <a:gd name="T1" fmla="*/ 1 h 146"/>
                  <a:gd name="T2" fmla="*/ 54 w 69"/>
                  <a:gd name="T3" fmla="*/ 1 h 146"/>
                  <a:gd name="T4" fmla="*/ 47 w 69"/>
                  <a:gd name="T5" fmla="*/ 0 h 146"/>
                  <a:gd name="T6" fmla="*/ 46 w 69"/>
                  <a:gd name="T7" fmla="*/ 1 h 146"/>
                  <a:gd name="T8" fmla="*/ 53 w 69"/>
                  <a:gd name="T9" fmla="*/ 6 h 146"/>
                  <a:gd name="T10" fmla="*/ 45 w 69"/>
                  <a:gd name="T11" fmla="*/ 9 h 146"/>
                  <a:gd name="T12" fmla="*/ 49 w 69"/>
                  <a:gd name="T13" fmla="*/ 15 h 146"/>
                  <a:gd name="T14" fmla="*/ 39 w 69"/>
                  <a:gd name="T15" fmla="*/ 36 h 146"/>
                  <a:gd name="T16" fmla="*/ 38 w 69"/>
                  <a:gd name="T17" fmla="*/ 7 h 146"/>
                  <a:gd name="T18" fmla="*/ 39 w 69"/>
                  <a:gd name="T19" fmla="*/ 6 h 146"/>
                  <a:gd name="T20" fmla="*/ 37 w 69"/>
                  <a:gd name="T21" fmla="*/ 0 h 146"/>
                  <a:gd name="T22" fmla="*/ 32 w 69"/>
                  <a:gd name="T23" fmla="*/ 0 h 146"/>
                  <a:gd name="T24" fmla="*/ 30 w 69"/>
                  <a:gd name="T25" fmla="*/ 6 h 146"/>
                  <a:gd name="T26" fmla="*/ 31 w 69"/>
                  <a:gd name="T27" fmla="*/ 7 h 146"/>
                  <a:gd name="T28" fmla="*/ 30 w 69"/>
                  <a:gd name="T29" fmla="*/ 36 h 146"/>
                  <a:gd name="T30" fmla="*/ 20 w 69"/>
                  <a:gd name="T31" fmla="*/ 15 h 146"/>
                  <a:gd name="T32" fmla="*/ 24 w 69"/>
                  <a:gd name="T33" fmla="*/ 9 h 146"/>
                  <a:gd name="T34" fmla="*/ 16 w 69"/>
                  <a:gd name="T35" fmla="*/ 6 h 146"/>
                  <a:gd name="T36" fmla="*/ 22 w 69"/>
                  <a:gd name="T37" fmla="*/ 1 h 146"/>
                  <a:gd name="T38" fmla="*/ 22 w 69"/>
                  <a:gd name="T39" fmla="*/ 0 h 146"/>
                  <a:gd name="T40" fmla="*/ 15 w 69"/>
                  <a:gd name="T41" fmla="*/ 1 h 146"/>
                  <a:gd name="T42" fmla="*/ 15 w 69"/>
                  <a:gd name="T43" fmla="*/ 1 h 146"/>
                  <a:gd name="T44" fmla="*/ 7 w 69"/>
                  <a:gd name="T45" fmla="*/ 9 h 146"/>
                  <a:gd name="T46" fmla="*/ 0 w 69"/>
                  <a:gd name="T47" fmla="*/ 76 h 146"/>
                  <a:gd name="T48" fmla="*/ 10 w 69"/>
                  <a:gd name="T49" fmla="*/ 77 h 146"/>
                  <a:gd name="T50" fmla="*/ 10 w 69"/>
                  <a:gd name="T51" fmla="*/ 77 h 146"/>
                  <a:gd name="T52" fmla="*/ 11 w 69"/>
                  <a:gd name="T53" fmla="*/ 77 h 146"/>
                  <a:gd name="T54" fmla="*/ 12 w 69"/>
                  <a:gd name="T55" fmla="*/ 77 h 146"/>
                  <a:gd name="T56" fmla="*/ 14 w 69"/>
                  <a:gd name="T57" fmla="*/ 146 h 146"/>
                  <a:gd name="T58" fmla="*/ 33 w 69"/>
                  <a:gd name="T59" fmla="*/ 146 h 146"/>
                  <a:gd name="T60" fmla="*/ 33 w 69"/>
                  <a:gd name="T61" fmla="*/ 77 h 146"/>
                  <a:gd name="T62" fmla="*/ 35 w 69"/>
                  <a:gd name="T63" fmla="*/ 77 h 146"/>
                  <a:gd name="T64" fmla="*/ 38 w 69"/>
                  <a:gd name="T65" fmla="*/ 146 h 146"/>
                  <a:gd name="T66" fmla="*/ 57 w 69"/>
                  <a:gd name="T67" fmla="*/ 146 h 146"/>
                  <a:gd name="T68" fmla="*/ 57 w 69"/>
                  <a:gd name="T69" fmla="*/ 77 h 146"/>
                  <a:gd name="T70" fmla="*/ 59 w 69"/>
                  <a:gd name="T71" fmla="*/ 77 h 146"/>
                  <a:gd name="T72" fmla="*/ 59 w 69"/>
                  <a:gd name="T73" fmla="*/ 77 h 146"/>
                  <a:gd name="T74" fmla="*/ 59 w 69"/>
                  <a:gd name="T75" fmla="*/ 77 h 146"/>
                  <a:gd name="T76" fmla="*/ 69 w 69"/>
                  <a:gd name="T77" fmla="*/ 76 h 146"/>
                  <a:gd name="T78" fmla="*/ 62 w 69"/>
                  <a:gd name="T79" fmla="*/ 9 h 146"/>
                  <a:gd name="T80" fmla="*/ 54 w 69"/>
                  <a:gd name="T81" fmla="*/ 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9" h="146">
                    <a:moveTo>
                      <a:pt x="54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51" y="1"/>
                      <a:pt x="49" y="1"/>
                      <a:pt x="47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1"/>
                      <a:pt x="18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1" y="1"/>
                      <a:pt x="7" y="4"/>
                      <a:pt x="7" y="9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3" y="77"/>
                      <a:pt x="7" y="77"/>
                      <a:pt x="10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0" y="77"/>
                      <a:pt x="10" y="77"/>
                      <a:pt x="11" y="77"/>
                    </a:cubicBezTo>
                    <a:cubicBezTo>
                      <a:pt x="11" y="77"/>
                      <a:pt x="11" y="77"/>
                      <a:pt x="12" y="77"/>
                    </a:cubicBezTo>
                    <a:cubicBezTo>
                      <a:pt x="14" y="146"/>
                      <a:pt x="14" y="146"/>
                      <a:pt x="14" y="146"/>
                    </a:cubicBezTo>
                    <a:cubicBezTo>
                      <a:pt x="33" y="146"/>
                      <a:pt x="33" y="146"/>
                      <a:pt x="33" y="146"/>
                    </a:cubicBezTo>
                    <a:cubicBezTo>
                      <a:pt x="34" y="126"/>
                      <a:pt x="34" y="91"/>
                      <a:pt x="33" y="77"/>
                    </a:cubicBezTo>
                    <a:cubicBezTo>
                      <a:pt x="34" y="77"/>
                      <a:pt x="35" y="77"/>
                      <a:pt x="35" y="77"/>
                    </a:cubicBezTo>
                    <a:cubicBezTo>
                      <a:pt x="38" y="146"/>
                      <a:pt x="38" y="146"/>
                      <a:pt x="38" y="146"/>
                    </a:cubicBezTo>
                    <a:cubicBezTo>
                      <a:pt x="57" y="146"/>
                      <a:pt x="57" y="146"/>
                      <a:pt x="57" y="146"/>
                    </a:cubicBezTo>
                    <a:cubicBezTo>
                      <a:pt x="58" y="126"/>
                      <a:pt x="57" y="91"/>
                      <a:pt x="57" y="77"/>
                    </a:cubicBezTo>
                    <a:cubicBezTo>
                      <a:pt x="58" y="77"/>
                      <a:pt x="58" y="77"/>
                      <a:pt x="59" y="77"/>
                    </a:cubicBezTo>
                    <a:cubicBezTo>
                      <a:pt x="59" y="77"/>
                      <a:pt x="59" y="77"/>
                      <a:pt x="59" y="77"/>
                    </a:cubicBezTo>
                    <a:cubicBezTo>
                      <a:pt x="59" y="77"/>
                      <a:pt x="59" y="77"/>
                      <a:pt x="59" y="77"/>
                    </a:cubicBezTo>
                    <a:cubicBezTo>
                      <a:pt x="62" y="77"/>
                      <a:pt x="66" y="77"/>
                      <a:pt x="69" y="76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2" y="4"/>
                      <a:pt x="58" y="1"/>
                      <a:pt x="54" y="1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</p:grpSp>
      </p:grpSp>
      <p:grpSp>
        <p:nvGrpSpPr>
          <p:cNvPr id="114" name="组合 113"/>
          <p:cNvGrpSpPr/>
          <p:nvPr/>
        </p:nvGrpSpPr>
        <p:grpSpPr>
          <a:xfrm>
            <a:off x="6347077" y="2926303"/>
            <a:ext cx="864000" cy="864000"/>
            <a:chOff x="6347077" y="2926303"/>
            <a:chExt cx="864000" cy="864000"/>
          </a:xfrm>
        </p:grpSpPr>
        <p:sp>
          <p:nvSpPr>
            <p:cNvPr id="70" name="Freeform 4"/>
            <p:cNvSpPr/>
            <p:nvPr/>
          </p:nvSpPr>
          <p:spPr bwMode="auto">
            <a:xfrm>
              <a:off x="6347077" y="2926303"/>
              <a:ext cx="864000" cy="864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  <a:effectLst>
              <a:outerShdw blurRad="2413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400">
                <a:solidFill>
                  <a:srgbClr val="FEFABC"/>
                </a:solidFill>
                <a:latin typeface="Bebas" pitchFamily="2" charset="0"/>
                <a:ea typeface="微软雅黑" panose="020B0503020204020204" charset="-122"/>
                <a:sym typeface="Bebas" pitchFamily="2" charset="0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6594897" y="3215721"/>
              <a:ext cx="440361" cy="356397"/>
              <a:chOff x="7286626" y="1281113"/>
              <a:chExt cx="782638" cy="633413"/>
            </a:xfrm>
            <a:solidFill>
              <a:srgbClr val="FEFEFE"/>
            </a:solidFill>
          </p:grpSpPr>
          <p:sp>
            <p:nvSpPr>
              <p:cNvPr id="72" name="Freeform 754"/>
              <p:cNvSpPr>
                <a:spLocks noEditPoints="1"/>
              </p:cNvSpPr>
              <p:nvPr/>
            </p:nvSpPr>
            <p:spPr bwMode="auto">
              <a:xfrm>
                <a:off x="7286626" y="1281113"/>
                <a:ext cx="782638" cy="633413"/>
              </a:xfrm>
              <a:custGeom>
                <a:avLst/>
                <a:gdLst>
                  <a:gd name="T0" fmla="*/ 200 w 209"/>
                  <a:gd name="T1" fmla="*/ 140 h 169"/>
                  <a:gd name="T2" fmla="*/ 159 w 209"/>
                  <a:gd name="T3" fmla="*/ 114 h 169"/>
                  <a:gd name="T4" fmla="*/ 148 w 209"/>
                  <a:gd name="T5" fmla="*/ 112 h 169"/>
                  <a:gd name="T6" fmla="*/ 144 w 209"/>
                  <a:gd name="T7" fmla="*/ 114 h 169"/>
                  <a:gd name="T8" fmla="*/ 137 w 209"/>
                  <a:gd name="T9" fmla="*/ 109 h 169"/>
                  <a:gd name="T10" fmla="*/ 144 w 209"/>
                  <a:gd name="T11" fmla="*/ 60 h 169"/>
                  <a:gd name="T12" fmla="*/ 60 w 209"/>
                  <a:gd name="T13" fmla="*/ 9 h 169"/>
                  <a:gd name="T14" fmla="*/ 9 w 209"/>
                  <a:gd name="T15" fmla="*/ 93 h 169"/>
                  <a:gd name="T16" fmla="*/ 93 w 209"/>
                  <a:gd name="T17" fmla="*/ 144 h 169"/>
                  <a:gd name="T18" fmla="*/ 129 w 209"/>
                  <a:gd name="T19" fmla="*/ 121 h 169"/>
                  <a:gd name="T20" fmla="*/ 136 w 209"/>
                  <a:gd name="T21" fmla="*/ 126 h 169"/>
                  <a:gd name="T22" fmla="*/ 143 w 209"/>
                  <a:gd name="T23" fmla="*/ 139 h 169"/>
                  <a:gd name="T24" fmla="*/ 183 w 209"/>
                  <a:gd name="T25" fmla="*/ 166 h 169"/>
                  <a:gd name="T26" fmla="*/ 195 w 209"/>
                  <a:gd name="T27" fmla="*/ 168 h 169"/>
                  <a:gd name="T28" fmla="*/ 204 w 209"/>
                  <a:gd name="T29" fmla="*/ 161 h 169"/>
                  <a:gd name="T30" fmla="*/ 200 w 209"/>
                  <a:gd name="T31" fmla="*/ 140 h 169"/>
                  <a:gd name="T32" fmla="*/ 90 w 209"/>
                  <a:gd name="T33" fmla="*/ 131 h 169"/>
                  <a:gd name="T34" fmla="*/ 22 w 209"/>
                  <a:gd name="T35" fmla="*/ 90 h 169"/>
                  <a:gd name="T36" fmla="*/ 63 w 209"/>
                  <a:gd name="T37" fmla="*/ 22 h 169"/>
                  <a:gd name="T38" fmla="*/ 131 w 209"/>
                  <a:gd name="T39" fmla="*/ 63 h 169"/>
                  <a:gd name="T40" fmla="*/ 90 w 209"/>
                  <a:gd name="T41" fmla="*/ 131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9" h="169">
                    <a:moveTo>
                      <a:pt x="200" y="140"/>
                    </a:moveTo>
                    <a:cubicBezTo>
                      <a:pt x="159" y="114"/>
                      <a:pt x="159" y="114"/>
                      <a:pt x="159" y="114"/>
                    </a:cubicBezTo>
                    <a:cubicBezTo>
                      <a:pt x="156" y="112"/>
                      <a:pt x="152" y="111"/>
                      <a:pt x="148" y="112"/>
                    </a:cubicBezTo>
                    <a:cubicBezTo>
                      <a:pt x="146" y="113"/>
                      <a:pt x="145" y="113"/>
                      <a:pt x="144" y="114"/>
                    </a:cubicBezTo>
                    <a:cubicBezTo>
                      <a:pt x="137" y="109"/>
                      <a:pt x="137" y="109"/>
                      <a:pt x="137" y="109"/>
                    </a:cubicBezTo>
                    <a:cubicBezTo>
                      <a:pt x="145" y="95"/>
                      <a:pt x="148" y="77"/>
                      <a:pt x="144" y="60"/>
                    </a:cubicBezTo>
                    <a:cubicBezTo>
                      <a:pt x="135" y="23"/>
                      <a:pt x="97" y="0"/>
                      <a:pt x="60" y="9"/>
                    </a:cubicBezTo>
                    <a:cubicBezTo>
                      <a:pt x="23" y="18"/>
                      <a:pt x="0" y="56"/>
                      <a:pt x="9" y="93"/>
                    </a:cubicBezTo>
                    <a:cubicBezTo>
                      <a:pt x="18" y="130"/>
                      <a:pt x="56" y="153"/>
                      <a:pt x="93" y="144"/>
                    </a:cubicBezTo>
                    <a:cubicBezTo>
                      <a:pt x="108" y="140"/>
                      <a:pt x="120" y="132"/>
                      <a:pt x="129" y="121"/>
                    </a:cubicBezTo>
                    <a:cubicBezTo>
                      <a:pt x="136" y="126"/>
                      <a:pt x="136" y="126"/>
                      <a:pt x="136" y="126"/>
                    </a:cubicBezTo>
                    <a:cubicBezTo>
                      <a:pt x="136" y="131"/>
                      <a:pt x="138" y="136"/>
                      <a:pt x="143" y="139"/>
                    </a:cubicBezTo>
                    <a:cubicBezTo>
                      <a:pt x="183" y="166"/>
                      <a:pt x="183" y="166"/>
                      <a:pt x="183" y="166"/>
                    </a:cubicBezTo>
                    <a:cubicBezTo>
                      <a:pt x="187" y="168"/>
                      <a:pt x="191" y="169"/>
                      <a:pt x="195" y="168"/>
                    </a:cubicBezTo>
                    <a:cubicBezTo>
                      <a:pt x="199" y="167"/>
                      <a:pt x="202" y="165"/>
                      <a:pt x="204" y="161"/>
                    </a:cubicBezTo>
                    <a:cubicBezTo>
                      <a:pt x="209" y="154"/>
                      <a:pt x="207" y="145"/>
                      <a:pt x="200" y="140"/>
                    </a:cubicBezTo>
                    <a:close/>
                    <a:moveTo>
                      <a:pt x="90" y="131"/>
                    </a:moveTo>
                    <a:cubicBezTo>
                      <a:pt x="60" y="139"/>
                      <a:pt x="29" y="120"/>
                      <a:pt x="22" y="90"/>
                    </a:cubicBezTo>
                    <a:cubicBezTo>
                      <a:pt x="14" y="59"/>
                      <a:pt x="33" y="29"/>
                      <a:pt x="63" y="22"/>
                    </a:cubicBezTo>
                    <a:cubicBezTo>
                      <a:pt x="94" y="14"/>
                      <a:pt x="124" y="33"/>
                      <a:pt x="131" y="63"/>
                    </a:cubicBezTo>
                    <a:cubicBezTo>
                      <a:pt x="139" y="93"/>
                      <a:pt x="120" y="124"/>
                      <a:pt x="90" y="131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  <p:sp>
            <p:nvSpPr>
              <p:cNvPr id="73" name="Freeform 755"/>
              <p:cNvSpPr>
                <a:spLocks noEditPoints="1"/>
              </p:cNvSpPr>
              <p:nvPr/>
            </p:nvSpPr>
            <p:spPr bwMode="auto">
              <a:xfrm>
                <a:off x="7432676" y="1441451"/>
                <a:ext cx="280988" cy="228600"/>
              </a:xfrm>
              <a:custGeom>
                <a:avLst/>
                <a:gdLst>
                  <a:gd name="T0" fmla="*/ 123 w 177"/>
                  <a:gd name="T1" fmla="*/ 116 h 144"/>
                  <a:gd name="T2" fmla="*/ 54 w 177"/>
                  <a:gd name="T3" fmla="*/ 116 h 144"/>
                  <a:gd name="T4" fmla="*/ 42 w 177"/>
                  <a:gd name="T5" fmla="*/ 144 h 144"/>
                  <a:gd name="T6" fmla="*/ 0 w 177"/>
                  <a:gd name="T7" fmla="*/ 144 h 144"/>
                  <a:gd name="T8" fmla="*/ 64 w 177"/>
                  <a:gd name="T9" fmla="*/ 0 h 144"/>
                  <a:gd name="T10" fmla="*/ 113 w 177"/>
                  <a:gd name="T11" fmla="*/ 0 h 144"/>
                  <a:gd name="T12" fmla="*/ 177 w 177"/>
                  <a:gd name="T13" fmla="*/ 144 h 144"/>
                  <a:gd name="T14" fmla="*/ 134 w 177"/>
                  <a:gd name="T15" fmla="*/ 144 h 144"/>
                  <a:gd name="T16" fmla="*/ 123 w 177"/>
                  <a:gd name="T17" fmla="*/ 116 h 144"/>
                  <a:gd name="T18" fmla="*/ 87 w 177"/>
                  <a:gd name="T19" fmla="*/ 31 h 144"/>
                  <a:gd name="T20" fmla="*/ 66 w 177"/>
                  <a:gd name="T21" fmla="*/ 88 h 144"/>
                  <a:gd name="T22" fmla="*/ 111 w 177"/>
                  <a:gd name="T23" fmla="*/ 88 h 144"/>
                  <a:gd name="T24" fmla="*/ 87 w 177"/>
                  <a:gd name="T25" fmla="*/ 3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7" h="144">
                    <a:moveTo>
                      <a:pt x="123" y="116"/>
                    </a:moveTo>
                    <a:lnTo>
                      <a:pt x="54" y="116"/>
                    </a:lnTo>
                    <a:lnTo>
                      <a:pt x="42" y="144"/>
                    </a:lnTo>
                    <a:lnTo>
                      <a:pt x="0" y="144"/>
                    </a:lnTo>
                    <a:lnTo>
                      <a:pt x="64" y="0"/>
                    </a:lnTo>
                    <a:lnTo>
                      <a:pt x="113" y="0"/>
                    </a:lnTo>
                    <a:lnTo>
                      <a:pt x="177" y="144"/>
                    </a:lnTo>
                    <a:lnTo>
                      <a:pt x="134" y="144"/>
                    </a:lnTo>
                    <a:lnTo>
                      <a:pt x="123" y="116"/>
                    </a:lnTo>
                    <a:close/>
                    <a:moveTo>
                      <a:pt x="87" y="31"/>
                    </a:moveTo>
                    <a:lnTo>
                      <a:pt x="66" y="88"/>
                    </a:lnTo>
                    <a:lnTo>
                      <a:pt x="111" y="88"/>
                    </a:lnTo>
                    <a:lnTo>
                      <a:pt x="87" y="3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</p:grpSp>
      </p:grpSp>
      <p:grpSp>
        <p:nvGrpSpPr>
          <p:cNvPr id="116" name="组合 115"/>
          <p:cNvGrpSpPr/>
          <p:nvPr/>
        </p:nvGrpSpPr>
        <p:grpSpPr>
          <a:xfrm>
            <a:off x="6347077" y="4504111"/>
            <a:ext cx="864000" cy="864000"/>
            <a:chOff x="6347077" y="4504111"/>
            <a:chExt cx="864000" cy="864000"/>
          </a:xfrm>
        </p:grpSpPr>
        <p:sp>
          <p:nvSpPr>
            <p:cNvPr id="75" name="Freeform 4"/>
            <p:cNvSpPr/>
            <p:nvPr/>
          </p:nvSpPr>
          <p:spPr bwMode="auto">
            <a:xfrm>
              <a:off x="6347077" y="4504111"/>
              <a:ext cx="864000" cy="864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  <a:effectLst>
              <a:outerShdw blurRad="2413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400">
                <a:solidFill>
                  <a:srgbClr val="FEFABC"/>
                </a:solidFill>
                <a:latin typeface="Bebas" pitchFamily="2" charset="0"/>
                <a:ea typeface="微软雅黑" panose="020B0503020204020204" charset="-122"/>
                <a:sym typeface="Bebas" pitchFamily="2" charset="0"/>
              </a:endParaRP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6611422" y="4772538"/>
              <a:ext cx="407311" cy="398378"/>
              <a:chOff x="8905875" y="4843463"/>
              <a:chExt cx="723900" cy="708025"/>
            </a:xfrm>
            <a:solidFill>
              <a:srgbClr val="FEFEFE"/>
            </a:solidFill>
          </p:grpSpPr>
          <p:sp>
            <p:nvSpPr>
              <p:cNvPr id="77" name="Freeform 797"/>
              <p:cNvSpPr/>
              <p:nvPr/>
            </p:nvSpPr>
            <p:spPr bwMode="auto">
              <a:xfrm>
                <a:off x="8905875" y="4843463"/>
                <a:ext cx="723900" cy="465138"/>
              </a:xfrm>
              <a:custGeom>
                <a:avLst/>
                <a:gdLst>
                  <a:gd name="T0" fmla="*/ 193 w 193"/>
                  <a:gd name="T1" fmla="*/ 84 h 124"/>
                  <a:gd name="T2" fmla="*/ 153 w 193"/>
                  <a:gd name="T3" fmla="*/ 44 h 124"/>
                  <a:gd name="T4" fmla="*/ 141 w 193"/>
                  <a:gd name="T5" fmla="*/ 46 h 124"/>
                  <a:gd name="T6" fmla="*/ 91 w 193"/>
                  <a:gd name="T7" fmla="*/ 0 h 124"/>
                  <a:gd name="T8" fmla="*/ 40 w 193"/>
                  <a:gd name="T9" fmla="*/ 51 h 124"/>
                  <a:gd name="T10" fmla="*/ 41 w 193"/>
                  <a:gd name="T11" fmla="*/ 61 h 124"/>
                  <a:gd name="T12" fmla="*/ 31 w 193"/>
                  <a:gd name="T13" fmla="*/ 61 h 124"/>
                  <a:gd name="T14" fmla="*/ 0 w 193"/>
                  <a:gd name="T15" fmla="*/ 92 h 124"/>
                  <a:gd name="T16" fmla="*/ 31 w 193"/>
                  <a:gd name="T17" fmla="*/ 124 h 124"/>
                  <a:gd name="T18" fmla="*/ 157 w 193"/>
                  <a:gd name="T19" fmla="*/ 124 h 124"/>
                  <a:gd name="T20" fmla="*/ 180 w 193"/>
                  <a:gd name="T21" fmla="*/ 113 h 124"/>
                  <a:gd name="T22" fmla="*/ 193 w 193"/>
                  <a:gd name="T23" fmla="*/ 8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3" h="124">
                    <a:moveTo>
                      <a:pt x="193" y="84"/>
                    </a:moveTo>
                    <a:cubicBezTo>
                      <a:pt x="193" y="62"/>
                      <a:pt x="176" y="44"/>
                      <a:pt x="153" y="44"/>
                    </a:cubicBezTo>
                    <a:cubicBezTo>
                      <a:pt x="149" y="44"/>
                      <a:pt x="145" y="44"/>
                      <a:pt x="141" y="46"/>
                    </a:cubicBezTo>
                    <a:cubicBezTo>
                      <a:pt x="139" y="20"/>
                      <a:pt x="117" y="0"/>
                      <a:pt x="91" y="0"/>
                    </a:cubicBezTo>
                    <a:cubicBezTo>
                      <a:pt x="62" y="0"/>
                      <a:pt x="40" y="23"/>
                      <a:pt x="40" y="51"/>
                    </a:cubicBezTo>
                    <a:cubicBezTo>
                      <a:pt x="40" y="54"/>
                      <a:pt x="40" y="57"/>
                      <a:pt x="41" y="61"/>
                    </a:cubicBezTo>
                    <a:cubicBezTo>
                      <a:pt x="31" y="61"/>
                      <a:pt x="31" y="61"/>
                      <a:pt x="31" y="61"/>
                    </a:cubicBezTo>
                    <a:cubicBezTo>
                      <a:pt x="14" y="61"/>
                      <a:pt x="0" y="75"/>
                      <a:pt x="0" y="92"/>
                    </a:cubicBezTo>
                    <a:cubicBezTo>
                      <a:pt x="0" y="109"/>
                      <a:pt x="14" y="124"/>
                      <a:pt x="31" y="124"/>
                    </a:cubicBezTo>
                    <a:cubicBezTo>
                      <a:pt x="157" y="124"/>
                      <a:pt x="157" y="124"/>
                      <a:pt x="157" y="124"/>
                    </a:cubicBezTo>
                    <a:cubicBezTo>
                      <a:pt x="166" y="124"/>
                      <a:pt x="175" y="120"/>
                      <a:pt x="180" y="113"/>
                    </a:cubicBezTo>
                    <a:cubicBezTo>
                      <a:pt x="188" y="106"/>
                      <a:pt x="193" y="95"/>
                      <a:pt x="193" y="84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  <p:sp>
            <p:nvSpPr>
              <p:cNvPr id="78" name="Freeform 798"/>
              <p:cNvSpPr/>
              <p:nvPr/>
            </p:nvSpPr>
            <p:spPr bwMode="auto">
              <a:xfrm>
                <a:off x="9097963" y="5443538"/>
                <a:ext cx="339725" cy="107950"/>
              </a:xfrm>
              <a:custGeom>
                <a:avLst/>
                <a:gdLst>
                  <a:gd name="T0" fmla="*/ 46 w 91"/>
                  <a:gd name="T1" fmla="*/ 29 h 29"/>
                  <a:gd name="T2" fmla="*/ 0 w 91"/>
                  <a:gd name="T3" fmla="*/ 10 h 29"/>
                  <a:gd name="T4" fmla="*/ 11 w 91"/>
                  <a:gd name="T5" fmla="*/ 0 h 29"/>
                  <a:gd name="T6" fmla="*/ 80 w 91"/>
                  <a:gd name="T7" fmla="*/ 0 h 29"/>
                  <a:gd name="T8" fmla="*/ 91 w 91"/>
                  <a:gd name="T9" fmla="*/ 10 h 29"/>
                  <a:gd name="T10" fmla="*/ 46 w 91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" h="29">
                    <a:moveTo>
                      <a:pt x="46" y="29"/>
                    </a:moveTo>
                    <a:cubicBezTo>
                      <a:pt x="29" y="29"/>
                      <a:pt x="13" y="23"/>
                      <a:pt x="0" y="1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0" y="19"/>
                      <a:pt x="61" y="19"/>
                      <a:pt x="80" y="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78" y="23"/>
                      <a:pt x="62" y="29"/>
                      <a:pt x="46" y="29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  <p:sp>
            <p:nvSpPr>
              <p:cNvPr id="79" name="Freeform 799"/>
              <p:cNvSpPr/>
              <p:nvPr/>
            </p:nvSpPr>
            <p:spPr bwMode="auto">
              <a:xfrm>
                <a:off x="9175750" y="5364163"/>
                <a:ext cx="184150" cy="79375"/>
              </a:xfrm>
              <a:custGeom>
                <a:avLst/>
                <a:gdLst>
                  <a:gd name="T0" fmla="*/ 25 w 49"/>
                  <a:gd name="T1" fmla="*/ 21 h 21"/>
                  <a:gd name="T2" fmla="*/ 0 w 49"/>
                  <a:gd name="T3" fmla="*/ 11 h 21"/>
                  <a:gd name="T4" fmla="*/ 10 w 49"/>
                  <a:gd name="T5" fmla="*/ 0 h 21"/>
                  <a:gd name="T6" fmla="*/ 39 w 49"/>
                  <a:gd name="T7" fmla="*/ 0 h 21"/>
                  <a:gd name="T8" fmla="*/ 49 w 49"/>
                  <a:gd name="T9" fmla="*/ 11 h 21"/>
                  <a:gd name="T10" fmla="*/ 25 w 49"/>
                  <a:gd name="T1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21">
                    <a:moveTo>
                      <a:pt x="25" y="21"/>
                    </a:moveTo>
                    <a:cubicBezTo>
                      <a:pt x="16" y="21"/>
                      <a:pt x="7" y="17"/>
                      <a:pt x="0" y="1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8" y="8"/>
                      <a:pt x="31" y="8"/>
                      <a:pt x="39" y="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2" y="17"/>
                      <a:pt x="34" y="21"/>
                      <a:pt x="25" y="21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4836522" y="1410909"/>
            <a:ext cx="864000" cy="864000"/>
            <a:chOff x="4836522" y="1410909"/>
            <a:chExt cx="864000" cy="864000"/>
          </a:xfrm>
        </p:grpSpPr>
        <p:sp>
          <p:nvSpPr>
            <p:cNvPr id="81" name="Freeform 4"/>
            <p:cNvSpPr/>
            <p:nvPr/>
          </p:nvSpPr>
          <p:spPr bwMode="auto">
            <a:xfrm>
              <a:off x="4836522" y="1410909"/>
              <a:ext cx="864000" cy="864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  <a:effectLst>
              <a:outerShdw blurRad="2413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400">
                <a:solidFill>
                  <a:srgbClr val="FEFABC"/>
                </a:solidFill>
                <a:latin typeface="Bebas" pitchFamily="2" charset="0"/>
                <a:ea typeface="微软雅黑" panose="020B0503020204020204" charset="-122"/>
                <a:sym typeface="Bebas" pitchFamily="2" charset="0"/>
              </a:endParaRPr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5117838" y="1684695"/>
              <a:ext cx="373368" cy="387660"/>
              <a:chOff x="10518775" y="3081338"/>
              <a:chExt cx="663575" cy="688975"/>
            </a:xfrm>
            <a:solidFill>
              <a:schemeClr val="bg1">
                <a:lumMod val="65000"/>
              </a:schemeClr>
            </a:solidFill>
          </p:grpSpPr>
          <p:sp>
            <p:nvSpPr>
              <p:cNvPr id="83" name="Oval 800"/>
              <p:cNvSpPr>
                <a:spLocks noChangeArrowheads="1"/>
              </p:cNvSpPr>
              <p:nvPr/>
            </p:nvSpPr>
            <p:spPr bwMode="auto">
              <a:xfrm>
                <a:off x="10590213" y="3433763"/>
                <a:ext cx="127000" cy="1603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  <p:sp>
            <p:nvSpPr>
              <p:cNvPr id="84" name="Freeform 801"/>
              <p:cNvSpPr/>
              <p:nvPr/>
            </p:nvSpPr>
            <p:spPr bwMode="auto">
              <a:xfrm>
                <a:off x="10518775" y="3609975"/>
                <a:ext cx="112713" cy="160338"/>
              </a:xfrm>
              <a:custGeom>
                <a:avLst/>
                <a:gdLst>
                  <a:gd name="T0" fmla="*/ 19 w 30"/>
                  <a:gd name="T1" fmla="*/ 18 h 43"/>
                  <a:gd name="T2" fmla="*/ 23 w 30"/>
                  <a:gd name="T3" fmla="*/ 11 h 43"/>
                  <a:gd name="T4" fmla="*/ 14 w 30"/>
                  <a:gd name="T5" fmla="*/ 6 h 43"/>
                  <a:gd name="T6" fmla="*/ 22 w 30"/>
                  <a:gd name="T7" fmla="*/ 0 h 43"/>
                  <a:gd name="T8" fmla="*/ 22 w 30"/>
                  <a:gd name="T9" fmla="*/ 0 h 43"/>
                  <a:gd name="T10" fmla="*/ 13 w 30"/>
                  <a:gd name="T11" fmla="*/ 1 h 43"/>
                  <a:gd name="T12" fmla="*/ 12 w 30"/>
                  <a:gd name="T13" fmla="*/ 1 h 43"/>
                  <a:gd name="T14" fmla="*/ 12 w 30"/>
                  <a:gd name="T15" fmla="*/ 1 h 43"/>
                  <a:gd name="T16" fmla="*/ 2 w 30"/>
                  <a:gd name="T17" fmla="*/ 11 h 43"/>
                  <a:gd name="T18" fmla="*/ 0 w 30"/>
                  <a:gd name="T19" fmla="*/ 31 h 43"/>
                  <a:gd name="T20" fmla="*/ 30 w 30"/>
                  <a:gd name="T21" fmla="*/ 43 h 43"/>
                  <a:gd name="T22" fmla="*/ 30 w 30"/>
                  <a:gd name="T23" fmla="*/ 42 h 43"/>
                  <a:gd name="T24" fmla="*/ 19 w 30"/>
                  <a:gd name="T25" fmla="*/ 1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3">
                    <a:moveTo>
                      <a:pt x="19" y="18"/>
                    </a:moveTo>
                    <a:cubicBezTo>
                      <a:pt x="23" y="11"/>
                      <a:pt x="23" y="11"/>
                      <a:pt x="23" y="11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9" y="0"/>
                      <a:pt x="16" y="0"/>
                      <a:pt x="13" y="1"/>
                    </a:cubicBezTo>
                    <a:cubicBezTo>
                      <a:pt x="13" y="1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7" y="1"/>
                      <a:pt x="2" y="5"/>
                      <a:pt x="2" y="1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9" y="37"/>
                      <a:pt x="19" y="42"/>
                      <a:pt x="30" y="43"/>
                    </a:cubicBezTo>
                    <a:cubicBezTo>
                      <a:pt x="30" y="42"/>
                      <a:pt x="30" y="42"/>
                      <a:pt x="30" y="42"/>
                    </a:cubicBezTo>
                    <a:lnTo>
                      <a:pt x="19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  <p:sp>
            <p:nvSpPr>
              <p:cNvPr id="85" name="Freeform 802"/>
              <p:cNvSpPr/>
              <p:nvPr/>
            </p:nvSpPr>
            <p:spPr bwMode="auto">
              <a:xfrm>
                <a:off x="10675938" y="3609975"/>
                <a:ext cx="112713" cy="160338"/>
              </a:xfrm>
              <a:custGeom>
                <a:avLst/>
                <a:gdLst>
                  <a:gd name="T0" fmla="*/ 29 w 30"/>
                  <a:gd name="T1" fmla="*/ 11 h 43"/>
                  <a:gd name="T2" fmla="*/ 18 w 30"/>
                  <a:gd name="T3" fmla="*/ 1 h 43"/>
                  <a:gd name="T4" fmla="*/ 18 w 30"/>
                  <a:gd name="T5" fmla="*/ 1 h 43"/>
                  <a:gd name="T6" fmla="*/ 17 w 30"/>
                  <a:gd name="T7" fmla="*/ 1 h 43"/>
                  <a:gd name="T8" fmla="*/ 8 w 30"/>
                  <a:gd name="T9" fmla="*/ 0 h 43"/>
                  <a:gd name="T10" fmla="*/ 8 w 30"/>
                  <a:gd name="T11" fmla="*/ 0 h 43"/>
                  <a:gd name="T12" fmla="*/ 16 w 30"/>
                  <a:gd name="T13" fmla="*/ 6 h 43"/>
                  <a:gd name="T14" fmla="*/ 7 w 30"/>
                  <a:gd name="T15" fmla="*/ 11 h 43"/>
                  <a:gd name="T16" fmla="*/ 11 w 30"/>
                  <a:gd name="T17" fmla="*/ 18 h 43"/>
                  <a:gd name="T18" fmla="*/ 0 w 30"/>
                  <a:gd name="T19" fmla="*/ 42 h 43"/>
                  <a:gd name="T20" fmla="*/ 0 w 30"/>
                  <a:gd name="T21" fmla="*/ 43 h 43"/>
                  <a:gd name="T22" fmla="*/ 30 w 30"/>
                  <a:gd name="T23" fmla="*/ 30 h 43"/>
                  <a:gd name="T24" fmla="*/ 29 w 30"/>
                  <a:gd name="T25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3">
                    <a:moveTo>
                      <a:pt x="29" y="11"/>
                    </a:moveTo>
                    <a:cubicBezTo>
                      <a:pt x="28" y="5"/>
                      <a:pt x="23" y="1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4" y="0"/>
                      <a:pt x="11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2"/>
                      <a:pt x="22" y="37"/>
                      <a:pt x="30" y="30"/>
                    </a:cubicBezTo>
                    <a:lnTo>
                      <a:pt x="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  <p:sp>
            <p:nvSpPr>
              <p:cNvPr id="86" name="Freeform 803"/>
              <p:cNvSpPr/>
              <p:nvPr/>
            </p:nvSpPr>
            <p:spPr bwMode="auto">
              <a:xfrm>
                <a:off x="10631488" y="3602038"/>
                <a:ext cx="44450" cy="168275"/>
              </a:xfrm>
              <a:custGeom>
                <a:avLst/>
                <a:gdLst>
                  <a:gd name="T0" fmla="*/ 10 w 12"/>
                  <a:gd name="T1" fmla="*/ 10 h 45"/>
                  <a:gd name="T2" fmla="*/ 12 w 12"/>
                  <a:gd name="T3" fmla="*/ 8 h 45"/>
                  <a:gd name="T4" fmla="*/ 9 w 12"/>
                  <a:gd name="T5" fmla="*/ 0 h 45"/>
                  <a:gd name="T6" fmla="*/ 2 w 12"/>
                  <a:gd name="T7" fmla="*/ 0 h 45"/>
                  <a:gd name="T8" fmla="*/ 0 w 12"/>
                  <a:gd name="T9" fmla="*/ 8 h 45"/>
                  <a:gd name="T10" fmla="*/ 2 w 12"/>
                  <a:gd name="T11" fmla="*/ 10 h 45"/>
                  <a:gd name="T12" fmla="*/ 0 w 12"/>
                  <a:gd name="T13" fmla="*/ 44 h 45"/>
                  <a:gd name="T14" fmla="*/ 0 w 12"/>
                  <a:gd name="T15" fmla="*/ 45 h 45"/>
                  <a:gd name="T16" fmla="*/ 6 w 12"/>
                  <a:gd name="T17" fmla="*/ 45 h 45"/>
                  <a:gd name="T18" fmla="*/ 12 w 12"/>
                  <a:gd name="T19" fmla="*/ 45 h 45"/>
                  <a:gd name="T20" fmla="*/ 12 w 12"/>
                  <a:gd name="T21" fmla="*/ 44 h 45"/>
                  <a:gd name="T22" fmla="*/ 10 w 12"/>
                  <a:gd name="T23" fmla="*/ 1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5">
                    <a:moveTo>
                      <a:pt x="10" y="10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2" y="45"/>
                      <a:pt x="4" y="45"/>
                      <a:pt x="6" y="45"/>
                    </a:cubicBezTo>
                    <a:cubicBezTo>
                      <a:pt x="8" y="45"/>
                      <a:pt x="10" y="45"/>
                      <a:pt x="12" y="45"/>
                    </a:cubicBezTo>
                    <a:cubicBezTo>
                      <a:pt x="12" y="44"/>
                      <a:pt x="12" y="44"/>
                      <a:pt x="12" y="44"/>
                    </a:cubicBezTo>
                    <a:lnTo>
                      <a:pt x="1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  <p:sp>
            <p:nvSpPr>
              <p:cNvPr id="87" name="Freeform 804"/>
              <p:cNvSpPr>
                <a:spLocks noEditPoints="1"/>
              </p:cNvSpPr>
              <p:nvPr/>
            </p:nvSpPr>
            <p:spPr bwMode="auto">
              <a:xfrm>
                <a:off x="10690225" y="3081338"/>
                <a:ext cx="492125" cy="427038"/>
              </a:xfrm>
              <a:custGeom>
                <a:avLst/>
                <a:gdLst>
                  <a:gd name="T0" fmla="*/ 113 w 131"/>
                  <a:gd name="T1" fmla="*/ 0 h 114"/>
                  <a:gd name="T2" fmla="*/ 18 w 131"/>
                  <a:gd name="T3" fmla="*/ 0 h 114"/>
                  <a:gd name="T4" fmla="*/ 0 w 131"/>
                  <a:gd name="T5" fmla="*/ 18 h 114"/>
                  <a:gd name="T6" fmla="*/ 0 w 131"/>
                  <a:gd name="T7" fmla="*/ 68 h 114"/>
                  <a:gd name="T8" fmla="*/ 18 w 131"/>
                  <a:gd name="T9" fmla="*/ 86 h 114"/>
                  <a:gd name="T10" fmla="*/ 33 w 131"/>
                  <a:gd name="T11" fmla="*/ 86 h 114"/>
                  <a:gd name="T12" fmla="*/ 14 w 131"/>
                  <a:gd name="T13" fmla="*/ 114 h 114"/>
                  <a:gd name="T14" fmla="*/ 69 w 131"/>
                  <a:gd name="T15" fmla="*/ 86 h 114"/>
                  <a:gd name="T16" fmla="*/ 113 w 131"/>
                  <a:gd name="T17" fmla="*/ 86 h 114"/>
                  <a:gd name="T18" fmla="*/ 131 w 131"/>
                  <a:gd name="T19" fmla="*/ 68 h 114"/>
                  <a:gd name="T20" fmla="*/ 131 w 131"/>
                  <a:gd name="T21" fmla="*/ 18 h 114"/>
                  <a:gd name="T22" fmla="*/ 113 w 131"/>
                  <a:gd name="T23" fmla="*/ 0 h 114"/>
                  <a:gd name="T24" fmla="*/ 37 w 131"/>
                  <a:gd name="T25" fmla="*/ 52 h 114"/>
                  <a:gd name="T26" fmla="*/ 29 w 131"/>
                  <a:gd name="T27" fmla="*/ 44 h 114"/>
                  <a:gd name="T28" fmla="*/ 37 w 131"/>
                  <a:gd name="T29" fmla="*/ 36 h 114"/>
                  <a:gd name="T30" fmla="*/ 45 w 131"/>
                  <a:gd name="T31" fmla="*/ 44 h 114"/>
                  <a:gd name="T32" fmla="*/ 37 w 131"/>
                  <a:gd name="T33" fmla="*/ 52 h 114"/>
                  <a:gd name="T34" fmla="*/ 65 w 131"/>
                  <a:gd name="T35" fmla="*/ 52 h 114"/>
                  <a:gd name="T36" fmla="*/ 57 w 131"/>
                  <a:gd name="T37" fmla="*/ 44 h 114"/>
                  <a:gd name="T38" fmla="*/ 65 w 131"/>
                  <a:gd name="T39" fmla="*/ 36 h 114"/>
                  <a:gd name="T40" fmla="*/ 73 w 131"/>
                  <a:gd name="T41" fmla="*/ 44 h 114"/>
                  <a:gd name="T42" fmla="*/ 65 w 131"/>
                  <a:gd name="T43" fmla="*/ 52 h 114"/>
                  <a:gd name="T44" fmla="*/ 93 w 131"/>
                  <a:gd name="T45" fmla="*/ 52 h 114"/>
                  <a:gd name="T46" fmla="*/ 85 w 131"/>
                  <a:gd name="T47" fmla="*/ 44 h 114"/>
                  <a:gd name="T48" fmla="*/ 93 w 131"/>
                  <a:gd name="T49" fmla="*/ 36 h 114"/>
                  <a:gd name="T50" fmla="*/ 101 w 131"/>
                  <a:gd name="T51" fmla="*/ 44 h 114"/>
                  <a:gd name="T52" fmla="*/ 93 w 131"/>
                  <a:gd name="T53" fmla="*/ 5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1" h="114">
                    <a:moveTo>
                      <a:pt x="11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8"/>
                      <a:pt x="8" y="86"/>
                      <a:pt x="18" y="86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14" y="114"/>
                      <a:pt x="14" y="114"/>
                      <a:pt x="14" y="114"/>
                    </a:cubicBezTo>
                    <a:cubicBezTo>
                      <a:pt x="69" y="86"/>
                      <a:pt x="69" y="86"/>
                      <a:pt x="69" y="86"/>
                    </a:cubicBezTo>
                    <a:cubicBezTo>
                      <a:pt x="113" y="86"/>
                      <a:pt x="113" y="86"/>
                      <a:pt x="113" y="86"/>
                    </a:cubicBezTo>
                    <a:cubicBezTo>
                      <a:pt x="123" y="86"/>
                      <a:pt x="131" y="78"/>
                      <a:pt x="131" y="68"/>
                    </a:cubicBezTo>
                    <a:cubicBezTo>
                      <a:pt x="131" y="18"/>
                      <a:pt x="131" y="18"/>
                      <a:pt x="131" y="18"/>
                    </a:cubicBezTo>
                    <a:cubicBezTo>
                      <a:pt x="131" y="8"/>
                      <a:pt x="123" y="0"/>
                      <a:pt x="113" y="0"/>
                    </a:cubicBezTo>
                    <a:close/>
                    <a:moveTo>
                      <a:pt x="37" y="52"/>
                    </a:moveTo>
                    <a:cubicBezTo>
                      <a:pt x="33" y="52"/>
                      <a:pt x="29" y="48"/>
                      <a:pt x="29" y="44"/>
                    </a:cubicBezTo>
                    <a:cubicBezTo>
                      <a:pt x="29" y="40"/>
                      <a:pt x="33" y="36"/>
                      <a:pt x="37" y="36"/>
                    </a:cubicBezTo>
                    <a:cubicBezTo>
                      <a:pt x="41" y="36"/>
                      <a:pt x="45" y="40"/>
                      <a:pt x="45" y="44"/>
                    </a:cubicBezTo>
                    <a:cubicBezTo>
                      <a:pt x="45" y="48"/>
                      <a:pt x="41" y="52"/>
                      <a:pt x="37" y="52"/>
                    </a:cubicBezTo>
                    <a:close/>
                    <a:moveTo>
                      <a:pt x="65" y="52"/>
                    </a:moveTo>
                    <a:cubicBezTo>
                      <a:pt x="61" y="52"/>
                      <a:pt x="57" y="48"/>
                      <a:pt x="57" y="44"/>
                    </a:cubicBezTo>
                    <a:cubicBezTo>
                      <a:pt x="57" y="40"/>
                      <a:pt x="61" y="36"/>
                      <a:pt x="65" y="36"/>
                    </a:cubicBezTo>
                    <a:cubicBezTo>
                      <a:pt x="69" y="36"/>
                      <a:pt x="73" y="40"/>
                      <a:pt x="73" y="44"/>
                    </a:cubicBezTo>
                    <a:cubicBezTo>
                      <a:pt x="73" y="48"/>
                      <a:pt x="69" y="52"/>
                      <a:pt x="65" y="52"/>
                    </a:cubicBezTo>
                    <a:close/>
                    <a:moveTo>
                      <a:pt x="93" y="52"/>
                    </a:moveTo>
                    <a:cubicBezTo>
                      <a:pt x="89" y="52"/>
                      <a:pt x="85" y="48"/>
                      <a:pt x="85" y="44"/>
                    </a:cubicBezTo>
                    <a:cubicBezTo>
                      <a:pt x="85" y="40"/>
                      <a:pt x="89" y="36"/>
                      <a:pt x="93" y="36"/>
                    </a:cubicBezTo>
                    <a:cubicBezTo>
                      <a:pt x="97" y="36"/>
                      <a:pt x="101" y="40"/>
                      <a:pt x="101" y="44"/>
                    </a:cubicBezTo>
                    <a:cubicBezTo>
                      <a:pt x="101" y="48"/>
                      <a:pt x="97" y="52"/>
                      <a:pt x="93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  <p:sp>
            <p:nvSpPr>
              <p:cNvPr id="88" name="Oval 805"/>
              <p:cNvSpPr>
                <a:spLocks noChangeArrowheads="1"/>
              </p:cNvSpPr>
              <p:nvPr/>
            </p:nvSpPr>
            <p:spPr bwMode="auto">
              <a:xfrm>
                <a:off x="10871200" y="3478213"/>
                <a:ext cx="85725" cy="1079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  <p:sp>
            <p:nvSpPr>
              <p:cNvPr id="89" name="Freeform 806"/>
              <p:cNvSpPr/>
              <p:nvPr/>
            </p:nvSpPr>
            <p:spPr bwMode="auto">
              <a:xfrm>
                <a:off x="10825163" y="3594100"/>
                <a:ext cx="176213" cy="90488"/>
              </a:xfrm>
              <a:custGeom>
                <a:avLst/>
                <a:gdLst>
                  <a:gd name="T0" fmla="*/ 23 w 47"/>
                  <a:gd name="T1" fmla="*/ 24 h 24"/>
                  <a:gd name="T2" fmla="*/ 47 w 47"/>
                  <a:gd name="T3" fmla="*/ 18 h 24"/>
                  <a:gd name="T4" fmla="*/ 46 w 47"/>
                  <a:gd name="T5" fmla="*/ 8 h 24"/>
                  <a:gd name="T6" fmla="*/ 40 w 47"/>
                  <a:gd name="T7" fmla="*/ 1 h 24"/>
                  <a:gd name="T8" fmla="*/ 39 w 47"/>
                  <a:gd name="T9" fmla="*/ 1 h 24"/>
                  <a:gd name="T10" fmla="*/ 38 w 47"/>
                  <a:gd name="T11" fmla="*/ 1 h 24"/>
                  <a:gd name="T12" fmla="*/ 8 w 47"/>
                  <a:gd name="T13" fmla="*/ 1 h 24"/>
                  <a:gd name="T14" fmla="*/ 7 w 47"/>
                  <a:gd name="T15" fmla="*/ 1 h 24"/>
                  <a:gd name="T16" fmla="*/ 7 w 47"/>
                  <a:gd name="T17" fmla="*/ 1 h 24"/>
                  <a:gd name="T18" fmla="*/ 0 w 47"/>
                  <a:gd name="T19" fmla="*/ 8 h 24"/>
                  <a:gd name="T20" fmla="*/ 0 w 47"/>
                  <a:gd name="T21" fmla="*/ 18 h 24"/>
                  <a:gd name="T22" fmla="*/ 23 w 47"/>
                  <a:gd name="T2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" h="24">
                    <a:moveTo>
                      <a:pt x="23" y="24"/>
                    </a:moveTo>
                    <a:cubicBezTo>
                      <a:pt x="32" y="24"/>
                      <a:pt x="40" y="21"/>
                      <a:pt x="47" y="1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4"/>
                      <a:pt x="43" y="1"/>
                      <a:pt x="40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39" y="1"/>
                      <a:pt x="38" y="1"/>
                    </a:cubicBezTo>
                    <a:cubicBezTo>
                      <a:pt x="28" y="0"/>
                      <a:pt x="18" y="0"/>
                      <a:pt x="8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" y="1"/>
                      <a:pt x="1" y="4"/>
                      <a:pt x="0" y="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21"/>
                      <a:pt x="15" y="24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</p:grpSp>
      </p:grpSp>
      <p:grpSp>
        <p:nvGrpSpPr>
          <p:cNvPr id="115" name="组合 114"/>
          <p:cNvGrpSpPr/>
          <p:nvPr/>
        </p:nvGrpSpPr>
        <p:grpSpPr>
          <a:xfrm>
            <a:off x="4836522" y="4504111"/>
            <a:ext cx="864000" cy="864000"/>
            <a:chOff x="4836522" y="4504111"/>
            <a:chExt cx="864000" cy="864000"/>
          </a:xfrm>
        </p:grpSpPr>
        <p:sp>
          <p:nvSpPr>
            <p:cNvPr id="91" name="Freeform 4"/>
            <p:cNvSpPr/>
            <p:nvPr/>
          </p:nvSpPr>
          <p:spPr bwMode="auto">
            <a:xfrm>
              <a:off x="4836522" y="4504111"/>
              <a:ext cx="864000" cy="864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  <a:effectLst>
              <a:outerShdw blurRad="2413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400">
                <a:solidFill>
                  <a:srgbClr val="FEFABC"/>
                </a:solidFill>
                <a:latin typeface="Bebas" pitchFamily="2" charset="0"/>
                <a:ea typeface="微软雅黑" panose="020B0503020204020204" charset="-122"/>
                <a:sym typeface="Bebas" pitchFamily="2" charset="0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5090595" y="4763159"/>
              <a:ext cx="427855" cy="417136"/>
              <a:chOff x="5753100" y="4821238"/>
              <a:chExt cx="760413" cy="741362"/>
            </a:xfrm>
            <a:solidFill>
              <a:srgbClr val="FEFEFE"/>
            </a:solidFill>
          </p:grpSpPr>
          <p:sp>
            <p:nvSpPr>
              <p:cNvPr id="93" name="Freeform 915"/>
              <p:cNvSpPr/>
              <p:nvPr/>
            </p:nvSpPr>
            <p:spPr bwMode="auto">
              <a:xfrm>
                <a:off x="6064250" y="4821238"/>
                <a:ext cx="104775" cy="123825"/>
              </a:xfrm>
              <a:custGeom>
                <a:avLst/>
                <a:gdLst>
                  <a:gd name="T0" fmla="*/ 11 w 28"/>
                  <a:gd name="T1" fmla="*/ 32 h 33"/>
                  <a:gd name="T2" fmla="*/ 26 w 28"/>
                  <a:gd name="T3" fmla="*/ 19 h 33"/>
                  <a:gd name="T4" fmla="*/ 17 w 28"/>
                  <a:gd name="T5" fmla="*/ 1 h 33"/>
                  <a:gd name="T6" fmla="*/ 1 w 28"/>
                  <a:gd name="T7" fmla="*/ 14 h 33"/>
                  <a:gd name="T8" fmla="*/ 11 w 28"/>
                  <a:gd name="T9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3">
                    <a:moveTo>
                      <a:pt x="11" y="32"/>
                    </a:moveTo>
                    <a:cubicBezTo>
                      <a:pt x="18" y="33"/>
                      <a:pt x="24" y="27"/>
                      <a:pt x="26" y="19"/>
                    </a:cubicBezTo>
                    <a:cubicBezTo>
                      <a:pt x="28" y="10"/>
                      <a:pt x="24" y="2"/>
                      <a:pt x="17" y="1"/>
                    </a:cubicBezTo>
                    <a:cubicBezTo>
                      <a:pt x="10" y="0"/>
                      <a:pt x="3" y="6"/>
                      <a:pt x="1" y="14"/>
                    </a:cubicBezTo>
                    <a:cubicBezTo>
                      <a:pt x="0" y="22"/>
                      <a:pt x="4" y="30"/>
                      <a:pt x="11" y="32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  <p:sp>
            <p:nvSpPr>
              <p:cNvPr id="94" name="Freeform 916"/>
              <p:cNvSpPr/>
              <p:nvPr/>
            </p:nvSpPr>
            <p:spPr bwMode="auto">
              <a:xfrm>
                <a:off x="5838825" y="4929188"/>
                <a:ext cx="471488" cy="492125"/>
              </a:xfrm>
              <a:custGeom>
                <a:avLst/>
                <a:gdLst>
                  <a:gd name="T0" fmla="*/ 27 w 126"/>
                  <a:gd name="T1" fmla="*/ 32 h 131"/>
                  <a:gd name="T2" fmla="*/ 40 w 126"/>
                  <a:gd name="T3" fmla="*/ 22 h 131"/>
                  <a:gd name="T4" fmla="*/ 26 w 126"/>
                  <a:gd name="T5" fmla="*/ 62 h 131"/>
                  <a:gd name="T6" fmla="*/ 26 w 126"/>
                  <a:gd name="T7" fmla="*/ 62 h 131"/>
                  <a:gd name="T8" fmla="*/ 36 w 126"/>
                  <a:gd name="T9" fmla="*/ 66 h 131"/>
                  <a:gd name="T10" fmla="*/ 31 w 126"/>
                  <a:gd name="T11" fmla="*/ 91 h 131"/>
                  <a:gd name="T12" fmla="*/ 17 w 126"/>
                  <a:gd name="T13" fmla="*/ 123 h 131"/>
                  <a:gd name="T14" fmla="*/ 32 w 126"/>
                  <a:gd name="T15" fmla="*/ 131 h 131"/>
                  <a:gd name="T16" fmla="*/ 51 w 126"/>
                  <a:gd name="T17" fmla="*/ 88 h 131"/>
                  <a:gd name="T18" fmla="*/ 54 w 126"/>
                  <a:gd name="T19" fmla="*/ 74 h 131"/>
                  <a:gd name="T20" fmla="*/ 75 w 126"/>
                  <a:gd name="T21" fmla="*/ 75 h 131"/>
                  <a:gd name="T22" fmla="*/ 73 w 126"/>
                  <a:gd name="T23" fmla="*/ 79 h 131"/>
                  <a:gd name="T24" fmla="*/ 70 w 126"/>
                  <a:gd name="T25" fmla="*/ 96 h 131"/>
                  <a:gd name="T26" fmla="*/ 86 w 126"/>
                  <a:gd name="T27" fmla="*/ 100 h 131"/>
                  <a:gd name="T28" fmla="*/ 92 w 126"/>
                  <a:gd name="T29" fmla="*/ 80 h 131"/>
                  <a:gd name="T30" fmla="*/ 95 w 126"/>
                  <a:gd name="T31" fmla="*/ 69 h 131"/>
                  <a:gd name="T32" fmla="*/ 86 w 126"/>
                  <a:gd name="T33" fmla="*/ 57 h 131"/>
                  <a:gd name="T34" fmla="*/ 86 w 126"/>
                  <a:gd name="T35" fmla="*/ 57 h 131"/>
                  <a:gd name="T36" fmla="*/ 85 w 126"/>
                  <a:gd name="T37" fmla="*/ 57 h 131"/>
                  <a:gd name="T38" fmla="*/ 84 w 126"/>
                  <a:gd name="T39" fmla="*/ 57 h 131"/>
                  <a:gd name="T40" fmla="*/ 81 w 126"/>
                  <a:gd name="T41" fmla="*/ 56 h 131"/>
                  <a:gd name="T42" fmla="*/ 76 w 126"/>
                  <a:gd name="T43" fmla="*/ 56 h 131"/>
                  <a:gd name="T44" fmla="*/ 66 w 126"/>
                  <a:gd name="T45" fmla="*/ 55 h 131"/>
                  <a:gd name="T46" fmla="*/ 74 w 126"/>
                  <a:gd name="T47" fmla="*/ 27 h 131"/>
                  <a:gd name="T48" fmla="*/ 78 w 126"/>
                  <a:gd name="T49" fmla="*/ 33 h 131"/>
                  <a:gd name="T50" fmla="*/ 83 w 126"/>
                  <a:gd name="T51" fmla="*/ 39 h 131"/>
                  <a:gd name="T52" fmla="*/ 84 w 126"/>
                  <a:gd name="T53" fmla="*/ 40 h 131"/>
                  <a:gd name="T54" fmla="*/ 91 w 126"/>
                  <a:gd name="T55" fmla="*/ 45 h 131"/>
                  <a:gd name="T56" fmla="*/ 91 w 126"/>
                  <a:gd name="T57" fmla="*/ 45 h 131"/>
                  <a:gd name="T58" fmla="*/ 91 w 126"/>
                  <a:gd name="T59" fmla="*/ 45 h 131"/>
                  <a:gd name="T60" fmla="*/ 92 w 126"/>
                  <a:gd name="T61" fmla="*/ 45 h 131"/>
                  <a:gd name="T62" fmla="*/ 95 w 126"/>
                  <a:gd name="T63" fmla="*/ 45 h 131"/>
                  <a:gd name="T64" fmla="*/ 126 w 126"/>
                  <a:gd name="T65" fmla="*/ 45 h 131"/>
                  <a:gd name="T66" fmla="*/ 126 w 126"/>
                  <a:gd name="T67" fmla="*/ 28 h 131"/>
                  <a:gd name="T68" fmla="*/ 95 w 126"/>
                  <a:gd name="T69" fmla="*/ 29 h 131"/>
                  <a:gd name="T70" fmla="*/ 94 w 126"/>
                  <a:gd name="T71" fmla="*/ 29 h 131"/>
                  <a:gd name="T72" fmla="*/ 91 w 126"/>
                  <a:gd name="T73" fmla="*/ 24 h 131"/>
                  <a:gd name="T74" fmla="*/ 81 w 126"/>
                  <a:gd name="T75" fmla="*/ 12 h 131"/>
                  <a:gd name="T76" fmla="*/ 75 w 126"/>
                  <a:gd name="T77" fmla="*/ 9 h 131"/>
                  <a:gd name="T78" fmla="*/ 74 w 126"/>
                  <a:gd name="T79" fmla="*/ 8 h 131"/>
                  <a:gd name="T80" fmla="*/ 76 w 126"/>
                  <a:gd name="T81" fmla="*/ 14 h 131"/>
                  <a:gd name="T82" fmla="*/ 71 w 126"/>
                  <a:gd name="T83" fmla="*/ 16 h 131"/>
                  <a:gd name="T84" fmla="*/ 71 w 126"/>
                  <a:gd name="T85" fmla="*/ 21 h 131"/>
                  <a:gd name="T86" fmla="*/ 61 w 126"/>
                  <a:gd name="T87" fmla="*/ 37 h 131"/>
                  <a:gd name="T88" fmla="*/ 68 w 126"/>
                  <a:gd name="T89" fmla="*/ 12 h 131"/>
                  <a:gd name="T90" fmla="*/ 69 w 126"/>
                  <a:gd name="T91" fmla="*/ 11 h 131"/>
                  <a:gd name="T92" fmla="*/ 70 w 126"/>
                  <a:gd name="T93" fmla="*/ 6 h 131"/>
                  <a:gd name="T94" fmla="*/ 68 w 126"/>
                  <a:gd name="T95" fmla="*/ 5 h 131"/>
                  <a:gd name="T96" fmla="*/ 65 w 126"/>
                  <a:gd name="T97" fmla="*/ 10 h 131"/>
                  <a:gd name="T98" fmla="*/ 65 w 126"/>
                  <a:gd name="T99" fmla="*/ 11 h 131"/>
                  <a:gd name="T100" fmla="*/ 57 w 126"/>
                  <a:gd name="T101" fmla="*/ 35 h 131"/>
                  <a:gd name="T102" fmla="*/ 58 w 126"/>
                  <a:gd name="T103" fmla="*/ 17 h 131"/>
                  <a:gd name="T104" fmla="*/ 61 w 126"/>
                  <a:gd name="T105" fmla="*/ 12 h 131"/>
                  <a:gd name="T106" fmla="*/ 59 w 126"/>
                  <a:gd name="T107" fmla="*/ 8 h 131"/>
                  <a:gd name="T108" fmla="*/ 63 w 126"/>
                  <a:gd name="T109" fmla="*/ 4 h 131"/>
                  <a:gd name="T110" fmla="*/ 53 w 126"/>
                  <a:gd name="T111" fmla="*/ 1 h 131"/>
                  <a:gd name="T112" fmla="*/ 44 w 126"/>
                  <a:gd name="T113" fmla="*/ 1 h 131"/>
                  <a:gd name="T114" fmla="*/ 18 w 126"/>
                  <a:gd name="T115" fmla="*/ 19 h 131"/>
                  <a:gd name="T116" fmla="*/ 0 w 126"/>
                  <a:gd name="T117" fmla="*/ 49 h 131"/>
                  <a:gd name="T118" fmla="*/ 15 w 126"/>
                  <a:gd name="T119" fmla="*/ 57 h 131"/>
                  <a:gd name="T120" fmla="*/ 27 w 126"/>
                  <a:gd name="T121" fmla="*/ 32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6" h="131">
                    <a:moveTo>
                      <a:pt x="27" y="32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35" y="36"/>
                      <a:pt x="30" y="49"/>
                      <a:pt x="26" y="62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29" y="64"/>
                      <a:pt x="33" y="65"/>
                      <a:pt x="36" y="66"/>
                    </a:cubicBezTo>
                    <a:cubicBezTo>
                      <a:pt x="35" y="75"/>
                      <a:pt x="33" y="85"/>
                      <a:pt x="31" y="91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32" y="131"/>
                      <a:pt x="32" y="131"/>
                      <a:pt x="32" y="131"/>
                    </a:cubicBezTo>
                    <a:cubicBezTo>
                      <a:pt x="37" y="119"/>
                      <a:pt x="46" y="107"/>
                      <a:pt x="51" y="88"/>
                    </a:cubicBezTo>
                    <a:cubicBezTo>
                      <a:pt x="52" y="83"/>
                      <a:pt x="53" y="78"/>
                      <a:pt x="54" y="74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73" y="79"/>
                      <a:pt x="73" y="79"/>
                      <a:pt x="73" y="79"/>
                    </a:cubicBezTo>
                    <a:cubicBezTo>
                      <a:pt x="70" y="96"/>
                      <a:pt x="70" y="96"/>
                      <a:pt x="70" y="96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88" y="95"/>
                      <a:pt x="90" y="88"/>
                      <a:pt x="92" y="80"/>
                    </a:cubicBezTo>
                    <a:cubicBezTo>
                      <a:pt x="95" y="69"/>
                      <a:pt x="95" y="69"/>
                      <a:pt x="95" y="69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5" y="57"/>
                      <a:pt x="85" y="57"/>
                      <a:pt x="85" y="57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1" y="56"/>
                      <a:pt x="81" y="56"/>
                      <a:pt x="81" y="56"/>
                    </a:cubicBezTo>
                    <a:cubicBezTo>
                      <a:pt x="76" y="56"/>
                      <a:pt x="76" y="56"/>
                      <a:pt x="76" y="56"/>
                    </a:cubicBezTo>
                    <a:cubicBezTo>
                      <a:pt x="72" y="56"/>
                      <a:pt x="69" y="56"/>
                      <a:pt x="66" y="55"/>
                    </a:cubicBezTo>
                    <a:cubicBezTo>
                      <a:pt x="69" y="46"/>
                      <a:pt x="72" y="36"/>
                      <a:pt x="74" y="27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126" y="45"/>
                      <a:pt x="126" y="45"/>
                      <a:pt x="126" y="45"/>
                    </a:cubicBezTo>
                    <a:cubicBezTo>
                      <a:pt x="126" y="39"/>
                      <a:pt x="126" y="34"/>
                      <a:pt x="126" y="28"/>
                    </a:cubicBezTo>
                    <a:cubicBezTo>
                      <a:pt x="95" y="29"/>
                      <a:pt x="95" y="29"/>
                      <a:pt x="95" y="29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0" y="10"/>
                      <a:pt x="78" y="9"/>
                      <a:pt x="75" y="9"/>
                    </a:cubicBezTo>
                    <a:cubicBezTo>
                      <a:pt x="75" y="8"/>
                      <a:pt x="75" y="8"/>
                      <a:pt x="74" y="8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68" y="12"/>
                      <a:pt x="68" y="12"/>
                      <a:pt x="68" y="12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0" y="3"/>
                      <a:pt x="56" y="2"/>
                      <a:pt x="53" y="1"/>
                    </a:cubicBezTo>
                    <a:cubicBezTo>
                      <a:pt x="48" y="0"/>
                      <a:pt x="47" y="0"/>
                      <a:pt x="44" y="1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7" y="34"/>
                      <a:pt x="6" y="39"/>
                      <a:pt x="0" y="49"/>
                    </a:cubicBezTo>
                    <a:cubicBezTo>
                      <a:pt x="5" y="52"/>
                      <a:pt x="10" y="55"/>
                      <a:pt x="15" y="57"/>
                    </a:cubicBezTo>
                    <a:cubicBezTo>
                      <a:pt x="19" y="49"/>
                      <a:pt x="27" y="35"/>
                      <a:pt x="27" y="32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  <p:sp>
            <p:nvSpPr>
              <p:cNvPr id="95" name="Freeform 917"/>
              <p:cNvSpPr>
                <a:spLocks noEditPoints="1"/>
              </p:cNvSpPr>
              <p:nvPr/>
            </p:nvSpPr>
            <p:spPr bwMode="auto">
              <a:xfrm>
                <a:off x="5753100" y="5135563"/>
                <a:ext cx="168275" cy="153988"/>
              </a:xfrm>
              <a:custGeom>
                <a:avLst/>
                <a:gdLst>
                  <a:gd name="T0" fmla="*/ 5 w 45"/>
                  <a:gd name="T1" fmla="*/ 33 h 41"/>
                  <a:gd name="T2" fmla="*/ 7 w 45"/>
                  <a:gd name="T3" fmla="*/ 32 h 41"/>
                  <a:gd name="T4" fmla="*/ 7 w 45"/>
                  <a:gd name="T5" fmla="*/ 32 h 41"/>
                  <a:gd name="T6" fmla="*/ 29 w 45"/>
                  <a:gd name="T7" fmla="*/ 39 h 41"/>
                  <a:gd name="T8" fmla="*/ 29 w 45"/>
                  <a:gd name="T9" fmla="*/ 39 h 41"/>
                  <a:gd name="T10" fmla="*/ 30 w 45"/>
                  <a:gd name="T11" fmla="*/ 41 h 41"/>
                  <a:gd name="T12" fmla="*/ 32 w 45"/>
                  <a:gd name="T13" fmla="*/ 41 h 41"/>
                  <a:gd name="T14" fmla="*/ 33 w 45"/>
                  <a:gd name="T15" fmla="*/ 40 h 41"/>
                  <a:gd name="T16" fmla="*/ 33 w 45"/>
                  <a:gd name="T17" fmla="*/ 40 h 41"/>
                  <a:gd name="T18" fmla="*/ 38 w 45"/>
                  <a:gd name="T19" fmla="*/ 37 h 41"/>
                  <a:gd name="T20" fmla="*/ 44 w 45"/>
                  <a:gd name="T21" fmla="*/ 18 h 41"/>
                  <a:gd name="T22" fmla="*/ 41 w 45"/>
                  <a:gd name="T23" fmla="*/ 13 h 41"/>
                  <a:gd name="T24" fmla="*/ 36 w 45"/>
                  <a:gd name="T25" fmla="*/ 11 h 41"/>
                  <a:gd name="T26" fmla="*/ 36 w 45"/>
                  <a:gd name="T27" fmla="*/ 11 h 41"/>
                  <a:gd name="T28" fmla="*/ 32 w 45"/>
                  <a:gd name="T29" fmla="*/ 4 h 41"/>
                  <a:gd name="T30" fmla="*/ 25 w 45"/>
                  <a:gd name="T31" fmla="*/ 1 h 41"/>
                  <a:gd name="T32" fmla="*/ 17 w 45"/>
                  <a:gd name="T33" fmla="*/ 5 h 41"/>
                  <a:gd name="T34" fmla="*/ 17 w 45"/>
                  <a:gd name="T35" fmla="*/ 6 h 41"/>
                  <a:gd name="T36" fmla="*/ 12 w 45"/>
                  <a:gd name="T37" fmla="*/ 4 h 41"/>
                  <a:gd name="T38" fmla="*/ 7 w 45"/>
                  <a:gd name="T39" fmla="*/ 7 h 41"/>
                  <a:gd name="T40" fmla="*/ 1 w 45"/>
                  <a:gd name="T41" fmla="*/ 25 h 41"/>
                  <a:gd name="T42" fmla="*/ 3 w 45"/>
                  <a:gd name="T43" fmla="*/ 30 h 41"/>
                  <a:gd name="T44" fmla="*/ 3 w 45"/>
                  <a:gd name="T45" fmla="*/ 31 h 41"/>
                  <a:gd name="T46" fmla="*/ 3 w 45"/>
                  <a:gd name="T47" fmla="*/ 32 h 41"/>
                  <a:gd name="T48" fmla="*/ 5 w 45"/>
                  <a:gd name="T49" fmla="*/ 33 h 41"/>
                  <a:gd name="T50" fmla="*/ 20 w 45"/>
                  <a:gd name="T51" fmla="*/ 6 h 41"/>
                  <a:gd name="T52" fmla="*/ 24 w 45"/>
                  <a:gd name="T53" fmla="*/ 4 h 41"/>
                  <a:gd name="T54" fmla="*/ 31 w 45"/>
                  <a:gd name="T55" fmla="*/ 7 h 41"/>
                  <a:gd name="T56" fmla="*/ 33 w 45"/>
                  <a:gd name="T57" fmla="*/ 10 h 41"/>
                  <a:gd name="T58" fmla="*/ 33 w 45"/>
                  <a:gd name="T59" fmla="*/ 10 h 41"/>
                  <a:gd name="T60" fmla="*/ 20 w 45"/>
                  <a:gd name="T61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1">
                    <a:moveTo>
                      <a:pt x="5" y="33"/>
                    </a:moveTo>
                    <a:cubicBezTo>
                      <a:pt x="6" y="33"/>
                      <a:pt x="7" y="33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40"/>
                      <a:pt x="29" y="40"/>
                      <a:pt x="30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3" y="41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5" y="40"/>
                      <a:pt x="37" y="39"/>
                      <a:pt x="38" y="37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5" y="16"/>
                      <a:pt x="43" y="14"/>
                      <a:pt x="41" y="13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7" y="8"/>
                      <a:pt x="35" y="4"/>
                      <a:pt x="32" y="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2" y="0"/>
                      <a:pt x="18" y="2"/>
                      <a:pt x="17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7" y="4"/>
                      <a:pt x="7" y="7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7"/>
                      <a:pt x="1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2" y="31"/>
                      <a:pt x="3" y="32"/>
                      <a:pt x="3" y="32"/>
                    </a:cubicBezTo>
                    <a:lnTo>
                      <a:pt x="5" y="33"/>
                    </a:lnTo>
                    <a:close/>
                    <a:moveTo>
                      <a:pt x="20" y="6"/>
                    </a:moveTo>
                    <a:cubicBezTo>
                      <a:pt x="21" y="4"/>
                      <a:pt x="22" y="4"/>
                      <a:pt x="24" y="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3" y="7"/>
                      <a:pt x="33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20" y="6"/>
                      <a:pt x="20" y="6"/>
                      <a:pt x="20" y="6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  <p:sp>
            <p:nvSpPr>
              <p:cNvPr id="96" name="Freeform 918"/>
              <p:cNvSpPr/>
              <p:nvPr/>
            </p:nvSpPr>
            <p:spPr bwMode="auto">
              <a:xfrm>
                <a:off x="5764213" y="5105400"/>
                <a:ext cx="749300" cy="457200"/>
              </a:xfrm>
              <a:custGeom>
                <a:avLst/>
                <a:gdLst>
                  <a:gd name="T0" fmla="*/ 472 w 472"/>
                  <a:gd name="T1" fmla="*/ 0 h 288"/>
                  <a:gd name="T2" fmla="*/ 389 w 472"/>
                  <a:gd name="T3" fmla="*/ 33 h 288"/>
                  <a:gd name="T4" fmla="*/ 406 w 472"/>
                  <a:gd name="T5" fmla="*/ 45 h 288"/>
                  <a:gd name="T6" fmla="*/ 302 w 472"/>
                  <a:gd name="T7" fmla="*/ 156 h 288"/>
                  <a:gd name="T8" fmla="*/ 210 w 472"/>
                  <a:gd name="T9" fmla="*/ 147 h 288"/>
                  <a:gd name="T10" fmla="*/ 137 w 472"/>
                  <a:gd name="T11" fmla="*/ 222 h 288"/>
                  <a:gd name="T12" fmla="*/ 61 w 472"/>
                  <a:gd name="T13" fmla="*/ 184 h 288"/>
                  <a:gd name="T14" fmla="*/ 0 w 472"/>
                  <a:gd name="T15" fmla="*/ 262 h 288"/>
                  <a:gd name="T16" fmla="*/ 33 w 472"/>
                  <a:gd name="T17" fmla="*/ 288 h 288"/>
                  <a:gd name="T18" fmla="*/ 73 w 472"/>
                  <a:gd name="T19" fmla="*/ 239 h 288"/>
                  <a:gd name="T20" fmla="*/ 146 w 472"/>
                  <a:gd name="T21" fmla="*/ 274 h 288"/>
                  <a:gd name="T22" fmla="*/ 226 w 472"/>
                  <a:gd name="T23" fmla="*/ 191 h 288"/>
                  <a:gd name="T24" fmla="*/ 318 w 472"/>
                  <a:gd name="T25" fmla="*/ 201 h 288"/>
                  <a:gd name="T26" fmla="*/ 441 w 472"/>
                  <a:gd name="T27" fmla="*/ 71 h 288"/>
                  <a:gd name="T28" fmla="*/ 465 w 472"/>
                  <a:gd name="T29" fmla="*/ 88 h 288"/>
                  <a:gd name="T30" fmla="*/ 472 w 472"/>
                  <a:gd name="T31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2" h="288">
                    <a:moveTo>
                      <a:pt x="472" y="0"/>
                    </a:moveTo>
                    <a:lnTo>
                      <a:pt x="389" y="33"/>
                    </a:lnTo>
                    <a:lnTo>
                      <a:pt x="406" y="45"/>
                    </a:lnTo>
                    <a:lnTo>
                      <a:pt x="302" y="156"/>
                    </a:lnTo>
                    <a:lnTo>
                      <a:pt x="210" y="147"/>
                    </a:lnTo>
                    <a:lnTo>
                      <a:pt x="137" y="222"/>
                    </a:lnTo>
                    <a:lnTo>
                      <a:pt x="61" y="184"/>
                    </a:lnTo>
                    <a:lnTo>
                      <a:pt x="0" y="262"/>
                    </a:lnTo>
                    <a:lnTo>
                      <a:pt x="33" y="288"/>
                    </a:lnTo>
                    <a:lnTo>
                      <a:pt x="73" y="239"/>
                    </a:lnTo>
                    <a:lnTo>
                      <a:pt x="146" y="274"/>
                    </a:lnTo>
                    <a:lnTo>
                      <a:pt x="226" y="191"/>
                    </a:lnTo>
                    <a:lnTo>
                      <a:pt x="318" y="201"/>
                    </a:lnTo>
                    <a:lnTo>
                      <a:pt x="441" y="71"/>
                    </a:lnTo>
                    <a:lnTo>
                      <a:pt x="465" y="88"/>
                    </a:lnTo>
                    <a:lnTo>
                      <a:pt x="472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Bebas" pitchFamily="2" charset="0"/>
                  <a:ea typeface="微软雅黑" panose="020B0503020204020204" charset="-122"/>
                  <a:sym typeface="Bebas" pitchFamily="2" charset="0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6347077" y="1410909"/>
            <a:ext cx="864000" cy="864000"/>
            <a:chOff x="6347077" y="1410909"/>
            <a:chExt cx="864000" cy="864000"/>
          </a:xfrm>
        </p:grpSpPr>
        <p:sp>
          <p:nvSpPr>
            <p:cNvPr id="98" name="Freeform 4"/>
            <p:cNvSpPr/>
            <p:nvPr/>
          </p:nvSpPr>
          <p:spPr bwMode="auto">
            <a:xfrm>
              <a:off x="6347077" y="1410909"/>
              <a:ext cx="864000" cy="864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  <a:effectLst>
              <a:outerShdw blurRad="2413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400">
                <a:solidFill>
                  <a:srgbClr val="FEFABC"/>
                </a:solidFill>
                <a:latin typeface="Bebas" pitchFamily="2" charset="0"/>
                <a:ea typeface="微软雅黑" panose="020B0503020204020204" charset="-122"/>
                <a:sym typeface="Bebas" pitchFamily="2" charset="0"/>
              </a:endParaRPr>
            </a:p>
          </p:txBody>
        </p:sp>
        <p:sp>
          <p:nvSpPr>
            <p:cNvPr id="99" name="Freeform 954"/>
            <p:cNvSpPr>
              <a:spLocks noEditPoints="1"/>
            </p:cNvSpPr>
            <p:nvPr/>
          </p:nvSpPr>
          <p:spPr bwMode="auto">
            <a:xfrm>
              <a:off x="6620504" y="1660324"/>
              <a:ext cx="389147" cy="436402"/>
            </a:xfrm>
            <a:custGeom>
              <a:avLst/>
              <a:gdLst>
                <a:gd name="T0" fmla="*/ 141 w 697"/>
                <a:gd name="T1" fmla="*/ 217 h 782"/>
                <a:gd name="T2" fmla="*/ 141 w 697"/>
                <a:gd name="T3" fmla="*/ 314 h 782"/>
                <a:gd name="T4" fmla="*/ 121 w 697"/>
                <a:gd name="T5" fmla="*/ 288 h 782"/>
                <a:gd name="T6" fmla="*/ 138 w 697"/>
                <a:gd name="T7" fmla="*/ 282 h 782"/>
                <a:gd name="T8" fmla="*/ 137 w 697"/>
                <a:gd name="T9" fmla="*/ 269 h 782"/>
                <a:gd name="T10" fmla="*/ 136 w 697"/>
                <a:gd name="T11" fmla="*/ 238 h 782"/>
                <a:gd name="T12" fmla="*/ 145 w 697"/>
                <a:gd name="T13" fmla="*/ 230 h 782"/>
                <a:gd name="T14" fmla="*/ 157 w 697"/>
                <a:gd name="T15" fmla="*/ 241 h 782"/>
                <a:gd name="T16" fmla="*/ 142 w 697"/>
                <a:gd name="T17" fmla="*/ 247 h 782"/>
                <a:gd name="T18" fmla="*/ 145 w 697"/>
                <a:gd name="T19" fmla="*/ 259 h 782"/>
                <a:gd name="T20" fmla="*/ 144 w 697"/>
                <a:gd name="T21" fmla="*/ 291 h 782"/>
                <a:gd name="T22" fmla="*/ 136 w 697"/>
                <a:gd name="T23" fmla="*/ 300 h 782"/>
                <a:gd name="T24" fmla="*/ 121 w 697"/>
                <a:gd name="T25" fmla="*/ 288 h 782"/>
                <a:gd name="T26" fmla="*/ 248 w 697"/>
                <a:gd name="T27" fmla="*/ 233 h 782"/>
                <a:gd name="T28" fmla="*/ 456 w 697"/>
                <a:gd name="T29" fmla="*/ 233 h 782"/>
                <a:gd name="T30" fmla="*/ 359 w 697"/>
                <a:gd name="T31" fmla="*/ 289 h 782"/>
                <a:gd name="T32" fmla="*/ 340 w 697"/>
                <a:gd name="T33" fmla="*/ 308 h 782"/>
                <a:gd name="T34" fmla="*/ 309 w 697"/>
                <a:gd name="T35" fmla="*/ 283 h 782"/>
                <a:gd name="T36" fmla="*/ 345 w 697"/>
                <a:gd name="T37" fmla="*/ 269 h 782"/>
                <a:gd name="T38" fmla="*/ 343 w 697"/>
                <a:gd name="T39" fmla="*/ 242 h 782"/>
                <a:gd name="T40" fmla="*/ 341 w 697"/>
                <a:gd name="T41" fmla="*/ 175 h 782"/>
                <a:gd name="T42" fmla="*/ 359 w 697"/>
                <a:gd name="T43" fmla="*/ 158 h 782"/>
                <a:gd name="T44" fmla="*/ 386 w 697"/>
                <a:gd name="T45" fmla="*/ 180 h 782"/>
                <a:gd name="T46" fmla="*/ 354 w 697"/>
                <a:gd name="T47" fmla="*/ 194 h 782"/>
                <a:gd name="T48" fmla="*/ 361 w 697"/>
                <a:gd name="T49" fmla="*/ 221 h 782"/>
                <a:gd name="T50" fmla="*/ 359 w 697"/>
                <a:gd name="T51" fmla="*/ 289 h 782"/>
                <a:gd name="T52" fmla="*/ 122 w 697"/>
                <a:gd name="T53" fmla="*/ 426 h 782"/>
                <a:gd name="T54" fmla="*/ 255 w 697"/>
                <a:gd name="T55" fmla="*/ 426 h 782"/>
                <a:gd name="T56" fmla="*/ 193 w 697"/>
                <a:gd name="T57" fmla="*/ 462 h 782"/>
                <a:gd name="T58" fmla="*/ 181 w 697"/>
                <a:gd name="T59" fmla="*/ 474 h 782"/>
                <a:gd name="T60" fmla="*/ 161 w 697"/>
                <a:gd name="T61" fmla="*/ 458 h 782"/>
                <a:gd name="T62" fmla="*/ 184 w 697"/>
                <a:gd name="T63" fmla="*/ 449 h 782"/>
                <a:gd name="T64" fmla="*/ 183 w 697"/>
                <a:gd name="T65" fmla="*/ 431 h 782"/>
                <a:gd name="T66" fmla="*/ 182 w 697"/>
                <a:gd name="T67" fmla="*/ 389 h 782"/>
                <a:gd name="T68" fmla="*/ 194 w 697"/>
                <a:gd name="T69" fmla="*/ 378 h 782"/>
                <a:gd name="T70" fmla="*/ 211 w 697"/>
                <a:gd name="T71" fmla="*/ 392 h 782"/>
                <a:gd name="T72" fmla="*/ 190 w 697"/>
                <a:gd name="T73" fmla="*/ 401 h 782"/>
                <a:gd name="T74" fmla="*/ 194 w 697"/>
                <a:gd name="T75" fmla="*/ 418 h 782"/>
                <a:gd name="T76" fmla="*/ 193 w 697"/>
                <a:gd name="T77" fmla="*/ 462 h 782"/>
                <a:gd name="T78" fmla="*/ 601 w 697"/>
                <a:gd name="T79" fmla="*/ 366 h 782"/>
                <a:gd name="T80" fmla="*/ 585 w 697"/>
                <a:gd name="T81" fmla="*/ 182 h 782"/>
                <a:gd name="T82" fmla="*/ 298 w 697"/>
                <a:gd name="T83" fmla="*/ 0 h 782"/>
                <a:gd name="T84" fmla="*/ 2 w 697"/>
                <a:gd name="T85" fmla="*/ 302 h 782"/>
                <a:gd name="T86" fmla="*/ 0 w 697"/>
                <a:gd name="T87" fmla="*/ 781 h 782"/>
                <a:gd name="T88" fmla="*/ 433 w 697"/>
                <a:gd name="T89" fmla="*/ 674 h 782"/>
                <a:gd name="T90" fmla="*/ 563 w 697"/>
                <a:gd name="T91" fmla="*/ 673 h 782"/>
                <a:gd name="T92" fmla="*/ 564 w 697"/>
                <a:gd name="T93" fmla="*/ 673 h 782"/>
                <a:gd name="T94" fmla="*/ 595 w 697"/>
                <a:gd name="T95" fmla="*/ 577 h 782"/>
                <a:gd name="T96" fmla="*/ 561 w 697"/>
                <a:gd name="T97" fmla="*/ 554 h 782"/>
                <a:gd name="T98" fmla="*/ 598 w 697"/>
                <a:gd name="T99" fmla="*/ 536 h 782"/>
                <a:gd name="T100" fmla="*/ 595 w 697"/>
                <a:gd name="T101" fmla="*/ 527 h 782"/>
                <a:gd name="T102" fmla="*/ 652 w 697"/>
                <a:gd name="T103" fmla="*/ 426 h 782"/>
                <a:gd name="T104" fmla="*/ 141 w 697"/>
                <a:gd name="T105" fmla="*/ 201 h 782"/>
                <a:gd name="T106" fmla="*/ 141 w 697"/>
                <a:gd name="T107" fmla="*/ 329 h 782"/>
                <a:gd name="T108" fmla="*/ 189 w 697"/>
                <a:gd name="T109" fmla="*/ 514 h 782"/>
                <a:gd name="T110" fmla="*/ 189 w 697"/>
                <a:gd name="T111" fmla="*/ 337 h 782"/>
                <a:gd name="T112" fmla="*/ 189 w 697"/>
                <a:gd name="T113" fmla="*/ 514 h 782"/>
                <a:gd name="T114" fmla="*/ 215 w 697"/>
                <a:gd name="T115" fmla="*/ 233 h 782"/>
                <a:gd name="T116" fmla="*/ 489 w 697"/>
                <a:gd name="T117" fmla="*/ 233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7" h="782">
                  <a:moveTo>
                    <a:pt x="189" y="265"/>
                  </a:moveTo>
                  <a:cubicBezTo>
                    <a:pt x="189" y="238"/>
                    <a:pt x="168" y="217"/>
                    <a:pt x="141" y="217"/>
                  </a:cubicBezTo>
                  <a:cubicBezTo>
                    <a:pt x="115" y="217"/>
                    <a:pt x="93" y="238"/>
                    <a:pt x="93" y="265"/>
                  </a:cubicBezTo>
                  <a:cubicBezTo>
                    <a:pt x="93" y="292"/>
                    <a:pt x="115" y="314"/>
                    <a:pt x="141" y="314"/>
                  </a:cubicBezTo>
                  <a:cubicBezTo>
                    <a:pt x="168" y="314"/>
                    <a:pt x="189" y="292"/>
                    <a:pt x="189" y="265"/>
                  </a:cubicBezTo>
                  <a:moveTo>
                    <a:pt x="121" y="288"/>
                  </a:moveTo>
                  <a:cubicBezTo>
                    <a:pt x="124" y="278"/>
                    <a:pt x="124" y="278"/>
                    <a:pt x="124" y="278"/>
                  </a:cubicBezTo>
                  <a:cubicBezTo>
                    <a:pt x="127" y="280"/>
                    <a:pt x="132" y="282"/>
                    <a:pt x="138" y="282"/>
                  </a:cubicBezTo>
                  <a:cubicBezTo>
                    <a:pt x="143" y="282"/>
                    <a:pt x="146" y="280"/>
                    <a:pt x="146" y="277"/>
                  </a:cubicBezTo>
                  <a:cubicBezTo>
                    <a:pt x="146" y="273"/>
                    <a:pt x="144" y="271"/>
                    <a:pt x="137" y="269"/>
                  </a:cubicBezTo>
                  <a:cubicBezTo>
                    <a:pt x="128" y="266"/>
                    <a:pt x="122" y="262"/>
                    <a:pt x="122" y="254"/>
                  </a:cubicBezTo>
                  <a:cubicBezTo>
                    <a:pt x="122" y="246"/>
                    <a:pt x="127" y="240"/>
                    <a:pt x="136" y="238"/>
                  </a:cubicBezTo>
                  <a:cubicBezTo>
                    <a:pt x="136" y="230"/>
                    <a:pt x="136" y="230"/>
                    <a:pt x="136" y="230"/>
                  </a:cubicBezTo>
                  <a:cubicBezTo>
                    <a:pt x="145" y="230"/>
                    <a:pt x="145" y="230"/>
                    <a:pt x="145" y="230"/>
                  </a:cubicBezTo>
                  <a:cubicBezTo>
                    <a:pt x="145" y="238"/>
                    <a:pt x="145" y="238"/>
                    <a:pt x="145" y="238"/>
                  </a:cubicBezTo>
                  <a:cubicBezTo>
                    <a:pt x="150" y="238"/>
                    <a:pt x="154" y="239"/>
                    <a:pt x="157" y="241"/>
                  </a:cubicBezTo>
                  <a:cubicBezTo>
                    <a:pt x="155" y="250"/>
                    <a:pt x="155" y="250"/>
                    <a:pt x="155" y="250"/>
                  </a:cubicBezTo>
                  <a:cubicBezTo>
                    <a:pt x="152" y="249"/>
                    <a:pt x="148" y="247"/>
                    <a:pt x="142" y="247"/>
                  </a:cubicBezTo>
                  <a:cubicBezTo>
                    <a:pt x="137" y="247"/>
                    <a:pt x="135" y="250"/>
                    <a:pt x="135" y="252"/>
                  </a:cubicBezTo>
                  <a:cubicBezTo>
                    <a:pt x="135" y="255"/>
                    <a:pt x="138" y="257"/>
                    <a:pt x="145" y="259"/>
                  </a:cubicBezTo>
                  <a:cubicBezTo>
                    <a:pt x="155" y="263"/>
                    <a:pt x="159" y="268"/>
                    <a:pt x="159" y="275"/>
                  </a:cubicBezTo>
                  <a:cubicBezTo>
                    <a:pt x="159" y="283"/>
                    <a:pt x="154" y="290"/>
                    <a:pt x="144" y="291"/>
                  </a:cubicBezTo>
                  <a:cubicBezTo>
                    <a:pt x="144" y="300"/>
                    <a:pt x="144" y="300"/>
                    <a:pt x="144" y="300"/>
                  </a:cubicBezTo>
                  <a:cubicBezTo>
                    <a:pt x="136" y="300"/>
                    <a:pt x="136" y="300"/>
                    <a:pt x="136" y="300"/>
                  </a:cubicBezTo>
                  <a:cubicBezTo>
                    <a:pt x="136" y="292"/>
                    <a:pt x="136" y="292"/>
                    <a:pt x="136" y="292"/>
                  </a:cubicBezTo>
                  <a:cubicBezTo>
                    <a:pt x="130" y="292"/>
                    <a:pt x="125" y="290"/>
                    <a:pt x="121" y="288"/>
                  </a:cubicBezTo>
                  <a:moveTo>
                    <a:pt x="352" y="128"/>
                  </a:moveTo>
                  <a:cubicBezTo>
                    <a:pt x="295" y="128"/>
                    <a:pt x="248" y="175"/>
                    <a:pt x="248" y="233"/>
                  </a:cubicBezTo>
                  <a:cubicBezTo>
                    <a:pt x="248" y="291"/>
                    <a:pt x="295" y="338"/>
                    <a:pt x="352" y="338"/>
                  </a:cubicBezTo>
                  <a:cubicBezTo>
                    <a:pt x="410" y="338"/>
                    <a:pt x="456" y="291"/>
                    <a:pt x="456" y="233"/>
                  </a:cubicBezTo>
                  <a:cubicBezTo>
                    <a:pt x="456" y="175"/>
                    <a:pt x="410" y="128"/>
                    <a:pt x="352" y="128"/>
                  </a:cubicBezTo>
                  <a:moveTo>
                    <a:pt x="359" y="289"/>
                  </a:moveTo>
                  <a:cubicBezTo>
                    <a:pt x="359" y="308"/>
                    <a:pt x="359" y="308"/>
                    <a:pt x="359" y="308"/>
                  </a:cubicBezTo>
                  <a:cubicBezTo>
                    <a:pt x="340" y="308"/>
                    <a:pt x="340" y="308"/>
                    <a:pt x="340" y="308"/>
                  </a:cubicBezTo>
                  <a:cubicBezTo>
                    <a:pt x="340" y="291"/>
                    <a:pt x="340" y="291"/>
                    <a:pt x="340" y="291"/>
                  </a:cubicBezTo>
                  <a:cubicBezTo>
                    <a:pt x="328" y="290"/>
                    <a:pt x="316" y="287"/>
                    <a:pt x="309" y="283"/>
                  </a:cubicBezTo>
                  <a:cubicBezTo>
                    <a:pt x="314" y="261"/>
                    <a:pt x="314" y="261"/>
                    <a:pt x="314" y="261"/>
                  </a:cubicBezTo>
                  <a:cubicBezTo>
                    <a:pt x="322" y="266"/>
                    <a:pt x="333" y="269"/>
                    <a:pt x="345" y="269"/>
                  </a:cubicBezTo>
                  <a:cubicBezTo>
                    <a:pt x="356" y="269"/>
                    <a:pt x="363" y="265"/>
                    <a:pt x="363" y="258"/>
                  </a:cubicBezTo>
                  <a:cubicBezTo>
                    <a:pt x="363" y="251"/>
                    <a:pt x="357" y="246"/>
                    <a:pt x="343" y="242"/>
                  </a:cubicBezTo>
                  <a:cubicBezTo>
                    <a:pt x="324" y="235"/>
                    <a:pt x="310" y="226"/>
                    <a:pt x="310" y="208"/>
                  </a:cubicBezTo>
                  <a:cubicBezTo>
                    <a:pt x="310" y="192"/>
                    <a:pt x="322" y="179"/>
                    <a:pt x="341" y="175"/>
                  </a:cubicBezTo>
                  <a:cubicBezTo>
                    <a:pt x="341" y="158"/>
                    <a:pt x="341" y="158"/>
                    <a:pt x="341" y="158"/>
                  </a:cubicBezTo>
                  <a:cubicBezTo>
                    <a:pt x="359" y="158"/>
                    <a:pt x="359" y="158"/>
                    <a:pt x="359" y="158"/>
                  </a:cubicBezTo>
                  <a:cubicBezTo>
                    <a:pt x="359" y="174"/>
                    <a:pt x="359" y="174"/>
                    <a:pt x="359" y="174"/>
                  </a:cubicBezTo>
                  <a:cubicBezTo>
                    <a:pt x="372" y="174"/>
                    <a:pt x="380" y="177"/>
                    <a:pt x="386" y="180"/>
                  </a:cubicBezTo>
                  <a:cubicBezTo>
                    <a:pt x="381" y="201"/>
                    <a:pt x="381" y="201"/>
                    <a:pt x="381" y="201"/>
                  </a:cubicBezTo>
                  <a:cubicBezTo>
                    <a:pt x="376" y="199"/>
                    <a:pt x="368" y="194"/>
                    <a:pt x="354" y="194"/>
                  </a:cubicBezTo>
                  <a:cubicBezTo>
                    <a:pt x="342" y="194"/>
                    <a:pt x="338" y="200"/>
                    <a:pt x="338" y="205"/>
                  </a:cubicBezTo>
                  <a:cubicBezTo>
                    <a:pt x="338" y="211"/>
                    <a:pt x="345" y="215"/>
                    <a:pt x="361" y="221"/>
                  </a:cubicBezTo>
                  <a:cubicBezTo>
                    <a:pt x="383" y="228"/>
                    <a:pt x="391" y="239"/>
                    <a:pt x="391" y="255"/>
                  </a:cubicBezTo>
                  <a:cubicBezTo>
                    <a:pt x="391" y="272"/>
                    <a:pt x="380" y="286"/>
                    <a:pt x="359" y="289"/>
                  </a:cubicBezTo>
                  <a:moveTo>
                    <a:pt x="189" y="358"/>
                  </a:moveTo>
                  <a:cubicBezTo>
                    <a:pt x="152" y="358"/>
                    <a:pt x="122" y="389"/>
                    <a:pt x="122" y="426"/>
                  </a:cubicBezTo>
                  <a:cubicBezTo>
                    <a:pt x="122" y="463"/>
                    <a:pt x="152" y="493"/>
                    <a:pt x="189" y="493"/>
                  </a:cubicBezTo>
                  <a:cubicBezTo>
                    <a:pt x="226" y="493"/>
                    <a:pt x="255" y="463"/>
                    <a:pt x="255" y="426"/>
                  </a:cubicBezTo>
                  <a:cubicBezTo>
                    <a:pt x="255" y="389"/>
                    <a:pt x="226" y="358"/>
                    <a:pt x="189" y="358"/>
                  </a:cubicBezTo>
                  <a:moveTo>
                    <a:pt x="193" y="462"/>
                  </a:moveTo>
                  <a:cubicBezTo>
                    <a:pt x="193" y="474"/>
                    <a:pt x="193" y="474"/>
                    <a:pt x="193" y="474"/>
                  </a:cubicBezTo>
                  <a:cubicBezTo>
                    <a:pt x="181" y="474"/>
                    <a:pt x="181" y="474"/>
                    <a:pt x="181" y="474"/>
                  </a:cubicBezTo>
                  <a:cubicBezTo>
                    <a:pt x="181" y="463"/>
                    <a:pt x="181" y="463"/>
                    <a:pt x="181" y="463"/>
                  </a:cubicBezTo>
                  <a:cubicBezTo>
                    <a:pt x="173" y="462"/>
                    <a:pt x="166" y="460"/>
                    <a:pt x="161" y="458"/>
                  </a:cubicBezTo>
                  <a:cubicBezTo>
                    <a:pt x="165" y="444"/>
                    <a:pt x="165" y="444"/>
                    <a:pt x="165" y="444"/>
                  </a:cubicBezTo>
                  <a:cubicBezTo>
                    <a:pt x="170" y="446"/>
                    <a:pt x="177" y="449"/>
                    <a:pt x="184" y="449"/>
                  </a:cubicBezTo>
                  <a:cubicBezTo>
                    <a:pt x="191" y="449"/>
                    <a:pt x="196" y="446"/>
                    <a:pt x="196" y="442"/>
                  </a:cubicBezTo>
                  <a:cubicBezTo>
                    <a:pt x="196" y="437"/>
                    <a:pt x="192" y="434"/>
                    <a:pt x="183" y="431"/>
                  </a:cubicBezTo>
                  <a:cubicBezTo>
                    <a:pt x="171" y="427"/>
                    <a:pt x="162" y="421"/>
                    <a:pt x="162" y="410"/>
                  </a:cubicBezTo>
                  <a:cubicBezTo>
                    <a:pt x="162" y="399"/>
                    <a:pt x="169" y="391"/>
                    <a:pt x="182" y="389"/>
                  </a:cubicBezTo>
                  <a:cubicBezTo>
                    <a:pt x="182" y="378"/>
                    <a:pt x="182" y="378"/>
                    <a:pt x="182" y="378"/>
                  </a:cubicBezTo>
                  <a:cubicBezTo>
                    <a:pt x="194" y="378"/>
                    <a:pt x="194" y="378"/>
                    <a:pt x="194" y="378"/>
                  </a:cubicBezTo>
                  <a:cubicBezTo>
                    <a:pt x="194" y="388"/>
                    <a:pt x="194" y="388"/>
                    <a:pt x="194" y="388"/>
                  </a:cubicBezTo>
                  <a:cubicBezTo>
                    <a:pt x="201" y="388"/>
                    <a:pt x="207" y="390"/>
                    <a:pt x="211" y="392"/>
                  </a:cubicBezTo>
                  <a:cubicBezTo>
                    <a:pt x="207" y="405"/>
                    <a:pt x="207" y="405"/>
                    <a:pt x="207" y="405"/>
                  </a:cubicBezTo>
                  <a:cubicBezTo>
                    <a:pt x="204" y="404"/>
                    <a:pt x="199" y="401"/>
                    <a:pt x="190" y="401"/>
                  </a:cubicBezTo>
                  <a:cubicBezTo>
                    <a:pt x="183" y="401"/>
                    <a:pt x="180" y="404"/>
                    <a:pt x="180" y="408"/>
                  </a:cubicBezTo>
                  <a:cubicBezTo>
                    <a:pt x="180" y="412"/>
                    <a:pt x="184" y="414"/>
                    <a:pt x="194" y="418"/>
                  </a:cubicBezTo>
                  <a:cubicBezTo>
                    <a:pt x="208" y="423"/>
                    <a:pt x="214" y="429"/>
                    <a:pt x="214" y="440"/>
                  </a:cubicBezTo>
                  <a:cubicBezTo>
                    <a:pt x="214" y="451"/>
                    <a:pt x="207" y="459"/>
                    <a:pt x="193" y="462"/>
                  </a:cubicBezTo>
                  <a:moveTo>
                    <a:pt x="652" y="426"/>
                  </a:moveTo>
                  <a:cubicBezTo>
                    <a:pt x="636" y="408"/>
                    <a:pt x="611" y="388"/>
                    <a:pt x="601" y="366"/>
                  </a:cubicBezTo>
                  <a:cubicBezTo>
                    <a:pt x="587" y="333"/>
                    <a:pt x="603" y="301"/>
                    <a:pt x="603" y="267"/>
                  </a:cubicBezTo>
                  <a:cubicBezTo>
                    <a:pt x="602" y="240"/>
                    <a:pt x="594" y="207"/>
                    <a:pt x="585" y="182"/>
                  </a:cubicBezTo>
                  <a:cubicBezTo>
                    <a:pt x="570" y="141"/>
                    <a:pt x="543" y="107"/>
                    <a:pt x="509" y="80"/>
                  </a:cubicBezTo>
                  <a:cubicBezTo>
                    <a:pt x="456" y="31"/>
                    <a:pt x="381" y="0"/>
                    <a:pt x="298" y="0"/>
                  </a:cubicBezTo>
                  <a:cubicBezTo>
                    <a:pt x="133" y="0"/>
                    <a:pt x="0" y="122"/>
                    <a:pt x="0" y="273"/>
                  </a:cubicBezTo>
                  <a:cubicBezTo>
                    <a:pt x="0" y="283"/>
                    <a:pt x="1" y="293"/>
                    <a:pt x="2" y="302"/>
                  </a:cubicBezTo>
                  <a:cubicBezTo>
                    <a:pt x="3" y="368"/>
                    <a:pt x="23" y="446"/>
                    <a:pt x="82" y="533"/>
                  </a:cubicBezTo>
                  <a:cubicBezTo>
                    <a:pt x="82" y="533"/>
                    <a:pt x="164" y="697"/>
                    <a:pt x="0" y="781"/>
                  </a:cubicBezTo>
                  <a:cubicBezTo>
                    <a:pt x="362" y="782"/>
                    <a:pt x="362" y="782"/>
                    <a:pt x="362" y="782"/>
                  </a:cubicBezTo>
                  <a:cubicBezTo>
                    <a:pt x="362" y="782"/>
                    <a:pt x="389" y="674"/>
                    <a:pt x="433" y="674"/>
                  </a:cubicBezTo>
                  <a:cubicBezTo>
                    <a:pt x="470" y="674"/>
                    <a:pt x="508" y="677"/>
                    <a:pt x="545" y="675"/>
                  </a:cubicBezTo>
                  <a:cubicBezTo>
                    <a:pt x="553" y="676"/>
                    <a:pt x="558" y="675"/>
                    <a:pt x="563" y="673"/>
                  </a:cubicBezTo>
                  <a:cubicBezTo>
                    <a:pt x="563" y="673"/>
                    <a:pt x="563" y="673"/>
                    <a:pt x="564" y="673"/>
                  </a:cubicBezTo>
                  <a:cubicBezTo>
                    <a:pt x="564" y="673"/>
                    <a:pt x="564" y="673"/>
                    <a:pt x="564" y="673"/>
                  </a:cubicBezTo>
                  <a:cubicBezTo>
                    <a:pt x="589" y="660"/>
                    <a:pt x="571" y="601"/>
                    <a:pt x="571" y="601"/>
                  </a:cubicBezTo>
                  <a:cubicBezTo>
                    <a:pt x="586" y="595"/>
                    <a:pt x="595" y="585"/>
                    <a:pt x="595" y="577"/>
                  </a:cubicBezTo>
                  <a:cubicBezTo>
                    <a:pt x="595" y="575"/>
                    <a:pt x="595" y="575"/>
                    <a:pt x="595" y="575"/>
                  </a:cubicBezTo>
                  <a:cubicBezTo>
                    <a:pt x="595" y="565"/>
                    <a:pt x="581" y="557"/>
                    <a:pt x="561" y="554"/>
                  </a:cubicBezTo>
                  <a:cubicBezTo>
                    <a:pt x="570" y="554"/>
                    <a:pt x="570" y="554"/>
                    <a:pt x="570" y="554"/>
                  </a:cubicBezTo>
                  <a:cubicBezTo>
                    <a:pt x="585" y="554"/>
                    <a:pt x="598" y="546"/>
                    <a:pt x="598" y="536"/>
                  </a:cubicBezTo>
                  <a:cubicBezTo>
                    <a:pt x="598" y="535"/>
                    <a:pt x="598" y="535"/>
                    <a:pt x="598" y="535"/>
                  </a:cubicBezTo>
                  <a:cubicBezTo>
                    <a:pt x="598" y="532"/>
                    <a:pt x="597" y="529"/>
                    <a:pt x="595" y="527"/>
                  </a:cubicBezTo>
                  <a:cubicBezTo>
                    <a:pt x="598" y="514"/>
                    <a:pt x="609" y="461"/>
                    <a:pt x="611" y="461"/>
                  </a:cubicBezTo>
                  <a:cubicBezTo>
                    <a:pt x="697" y="457"/>
                    <a:pt x="652" y="426"/>
                    <a:pt x="652" y="426"/>
                  </a:cubicBezTo>
                  <a:moveTo>
                    <a:pt x="78" y="265"/>
                  </a:moveTo>
                  <a:cubicBezTo>
                    <a:pt x="78" y="230"/>
                    <a:pt x="106" y="201"/>
                    <a:pt x="141" y="201"/>
                  </a:cubicBezTo>
                  <a:cubicBezTo>
                    <a:pt x="176" y="201"/>
                    <a:pt x="205" y="230"/>
                    <a:pt x="205" y="265"/>
                  </a:cubicBezTo>
                  <a:cubicBezTo>
                    <a:pt x="205" y="300"/>
                    <a:pt x="176" y="329"/>
                    <a:pt x="141" y="329"/>
                  </a:cubicBezTo>
                  <a:cubicBezTo>
                    <a:pt x="106" y="329"/>
                    <a:pt x="78" y="300"/>
                    <a:pt x="78" y="265"/>
                  </a:cubicBezTo>
                  <a:moveTo>
                    <a:pt x="189" y="514"/>
                  </a:moveTo>
                  <a:cubicBezTo>
                    <a:pt x="141" y="514"/>
                    <a:pt x="101" y="474"/>
                    <a:pt x="101" y="426"/>
                  </a:cubicBezTo>
                  <a:cubicBezTo>
                    <a:pt x="101" y="377"/>
                    <a:pt x="141" y="337"/>
                    <a:pt x="189" y="337"/>
                  </a:cubicBezTo>
                  <a:cubicBezTo>
                    <a:pt x="237" y="337"/>
                    <a:pt x="276" y="377"/>
                    <a:pt x="276" y="426"/>
                  </a:cubicBezTo>
                  <a:cubicBezTo>
                    <a:pt x="276" y="474"/>
                    <a:pt x="237" y="514"/>
                    <a:pt x="189" y="514"/>
                  </a:cubicBezTo>
                  <a:moveTo>
                    <a:pt x="352" y="371"/>
                  </a:moveTo>
                  <a:cubicBezTo>
                    <a:pt x="276" y="371"/>
                    <a:pt x="215" y="309"/>
                    <a:pt x="215" y="233"/>
                  </a:cubicBezTo>
                  <a:cubicBezTo>
                    <a:pt x="215" y="157"/>
                    <a:pt x="276" y="95"/>
                    <a:pt x="352" y="95"/>
                  </a:cubicBezTo>
                  <a:cubicBezTo>
                    <a:pt x="428" y="95"/>
                    <a:pt x="489" y="157"/>
                    <a:pt x="489" y="233"/>
                  </a:cubicBezTo>
                  <a:cubicBezTo>
                    <a:pt x="489" y="309"/>
                    <a:pt x="428" y="371"/>
                    <a:pt x="352" y="371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Bebas" pitchFamily="2" charset="0"/>
                <a:ea typeface="微软雅黑" panose="020B0503020204020204" charset="-122"/>
                <a:sym typeface="Bebas" pitchFamily="2" charset="0"/>
              </a:endParaRPr>
            </a:p>
          </p:txBody>
        </p:sp>
      </p:grpSp>
      <p:sp>
        <p:nvSpPr>
          <p:cNvPr id="100" name="文本框 16"/>
          <p:cNvSpPr txBox="1"/>
          <p:nvPr/>
        </p:nvSpPr>
        <p:spPr>
          <a:xfrm>
            <a:off x="7366762" y="1360836"/>
            <a:ext cx="1569660" cy="380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sym typeface="Bebas" pitchFamily="2" charset="0"/>
              </a:rPr>
              <a:t>添加段落标题</a:t>
            </a:r>
            <a:endParaRPr lang="zh-CN" altLang="en-US" dirty="0">
              <a:latin typeface="+mn-ea"/>
              <a:sym typeface="Bebas" pitchFamily="2" charset="0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7366762" y="1749884"/>
            <a:ext cx="3940623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2" name="文本框 16"/>
          <p:cNvSpPr txBox="1"/>
          <p:nvPr/>
        </p:nvSpPr>
        <p:spPr>
          <a:xfrm>
            <a:off x="7366762" y="2858388"/>
            <a:ext cx="15696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defRPr>
                <a:latin typeface="+mn-ea"/>
                <a:cs typeface="Lato Regular"/>
              </a:defRPr>
            </a:lvl1pPr>
          </a:lstStyle>
          <a:p>
            <a:r>
              <a:rPr lang="zh-CN" altLang="en-US" dirty="0">
                <a:sym typeface="Bebas" pitchFamily="2" charset="0"/>
              </a:rPr>
              <a:t>添加段落标题</a:t>
            </a:r>
            <a:endParaRPr lang="zh-CN" altLang="en-US" dirty="0">
              <a:sym typeface="Bebas" pitchFamily="2" charset="0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7366762" y="3283120"/>
            <a:ext cx="3940623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4" name="文本框 16"/>
          <p:cNvSpPr txBox="1"/>
          <p:nvPr/>
        </p:nvSpPr>
        <p:spPr>
          <a:xfrm>
            <a:off x="7366762" y="4429526"/>
            <a:ext cx="15696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defRPr>
                <a:latin typeface="+mn-ea"/>
                <a:cs typeface="Lato Regular"/>
              </a:defRPr>
            </a:lvl1pPr>
          </a:lstStyle>
          <a:p>
            <a:r>
              <a:rPr lang="zh-CN" altLang="en-US" dirty="0">
                <a:sym typeface="Bebas" pitchFamily="2" charset="0"/>
              </a:rPr>
              <a:t>添加段落标题</a:t>
            </a:r>
            <a:endParaRPr lang="zh-CN" altLang="en-US" dirty="0">
              <a:sym typeface="Bebas" pitchFamily="2" charset="0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7366762" y="4867598"/>
            <a:ext cx="3940623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6" name="文本框 16"/>
          <p:cNvSpPr txBox="1"/>
          <p:nvPr/>
        </p:nvSpPr>
        <p:spPr>
          <a:xfrm>
            <a:off x="3162749" y="1342994"/>
            <a:ext cx="15696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defRPr>
                <a:latin typeface="+mn-ea"/>
                <a:cs typeface="Lato Regular"/>
              </a:defRPr>
            </a:lvl1pPr>
          </a:lstStyle>
          <a:p>
            <a:r>
              <a:rPr lang="zh-CN" altLang="en-US" dirty="0">
                <a:sym typeface="Bebas" pitchFamily="2" charset="0"/>
              </a:rPr>
              <a:t>添加段落标题</a:t>
            </a:r>
            <a:endParaRPr lang="zh-CN" altLang="en-US" dirty="0">
              <a:sym typeface="Bebas" pitchFamily="2" charset="0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884615" y="1767726"/>
            <a:ext cx="384779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8" name="文本框 16"/>
          <p:cNvSpPr txBox="1"/>
          <p:nvPr/>
        </p:nvSpPr>
        <p:spPr>
          <a:xfrm>
            <a:off x="3162749" y="2858388"/>
            <a:ext cx="15696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defRPr>
                <a:latin typeface="+mn-ea"/>
                <a:cs typeface="Lato Regular"/>
              </a:defRPr>
            </a:lvl1pPr>
          </a:lstStyle>
          <a:p>
            <a:r>
              <a:rPr lang="zh-CN" altLang="en-US" dirty="0">
                <a:sym typeface="Bebas" pitchFamily="2" charset="0"/>
              </a:rPr>
              <a:t>添加段落标题</a:t>
            </a:r>
            <a:endParaRPr lang="zh-CN" altLang="en-US" dirty="0">
              <a:sym typeface="Bebas" pitchFamily="2" charset="0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884615" y="3283120"/>
            <a:ext cx="384779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0" name="文本框 16"/>
          <p:cNvSpPr txBox="1"/>
          <p:nvPr/>
        </p:nvSpPr>
        <p:spPr>
          <a:xfrm>
            <a:off x="3162749" y="4428449"/>
            <a:ext cx="15696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defRPr>
                <a:latin typeface="+mn-ea"/>
                <a:cs typeface="Lato Regular"/>
              </a:defRPr>
            </a:lvl1pPr>
          </a:lstStyle>
          <a:p>
            <a:r>
              <a:rPr lang="zh-CN" altLang="en-US" dirty="0">
                <a:sym typeface="Bebas" pitchFamily="2" charset="0"/>
              </a:rPr>
              <a:t>添加段落标题</a:t>
            </a:r>
            <a:endParaRPr lang="zh-CN" altLang="en-US" dirty="0">
              <a:sym typeface="Bebas" pitchFamily="2" charset="0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884615" y="4868675"/>
            <a:ext cx="384779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7"/>
          <p:cNvCxnSpPr/>
          <p:nvPr/>
        </p:nvCxnSpPr>
        <p:spPr>
          <a:xfrm>
            <a:off x="2604736" y="2478905"/>
            <a:ext cx="7216272" cy="0"/>
          </a:xfrm>
          <a:prstGeom prst="line">
            <a:avLst/>
          </a:prstGeom>
          <a:noFill/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grpSp>
        <p:nvGrpSpPr>
          <p:cNvPr id="39" name="组合 38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弧形 41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7" name="直接连接符 46"/>
            <p:cNvCxnSpPr>
              <a:endCxn id="49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弧形 47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弧形 48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弧形 49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1" name="直接连接符 50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53" name="直接连接符 52"/>
            <p:cNvCxnSpPr>
              <a:endCxn id="54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弧形 53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弧形 54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弧形 55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7" name="直接连接符 56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弧形 57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61" name="直接连接符 60"/>
            <p:cNvCxnSpPr>
              <a:endCxn id="62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弧形 61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弧形 62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弧形 63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5" name="直接连接符 64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弧形 65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7" name="直接连接符 66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组合 67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69" name="直接连接符 68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弧形 69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1" name="直接连接符 70"/>
            <p:cNvCxnSpPr>
              <a:endCxn id="73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弧形 71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弧形 72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5" name="直接连接符 74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组合 109"/>
          <p:cNvGrpSpPr/>
          <p:nvPr/>
        </p:nvGrpSpPr>
        <p:grpSpPr>
          <a:xfrm>
            <a:off x="5541195" y="863883"/>
            <a:ext cx="1376407" cy="1376766"/>
            <a:chOff x="5541195" y="863883"/>
            <a:chExt cx="1376407" cy="1376766"/>
          </a:xfrm>
        </p:grpSpPr>
        <p:sp>
          <p:nvSpPr>
            <p:cNvPr id="26" name="Oval 22"/>
            <p:cNvSpPr/>
            <p:nvPr/>
          </p:nvSpPr>
          <p:spPr>
            <a:xfrm>
              <a:off x="5541195" y="863883"/>
              <a:ext cx="1376407" cy="1376766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  <a:effectLst>
              <a:outerShdw blurRad="2413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+mn-ea"/>
                <a:sym typeface="Bebas" pitchFamily="2" charset="0"/>
              </a:endParaRPr>
            </a:p>
          </p:txBody>
        </p:sp>
        <p:sp>
          <p:nvSpPr>
            <p:cNvPr id="77" name="man_56832"/>
            <p:cNvSpPr>
              <a:spLocks noChangeAspect="1"/>
            </p:cNvSpPr>
            <p:nvPr/>
          </p:nvSpPr>
          <p:spPr bwMode="auto">
            <a:xfrm>
              <a:off x="5944650" y="1263462"/>
              <a:ext cx="569497" cy="609685"/>
            </a:xfrm>
            <a:custGeom>
              <a:avLst/>
              <a:gdLst>
                <a:gd name="connsiteX0" fmla="*/ 191941 w 566993"/>
                <a:gd name="connsiteY0" fmla="*/ 362212 h 607004"/>
                <a:gd name="connsiteX1" fmla="*/ 203101 w 566993"/>
                <a:gd name="connsiteY1" fmla="*/ 369284 h 607004"/>
                <a:gd name="connsiteX2" fmla="*/ 283545 w 566993"/>
                <a:gd name="connsiteY2" fmla="*/ 479135 h 607004"/>
                <a:gd name="connsiteX3" fmla="*/ 363893 w 566993"/>
                <a:gd name="connsiteY3" fmla="*/ 369284 h 607004"/>
                <a:gd name="connsiteX4" fmla="*/ 375052 w 566993"/>
                <a:gd name="connsiteY4" fmla="*/ 362212 h 607004"/>
                <a:gd name="connsiteX5" fmla="*/ 381165 w 566993"/>
                <a:gd name="connsiteY5" fmla="*/ 363859 h 607004"/>
                <a:gd name="connsiteX6" fmla="*/ 452585 w 566993"/>
                <a:gd name="connsiteY6" fmla="*/ 400476 h 607004"/>
                <a:gd name="connsiteX7" fmla="*/ 566993 w 566993"/>
                <a:gd name="connsiteY7" fmla="*/ 477585 h 607004"/>
                <a:gd name="connsiteX8" fmla="*/ 566993 w 566993"/>
                <a:gd name="connsiteY8" fmla="*/ 607004 h 607004"/>
                <a:gd name="connsiteX9" fmla="*/ 283545 w 566993"/>
                <a:gd name="connsiteY9" fmla="*/ 607004 h 607004"/>
                <a:gd name="connsiteX10" fmla="*/ 0 w 566993"/>
                <a:gd name="connsiteY10" fmla="*/ 607004 h 607004"/>
                <a:gd name="connsiteX11" fmla="*/ 0 w 566993"/>
                <a:gd name="connsiteY11" fmla="*/ 477585 h 607004"/>
                <a:gd name="connsiteX12" fmla="*/ 114408 w 566993"/>
                <a:gd name="connsiteY12" fmla="*/ 400476 h 607004"/>
                <a:gd name="connsiteX13" fmla="*/ 185828 w 566993"/>
                <a:gd name="connsiteY13" fmla="*/ 363859 h 607004"/>
                <a:gd name="connsiteX14" fmla="*/ 191941 w 566993"/>
                <a:gd name="connsiteY14" fmla="*/ 362212 h 607004"/>
                <a:gd name="connsiteX15" fmla="*/ 281913 w 566993"/>
                <a:gd name="connsiteY15" fmla="*/ 0 h 607004"/>
                <a:gd name="connsiteX16" fmla="*/ 283368 w 566993"/>
                <a:gd name="connsiteY16" fmla="*/ 0 h 607004"/>
                <a:gd name="connsiteX17" fmla="*/ 284727 w 566993"/>
                <a:gd name="connsiteY17" fmla="*/ 0 h 607004"/>
                <a:gd name="connsiteX18" fmla="*/ 410778 w 566993"/>
                <a:gd name="connsiteY18" fmla="*/ 107256 h 607004"/>
                <a:gd name="connsiteX19" fmla="*/ 402627 w 566993"/>
                <a:gd name="connsiteY19" fmla="*/ 162580 h 607004"/>
                <a:gd name="connsiteX20" fmla="*/ 414077 w 566993"/>
                <a:gd name="connsiteY20" fmla="*/ 188933 h 607004"/>
                <a:gd name="connsiteX21" fmla="*/ 384675 w 566993"/>
                <a:gd name="connsiteY21" fmla="*/ 242222 h 607004"/>
                <a:gd name="connsiteX22" fmla="*/ 321892 w 566993"/>
                <a:gd name="connsiteY22" fmla="*/ 318280 h 607004"/>
                <a:gd name="connsiteX23" fmla="*/ 283368 w 566993"/>
                <a:gd name="connsiteY23" fmla="*/ 327000 h 607004"/>
                <a:gd name="connsiteX24" fmla="*/ 244747 w 566993"/>
                <a:gd name="connsiteY24" fmla="*/ 318280 h 607004"/>
                <a:gd name="connsiteX25" fmla="*/ 182062 w 566993"/>
                <a:gd name="connsiteY25" fmla="*/ 242222 h 607004"/>
                <a:gd name="connsiteX26" fmla="*/ 152562 w 566993"/>
                <a:gd name="connsiteY26" fmla="*/ 188933 h 607004"/>
                <a:gd name="connsiteX27" fmla="*/ 164110 w 566993"/>
                <a:gd name="connsiteY27" fmla="*/ 162580 h 607004"/>
                <a:gd name="connsiteX28" fmla="*/ 155959 w 566993"/>
                <a:gd name="connsiteY28" fmla="*/ 107256 h 607004"/>
                <a:gd name="connsiteX29" fmla="*/ 281913 w 566993"/>
                <a:gd name="connsiteY29" fmla="*/ 0 h 60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6993" h="607004">
                  <a:moveTo>
                    <a:pt x="191941" y="362212"/>
                  </a:moveTo>
                  <a:cubicBezTo>
                    <a:pt x="196890" y="362212"/>
                    <a:pt x="201160" y="365118"/>
                    <a:pt x="203101" y="369284"/>
                  </a:cubicBezTo>
                  <a:cubicBezTo>
                    <a:pt x="222508" y="401638"/>
                    <a:pt x="258412" y="477391"/>
                    <a:pt x="283545" y="479135"/>
                  </a:cubicBezTo>
                  <a:cubicBezTo>
                    <a:pt x="308581" y="477391"/>
                    <a:pt x="344485" y="401638"/>
                    <a:pt x="363893" y="369284"/>
                  </a:cubicBezTo>
                  <a:cubicBezTo>
                    <a:pt x="365833" y="365118"/>
                    <a:pt x="370103" y="362212"/>
                    <a:pt x="375052" y="362212"/>
                  </a:cubicBezTo>
                  <a:cubicBezTo>
                    <a:pt x="377284" y="362212"/>
                    <a:pt x="379322" y="362793"/>
                    <a:pt x="381165" y="363859"/>
                  </a:cubicBezTo>
                  <a:cubicBezTo>
                    <a:pt x="388152" y="367637"/>
                    <a:pt x="429102" y="392048"/>
                    <a:pt x="452585" y="400476"/>
                  </a:cubicBezTo>
                  <a:cubicBezTo>
                    <a:pt x="531574" y="428859"/>
                    <a:pt x="566993" y="457823"/>
                    <a:pt x="566993" y="477585"/>
                  </a:cubicBezTo>
                  <a:lnTo>
                    <a:pt x="566993" y="607004"/>
                  </a:lnTo>
                  <a:lnTo>
                    <a:pt x="283545" y="607004"/>
                  </a:lnTo>
                  <a:lnTo>
                    <a:pt x="0" y="607004"/>
                  </a:lnTo>
                  <a:lnTo>
                    <a:pt x="0" y="477585"/>
                  </a:lnTo>
                  <a:cubicBezTo>
                    <a:pt x="0" y="457823"/>
                    <a:pt x="35419" y="428859"/>
                    <a:pt x="114408" y="400476"/>
                  </a:cubicBezTo>
                  <a:cubicBezTo>
                    <a:pt x="137891" y="392048"/>
                    <a:pt x="178841" y="367637"/>
                    <a:pt x="185828" y="363859"/>
                  </a:cubicBezTo>
                  <a:cubicBezTo>
                    <a:pt x="187672" y="362793"/>
                    <a:pt x="189710" y="362212"/>
                    <a:pt x="191941" y="362212"/>
                  </a:cubicBezTo>
                  <a:close/>
                  <a:moveTo>
                    <a:pt x="281913" y="0"/>
                  </a:moveTo>
                  <a:cubicBezTo>
                    <a:pt x="282398" y="0"/>
                    <a:pt x="282883" y="0"/>
                    <a:pt x="283368" y="0"/>
                  </a:cubicBezTo>
                  <a:cubicBezTo>
                    <a:pt x="283756" y="0"/>
                    <a:pt x="284242" y="0"/>
                    <a:pt x="284727" y="0"/>
                  </a:cubicBezTo>
                  <a:cubicBezTo>
                    <a:pt x="393214" y="0"/>
                    <a:pt x="413592" y="77317"/>
                    <a:pt x="410778" y="107256"/>
                  </a:cubicBezTo>
                  <a:cubicBezTo>
                    <a:pt x="408449" y="131284"/>
                    <a:pt x="402627" y="162580"/>
                    <a:pt x="402627" y="162580"/>
                  </a:cubicBezTo>
                  <a:cubicBezTo>
                    <a:pt x="402627" y="162580"/>
                    <a:pt x="414077" y="167812"/>
                    <a:pt x="414077" y="188933"/>
                  </a:cubicBezTo>
                  <a:cubicBezTo>
                    <a:pt x="410099" y="241835"/>
                    <a:pt x="388945" y="218969"/>
                    <a:pt x="384675" y="242222"/>
                  </a:cubicBezTo>
                  <a:cubicBezTo>
                    <a:pt x="377397" y="280784"/>
                    <a:pt x="343240" y="308688"/>
                    <a:pt x="321892" y="318280"/>
                  </a:cubicBezTo>
                  <a:cubicBezTo>
                    <a:pt x="309568" y="323900"/>
                    <a:pt x="296759" y="326709"/>
                    <a:pt x="283368" y="327000"/>
                  </a:cubicBezTo>
                  <a:cubicBezTo>
                    <a:pt x="269880" y="326709"/>
                    <a:pt x="257168" y="323900"/>
                    <a:pt x="244747" y="318280"/>
                  </a:cubicBezTo>
                  <a:cubicBezTo>
                    <a:pt x="223496" y="308688"/>
                    <a:pt x="189242" y="280784"/>
                    <a:pt x="182062" y="242222"/>
                  </a:cubicBezTo>
                  <a:cubicBezTo>
                    <a:pt x="177695" y="218969"/>
                    <a:pt x="156638" y="241835"/>
                    <a:pt x="152562" y="188933"/>
                  </a:cubicBezTo>
                  <a:cubicBezTo>
                    <a:pt x="152562" y="167812"/>
                    <a:pt x="164110" y="162580"/>
                    <a:pt x="164110" y="162580"/>
                  </a:cubicBezTo>
                  <a:cubicBezTo>
                    <a:pt x="164110" y="162580"/>
                    <a:pt x="158190" y="131284"/>
                    <a:pt x="155959" y="107256"/>
                  </a:cubicBezTo>
                  <a:cubicBezTo>
                    <a:pt x="153047" y="77317"/>
                    <a:pt x="173425" y="0"/>
                    <a:pt x="281913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</p:sp>
      </p:grpSp>
      <p:grpSp>
        <p:nvGrpSpPr>
          <p:cNvPr id="111" name="组合 110"/>
          <p:cNvGrpSpPr/>
          <p:nvPr/>
        </p:nvGrpSpPr>
        <p:grpSpPr>
          <a:xfrm>
            <a:off x="2172736" y="2844131"/>
            <a:ext cx="864000" cy="864000"/>
            <a:chOff x="2172736" y="2844131"/>
            <a:chExt cx="864000" cy="864000"/>
          </a:xfrm>
        </p:grpSpPr>
        <p:sp>
          <p:nvSpPr>
            <p:cNvPr id="31" name="Oval 13"/>
            <p:cNvSpPr/>
            <p:nvPr/>
          </p:nvSpPr>
          <p:spPr>
            <a:xfrm>
              <a:off x="2172736" y="2844131"/>
              <a:ext cx="864000" cy="864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  <a:effectLst>
              <a:outerShdw blurRad="1524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solidFill>
                  <a:srgbClr val="FEFABC"/>
                </a:solidFill>
                <a:latin typeface="Bebas" pitchFamily="2" charset="0"/>
                <a:ea typeface="微软雅黑" panose="020B0503020204020204" charset="-122"/>
                <a:sym typeface="Bebas" pitchFamily="2" charset="0"/>
              </a:endParaRPr>
            </a:p>
          </p:txBody>
        </p:sp>
        <p:sp>
          <p:nvSpPr>
            <p:cNvPr id="78" name="male_45735"/>
            <p:cNvSpPr>
              <a:spLocks noChangeAspect="1"/>
            </p:cNvSpPr>
            <p:nvPr/>
          </p:nvSpPr>
          <p:spPr bwMode="auto">
            <a:xfrm>
              <a:off x="2411872" y="3029321"/>
              <a:ext cx="385729" cy="493620"/>
            </a:xfrm>
            <a:custGeom>
              <a:avLst/>
              <a:gdLst>
                <a:gd name="connsiteX0" fmla="*/ 118658 w 474552"/>
                <a:gd name="connsiteY0" fmla="*/ 330881 h 607286"/>
                <a:gd name="connsiteX1" fmla="*/ 128808 w 474552"/>
                <a:gd name="connsiteY1" fmla="*/ 330881 h 607286"/>
                <a:gd name="connsiteX2" fmla="*/ 138880 w 474552"/>
                <a:gd name="connsiteY2" fmla="*/ 340467 h 607286"/>
                <a:gd name="connsiteX3" fmla="*/ 237315 w 474552"/>
                <a:gd name="connsiteY3" fmla="*/ 429642 h 607286"/>
                <a:gd name="connsiteX4" fmla="*/ 335672 w 474552"/>
                <a:gd name="connsiteY4" fmla="*/ 340467 h 607286"/>
                <a:gd name="connsiteX5" fmla="*/ 345823 w 474552"/>
                <a:gd name="connsiteY5" fmla="*/ 330881 h 607286"/>
                <a:gd name="connsiteX6" fmla="*/ 355973 w 474552"/>
                <a:gd name="connsiteY6" fmla="*/ 330881 h 607286"/>
                <a:gd name="connsiteX7" fmla="*/ 474552 w 474552"/>
                <a:gd name="connsiteY7" fmla="*/ 449363 h 607286"/>
                <a:gd name="connsiteX8" fmla="*/ 474552 w 474552"/>
                <a:gd name="connsiteY8" fmla="*/ 567845 h 607286"/>
                <a:gd name="connsiteX9" fmla="*/ 435052 w 474552"/>
                <a:gd name="connsiteY9" fmla="*/ 607286 h 607286"/>
                <a:gd name="connsiteX10" fmla="*/ 39579 w 474552"/>
                <a:gd name="connsiteY10" fmla="*/ 607286 h 607286"/>
                <a:gd name="connsiteX11" fmla="*/ 0 w 474552"/>
                <a:gd name="connsiteY11" fmla="*/ 567845 h 607286"/>
                <a:gd name="connsiteX12" fmla="*/ 0 w 474552"/>
                <a:gd name="connsiteY12" fmla="*/ 449363 h 607286"/>
                <a:gd name="connsiteX13" fmla="*/ 118658 w 474552"/>
                <a:gd name="connsiteY13" fmla="*/ 330881 h 607286"/>
                <a:gd name="connsiteX14" fmla="*/ 315130 w 474552"/>
                <a:gd name="connsiteY14" fmla="*/ 118095 h 607286"/>
                <a:gd name="connsiteX15" fmla="*/ 237312 w 474552"/>
                <a:gd name="connsiteY15" fmla="*/ 162332 h 607286"/>
                <a:gd name="connsiteX16" fmla="*/ 135653 w 474552"/>
                <a:gd name="connsiteY16" fmla="*/ 182682 h 607286"/>
                <a:gd name="connsiteX17" fmla="*/ 237312 w 474552"/>
                <a:gd name="connsiteY17" fmla="*/ 284120 h 607286"/>
                <a:gd name="connsiteX18" fmla="*/ 338893 w 474552"/>
                <a:gd name="connsiteY18" fmla="*/ 182682 h 607286"/>
                <a:gd name="connsiteX19" fmla="*/ 315130 w 474552"/>
                <a:gd name="connsiteY19" fmla="*/ 118095 h 607286"/>
                <a:gd name="connsiteX20" fmla="*/ 237312 w 474552"/>
                <a:gd name="connsiteY20" fmla="*/ 0 h 607286"/>
                <a:gd name="connsiteX21" fmla="*/ 379572 w 474552"/>
                <a:gd name="connsiteY21" fmla="*/ 162332 h 607286"/>
                <a:gd name="connsiteX22" fmla="*/ 237312 w 474552"/>
                <a:gd name="connsiteY22" fmla="*/ 324742 h 607286"/>
                <a:gd name="connsiteX23" fmla="*/ 95052 w 474552"/>
                <a:gd name="connsiteY23" fmla="*/ 162332 h 607286"/>
                <a:gd name="connsiteX24" fmla="*/ 237312 w 474552"/>
                <a:gd name="connsiteY24" fmla="*/ 0 h 60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4552" h="607286">
                  <a:moveTo>
                    <a:pt x="118658" y="330881"/>
                  </a:moveTo>
                  <a:lnTo>
                    <a:pt x="128808" y="330881"/>
                  </a:lnTo>
                  <a:cubicBezTo>
                    <a:pt x="134080" y="330881"/>
                    <a:pt x="138329" y="335203"/>
                    <a:pt x="138880" y="340467"/>
                  </a:cubicBezTo>
                  <a:cubicBezTo>
                    <a:pt x="143680" y="390515"/>
                    <a:pt x="185934" y="429642"/>
                    <a:pt x="237315" y="429642"/>
                  </a:cubicBezTo>
                  <a:cubicBezTo>
                    <a:pt x="288618" y="429642"/>
                    <a:pt x="330872" y="390515"/>
                    <a:pt x="335672" y="340467"/>
                  </a:cubicBezTo>
                  <a:cubicBezTo>
                    <a:pt x="336223" y="335203"/>
                    <a:pt x="340472" y="330881"/>
                    <a:pt x="345823" y="330881"/>
                  </a:cubicBezTo>
                  <a:lnTo>
                    <a:pt x="355973" y="330881"/>
                  </a:lnTo>
                  <a:cubicBezTo>
                    <a:pt x="421518" y="330881"/>
                    <a:pt x="474552" y="383915"/>
                    <a:pt x="474552" y="449363"/>
                  </a:cubicBezTo>
                  <a:lnTo>
                    <a:pt x="474552" y="567845"/>
                  </a:lnTo>
                  <a:cubicBezTo>
                    <a:pt x="474552" y="589687"/>
                    <a:pt x="456926" y="607286"/>
                    <a:pt x="435052" y="607286"/>
                  </a:cubicBezTo>
                  <a:lnTo>
                    <a:pt x="39579" y="607286"/>
                  </a:lnTo>
                  <a:cubicBezTo>
                    <a:pt x="17704" y="607286"/>
                    <a:pt x="0" y="589687"/>
                    <a:pt x="0" y="567845"/>
                  </a:cubicBezTo>
                  <a:lnTo>
                    <a:pt x="0" y="449363"/>
                  </a:lnTo>
                  <a:cubicBezTo>
                    <a:pt x="0" y="383915"/>
                    <a:pt x="53113" y="330881"/>
                    <a:pt x="118658" y="330881"/>
                  </a:cubicBezTo>
                  <a:close/>
                  <a:moveTo>
                    <a:pt x="315130" y="118095"/>
                  </a:moveTo>
                  <a:cubicBezTo>
                    <a:pt x="305373" y="143632"/>
                    <a:pt x="274372" y="162332"/>
                    <a:pt x="237312" y="162332"/>
                  </a:cubicBezTo>
                  <a:cubicBezTo>
                    <a:pt x="200173" y="162332"/>
                    <a:pt x="135653" y="158010"/>
                    <a:pt x="135653" y="182682"/>
                  </a:cubicBezTo>
                  <a:cubicBezTo>
                    <a:pt x="135653" y="238705"/>
                    <a:pt x="181132" y="284120"/>
                    <a:pt x="237312" y="284120"/>
                  </a:cubicBezTo>
                  <a:cubicBezTo>
                    <a:pt x="293335" y="284120"/>
                    <a:pt x="338893" y="238705"/>
                    <a:pt x="338893" y="182682"/>
                  </a:cubicBezTo>
                  <a:cubicBezTo>
                    <a:pt x="338893" y="158010"/>
                    <a:pt x="329765" y="135696"/>
                    <a:pt x="315130" y="118095"/>
                  </a:cubicBezTo>
                  <a:close/>
                  <a:moveTo>
                    <a:pt x="237312" y="0"/>
                  </a:moveTo>
                  <a:cubicBezTo>
                    <a:pt x="315838" y="0"/>
                    <a:pt x="379572" y="72680"/>
                    <a:pt x="379572" y="162332"/>
                  </a:cubicBezTo>
                  <a:cubicBezTo>
                    <a:pt x="379572" y="251984"/>
                    <a:pt x="315838" y="324742"/>
                    <a:pt x="237312" y="324742"/>
                  </a:cubicBezTo>
                  <a:cubicBezTo>
                    <a:pt x="158707" y="324742"/>
                    <a:pt x="95052" y="251984"/>
                    <a:pt x="95052" y="162332"/>
                  </a:cubicBezTo>
                  <a:cubicBezTo>
                    <a:pt x="95052" y="72680"/>
                    <a:pt x="158707" y="0"/>
                    <a:pt x="237312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</p:sp>
      </p:grpSp>
      <p:grpSp>
        <p:nvGrpSpPr>
          <p:cNvPr id="114" name="组合 113"/>
          <p:cNvGrpSpPr/>
          <p:nvPr/>
        </p:nvGrpSpPr>
        <p:grpSpPr>
          <a:xfrm>
            <a:off x="7585381" y="2844131"/>
            <a:ext cx="864000" cy="864000"/>
            <a:chOff x="7585381" y="2844131"/>
            <a:chExt cx="864000" cy="864000"/>
          </a:xfrm>
        </p:grpSpPr>
        <p:sp>
          <p:nvSpPr>
            <p:cNvPr id="35" name="Oval 13"/>
            <p:cNvSpPr/>
            <p:nvPr/>
          </p:nvSpPr>
          <p:spPr>
            <a:xfrm>
              <a:off x="7585381" y="2844131"/>
              <a:ext cx="864000" cy="864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  <a:effectLst>
              <a:outerShdw blurRad="1524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solidFill>
                  <a:srgbClr val="FEFABC"/>
                </a:solidFill>
                <a:latin typeface="Bebas" pitchFamily="2" charset="0"/>
                <a:ea typeface="微软雅黑" panose="020B0503020204020204" charset="-122"/>
                <a:sym typeface="Bebas" pitchFamily="2" charset="0"/>
              </a:endParaRPr>
            </a:p>
          </p:txBody>
        </p:sp>
        <p:sp>
          <p:nvSpPr>
            <p:cNvPr id="79" name="male-man-user-shape_45445"/>
            <p:cNvSpPr>
              <a:spLocks noChangeAspect="1"/>
            </p:cNvSpPr>
            <p:nvPr/>
          </p:nvSpPr>
          <p:spPr bwMode="auto">
            <a:xfrm>
              <a:off x="7808894" y="3029322"/>
              <a:ext cx="416975" cy="493619"/>
            </a:xfrm>
            <a:custGeom>
              <a:avLst/>
              <a:gdLst>
                <a:gd name="connsiteX0" fmla="*/ 85433 w 512516"/>
                <a:gd name="connsiteY0" fmla="*/ 327494 h 606721"/>
                <a:gd name="connsiteX1" fmla="*/ 161126 w 512516"/>
                <a:gd name="connsiteY1" fmla="*/ 327494 h 606721"/>
                <a:gd name="connsiteX2" fmla="*/ 176170 w 512516"/>
                <a:gd name="connsiteY2" fmla="*/ 335558 h 606721"/>
                <a:gd name="connsiteX3" fmla="*/ 250914 w 512516"/>
                <a:gd name="connsiteY3" fmla="*/ 440940 h 606721"/>
                <a:gd name="connsiteX4" fmla="*/ 261603 w 512516"/>
                <a:gd name="connsiteY4" fmla="*/ 440940 h 606721"/>
                <a:gd name="connsiteX5" fmla="*/ 336346 w 512516"/>
                <a:gd name="connsiteY5" fmla="*/ 335558 h 606721"/>
                <a:gd name="connsiteX6" fmla="*/ 351390 w 512516"/>
                <a:gd name="connsiteY6" fmla="*/ 327494 h 606721"/>
                <a:gd name="connsiteX7" fmla="*/ 427084 w 512516"/>
                <a:gd name="connsiteY7" fmla="*/ 327494 h 606721"/>
                <a:gd name="connsiteX8" fmla="*/ 512516 w 512516"/>
                <a:gd name="connsiteY8" fmla="*/ 412796 h 606721"/>
                <a:gd name="connsiteX9" fmla="*/ 512516 w 512516"/>
                <a:gd name="connsiteY9" fmla="*/ 478808 h 606721"/>
                <a:gd name="connsiteX10" fmla="*/ 512516 w 512516"/>
                <a:gd name="connsiteY10" fmla="*/ 564031 h 606721"/>
                <a:gd name="connsiteX11" fmla="*/ 469839 w 512516"/>
                <a:gd name="connsiteY11" fmla="*/ 606721 h 606721"/>
                <a:gd name="connsiteX12" fmla="*/ 42677 w 512516"/>
                <a:gd name="connsiteY12" fmla="*/ 606721 h 606721"/>
                <a:gd name="connsiteX13" fmla="*/ 0 w 512516"/>
                <a:gd name="connsiteY13" fmla="*/ 564031 h 606721"/>
                <a:gd name="connsiteX14" fmla="*/ 0 w 512516"/>
                <a:gd name="connsiteY14" fmla="*/ 478808 h 606721"/>
                <a:gd name="connsiteX15" fmla="*/ 0 w 512516"/>
                <a:gd name="connsiteY15" fmla="*/ 412796 h 606721"/>
                <a:gd name="connsiteX16" fmla="*/ 85433 w 512516"/>
                <a:gd name="connsiteY16" fmla="*/ 327494 h 606721"/>
                <a:gd name="connsiteX17" fmla="*/ 170474 w 512516"/>
                <a:gd name="connsiteY17" fmla="*/ 77794 h 606721"/>
                <a:gd name="connsiteX18" fmla="*/ 144268 w 512516"/>
                <a:gd name="connsiteY18" fmla="*/ 152346 h 606721"/>
                <a:gd name="connsiteX19" fmla="*/ 256218 w 512516"/>
                <a:gd name="connsiteY19" fmla="*/ 264135 h 606721"/>
                <a:gd name="connsiteX20" fmla="*/ 368249 w 512516"/>
                <a:gd name="connsiteY20" fmla="*/ 152346 h 606721"/>
                <a:gd name="connsiteX21" fmla="*/ 170474 w 512516"/>
                <a:gd name="connsiteY21" fmla="*/ 77794 h 606721"/>
                <a:gd name="connsiteX22" fmla="*/ 256218 w 512516"/>
                <a:gd name="connsiteY22" fmla="*/ 0 h 606721"/>
                <a:gd name="connsiteX23" fmla="*/ 405539 w 512516"/>
                <a:gd name="connsiteY23" fmla="*/ 149105 h 606721"/>
                <a:gd name="connsiteX24" fmla="*/ 256218 w 512516"/>
                <a:gd name="connsiteY24" fmla="*/ 298209 h 606721"/>
                <a:gd name="connsiteX25" fmla="*/ 106977 w 512516"/>
                <a:gd name="connsiteY25" fmla="*/ 149105 h 606721"/>
                <a:gd name="connsiteX26" fmla="*/ 256218 w 512516"/>
                <a:gd name="connsiteY26" fmla="*/ 0 h 60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12516" h="606721">
                  <a:moveTo>
                    <a:pt x="85433" y="327494"/>
                  </a:moveTo>
                  <a:lnTo>
                    <a:pt x="161126" y="327494"/>
                  </a:lnTo>
                  <a:cubicBezTo>
                    <a:pt x="166510" y="327494"/>
                    <a:pt x="173240" y="331131"/>
                    <a:pt x="176170" y="335558"/>
                  </a:cubicBezTo>
                  <a:lnTo>
                    <a:pt x="250914" y="440940"/>
                  </a:lnTo>
                  <a:cubicBezTo>
                    <a:pt x="253843" y="445446"/>
                    <a:pt x="258673" y="445446"/>
                    <a:pt x="261603" y="440940"/>
                  </a:cubicBezTo>
                  <a:lnTo>
                    <a:pt x="336346" y="335558"/>
                  </a:lnTo>
                  <a:cubicBezTo>
                    <a:pt x="339276" y="331131"/>
                    <a:pt x="346006" y="327494"/>
                    <a:pt x="351390" y="327494"/>
                  </a:cubicBezTo>
                  <a:lnTo>
                    <a:pt x="427084" y="327494"/>
                  </a:lnTo>
                  <a:cubicBezTo>
                    <a:pt x="474353" y="327494"/>
                    <a:pt x="512516" y="365757"/>
                    <a:pt x="512516" y="412796"/>
                  </a:cubicBezTo>
                  <a:lnTo>
                    <a:pt x="512516" y="478808"/>
                  </a:lnTo>
                  <a:lnTo>
                    <a:pt x="512516" y="564031"/>
                  </a:lnTo>
                  <a:cubicBezTo>
                    <a:pt x="512516" y="587668"/>
                    <a:pt x="493434" y="606721"/>
                    <a:pt x="469839" y="606721"/>
                  </a:cubicBezTo>
                  <a:lnTo>
                    <a:pt x="42677" y="606721"/>
                  </a:lnTo>
                  <a:cubicBezTo>
                    <a:pt x="19082" y="606721"/>
                    <a:pt x="0" y="587668"/>
                    <a:pt x="0" y="564031"/>
                  </a:cubicBezTo>
                  <a:lnTo>
                    <a:pt x="0" y="478808"/>
                  </a:lnTo>
                  <a:lnTo>
                    <a:pt x="0" y="412796"/>
                  </a:lnTo>
                  <a:cubicBezTo>
                    <a:pt x="0" y="365757"/>
                    <a:pt x="38243" y="327494"/>
                    <a:pt x="85433" y="327494"/>
                  </a:cubicBezTo>
                  <a:close/>
                  <a:moveTo>
                    <a:pt x="170474" y="77794"/>
                  </a:moveTo>
                  <a:cubicBezTo>
                    <a:pt x="139992" y="110050"/>
                    <a:pt x="144268" y="152346"/>
                    <a:pt x="144268" y="152346"/>
                  </a:cubicBezTo>
                  <a:cubicBezTo>
                    <a:pt x="144268" y="214012"/>
                    <a:pt x="194543" y="264135"/>
                    <a:pt x="256218" y="264135"/>
                  </a:cubicBezTo>
                  <a:cubicBezTo>
                    <a:pt x="317974" y="264135"/>
                    <a:pt x="368249" y="214012"/>
                    <a:pt x="368249" y="152346"/>
                  </a:cubicBezTo>
                  <a:cubicBezTo>
                    <a:pt x="256218" y="152346"/>
                    <a:pt x="191930" y="99298"/>
                    <a:pt x="170474" y="77794"/>
                  </a:cubicBezTo>
                  <a:close/>
                  <a:moveTo>
                    <a:pt x="256218" y="0"/>
                  </a:moveTo>
                  <a:cubicBezTo>
                    <a:pt x="338796" y="0"/>
                    <a:pt x="405539" y="66725"/>
                    <a:pt x="405539" y="149105"/>
                  </a:cubicBezTo>
                  <a:cubicBezTo>
                    <a:pt x="405539" y="231404"/>
                    <a:pt x="338796" y="298209"/>
                    <a:pt x="256218" y="298209"/>
                  </a:cubicBezTo>
                  <a:cubicBezTo>
                    <a:pt x="173799" y="298209"/>
                    <a:pt x="106977" y="231404"/>
                    <a:pt x="106977" y="149105"/>
                  </a:cubicBezTo>
                  <a:cubicBezTo>
                    <a:pt x="106977" y="66725"/>
                    <a:pt x="173799" y="0"/>
                    <a:pt x="256218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cxnSp>
        <p:nvCxnSpPr>
          <p:cNvPr id="80" name="直接连接符 79"/>
          <p:cNvCxnSpPr>
            <a:stCxn id="31" idx="0"/>
          </p:cNvCxnSpPr>
          <p:nvPr/>
        </p:nvCxnSpPr>
        <p:spPr>
          <a:xfrm flipV="1">
            <a:off x="2604736" y="2478905"/>
            <a:ext cx="0" cy="3652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stCxn id="33" idx="0"/>
          </p:cNvCxnSpPr>
          <p:nvPr/>
        </p:nvCxnSpPr>
        <p:spPr>
          <a:xfrm flipH="1" flipV="1">
            <a:off x="4403103" y="2478905"/>
            <a:ext cx="5848" cy="3652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 flipV="1">
            <a:off x="6229398" y="2240649"/>
            <a:ext cx="1" cy="60348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>
            <a:stCxn id="37" idx="0"/>
          </p:cNvCxnSpPr>
          <p:nvPr/>
        </p:nvCxnSpPr>
        <p:spPr>
          <a:xfrm flipH="1" flipV="1">
            <a:off x="9821008" y="2478905"/>
            <a:ext cx="590" cy="3652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/>
          <p:cNvCxnSpPr/>
          <p:nvPr/>
        </p:nvCxnSpPr>
        <p:spPr>
          <a:xfrm flipH="1" flipV="1">
            <a:off x="8008433" y="2478905"/>
            <a:ext cx="5849" cy="3652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组合 111"/>
          <p:cNvGrpSpPr/>
          <p:nvPr/>
        </p:nvGrpSpPr>
        <p:grpSpPr>
          <a:xfrm>
            <a:off x="3976951" y="2844131"/>
            <a:ext cx="864000" cy="864000"/>
            <a:chOff x="3976951" y="2844131"/>
            <a:chExt cx="864000" cy="864000"/>
          </a:xfrm>
        </p:grpSpPr>
        <p:sp>
          <p:nvSpPr>
            <p:cNvPr id="33" name="Oval 13"/>
            <p:cNvSpPr/>
            <p:nvPr/>
          </p:nvSpPr>
          <p:spPr>
            <a:xfrm>
              <a:off x="3976951" y="2844131"/>
              <a:ext cx="864000" cy="864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  <a:effectLst>
              <a:outerShdw blurRad="1524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solidFill>
                  <a:srgbClr val="FEFABC"/>
                </a:solidFill>
                <a:latin typeface="Bebas" pitchFamily="2" charset="0"/>
                <a:ea typeface="微软雅黑" panose="020B0503020204020204" charset="-122"/>
                <a:sym typeface="Bebas" pitchFamily="2" charset="0"/>
              </a:endParaRPr>
            </a:p>
          </p:txBody>
        </p:sp>
        <p:sp>
          <p:nvSpPr>
            <p:cNvPr id="102" name="male-man-user-shape_45445"/>
            <p:cNvSpPr>
              <a:spLocks noChangeAspect="1"/>
            </p:cNvSpPr>
            <p:nvPr/>
          </p:nvSpPr>
          <p:spPr bwMode="auto">
            <a:xfrm>
              <a:off x="4200464" y="3029322"/>
              <a:ext cx="416975" cy="493619"/>
            </a:xfrm>
            <a:custGeom>
              <a:avLst/>
              <a:gdLst>
                <a:gd name="connsiteX0" fmla="*/ 85433 w 512516"/>
                <a:gd name="connsiteY0" fmla="*/ 327494 h 606721"/>
                <a:gd name="connsiteX1" fmla="*/ 161126 w 512516"/>
                <a:gd name="connsiteY1" fmla="*/ 327494 h 606721"/>
                <a:gd name="connsiteX2" fmla="*/ 176170 w 512516"/>
                <a:gd name="connsiteY2" fmla="*/ 335558 h 606721"/>
                <a:gd name="connsiteX3" fmla="*/ 250914 w 512516"/>
                <a:gd name="connsiteY3" fmla="*/ 440940 h 606721"/>
                <a:gd name="connsiteX4" fmla="*/ 261603 w 512516"/>
                <a:gd name="connsiteY4" fmla="*/ 440940 h 606721"/>
                <a:gd name="connsiteX5" fmla="*/ 336346 w 512516"/>
                <a:gd name="connsiteY5" fmla="*/ 335558 h 606721"/>
                <a:gd name="connsiteX6" fmla="*/ 351390 w 512516"/>
                <a:gd name="connsiteY6" fmla="*/ 327494 h 606721"/>
                <a:gd name="connsiteX7" fmla="*/ 427084 w 512516"/>
                <a:gd name="connsiteY7" fmla="*/ 327494 h 606721"/>
                <a:gd name="connsiteX8" fmla="*/ 512516 w 512516"/>
                <a:gd name="connsiteY8" fmla="*/ 412796 h 606721"/>
                <a:gd name="connsiteX9" fmla="*/ 512516 w 512516"/>
                <a:gd name="connsiteY9" fmla="*/ 478808 h 606721"/>
                <a:gd name="connsiteX10" fmla="*/ 512516 w 512516"/>
                <a:gd name="connsiteY10" fmla="*/ 564031 h 606721"/>
                <a:gd name="connsiteX11" fmla="*/ 469839 w 512516"/>
                <a:gd name="connsiteY11" fmla="*/ 606721 h 606721"/>
                <a:gd name="connsiteX12" fmla="*/ 42677 w 512516"/>
                <a:gd name="connsiteY12" fmla="*/ 606721 h 606721"/>
                <a:gd name="connsiteX13" fmla="*/ 0 w 512516"/>
                <a:gd name="connsiteY13" fmla="*/ 564031 h 606721"/>
                <a:gd name="connsiteX14" fmla="*/ 0 w 512516"/>
                <a:gd name="connsiteY14" fmla="*/ 478808 h 606721"/>
                <a:gd name="connsiteX15" fmla="*/ 0 w 512516"/>
                <a:gd name="connsiteY15" fmla="*/ 412796 h 606721"/>
                <a:gd name="connsiteX16" fmla="*/ 85433 w 512516"/>
                <a:gd name="connsiteY16" fmla="*/ 327494 h 606721"/>
                <a:gd name="connsiteX17" fmla="*/ 170474 w 512516"/>
                <a:gd name="connsiteY17" fmla="*/ 77794 h 606721"/>
                <a:gd name="connsiteX18" fmla="*/ 144268 w 512516"/>
                <a:gd name="connsiteY18" fmla="*/ 152346 h 606721"/>
                <a:gd name="connsiteX19" fmla="*/ 256218 w 512516"/>
                <a:gd name="connsiteY19" fmla="*/ 264135 h 606721"/>
                <a:gd name="connsiteX20" fmla="*/ 368249 w 512516"/>
                <a:gd name="connsiteY20" fmla="*/ 152346 h 606721"/>
                <a:gd name="connsiteX21" fmla="*/ 170474 w 512516"/>
                <a:gd name="connsiteY21" fmla="*/ 77794 h 606721"/>
                <a:gd name="connsiteX22" fmla="*/ 256218 w 512516"/>
                <a:gd name="connsiteY22" fmla="*/ 0 h 606721"/>
                <a:gd name="connsiteX23" fmla="*/ 405539 w 512516"/>
                <a:gd name="connsiteY23" fmla="*/ 149105 h 606721"/>
                <a:gd name="connsiteX24" fmla="*/ 256218 w 512516"/>
                <a:gd name="connsiteY24" fmla="*/ 298209 h 606721"/>
                <a:gd name="connsiteX25" fmla="*/ 106977 w 512516"/>
                <a:gd name="connsiteY25" fmla="*/ 149105 h 606721"/>
                <a:gd name="connsiteX26" fmla="*/ 256218 w 512516"/>
                <a:gd name="connsiteY26" fmla="*/ 0 h 60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12516" h="606721">
                  <a:moveTo>
                    <a:pt x="85433" y="327494"/>
                  </a:moveTo>
                  <a:lnTo>
                    <a:pt x="161126" y="327494"/>
                  </a:lnTo>
                  <a:cubicBezTo>
                    <a:pt x="166510" y="327494"/>
                    <a:pt x="173240" y="331131"/>
                    <a:pt x="176170" y="335558"/>
                  </a:cubicBezTo>
                  <a:lnTo>
                    <a:pt x="250914" y="440940"/>
                  </a:lnTo>
                  <a:cubicBezTo>
                    <a:pt x="253843" y="445446"/>
                    <a:pt x="258673" y="445446"/>
                    <a:pt x="261603" y="440940"/>
                  </a:cubicBezTo>
                  <a:lnTo>
                    <a:pt x="336346" y="335558"/>
                  </a:lnTo>
                  <a:cubicBezTo>
                    <a:pt x="339276" y="331131"/>
                    <a:pt x="346006" y="327494"/>
                    <a:pt x="351390" y="327494"/>
                  </a:cubicBezTo>
                  <a:lnTo>
                    <a:pt x="427084" y="327494"/>
                  </a:lnTo>
                  <a:cubicBezTo>
                    <a:pt x="474353" y="327494"/>
                    <a:pt x="512516" y="365757"/>
                    <a:pt x="512516" y="412796"/>
                  </a:cubicBezTo>
                  <a:lnTo>
                    <a:pt x="512516" y="478808"/>
                  </a:lnTo>
                  <a:lnTo>
                    <a:pt x="512516" y="564031"/>
                  </a:lnTo>
                  <a:cubicBezTo>
                    <a:pt x="512516" y="587668"/>
                    <a:pt x="493434" y="606721"/>
                    <a:pt x="469839" y="606721"/>
                  </a:cubicBezTo>
                  <a:lnTo>
                    <a:pt x="42677" y="606721"/>
                  </a:lnTo>
                  <a:cubicBezTo>
                    <a:pt x="19082" y="606721"/>
                    <a:pt x="0" y="587668"/>
                    <a:pt x="0" y="564031"/>
                  </a:cubicBezTo>
                  <a:lnTo>
                    <a:pt x="0" y="478808"/>
                  </a:lnTo>
                  <a:lnTo>
                    <a:pt x="0" y="412796"/>
                  </a:lnTo>
                  <a:cubicBezTo>
                    <a:pt x="0" y="365757"/>
                    <a:pt x="38243" y="327494"/>
                    <a:pt x="85433" y="327494"/>
                  </a:cubicBezTo>
                  <a:close/>
                  <a:moveTo>
                    <a:pt x="170474" y="77794"/>
                  </a:moveTo>
                  <a:cubicBezTo>
                    <a:pt x="139992" y="110050"/>
                    <a:pt x="144268" y="152346"/>
                    <a:pt x="144268" y="152346"/>
                  </a:cubicBezTo>
                  <a:cubicBezTo>
                    <a:pt x="144268" y="214012"/>
                    <a:pt x="194543" y="264135"/>
                    <a:pt x="256218" y="264135"/>
                  </a:cubicBezTo>
                  <a:cubicBezTo>
                    <a:pt x="317974" y="264135"/>
                    <a:pt x="368249" y="214012"/>
                    <a:pt x="368249" y="152346"/>
                  </a:cubicBezTo>
                  <a:cubicBezTo>
                    <a:pt x="256218" y="152346"/>
                    <a:pt x="191930" y="99298"/>
                    <a:pt x="170474" y="77794"/>
                  </a:cubicBezTo>
                  <a:close/>
                  <a:moveTo>
                    <a:pt x="256218" y="0"/>
                  </a:moveTo>
                  <a:cubicBezTo>
                    <a:pt x="338796" y="0"/>
                    <a:pt x="405539" y="66725"/>
                    <a:pt x="405539" y="149105"/>
                  </a:cubicBezTo>
                  <a:cubicBezTo>
                    <a:pt x="405539" y="231404"/>
                    <a:pt x="338796" y="298209"/>
                    <a:pt x="256218" y="298209"/>
                  </a:cubicBezTo>
                  <a:cubicBezTo>
                    <a:pt x="173799" y="298209"/>
                    <a:pt x="106977" y="231404"/>
                    <a:pt x="106977" y="149105"/>
                  </a:cubicBezTo>
                  <a:cubicBezTo>
                    <a:pt x="106977" y="66725"/>
                    <a:pt x="173799" y="0"/>
                    <a:pt x="256218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5781166" y="2844131"/>
            <a:ext cx="864000" cy="864000"/>
            <a:chOff x="5781166" y="2844131"/>
            <a:chExt cx="864000" cy="864000"/>
          </a:xfrm>
        </p:grpSpPr>
        <p:sp>
          <p:nvSpPr>
            <p:cNvPr id="27" name="Oval 13"/>
            <p:cNvSpPr/>
            <p:nvPr/>
          </p:nvSpPr>
          <p:spPr>
            <a:xfrm>
              <a:off x="5781166" y="2844131"/>
              <a:ext cx="864000" cy="864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  <a:effectLst>
              <a:outerShdw blurRad="1524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rgbClr val="FEFABC"/>
                </a:solidFill>
                <a:latin typeface="Bebas" pitchFamily="2" charset="0"/>
                <a:ea typeface="微软雅黑" panose="020B0503020204020204" charset="-122"/>
                <a:sym typeface="Bebas" pitchFamily="2" charset="0"/>
              </a:endParaRPr>
            </a:p>
          </p:txBody>
        </p:sp>
        <p:sp>
          <p:nvSpPr>
            <p:cNvPr id="103" name="male_45735"/>
            <p:cNvSpPr>
              <a:spLocks noChangeAspect="1"/>
            </p:cNvSpPr>
            <p:nvPr/>
          </p:nvSpPr>
          <p:spPr bwMode="auto">
            <a:xfrm>
              <a:off x="6020302" y="3029321"/>
              <a:ext cx="385729" cy="493620"/>
            </a:xfrm>
            <a:custGeom>
              <a:avLst/>
              <a:gdLst>
                <a:gd name="connsiteX0" fmla="*/ 118658 w 474552"/>
                <a:gd name="connsiteY0" fmla="*/ 330881 h 607286"/>
                <a:gd name="connsiteX1" fmla="*/ 128808 w 474552"/>
                <a:gd name="connsiteY1" fmla="*/ 330881 h 607286"/>
                <a:gd name="connsiteX2" fmla="*/ 138880 w 474552"/>
                <a:gd name="connsiteY2" fmla="*/ 340467 h 607286"/>
                <a:gd name="connsiteX3" fmla="*/ 237315 w 474552"/>
                <a:gd name="connsiteY3" fmla="*/ 429642 h 607286"/>
                <a:gd name="connsiteX4" fmla="*/ 335672 w 474552"/>
                <a:gd name="connsiteY4" fmla="*/ 340467 h 607286"/>
                <a:gd name="connsiteX5" fmla="*/ 345823 w 474552"/>
                <a:gd name="connsiteY5" fmla="*/ 330881 h 607286"/>
                <a:gd name="connsiteX6" fmla="*/ 355973 w 474552"/>
                <a:gd name="connsiteY6" fmla="*/ 330881 h 607286"/>
                <a:gd name="connsiteX7" fmla="*/ 474552 w 474552"/>
                <a:gd name="connsiteY7" fmla="*/ 449363 h 607286"/>
                <a:gd name="connsiteX8" fmla="*/ 474552 w 474552"/>
                <a:gd name="connsiteY8" fmla="*/ 567845 h 607286"/>
                <a:gd name="connsiteX9" fmla="*/ 435052 w 474552"/>
                <a:gd name="connsiteY9" fmla="*/ 607286 h 607286"/>
                <a:gd name="connsiteX10" fmla="*/ 39579 w 474552"/>
                <a:gd name="connsiteY10" fmla="*/ 607286 h 607286"/>
                <a:gd name="connsiteX11" fmla="*/ 0 w 474552"/>
                <a:gd name="connsiteY11" fmla="*/ 567845 h 607286"/>
                <a:gd name="connsiteX12" fmla="*/ 0 w 474552"/>
                <a:gd name="connsiteY12" fmla="*/ 449363 h 607286"/>
                <a:gd name="connsiteX13" fmla="*/ 118658 w 474552"/>
                <a:gd name="connsiteY13" fmla="*/ 330881 h 607286"/>
                <a:gd name="connsiteX14" fmla="*/ 315130 w 474552"/>
                <a:gd name="connsiteY14" fmla="*/ 118095 h 607286"/>
                <a:gd name="connsiteX15" fmla="*/ 237312 w 474552"/>
                <a:gd name="connsiteY15" fmla="*/ 162332 h 607286"/>
                <a:gd name="connsiteX16" fmla="*/ 135653 w 474552"/>
                <a:gd name="connsiteY16" fmla="*/ 182682 h 607286"/>
                <a:gd name="connsiteX17" fmla="*/ 237312 w 474552"/>
                <a:gd name="connsiteY17" fmla="*/ 284120 h 607286"/>
                <a:gd name="connsiteX18" fmla="*/ 338893 w 474552"/>
                <a:gd name="connsiteY18" fmla="*/ 182682 h 607286"/>
                <a:gd name="connsiteX19" fmla="*/ 315130 w 474552"/>
                <a:gd name="connsiteY19" fmla="*/ 118095 h 607286"/>
                <a:gd name="connsiteX20" fmla="*/ 237312 w 474552"/>
                <a:gd name="connsiteY20" fmla="*/ 0 h 607286"/>
                <a:gd name="connsiteX21" fmla="*/ 379572 w 474552"/>
                <a:gd name="connsiteY21" fmla="*/ 162332 h 607286"/>
                <a:gd name="connsiteX22" fmla="*/ 237312 w 474552"/>
                <a:gd name="connsiteY22" fmla="*/ 324742 h 607286"/>
                <a:gd name="connsiteX23" fmla="*/ 95052 w 474552"/>
                <a:gd name="connsiteY23" fmla="*/ 162332 h 607286"/>
                <a:gd name="connsiteX24" fmla="*/ 237312 w 474552"/>
                <a:gd name="connsiteY24" fmla="*/ 0 h 60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4552" h="607286">
                  <a:moveTo>
                    <a:pt x="118658" y="330881"/>
                  </a:moveTo>
                  <a:lnTo>
                    <a:pt x="128808" y="330881"/>
                  </a:lnTo>
                  <a:cubicBezTo>
                    <a:pt x="134080" y="330881"/>
                    <a:pt x="138329" y="335203"/>
                    <a:pt x="138880" y="340467"/>
                  </a:cubicBezTo>
                  <a:cubicBezTo>
                    <a:pt x="143680" y="390515"/>
                    <a:pt x="185934" y="429642"/>
                    <a:pt x="237315" y="429642"/>
                  </a:cubicBezTo>
                  <a:cubicBezTo>
                    <a:pt x="288618" y="429642"/>
                    <a:pt x="330872" y="390515"/>
                    <a:pt x="335672" y="340467"/>
                  </a:cubicBezTo>
                  <a:cubicBezTo>
                    <a:pt x="336223" y="335203"/>
                    <a:pt x="340472" y="330881"/>
                    <a:pt x="345823" y="330881"/>
                  </a:cubicBezTo>
                  <a:lnTo>
                    <a:pt x="355973" y="330881"/>
                  </a:lnTo>
                  <a:cubicBezTo>
                    <a:pt x="421518" y="330881"/>
                    <a:pt x="474552" y="383915"/>
                    <a:pt x="474552" y="449363"/>
                  </a:cubicBezTo>
                  <a:lnTo>
                    <a:pt x="474552" y="567845"/>
                  </a:lnTo>
                  <a:cubicBezTo>
                    <a:pt x="474552" y="589687"/>
                    <a:pt x="456926" y="607286"/>
                    <a:pt x="435052" y="607286"/>
                  </a:cubicBezTo>
                  <a:lnTo>
                    <a:pt x="39579" y="607286"/>
                  </a:lnTo>
                  <a:cubicBezTo>
                    <a:pt x="17704" y="607286"/>
                    <a:pt x="0" y="589687"/>
                    <a:pt x="0" y="567845"/>
                  </a:cubicBezTo>
                  <a:lnTo>
                    <a:pt x="0" y="449363"/>
                  </a:lnTo>
                  <a:cubicBezTo>
                    <a:pt x="0" y="383915"/>
                    <a:pt x="53113" y="330881"/>
                    <a:pt x="118658" y="330881"/>
                  </a:cubicBezTo>
                  <a:close/>
                  <a:moveTo>
                    <a:pt x="315130" y="118095"/>
                  </a:moveTo>
                  <a:cubicBezTo>
                    <a:pt x="305373" y="143632"/>
                    <a:pt x="274372" y="162332"/>
                    <a:pt x="237312" y="162332"/>
                  </a:cubicBezTo>
                  <a:cubicBezTo>
                    <a:pt x="200173" y="162332"/>
                    <a:pt x="135653" y="158010"/>
                    <a:pt x="135653" y="182682"/>
                  </a:cubicBezTo>
                  <a:cubicBezTo>
                    <a:pt x="135653" y="238705"/>
                    <a:pt x="181132" y="284120"/>
                    <a:pt x="237312" y="284120"/>
                  </a:cubicBezTo>
                  <a:cubicBezTo>
                    <a:pt x="293335" y="284120"/>
                    <a:pt x="338893" y="238705"/>
                    <a:pt x="338893" y="182682"/>
                  </a:cubicBezTo>
                  <a:cubicBezTo>
                    <a:pt x="338893" y="158010"/>
                    <a:pt x="329765" y="135696"/>
                    <a:pt x="315130" y="118095"/>
                  </a:cubicBezTo>
                  <a:close/>
                  <a:moveTo>
                    <a:pt x="237312" y="0"/>
                  </a:moveTo>
                  <a:cubicBezTo>
                    <a:pt x="315838" y="0"/>
                    <a:pt x="379572" y="72680"/>
                    <a:pt x="379572" y="162332"/>
                  </a:cubicBezTo>
                  <a:cubicBezTo>
                    <a:pt x="379572" y="251984"/>
                    <a:pt x="315838" y="324742"/>
                    <a:pt x="237312" y="324742"/>
                  </a:cubicBezTo>
                  <a:cubicBezTo>
                    <a:pt x="158707" y="324742"/>
                    <a:pt x="95052" y="251984"/>
                    <a:pt x="95052" y="162332"/>
                  </a:cubicBezTo>
                  <a:cubicBezTo>
                    <a:pt x="95052" y="72680"/>
                    <a:pt x="158707" y="0"/>
                    <a:pt x="237312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</p:sp>
      </p:grpSp>
      <p:grpSp>
        <p:nvGrpSpPr>
          <p:cNvPr id="115" name="组合 114"/>
          <p:cNvGrpSpPr/>
          <p:nvPr/>
        </p:nvGrpSpPr>
        <p:grpSpPr>
          <a:xfrm>
            <a:off x="9389598" y="2844131"/>
            <a:ext cx="864000" cy="864000"/>
            <a:chOff x="9389598" y="2844131"/>
            <a:chExt cx="864000" cy="864000"/>
          </a:xfrm>
        </p:grpSpPr>
        <p:sp>
          <p:nvSpPr>
            <p:cNvPr id="37" name="Oval 13"/>
            <p:cNvSpPr/>
            <p:nvPr/>
          </p:nvSpPr>
          <p:spPr>
            <a:xfrm>
              <a:off x="9389598" y="2844131"/>
              <a:ext cx="864000" cy="864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  <a:effectLst>
              <a:outerShdw blurRad="1524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solidFill>
                  <a:srgbClr val="FEFABC"/>
                </a:solidFill>
                <a:latin typeface="Bebas" pitchFamily="2" charset="0"/>
                <a:ea typeface="微软雅黑" panose="020B0503020204020204" charset="-122"/>
                <a:sym typeface="Bebas" pitchFamily="2" charset="0"/>
              </a:endParaRPr>
            </a:p>
          </p:txBody>
        </p:sp>
        <p:sp>
          <p:nvSpPr>
            <p:cNvPr id="104" name="male_45735"/>
            <p:cNvSpPr>
              <a:spLocks noChangeAspect="1"/>
            </p:cNvSpPr>
            <p:nvPr/>
          </p:nvSpPr>
          <p:spPr bwMode="auto">
            <a:xfrm>
              <a:off x="9628734" y="3029321"/>
              <a:ext cx="385729" cy="493620"/>
            </a:xfrm>
            <a:custGeom>
              <a:avLst/>
              <a:gdLst>
                <a:gd name="connsiteX0" fmla="*/ 118658 w 474552"/>
                <a:gd name="connsiteY0" fmla="*/ 330881 h 607286"/>
                <a:gd name="connsiteX1" fmla="*/ 128808 w 474552"/>
                <a:gd name="connsiteY1" fmla="*/ 330881 h 607286"/>
                <a:gd name="connsiteX2" fmla="*/ 138880 w 474552"/>
                <a:gd name="connsiteY2" fmla="*/ 340467 h 607286"/>
                <a:gd name="connsiteX3" fmla="*/ 237315 w 474552"/>
                <a:gd name="connsiteY3" fmla="*/ 429642 h 607286"/>
                <a:gd name="connsiteX4" fmla="*/ 335672 w 474552"/>
                <a:gd name="connsiteY4" fmla="*/ 340467 h 607286"/>
                <a:gd name="connsiteX5" fmla="*/ 345823 w 474552"/>
                <a:gd name="connsiteY5" fmla="*/ 330881 h 607286"/>
                <a:gd name="connsiteX6" fmla="*/ 355973 w 474552"/>
                <a:gd name="connsiteY6" fmla="*/ 330881 h 607286"/>
                <a:gd name="connsiteX7" fmla="*/ 474552 w 474552"/>
                <a:gd name="connsiteY7" fmla="*/ 449363 h 607286"/>
                <a:gd name="connsiteX8" fmla="*/ 474552 w 474552"/>
                <a:gd name="connsiteY8" fmla="*/ 567845 h 607286"/>
                <a:gd name="connsiteX9" fmla="*/ 435052 w 474552"/>
                <a:gd name="connsiteY9" fmla="*/ 607286 h 607286"/>
                <a:gd name="connsiteX10" fmla="*/ 39579 w 474552"/>
                <a:gd name="connsiteY10" fmla="*/ 607286 h 607286"/>
                <a:gd name="connsiteX11" fmla="*/ 0 w 474552"/>
                <a:gd name="connsiteY11" fmla="*/ 567845 h 607286"/>
                <a:gd name="connsiteX12" fmla="*/ 0 w 474552"/>
                <a:gd name="connsiteY12" fmla="*/ 449363 h 607286"/>
                <a:gd name="connsiteX13" fmla="*/ 118658 w 474552"/>
                <a:gd name="connsiteY13" fmla="*/ 330881 h 607286"/>
                <a:gd name="connsiteX14" fmla="*/ 315130 w 474552"/>
                <a:gd name="connsiteY14" fmla="*/ 118095 h 607286"/>
                <a:gd name="connsiteX15" fmla="*/ 237312 w 474552"/>
                <a:gd name="connsiteY15" fmla="*/ 162332 h 607286"/>
                <a:gd name="connsiteX16" fmla="*/ 135653 w 474552"/>
                <a:gd name="connsiteY16" fmla="*/ 182682 h 607286"/>
                <a:gd name="connsiteX17" fmla="*/ 237312 w 474552"/>
                <a:gd name="connsiteY17" fmla="*/ 284120 h 607286"/>
                <a:gd name="connsiteX18" fmla="*/ 338893 w 474552"/>
                <a:gd name="connsiteY18" fmla="*/ 182682 h 607286"/>
                <a:gd name="connsiteX19" fmla="*/ 315130 w 474552"/>
                <a:gd name="connsiteY19" fmla="*/ 118095 h 607286"/>
                <a:gd name="connsiteX20" fmla="*/ 237312 w 474552"/>
                <a:gd name="connsiteY20" fmla="*/ 0 h 607286"/>
                <a:gd name="connsiteX21" fmla="*/ 379572 w 474552"/>
                <a:gd name="connsiteY21" fmla="*/ 162332 h 607286"/>
                <a:gd name="connsiteX22" fmla="*/ 237312 w 474552"/>
                <a:gd name="connsiteY22" fmla="*/ 324742 h 607286"/>
                <a:gd name="connsiteX23" fmla="*/ 95052 w 474552"/>
                <a:gd name="connsiteY23" fmla="*/ 162332 h 607286"/>
                <a:gd name="connsiteX24" fmla="*/ 237312 w 474552"/>
                <a:gd name="connsiteY24" fmla="*/ 0 h 60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4552" h="607286">
                  <a:moveTo>
                    <a:pt x="118658" y="330881"/>
                  </a:moveTo>
                  <a:lnTo>
                    <a:pt x="128808" y="330881"/>
                  </a:lnTo>
                  <a:cubicBezTo>
                    <a:pt x="134080" y="330881"/>
                    <a:pt x="138329" y="335203"/>
                    <a:pt x="138880" y="340467"/>
                  </a:cubicBezTo>
                  <a:cubicBezTo>
                    <a:pt x="143680" y="390515"/>
                    <a:pt x="185934" y="429642"/>
                    <a:pt x="237315" y="429642"/>
                  </a:cubicBezTo>
                  <a:cubicBezTo>
                    <a:pt x="288618" y="429642"/>
                    <a:pt x="330872" y="390515"/>
                    <a:pt x="335672" y="340467"/>
                  </a:cubicBezTo>
                  <a:cubicBezTo>
                    <a:pt x="336223" y="335203"/>
                    <a:pt x="340472" y="330881"/>
                    <a:pt x="345823" y="330881"/>
                  </a:cubicBezTo>
                  <a:lnTo>
                    <a:pt x="355973" y="330881"/>
                  </a:lnTo>
                  <a:cubicBezTo>
                    <a:pt x="421518" y="330881"/>
                    <a:pt x="474552" y="383915"/>
                    <a:pt x="474552" y="449363"/>
                  </a:cubicBezTo>
                  <a:lnTo>
                    <a:pt x="474552" y="567845"/>
                  </a:lnTo>
                  <a:cubicBezTo>
                    <a:pt x="474552" y="589687"/>
                    <a:pt x="456926" y="607286"/>
                    <a:pt x="435052" y="607286"/>
                  </a:cubicBezTo>
                  <a:lnTo>
                    <a:pt x="39579" y="607286"/>
                  </a:lnTo>
                  <a:cubicBezTo>
                    <a:pt x="17704" y="607286"/>
                    <a:pt x="0" y="589687"/>
                    <a:pt x="0" y="567845"/>
                  </a:cubicBezTo>
                  <a:lnTo>
                    <a:pt x="0" y="449363"/>
                  </a:lnTo>
                  <a:cubicBezTo>
                    <a:pt x="0" y="383915"/>
                    <a:pt x="53113" y="330881"/>
                    <a:pt x="118658" y="330881"/>
                  </a:cubicBezTo>
                  <a:close/>
                  <a:moveTo>
                    <a:pt x="315130" y="118095"/>
                  </a:moveTo>
                  <a:cubicBezTo>
                    <a:pt x="305373" y="143632"/>
                    <a:pt x="274372" y="162332"/>
                    <a:pt x="237312" y="162332"/>
                  </a:cubicBezTo>
                  <a:cubicBezTo>
                    <a:pt x="200173" y="162332"/>
                    <a:pt x="135653" y="158010"/>
                    <a:pt x="135653" y="182682"/>
                  </a:cubicBezTo>
                  <a:cubicBezTo>
                    <a:pt x="135653" y="238705"/>
                    <a:pt x="181132" y="284120"/>
                    <a:pt x="237312" y="284120"/>
                  </a:cubicBezTo>
                  <a:cubicBezTo>
                    <a:pt x="293335" y="284120"/>
                    <a:pt x="338893" y="238705"/>
                    <a:pt x="338893" y="182682"/>
                  </a:cubicBezTo>
                  <a:cubicBezTo>
                    <a:pt x="338893" y="158010"/>
                    <a:pt x="329765" y="135696"/>
                    <a:pt x="315130" y="118095"/>
                  </a:cubicBezTo>
                  <a:close/>
                  <a:moveTo>
                    <a:pt x="237312" y="0"/>
                  </a:moveTo>
                  <a:cubicBezTo>
                    <a:pt x="315838" y="0"/>
                    <a:pt x="379572" y="72680"/>
                    <a:pt x="379572" y="162332"/>
                  </a:cubicBezTo>
                  <a:cubicBezTo>
                    <a:pt x="379572" y="251984"/>
                    <a:pt x="315838" y="324742"/>
                    <a:pt x="237312" y="324742"/>
                  </a:cubicBezTo>
                  <a:cubicBezTo>
                    <a:pt x="158707" y="324742"/>
                    <a:pt x="95052" y="251984"/>
                    <a:pt x="95052" y="162332"/>
                  </a:cubicBezTo>
                  <a:cubicBezTo>
                    <a:pt x="95052" y="72680"/>
                    <a:pt x="158707" y="0"/>
                    <a:pt x="237312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</p:sp>
      </p:grpSp>
      <p:sp>
        <p:nvSpPr>
          <p:cNvPr id="105" name="矩形 104"/>
          <p:cNvSpPr/>
          <p:nvPr/>
        </p:nvSpPr>
        <p:spPr>
          <a:xfrm>
            <a:off x="2180004" y="3832982"/>
            <a:ext cx="849463" cy="196998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spc="600" dirty="0">
                <a:latin typeface="+mn-ea"/>
              </a:rPr>
              <a:t>单击此处添加文字阐述，添加简短问题说明文字。</a:t>
            </a:r>
            <a:endParaRPr lang="en-US" altLang="zh-CN" sz="1200" spc="600" dirty="0">
              <a:latin typeface="+mn-ea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3947257" y="3832982"/>
            <a:ext cx="849463" cy="196998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spc="600" dirty="0">
                <a:latin typeface="+mn-ea"/>
              </a:rPr>
              <a:t>单击此处添加文字阐述，添加简短问题说明文字。</a:t>
            </a:r>
            <a:endParaRPr lang="en-US" altLang="zh-CN" sz="1200" spc="600" dirty="0">
              <a:latin typeface="+mn-ea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5855188" y="3832982"/>
            <a:ext cx="849463" cy="196998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spc="600" dirty="0">
                <a:latin typeface="+mn-ea"/>
              </a:rPr>
              <a:t>单击此处添加文字阐述，添加简短问题说明文字。</a:t>
            </a:r>
            <a:endParaRPr lang="en-US" altLang="zh-CN" sz="1200" spc="600" dirty="0">
              <a:latin typeface="+mn-ea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7604857" y="3832982"/>
            <a:ext cx="849463" cy="196998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spc="600" dirty="0">
                <a:latin typeface="+mn-ea"/>
              </a:rPr>
              <a:t>单击此处添加文字阐述，添加简短问题说明文字。</a:t>
            </a:r>
            <a:endParaRPr lang="en-US" altLang="zh-CN" sz="1200" spc="600" dirty="0">
              <a:latin typeface="+mn-ea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9460034" y="3832982"/>
            <a:ext cx="849463" cy="196998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spc="600" dirty="0">
                <a:latin typeface="+mn-ea"/>
              </a:rPr>
              <a:t>单击此处添加文字阐述，添加简短问题说明文字。</a:t>
            </a:r>
            <a:endParaRPr lang="en-US" altLang="zh-CN" sz="1200" spc="6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/>
      <p:bldP spid="107" grpId="0"/>
      <p:bldP spid="108" grpId="0"/>
      <p:bldP spid="1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水, 就坐&#10;&#10;已生成高可信度的说明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4"/>
            <a:ext cx="12192000" cy="685844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703595" y="1290540"/>
            <a:ext cx="2031325" cy="317009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20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谢谢</a:t>
            </a:r>
            <a:endParaRPr lang="zh-CN" altLang="en-US" sz="12000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099447" y="2889301"/>
            <a:ext cx="0" cy="32480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334263" y="2889301"/>
            <a:ext cx="738664" cy="28623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佛说莫莫莫，莫要再情多，</a:t>
            </a:r>
            <a:endParaRPr lang="zh-CN" altLang="en-US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让思念沉默，心莲一朵朵。</a:t>
            </a:r>
            <a:endParaRPr lang="zh-CN" altLang="en-US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室内, 餐桌, 就坐, 墙壁&#10;&#10;已生成极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6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755253" y="451645"/>
            <a:ext cx="1189065" cy="1182192"/>
            <a:chOff x="9249885" y="798260"/>
            <a:chExt cx="738664" cy="734394"/>
          </a:xfrm>
        </p:grpSpPr>
        <p:sp>
          <p:nvSpPr>
            <p:cNvPr id="5" name="文本框 4"/>
            <p:cNvSpPr txBox="1"/>
            <p:nvPr/>
          </p:nvSpPr>
          <p:spPr>
            <a:xfrm>
              <a:off x="9304451" y="921683"/>
              <a:ext cx="630944" cy="48754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5400" dirty="0">
                  <a:solidFill>
                    <a:schemeClr val="bg1"/>
                  </a:solidFill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壹</a:t>
              </a:r>
              <a:endParaRPr lang="zh-CN" altLang="en-US" sz="54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9249885" y="798260"/>
              <a:ext cx="738664" cy="734394"/>
              <a:chOff x="6963886" y="798260"/>
              <a:chExt cx="738664" cy="734394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6963886" y="798260"/>
                <a:ext cx="738664" cy="73439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7018452" y="850692"/>
                <a:ext cx="629532" cy="62953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7" name="文本框 6"/>
          <p:cNvSpPr txBox="1"/>
          <p:nvPr/>
        </p:nvSpPr>
        <p:spPr>
          <a:xfrm>
            <a:off x="9307750" y="1855292"/>
            <a:ext cx="861774" cy="234936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添加标题</a:t>
            </a:r>
            <a:endParaRPr lang="zh-CN" altLang="en-US" sz="4400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9349790" y="1890711"/>
            <a:ext cx="0" cy="32480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8271067" y="1890711"/>
            <a:ext cx="1015663" cy="45481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人生的最高境界是佛为心，</a:t>
            </a:r>
            <a:endParaRPr lang="en-US" altLang="zh-CN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道为骨，儒为表，大度看世界。</a:t>
            </a:r>
            <a:endParaRPr lang="en-US" altLang="zh-CN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技在手，能在身，思在脑，从容过生活。</a:t>
            </a:r>
            <a:endParaRPr lang="zh-CN" altLang="en-US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3794212" y="1127212"/>
            <a:ext cx="4603576" cy="4603576"/>
          </a:xfrm>
          <a:prstGeom prst="ellipse">
            <a:avLst/>
          </a:prstGeom>
          <a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椭圆 8"/>
          <p:cNvSpPr/>
          <p:nvPr/>
        </p:nvSpPr>
        <p:spPr>
          <a:xfrm>
            <a:off x="3958690" y="1291690"/>
            <a:ext cx="4274619" cy="4274619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325457" y="744789"/>
            <a:ext cx="1569660" cy="50713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spc="300">
                <a:solidFill>
                  <a:schemeClr val="bg1"/>
                </a:solidFill>
              </a:defRPr>
            </a:lvl1pPr>
          </a:lstStyle>
          <a:p>
            <a:r>
              <a:rPr lang="zh-CN" altLang="en-US" sz="12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单击此处添加文字阐述，添加简短问题说明文字，具体说明文字在此处添加此处单击此处添加文字阐述，添加简短问题说明文字，具体说明文字在此处添加此处</a:t>
            </a:r>
            <a:endParaRPr lang="zh-CN" altLang="en-US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弧形 19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endCxn id="2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弧形 21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弧形 2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38" name="直接连接符 37"/>
            <p:cNvCxnSpPr>
              <a:endCxn id="40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弧形 39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弧形 40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弧形 41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3" name="直接连接符 42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弧形 43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椭圆 64"/>
          <p:cNvSpPr/>
          <p:nvPr/>
        </p:nvSpPr>
        <p:spPr>
          <a:xfrm>
            <a:off x="2600937" y="5365925"/>
            <a:ext cx="400050" cy="83343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 rot="21447967">
            <a:off x="2820012" y="5163519"/>
            <a:ext cx="666750" cy="169068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 rot="320345">
            <a:off x="2792573" y="5012952"/>
            <a:ext cx="400050" cy="107758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2788427" y="4846351"/>
            <a:ext cx="513215" cy="138448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2515212" y="4682044"/>
            <a:ext cx="835819" cy="138448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1" name="组合 70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72" name="直接连接符 71"/>
            <p:cNvCxnSpPr>
              <a:endCxn id="73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弧形 72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弧形 74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6" name="直接连接符 75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弧形 76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8" name="直接连接符 77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80" name="直接连接符 79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弧形 80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2" name="直接连接符 81"/>
            <p:cNvCxnSpPr>
              <a:endCxn id="8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弧形 8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6" name="直接连接符 85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文本框 88"/>
          <p:cNvSpPr txBox="1"/>
          <p:nvPr/>
        </p:nvSpPr>
        <p:spPr>
          <a:xfrm>
            <a:off x="1192100" y="1675314"/>
            <a:ext cx="1015663" cy="3554819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r>
              <a:rPr lang="zh-CN" altLang="en-US" sz="5400" dirty="0"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一花一世界</a:t>
            </a:r>
            <a:endParaRPr lang="zh-CN" altLang="en-US" sz="5400" dirty="0"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1222158" y="1700087"/>
            <a:ext cx="845986" cy="364756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>
            <a:off x="1138082" y="1621756"/>
            <a:ext cx="193636" cy="19363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>
            <a:off x="2062280" y="5347653"/>
            <a:ext cx="193636" cy="19363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矩形 93"/>
          <p:cNvSpPr/>
          <p:nvPr/>
        </p:nvSpPr>
        <p:spPr>
          <a:xfrm>
            <a:off x="1331718" y="1530001"/>
            <a:ext cx="841861" cy="393616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65" grpId="0" animBg="1"/>
      <p:bldP spid="66" grpId="0" animBg="1"/>
      <p:bldP spid="67" grpId="0" animBg="1"/>
      <p:bldP spid="68" grpId="0" animBg="1"/>
      <p:bldP spid="69" grpId="0" animBg="1"/>
      <p:bldP spid="89" grpId="0"/>
      <p:bldP spid="91" grpId="0" animBg="1"/>
      <p:bldP spid="92" grpId="0" animBg="1"/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弧形 19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endCxn id="2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弧形 21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弧形 2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38" name="直接连接符 37"/>
            <p:cNvCxnSpPr>
              <a:endCxn id="40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弧形 39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弧形 40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弧形 41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3" name="直接连接符 42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弧形 43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72" name="直接连接符 71"/>
            <p:cNvCxnSpPr>
              <a:endCxn id="73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弧形 72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弧形 74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6" name="直接连接符 75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弧形 76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8" name="直接连接符 77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80" name="直接连接符 79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弧形 80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2" name="直接连接符 81"/>
            <p:cNvCxnSpPr>
              <a:endCxn id="8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弧形 8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6" name="直接连接符 85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文本框 16"/>
          <p:cNvSpPr txBox="1"/>
          <p:nvPr/>
        </p:nvSpPr>
        <p:spPr>
          <a:xfrm>
            <a:off x="7275981" y="1526262"/>
            <a:ext cx="15696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cs typeface="Lato Regular"/>
                <a:sym typeface="Bebas" pitchFamily="2" charset="0"/>
              </a:rPr>
              <a:t>添加段落标题</a:t>
            </a:r>
            <a:endParaRPr lang="zh-CN" altLang="en-US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275981" y="1985473"/>
            <a:ext cx="4009425" cy="50610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1" name="文本框 18"/>
          <p:cNvSpPr txBox="1"/>
          <p:nvPr/>
        </p:nvSpPr>
        <p:spPr>
          <a:xfrm>
            <a:off x="7275982" y="2950786"/>
            <a:ext cx="1569660" cy="380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cs typeface="Lato Regular"/>
                <a:sym typeface="Bebas" pitchFamily="2" charset="0"/>
              </a:rPr>
              <a:t>添加段落标题</a:t>
            </a:r>
            <a:endParaRPr lang="zh-CN" altLang="en-US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275980" y="3362366"/>
            <a:ext cx="4009425" cy="50610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0" name="文本框 20"/>
          <p:cNvSpPr txBox="1"/>
          <p:nvPr/>
        </p:nvSpPr>
        <p:spPr>
          <a:xfrm>
            <a:off x="7275981" y="4375310"/>
            <a:ext cx="1569660" cy="380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cs typeface="Lato Regular"/>
                <a:sym typeface="Bebas" pitchFamily="2" charset="0"/>
              </a:rPr>
              <a:t>添加段落标题</a:t>
            </a:r>
            <a:endParaRPr lang="zh-CN" altLang="en-US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7275980" y="4786890"/>
            <a:ext cx="4110058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</a:t>
            </a:r>
            <a:r>
              <a:rPr lang="en-US" altLang="zh-CN" sz="1200" spc="300" dirty="0">
                <a:solidFill>
                  <a:schemeClr val="tx2">
                    <a:lumMod val="50000"/>
                  </a:schemeClr>
                </a:solidFill>
              </a:rPr>
              <a:t>`</a:t>
            </a: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0" name="Rectangle 8"/>
          <p:cNvSpPr>
            <a:spLocks noChangeArrowheads="1"/>
          </p:cNvSpPr>
          <p:nvPr/>
        </p:nvSpPr>
        <p:spPr bwMode="auto">
          <a:xfrm>
            <a:off x="619944" y="3467335"/>
            <a:ext cx="2006600" cy="2061051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00" tIns="45720" rIns="21600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  <a:sym typeface="Bebas" pitchFamily="2" charset="0"/>
              </a:rPr>
              <a:t>在此输入主标题概述文字在此输入主标题概述文字</a:t>
            </a:r>
            <a:endParaRPr lang="zh-CN" altLang="en-US" sz="1400" dirty="0">
              <a:solidFill>
                <a:schemeClr val="tx1"/>
              </a:solidFill>
              <a:latin typeface="+mn-ea"/>
              <a:sym typeface="Bebas" pitchFamily="2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180780" y="1620672"/>
            <a:ext cx="912622" cy="907347"/>
            <a:chOff x="6180780" y="1620672"/>
            <a:chExt cx="912622" cy="907347"/>
          </a:xfrm>
        </p:grpSpPr>
        <p:grpSp>
          <p:nvGrpSpPr>
            <p:cNvPr id="103" name="组合 102"/>
            <p:cNvGrpSpPr/>
            <p:nvPr/>
          </p:nvGrpSpPr>
          <p:grpSpPr>
            <a:xfrm>
              <a:off x="6180780" y="1620672"/>
              <a:ext cx="912622" cy="907347"/>
              <a:chOff x="6963886" y="798260"/>
              <a:chExt cx="738664" cy="734394"/>
            </a:xfrm>
          </p:grpSpPr>
          <p:sp>
            <p:nvSpPr>
              <p:cNvPr id="104" name="椭圆 103"/>
              <p:cNvSpPr/>
              <p:nvPr/>
            </p:nvSpPr>
            <p:spPr>
              <a:xfrm>
                <a:off x="6963886" y="798260"/>
                <a:ext cx="738664" cy="73439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7018452" y="850692"/>
                <a:ext cx="629532" cy="6295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6356360" y="1644599"/>
              <a:ext cx="5229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1</a:t>
              </a:r>
              <a:endParaRPr lang="zh-CN" altLang="en-US" sz="4800" dirty="0"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180780" y="3030372"/>
            <a:ext cx="912622" cy="907347"/>
            <a:chOff x="6180780" y="3030372"/>
            <a:chExt cx="912622" cy="907347"/>
          </a:xfrm>
        </p:grpSpPr>
        <p:grpSp>
          <p:nvGrpSpPr>
            <p:cNvPr id="106" name="组合 105"/>
            <p:cNvGrpSpPr/>
            <p:nvPr/>
          </p:nvGrpSpPr>
          <p:grpSpPr>
            <a:xfrm>
              <a:off x="6180780" y="3030372"/>
              <a:ext cx="912622" cy="907347"/>
              <a:chOff x="6963886" y="798260"/>
              <a:chExt cx="738664" cy="734394"/>
            </a:xfrm>
          </p:grpSpPr>
          <p:sp>
            <p:nvSpPr>
              <p:cNvPr id="107" name="椭圆 106"/>
              <p:cNvSpPr/>
              <p:nvPr/>
            </p:nvSpPr>
            <p:spPr>
              <a:xfrm>
                <a:off x="6963886" y="798260"/>
                <a:ext cx="738664" cy="73439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7018452" y="850692"/>
                <a:ext cx="629532" cy="6295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09" name="文本框 108"/>
            <p:cNvSpPr txBox="1"/>
            <p:nvPr/>
          </p:nvSpPr>
          <p:spPr>
            <a:xfrm>
              <a:off x="6356360" y="3054299"/>
              <a:ext cx="5229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2</a:t>
              </a:r>
              <a:endParaRPr lang="zh-CN" altLang="en-US" sz="4800" dirty="0"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180780" y="4440072"/>
            <a:ext cx="912622" cy="907347"/>
            <a:chOff x="6180780" y="4440072"/>
            <a:chExt cx="912622" cy="907347"/>
          </a:xfrm>
        </p:grpSpPr>
        <p:grpSp>
          <p:nvGrpSpPr>
            <p:cNvPr id="110" name="组合 109"/>
            <p:cNvGrpSpPr/>
            <p:nvPr/>
          </p:nvGrpSpPr>
          <p:grpSpPr>
            <a:xfrm>
              <a:off x="6180780" y="4440072"/>
              <a:ext cx="912622" cy="907347"/>
              <a:chOff x="6963886" y="798260"/>
              <a:chExt cx="738664" cy="734394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6963886" y="798260"/>
                <a:ext cx="738664" cy="73439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7018452" y="850692"/>
                <a:ext cx="629532" cy="6295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13" name="文本框 112"/>
            <p:cNvSpPr txBox="1"/>
            <p:nvPr/>
          </p:nvSpPr>
          <p:spPr>
            <a:xfrm>
              <a:off x="6356360" y="4463999"/>
              <a:ext cx="5229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3</a:t>
              </a:r>
              <a:endParaRPr lang="zh-CN" altLang="en-US" sz="4800" dirty="0"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0" b="18664"/>
          <a:stretch>
            <a:fillRect/>
          </a:stretch>
        </p:blipFill>
        <p:spPr>
          <a:xfrm>
            <a:off x="619943" y="1417064"/>
            <a:ext cx="4942169" cy="20047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13" t="7994" r="14471" b="12803"/>
          <a:stretch>
            <a:fillRect/>
          </a:stretch>
        </p:blipFill>
        <p:spPr>
          <a:xfrm>
            <a:off x="2693960" y="3467335"/>
            <a:ext cx="2868152" cy="2061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61" grpId="0"/>
      <p:bldP spid="62" grpId="0"/>
      <p:bldP spid="90" grpId="0"/>
      <p:bldP spid="97" grpId="0"/>
      <p:bldP spid="1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弧形 19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endCxn id="2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弧形 21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弧形 2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38" name="直接连接符 37"/>
            <p:cNvCxnSpPr>
              <a:endCxn id="40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弧形 39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弧形 40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弧形 41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3" name="直接连接符 42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弧形 43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72" name="直接连接符 71"/>
            <p:cNvCxnSpPr>
              <a:endCxn id="73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弧形 72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弧形 74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6" name="直接连接符 75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弧形 76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8" name="直接连接符 77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80" name="直接连接符 79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弧形 80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2" name="直接连接符 81"/>
            <p:cNvCxnSpPr>
              <a:endCxn id="8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弧形 8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6" name="直接连接符 85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文本框 16"/>
          <p:cNvSpPr txBox="1"/>
          <p:nvPr/>
        </p:nvSpPr>
        <p:spPr>
          <a:xfrm>
            <a:off x="741831" y="1201223"/>
            <a:ext cx="15696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cs typeface="Lato Regular"/>
                <a:sym typeface="Bebas" pitchFamily="2" charset="0"/>
              </a:rPr>
              <a:t>添加段落标题</a:t>
            </a:r>
            <a:endParaRPr lang="zh-CN" altLang="en-US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41831" y="1660434"/>
            <a:ext cx="4009425" cy="50610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1610471" y="3022032"/>
            <a:ext cx="404764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21076" y="3036008"/>
            <a:ext cx="621974" cy="618379"/>
            <a:chOff x="921076" y="3036008"/>
            <a:chExt cx="621974" cy="618379"/>
          </a:xfrm>
        </p:grpSpPr>
        <p:grpSp>
          <p:nvGrpSpPr>
            <p:cNvPr id="116" name="组合 115"/>
            <p:cNvGrpSpPr/>
            <p:nvPr/>
          </p:nvGrpSpPr>
          <p:grpSpPr>
            <a:xfrm>
              <a:off x="921076" y="3036008"/>
              <a:ext cx="621974" cy="618379"/>
              <a:chOff x="6963886" y="798260"/>
              <a:chExt cx="738664" cy="734394"/>
            </a:xfrm>
          </p:grpSpPr>
          <p:sp>
            <p:nvSpPr>
              <p:cNvPr id="117" name="椭圆 116"/>
              <p:cNvSpPr/>
              <p:nvPr/>
            </p:nvSpPr>
            <p:spPr>
              <a:xfrm>
                <a:off x="6963886" y="798260"/>
                <a:ext cx="738664" cy="73439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7018452" y="850692"/>
                <a:ext cx="629532" cy="6295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19" name="文本框 118"/>
            <p:cNvSpPr txBox="1"/>
            <p:nvPr/>
          </p:nvSpPr>
          <p:spPr>
            <a:xfrm>
              <a:off x="1026718" y="3052810"/>
              <a:ext cx="4106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1</a:t>
              </a:r>
              <a:endParaRPr lang="zh-CN" altLang="en-US" sz="3200" dirty="0"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</p:grpSp>
      <p:sp>
        <p:nvSpPr>
          <p:cNvPr id="120" name="矩形 119"/>
          <p:cNvSpPr/>
          <p:nvPr/>
        </p:nvSpPr>
        <p:spPr>
          <a:xfrm>
            <a:off x="1650056" y="4047405"/>
            <a:ext cx="4009425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21" name="组合 120"/>
          <p:cNvGrpSpPr/>
          <p:nvPr/>
        </p:nvGrpSpPr>
        <p:grpSpPr>
          <a:xfrm>
            <a:off x="921076" y="3988009"/>
            <a:ext cx="621974" cy="618379"/>
            <a:chOff x="921076" y="3726512"/>
            <a:chExt cx="621974" cy="618379"/>
          </a:xfrm>
        </p:grpSpPr>
        <p:grpSp>
          <p:nvGrpSpPr>
            <p:cNvPr id="122" name="组合 121"/>
            <p:cNvGrpSpPr/>
            <p:nvPr/>
          </p:nvGrpSpPr>
          <p:grpSpPr>
            <a:xfrm>
              <a:off x="921076" y="3726512"/>
              <a:ext cx="621974" cy="618379"/>
              <a:chOff x="6963886" y="798260"/>
              <a:chExt cx="738664" cy="734394"/>
            </a:xfrm>
          </p:grpSpPr>
          <p:sp>
            <p:nvSpPr>
              <p:cNvPr id="124" name="椭圆 123"/>
              <p:cNvSpPr/>
              <p:nvPr/>
            </p:nvSpPr>
            <p:spPr>
              <a:xfrm>
                <a:off x="6963886" y="798260"/>
                <a:ext cx="738664" cy="73439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5" name="椭圆 124"/>
              <p:cNvSpPr/>
              <p:nvPr/>
            </p:nvSpPr>
            <p:spPr>
              <a:xfrm>
                <a:off x="7018452" y="850692"/>
                <a:ext cx="629532" cy="6295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23" name="文本框 122"/>
            <p:cNvSpPr txBox="1"/>
            <p:nvPr/>
          </p:nvSpPr>
          <p:spPr>
            <a:xfrm>
              <a:off x="1026718" y="3743314"/>
              <a:ext cx="4106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2</a:t>
              </a:r>
              <a:endParaRPr lang="zh-CN" altLang="en-US" sz="3200" dirty="0"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</p:grpSp>
      <p:sp>
        <p:nvSpPr>
          <p:cNvPr id="126" name="矩形 125"/>
          <p:cNvSpPr/>
          <p:nvPr/>
        </p:nvSpPr>
        <p:spPr>
          <a:xfrm>
            <a:off x="1650056" y="4971330"/>
            <a:ext cx="4009425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2">
                    <a:lumMod val="50000"/>
                  </a:schemeClr>
                </a:solidFill>
              </a:rPr>
              <a:t>单击此处添加文字阐述，添加简短问题说明文字，具体说明文字在此处添加此处。</a:t>
            </a:r>
            <a:endParaRPr lang="en-US" altLang="zh-CN" sz="1200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27" name="组合 126"/>
          <p:cNvGrpSpPr/>
          <p:nvPr/>
        </p:nvGrpSpPr>
        <p:grpSpPr>
          <a:xfrm>
            <a:off x="921076" y="4911934"/>
            <a:ext cx="621974" cy="618379"/>
            <a:chOff x="921076" y="3726512"/>
            <a:chExt cx="621974" cy="618379"/>
          </a:xfrm>
        </p:grpSpPr>
        <p:grpSp>
          <p:nvGrpSpPr>
            <p:cNvPr id="128" name="组合 127"/>
            <p:cNvGrpSpPr/>
            <p:nvPr/>
          </p:nvGrpSpPr>
          <p:grpSpPr>
            <a:xfrm>
              <a:off x="921076" y="3726512"/>
              <a:ext cx="621974" cy="618379"/>
              <a:chOff x="6963886" y="798260"/>
              <a:chExt cx="738664" cy="734394"/>
            </a:xfrm>
          </p:grpSpPr>
          <p:sp>
            <p:nvSpPr>
              <p:cNvPr id="130" name="椭圆 129"/>
              <p:cNvSpPr/>
              <p:nvPr/>
            </p:nvSpPr>
            <p:spPr>
              <a:xfrm>
                <a:off x="6963886" y="798260"/>
                <a:ext cx="738664" cy="73439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7018452" y="850692"/>
                <a:ext cx="629532" cy="6295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29" name="文本框 128"/>
            <p:cNvSpPr txBox="1"/>
            <p:nvPr/>
          </p:nvSpPr>
          <p:spPr>
            <a:xfrm>
              <a:off x="1026718" y="3743314"/>
              <a:ext cx="4106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3</a:t>
              </a:r>
              <a:endParaRPr lang="zh-CN" altLang="en-US" sz="3200" dirty="0"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858903" y="1571928"/>
            <a:ext cx="5820735" cy="3422812"/>
            <a:chOff x="5897462" y="1021148"/>
            <a:chExt cx="5605072" cy="3295994"/>
          </a:xfrm>
        </p:grpSpPr>
        <p:sp>
          <p:nvSpPr>
            <p:cNvPr id="133" name="RelativeShape1"/>
            <p:cNvSpPr/>
            <p:nvPr/>
          </p:nvSpPr>
          <p:spPr>
            <a:xfrm>
              <a:off x="8141832" y="2270088"/>
              <a:ext cx="944800" cy="9448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34" name="RelativeShape2"/>
            <p:cNvSpPr/>
            <p:nvPr/>
          </p:nvSpPr>
          <p:spPr>
            <a:xfrm>
              <a:off x="10557734" y="2167537"/>
              <a:ext cx="944800" cy="9448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35" name="RelativeShape3"/>
            <p:cNvSpPr/>
            <p:nvPr/>
          </p:nvSpPr>
          <p:spPr>
            <a:xfrm>
              <a:off x="6160993" y="1124663"/>
              <a:ext cx="944800" cy="9448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36" name="RelativeShape4"/>
            <p:cNvSpPr/>
            <p:nvPr/>
          </p:nvSpPr>
          <p:spPr>
            <a:xfrm>
              <a:off x="5897462" y="3363412"/>
              <a:ext cx="944800" cy="9448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37" name="RelativeShape5"/>
            <p:cNvSpPr/>
            <p:nvPr/>
          </p:nvSpPr>
          <p:spPr>
            <a:xfrm>
              <a:off x="8365954" y="1021148"/>
              <a:ext cx="944800" cy="944800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38" name="Oval 142"/>
            <p:cNvSpPr/>
            <p:nvPr/>
          </p:nvSpPr>
          <p:spPr bwMode="auto">
            <a:xfrm>
              <a:off x="9714998" y="2770607"/>
              <a:ext cx="244799" cy="24479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39" name="Freeform 5"/>
            <p:cNvSpPr/>
            <p:nvPr/>
          </p:nvSpPr>
          <p:spPr bwMode="auto">
            <a:xfrm>
              <a:off x="6358941" y="2633322"/>
              <a:ext cx="557414" cy="1215723"/>
            </a:xfrm>
            <a:custGeom>
              <a:avLst/>
              <a:gdLst>
                <a:gd name="T0" fmla="*/ 8 w 337"/>
                <a:gd name="T1" fmla="*/ 735 h 735"/>
                <a:gd name="T2" fmla="*/ 0 w 337"/>
                <a:gd name="T3" fmla="*/ 727 h 735"/>
                <a:gd name="T4" fmla="*/ 329 w 337"/>
                <a:gd name="T5" fmla="*/ 0 h 735"/>
                <a:gd name="T6" fmla="*/ 337 w 337"/>
                <a:gd name="T7" fmla="*/ 8 h 735"/>
                <a:gd name="T8" fmla="*/ 8 w 337"/>
                <a:gd name="T9" fmla="*/ 735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7" h="735">
                  <a:moveTo>
                    <a:pt x="8" y="735"/>
                  </a:moveTo>
                  <a:lnTo>
                    <a:pt x="0" y="727"/>
                  </a:lnTo>
                  <a:lnTo>
                    <a:pt x="329" y="0"/>
                  </a:lnTo>
                  <a:lnTo>
                    <a:pt x="337" y="8"/>
                  </a:lnTo>
                  <a:lnTo>
                    <a:pt x="8" y="73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40" name="Freeform 6"/>
            <p:cNvSpPr/>
            <p:nvPr/>
          </p:nvSpPr>
          <p:spPr bwMode="auto">
            <a:xfrm>
              <a:off x="6903122" y="1745099"/>
              <a:ext cx="896492" cy="888222"/>
            </a:xfrm>
            <a:custGeom>
              <a:avLst/>
              <a:gdLst>
                <a:gd name="T0" fmla="*/ 8 w 542"/>
                <a:gd name="T1" fmla="*/ 537 h 537"/>
                <a:gd name="T2" fmla="*/ 0 w 542"/>
                <a:gd name="T3" fmla="*/ 529 h 537"/>
                <a:gd name="T4" fmla="*/ 534 w 542"/>
                <a:gd name="T5" fmla="*/ 0 h 537"/>
                <a:gd name="T6" fmla="*/ 542 w 542"/>
                <a:gd name="T7" fmla="*/ 8 h 537"/>
                <a:gd name="T8" fmla="*/ 8 w 542"/>
                <a:gd name="T9" fmla="*/ 537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2" h="537">
                  <a:moveTo>
                    <a:pt x="8" y="537"/>
                  </a:moveTo>
                  <a:lnTo>
                    <a:pt x="0" y="529"/>
                  </a:lnTo>
                  <a:lnTo>
                    <a:pt x="534" y="0"/>
                  </a:lnTo>
                  <a:lnTo>
                    <a:pt x="542" y="8"/>
                  </a:lnTo>
                  <a:lnTo>
                    <a:pt x="8" y="5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41" name="Freeform 7"/>
            <p:cNvSpPr/>
            <p:nvPr/>
          </p:nvSpPr>
          <p:spPr bwMode="auto">
            <a:xfrm>
              <a:off x="6942819" y="1472182"/>
              <a:ext cx="1902151" cy="1174371"/>
            </a:xfrm>
            <a:custGeom>
              <a:avLst/>
              <a:gdLst>
                <a:gd name="T0" fmla="*/ 0 w 1150"/>
                <a:gd name="T1" fmla="*/ 710 h 710"/>
                <a:gd name="T2" fmla="*/ 0 w 1150"/>
                <a:gd name="T3" fmla="*/ 702 h 710"/>
                <a:gd name="T4" fmla="*/ 1150 w 1150"/>
                <a:gd name="T5" fmla="*/ 0 h 710"/>
                <a:gd name="T6" fmla="*/ 1150 w 1150"/>
                <a:gd name="T7" fmla="*/ 0 h 710"/>
                <a:gd name="T8" fmla="*/ 0 w 1150"/>
                <a:gd name="T9" fmla="*/ 71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0" h="710">
                  <a:moveTo>
                    <a:pt x="0" y="710"/>
                  </a:moveTo>
                  <a:lnTo>
                    <a:pt x="0" y="702"/>
                  </a:lnTo>
                  <a:lnTo>
                    <a:pt x="1150" y="0"/>
                  </a:lnTo>
                  <a:lnTo>
                    <a:pt x="1150" y="0"/>
                  </a:lnTo>
                  <a:lnTo>
                    <a:pt x="0" y="7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42" name="Freeform 8"/>
            <p:cNvSpPr/>
            <p:nvPr/>
          </p:nvSpPr>
          <p:spPr bwMode="auto">
            <a:xfrm>
              <a:off x="6942819" y="2701137"/>
              <a:ext cx="367198" cy="752591"/>
            </a:xfrm>
            <a:custGeom>
              <a:avLst/>
              <a:gdLst>
                <a:gd name="T0" fmla="*/ 214 w 222"/>
                <a:gd name="T1" fmla="*/ 455 h 455"/>
                <a:gd name="T2" fmla="*/ 0 w 222"/>
                <a:gd name="T3" fmla="*/ 0 h 455"/>
                <a:gd name="T4" fmla="*/ 0 w 222"/>
                <a:gd name="T5" fmla="*/ 0 h 455"/>
                <a:gd name="T6" fmla="*/ 222 w 222"/>
                <a:gd name="T7" fmla="*/ 455 h 455"/>
                <a:gd name="T8" fmla="*/ 214 w 222"/>
                <a:gd name="T9" fmla="*/ 455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455">
                  <a:moveTo>
                    <a:pt x="214" y="455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22" y="455"/>
                  </a:lnTo>
                  <a:lnTo>
                    <a:pt x="214" y="4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43" name="Freeform 9"/>
            <p:cNvSpPr/>
            <p:nvPr/>
          </p:nvSpPr>
          <p:spPr bwMode="auto">
            <a:xfrm>
              <a:off x="6903122" y="2633322"/>
              <a:ext cx="2064248" cy="1448943"/>
            </a:xfrm>
            <a:custGeom>
              <a:avLst/>
              <a:gdLst>
                <a:gd name="T0" fmla="*/ 1240 w 1248"/>
                <a:gd name="T1" fmla="*/ 876 h 876"/>
                <a:gd name="T2" fmla="*/ 0 w 1248"/>
                <a:gd name="T3" fmla="*/ 8 h 876"/>
                <a:gd name="T4" fmla="*/ 8 w 1248"/>
                <a:gd name="T5" fmla="*/ 0 h 876"/>
                <a:gd name="T6" fmla="*/ 1248 w 1248"/>
                <a:gd name="T7" fmla="*/ 867 h 876"/>
                <a:gd name="T8" fmla="*/ 1240 w 1248"/>
                <a:gd name="T9" fmla="*/ 876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8" h="876">
                  <a:moveTo>
                    <a:pt x="1240" y="87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248" y="867"/>
                  </a:lnTo>
                  <a:lnTo>
                    <a:pt x="1240" y="87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44" name="Freeform 10"/>
            <p:cNvSpPr/>
            <p:nvPr/>
          </p:nvSpPr>
          <p:spPr bwMode="auto">
            <a:xfrm>
              <a:off x="6875003" y="1649164"/>
              <a:ext cx="883260" cy="109167"/>
            </a:xfrm>
            <a:custGeom>
              <a:avLst/>
              <a:gdLst>
                <a:gd name="T0" fmla="*/ 534 w 534"/>
                <a:gd name="T1" fmla="*/ 66 h 66"/>
                <a:gd name="T2" fmla="*/ 0 w 534"/>
                <a:gd name="T3" fmla="*/ 8 h 66"/>
                <a:gd name="T4" fmla="*/ 0 w 534"/>
                <a:gd name="T5" fmla="*/ 0 h 66"/>
                <a:gd name="T6" fmla="*/ 534 w 534"/>
                <a:gd name="T7" fmla="*/ 58 h 66"/>
                <a:gd name="T8" fmla="*/ 534 w 534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4" h="66">
                  <a:moveTo>
                    <a:pt x="534" y="66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534" y="58"/>
                  </a:lnTo>
                  <a:lnTo>
                    <a:pt x="534" y="6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45" name="Freeform 11"/>
            <p:cNvSpPr/>
            <p:nvPr/>
          </p:nvSpPr>
          <p:spPr bwMode="auto">
            <a:xfrm>
              <a:off x="6780723" y="1716981"/>
              <a:ext cx="1821104" cy="1038740"/>
            </a:xfrm>
            <a:custGeom>
              <a:avLst/>
              <a:gdLst>
                <a:gd name="T0" fmla="*/ 1092 w 1101"/>
                <a:gd name="T1" fmla="*/ 628 h 628"/>
                <a:gd name="T2" fmla="*/ 0 w 1101"/>
                <a:gd name="T3" fmla="*/ 9 h 628"/>
                <a:gd name="T4" fmla="*/ 8 w 1101"/>
                <a:gd name="T5" fmla="*/ 0 h 628"/>
                <a:gd name="T6" fmla="*/ 1101 w 1101"/>
                <a:gd name="T7" fmla="*/ 620 h 628"/>
                <a:gd name="T8" fmla="*/ 1092 w 1101"/>
                <a:gd name="T9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1" h="628">
                  <a:moveTo>
                    <a:pt x="1092" y="628"/>
                  </a:moveTo>
                  <a:lnTo>
                    <a:pt x="0" y="9"/>
                  </a:lnTo>
                  <a:lnTo>
                    <a:pt x="8" y="0"/>
                  </a:lnTo>
                  <a:lnTo>
                    <a:pt x="1101" y="620"/>
                  </a:lnTo>
                  <a:lnTo>
                    <a:pt x="1092" y="62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46" name="Freeform 12"/>
            <p:cNvSpPr/>
            <p:nvPr/>
          </p:nvSpPr>
          <p:spPr bwMode="auto">
            <a:xfrm>
              <a:off x="6630205" y="1472182"/>
              <a:ext cx="2214767" cy="135632"/>
            </a:xfrm>
            <a:custGeom>
              <a:avLst/>
              <a:gdLst>
                <a:gd name="T0" fmla="*/ 0 w 1339"/>
                <a:gd name="T1" fmla="*/ 82 h 82"/>
                <a:gd name="T2" fmla="*/ 0 w 1339"/>
                <a:gd name="T3" fmla="*/ 74 h 82"/>
                <a:gd name="T4" fmla="*/ 1339 w 1339"/>
                <a:gd name="T5" fmla="*/ 0 h 82"/>
                <a:gd name="T6" fmla="*/ 1339 w 1339"/>
                <a:gd name="T7" fmla="*/ 8 h 82"/>
                <a:gd name="T8" fmla="*/ 0 w 1339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9" h="82">
                  <a:moveTo>
                    <a:pt x="0" y="82"/>
                  </a:moveTo>
                  <a:lnTo>
                    <a:pt x="0" y="74"/>
                  </a:lnTo>
                  <a:lnTo>
                    <a:pt x="1339" y="0"/>
                  </a:lnTo>
                  <a:lnTo>
                    <a:pt x="1339" y="8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47" name="Freeform 13"/>
            <p:cNvSpPr/>
            <p:nvPr/>
          </p:nvSpPr>
          <p:spPr bwMode="auto">
            <a:xfrm>
              <a:off x="6603739" y="1607814"/>
              <a:ext cx="2363631" cy="2474451"/>
            </a:xfrm>
            <a:custGeom>
              <a:avLst/>
              <a:gdLst>
                <a:gd name="T0" fmla="*/ 1421 w 1429"/>
                <a:gd name="T1" fmla="*/ 1496 h 1496"/>
                <a:gd name="T2" fmla="*/ 0 w 1429"/>
                <a:gd name="T3" fmla="*/ 9 h 1496"/>
                <a:gd name="T4" fmla="*/ 8 w 1429"/>
                <a:gd name="T5" fmla="*/ 0 h 1496"/>
                <a:gd name="T6" fmla="*/ 1429 w 1429"/>
                <a:gd name="T7" fmla="*/ 1487 h 1496"/>
                <a:gd name="T8" fmla="*/ 1421 w 1429"/>
                <a:gd name="T9" fmla="*/ 1496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9" h="1496">
                  <a:moveTo>
                    <a:pt x="1421" y="1496"/>
                  </a:moveTo>
                  <a:lnTo>
                    <a:pt x="0" y="9"/>
                  </a:lnTo>
                  <a:lnTo>
                    <a:pt x="8" y="0"/>
                  </a:lnTo>
                  <a:lnTo>
                    <a:pt x="1429" y="1487"/>
                  </a:lnTo>
                  <a:lnTo>
                    <a:pt x="1421" y="149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48" name="Freeform 14"/>
            <p:cNvSpPr/>
            <p:nvPr/>
          </p:nvSpPr>
          <p:spPr bwMode="auto">
            <a:xfrm>
              <a:off x="6332476" y="1594581"/>
              <a:ext cx="312615" cy="2241230"/>
            </a:xfrm>
            <a:custGeom>
              <a:avLst/>
              <a:gdLst>
                <a:gd name="T0" fmla="*/ 8 w 189"/>
                <a:gd name="T1" fmla="*/ 1355 h 1355"/>
                <a:gd name="T2" fmla="*/ 0 w 189"/>
                <a:gd name="T3" fmla="*/ 1355 h 1355"/>
                <a:gd name="T4" fmla="*/ 180 w 189"/>
                <a:gd name="T5" fmla="*/ 0 h 1355"/>
                <a:gd name="T6" fmla="*/ 189 w 189"/>
                <a:gd name="T7" fmla="*/ 8 h 1355"/>
                <a:gd name="T8" fmla="*/ 8 w 189"/>
                <a:gd name="T9" fmla="*/ 1355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355">
                  <a:moveTo>
                    <a:pt x="8" y="1355"/>
                  </a:moveTo>
                  <a:lnTo>
                    <a:pt x="0" y="1355"/>
                  </a:lnTo>
                  <a:lnTo>
                    <a:pt x="180" y="0"/>
                  </a:lnTo>
                  <a:lnTo>
                    <a:pt x="189" y="8"/>
                  </a:lnTo>
                  <a:lnTo>
                    <a:pt x="8" y="13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49" name="Oval 21"/>
            <p:cNvSpPr/>
            <p:nvPr/>
          </p:nvSpPr>
          <p:spPr bwMode="auto">
            <a:xfrm>
              <a:off x="10068964" y="3753109"/>
              <a:ext cx="258031" cy="25968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50" name="Oval 22"/>
            <p:cNvSpPr/>
            <p:nvPr/>
          </p:nvSpPr>
          <p:spPr bwMode="auto">
            <a:xfrm>
              <a:off x="6793955" y="2524155"/>
              <a:ext cx="231567" cy="23156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51" name="Freeform 24"/>
            <p:cNvSpPr/>
            <p:nvPr/>
          </p:nvSpPr>
          <p:spPr bwMode="auto">
            <a:xfrm>
              <a:off x="6658323" y="1703748"/>
              <a:ext cx="258031" cy="916340"/>
            </a:xfrm>
            <a:custGeom>
              <a:avLst/>
              <a:gdLst>
                <a:gd name="T0" fmla="*/ 148 w 156"/>
                <a:gd name="T1" fmla="*/ 554 h 554"/>
                <a:gd name="T2" fmla="*/ 0 w 156"/>
                <a:gd name="T3" fmla="*/ 0 h 554"/>
                <a:gd name="T4" fmla="*/ 8 w 156"/>
                <a:gd name="T5" fmla="*/ 0 h 554"/>
                <a:gd name="T6" fmla="*/ 156 w 156"/>
                <a:gd name="T7" fmla="*/ 554 h 554"/>
                <a:gd name="T8" fmla="*/ 148 w 156"/>
                <a:gd name="T9" fmla="*/ 554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54">
                  <a:moveTo>
                    <a:pt x="148" y="554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56" y="554"/>
                  </a:lnTo>
                  <a:lnTo>
                    <a:pt x="148" y="55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52" name="Freeform 25"/>
            <p:cNvSpPr/>
            <p:nvPr/>
          </p:nvSpPr>
          <p:spPr bwMode="auto">
            <a:xfrm>
              <a:off x="7296785" y="2893006"/>
              <a:ext cx="1032124" cy="560722"/>
            </a:xfrm>
            <a:custGeom>
              <a:avLst/>
              <a:gdLst>
                <a:gd name="T0" fmla="*/ 8 w 624"/>
                <a:gd name="T1" fmla="*/ 339 h 339"/>
                <a:gd name="T2" fmla="*/ 0 w 624"/>
                <a:gd name="T3" fmla="*/ 339 h 339"/>
                <a:gd name="T4" fmla="*/ 624 w 624"/>
                <a:gd name="T5" fmla="*/ 0 h 339"/>
                <a:gd name="T6" fmla="*/ 624 w 624"/>
                <a:gd name="T7" fmla="*/ 0 h 339"/>
                <a:gd name="T8" fmla="*/ 8 w 624"/>
                <a:gd name="T9" fmla="*/ 33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4" h="339">
                  <a:moveTo>
                    <a:pt x="8" y="339"/>
                  </a:moveTo>
                  <a:lnTo>
                    <a:pt x="0" y="339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8" y="3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53" name="Freeform 26"/>
            <p:cNvSpPr/>
            <p:nvPr/>
          </p:nvSpPr>
          <p:spPr bwMode="auto">
            <a:xfrm>
              <a:off x="7283552" y="1758332"/>
              <a:ext cx="516062" cy="1667277"/>
            </a:xfrm>
            <a:custGeom>
              <a:avLst/>
              <a:gdLst>
                <a:gd name="T0" fmla="*/ 8 w 312"/>
                <a:gd name="T1" fmla="*/ 1008 h 1008"/>
                <a:gd name="T2" fmla="*/ 0 w 312"/>
                <a:gd name="T3" fmla="*/ 1000 h 1008"/>
                <a:gd name="T4" fmla="*/ 304 w 312"/>
                <a:gd name="T5" fmla="*/ 0 h 1008"/>
                <a:gd name="T6" fmla="*/ 312 w 312"/>
                <a:gd name="T7" fmla="*/ 0 h 1008"/>
                <a:gd name="T8" fmla="*/ 8 w 312"/>
                <a:gd name="T9" fmla="*/ 1008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008">
                  <a:moveTo>
                    <a:pt x="8" y="1008"/>
                  </a:moveTo>
                  <a:lnTo>
                    <a:pt x="0" y="1000"/>
                  </a:lnTo>
                  <a:lnTo>
                    <a:pt x="304" y="0"/>
                  </a:lnTo>
                  <a:lnTo>
                    <a:pt x="312" y="0"/>
                  </a:lnTo>
                  <a:lnTo>
                    <a:pt x="8" y="100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54" name="Freeform 28"/>
            <p:cNvSpPr/>
            <p:nvPr/>
          </p:nvSpPr>
          <p:spPr bwMode="auto">
            <a:xfrm>
              <a:off x="7296785" y="3453727"/>
              <a:ext cx="1670586" cy="628537"/>
            </a:xfrm>
            <a:custGeom>
              <a:avLst/>
              <a:gdLst>
                <a:gd name="T0" fmla="*/ 1010 w 1010"/>
                <a:gd name="T1" fmla="*/ 380 h 380"/>
                <a:gd name="T2" fmla="*/ 0 w 1010"/>
                <a:gd name="T3" fmla="*/ 8 h 380"/>
                <a:gd name="T4" fmla="*/ 0 w 1010"/>
                <a:gd name="T5" fmla="*/ 0 h 380"/>
                <a:gd name="T6" fmla="*/ 1010 w 1010"/>
                <a:gd name="T7" fmla="*/ 371 h 380"/>
                <a:gd name="T8" fmla="*/ 1010 w 1010"/>
                <a:gd name="T9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0" h="380">
                  <a:moveTo>
                    <a:pt x="1010" y="380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1010" y="371"/>
                  </a:lnTo>
                  <a:lnTo>
                    <a:pt x="1010" y="38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55" name="Freeform 29"/>
            <p:cNvSpPr/>
            <p:nvPr/>
          </p:nvSpPr>
          <p:spPr bwMode="auto">
            <a:xfrm>
              <a:off x="6400292" y="3877163"/>
              <a:ext cx="2567078" cy="205101"/>
            </a:xfrm>
            <a:custGeom>
              <a:avLst/>
              <a:gdLst>
                <a:gd name="T0" fmla="*/ 1552 w 1552"/>
                <a:gd name="T1" fmla="*/ 124 h 124"/>
                <a:gd name="T2" fmla="*/ 0 w 1552"/>
                <a:gd name="T3" fmla="*/ 8 h 124"/>
                <a:gd name="T4" fmla="*/ 0 w 1552"/>
                <a:gd name="T5" fmla="*/ 0 h 124"/>
                <a:gd name="T6" fmla="*/ 1552 w 1552"/>
                <a:gd name="T7" fmla="*/ 115 h 124"/>
                <a:gd name="T8" fmla="*/ 1552 w 1552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2" h="124">
                  <a:moveTo>
                    <a:pt x="1552" y="124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1552" y="115"/>
                  </a:lnTo>
                  <a:lnTo>
                    <a:pt x="1552" y="12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56" name="Freeform 30"/>
            <p:cNvSpPr/>
            <p:nvPr/>
          </p:nvSpPr>
          <p:spPr bwMode="auto">
            <a:xfrm>
              <a:off x="8967370" y="3877163"/>
              <a:ext cx="1209108" cy="205101"/>
            </a:xfrm>
            <a:custGeom>
              <a:avLst/>
              <a:gdLst>
                <a:gd name="T0" fmla="*/ 0 w 731"/>
                <a:gd name="T1" fmla="*/ 124 h 124"/>
                <a:gd name="T2" fmla="*/ 0 w 731"/>
                <a:gd name="T3" fmla="*/ 115 h 124"/>
                <a:gd name="T4" fmla="*/ 731 w 731"/>
                <a:gd name="T5" fmla="*/ 0 h 124"/>
                <a:gd name="T6" fmla="*/ 731 w 731"/>
                <a:gd name="T7" fmla="*/ 8 h 124"/>
                <a:gd name="T8" fmla="*/ 0 w 731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1" h="124">
                  <a:moveTo>
                    <a:pt x="0" y="124"/>
                  </a:moveTo>
                  <a:lnTo>
                    <a:pt x="0" y="115"/>
                  </a:lnTo>
                  <a:lnTo>
                    <a:pt x="731" y="0"/>
                  </a:lnTo>
                  <a:lnTo>
                    <a:pt x="731" y="8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57" name="Freeform 31"/>
            <p:cNvSpPr/>
            <p:nvPr/>
          </p:nvSpPr>
          <p:spPr bwMode="auto">
            <a:xfrm>
              <a:off x="9837398" y="2893006"/>
              <a:ext cx="339080" cy="984157"/>
            </a:xfrm>
            <a:custGeom>
              <a:avLst/>
              <a:gdLst>
                <a:gd name="T0" fmla="*/ 205 w 205"/>
                <a:gd name="T1" fmla="*/ 595 h 595"/>
                <a:gd name="T2" fmla="*/ 0 w 205"/>
                <a:gd name="T3" fmla="*/ 0 h 595"/>
                <a:gd name="T4" fmla="*/ 0 w 205"/>
                <a:gd name="T5" fmla="*/ 0 h 595"/>
                <a:gd name="T6" fmla="*/ 205 w 205"/>
                <a:gd name="T7" fmla="*/ 595 h 595"/>
                <a:gd name="T8" fmla="*/ 205 w 205"/>
                <a:gd name="T9" fmla="*/ 595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595">
                  <a:moveTo>
                    <a:pt x="205" y="595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05" y="595"/>
                  </a:lnTo>
                  <a:lnTo>
                    <a:pt x="205" y="59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58" name="Freeform 32"/>
            <p:cNvSpPr/>
            <p:nvPr/>
          </p:nvSpPr>
          <p:spPr bwMode="auto">
            <a:xfrm>
              <a:off x="8954138" y="2893006"/>
              <a:ext cx="883260" cy="1189259"/>
            </a:xfrm>
            <a:custGeom>
              <a:avLst/>
              <a:gdLst>
                <a:gd name="T0" fmla="*/ 8 w 534"/>
                <a:gd name="T1" fmla="*/ 719 h 719"/>
                <a:gd name="T2" fmla="*/ 0 w 534"/>
                <a:gd name="T3" fmla="*/ 710 h 719"/>
                <a:gd name="T4" fmla="*/ 534 w 534"/>
                <a:gd name="T5" fmla="*/ 0 h 719"/>
                <a:gd name="T6" fmla="*/ 534 w 534"/>
                <a:gd name="T7" fmla="*/ 0 h 719"/>
                <a:gd name="T8" fmla="*/ 8 w 534"/>
                <a:gd name="T9" fmla="*/ 719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4" h="719">
                  <a:moveTo>
                    <a:pt x="8" y="719"/>
                  </a:moveTo>
                  <a:lnTo>
                    <a:pt x="0" y="710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8" y="71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59" name="Freeform 33"/>
            <p:cNvSpPr/>
            <p:nvPr/>
          </p:nvSpPr>
          <p:spPr bwMode="auto">
            <a:xfrm>
              <a:off x="8628291" y="2755721"/>
              <a:ext cx="339080" cy="1326544"/>
            </a:xfrm>
            <a:custGeom>
              <a:avLst/>
              <a:gdLst>
                <a:gd name="T0" fmla="*/ 197 w 205"/>
                <a:gd name="T1" fmla="*/ 802 h 802"/>
                <a:gd name="T2" fmla="*/ 0 w 205"/>
                <a:gd name="T3" fmla="*/ 0 h 802"/>
                <a:gd name="T4" fmla="*/ 0 w 205"/>
                <a:gd name="T5" fmla="*/ 0 h 802"/>
                <a:gd name="T6" fmla="*/ 205 w 205"/>
                <a:gd name="T7" fmla="*/ 793 h 802"/>
                <a:gd name="T8" fmla="*/ 197 w 205"/>
                <a:gd name="T9" fmla="*/ 80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802">
                  <a:moveTo>
                    <a:pt x="197" y="80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05" y="793"/>
                  </a:lnTo>
                  <a:lnTo>
                    <a:pt x="197" y="80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60" name="Freeform 34"/>
            <p:cNvSpPr/>
            <p:nvPr/>
          </p:nvSpPr>
          <p:spPr bwMode="auto">
            <a:xfrm>
              <a:off x="8628291" y="2755721"/>
              <a:ext cx="1209108" cy="137286"/>
            </a:xfrm>
            <a:custGeom>
              <a:avLst/>
              <a:gdLst>
                <a:gd name="T0" fmla="*/ 731 w 731"/>
                <a:gd name="T1" fmla="*/ 83 h 83"/>
                <a:gd name="T2" fmla="*/ 0 w 731"/>
                <a:gd name="T3" fmla="*/ 9 h 83"/>
                <a:gd name="T4" fmla="*/ 0 w 731"/>
                <a:gd name="T5" fmla="*/ 0 h 83"/>
                <a:gd name="T6" fmla="*/ 731 w 731"/>
                <a:gd name="T7" fmla="*/ 83 h 83"/>
                <a:gd name="T8" fmla="*/ 731 w 731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1" h="83">
                  <a:moveTo>
                    <a:pt x="731" y="83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731" y="83"/>
                  </a:lnTo>
                  <a:lnTo>
                    <a:pt x="731" y="8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61" name="Freeform 35"/>
            <p:cNvSpPr/>
            <p:nvPr/>
          </p:nvSpPr>
          <p:spPr bwMode="auto">
            <a:xfrm>
              <a:off x="9837398" y="2633322"/>
              <a:ext cx="1209108" cy="259685"/>
            </a:xfrm>
            <a:custGeom>
              <a:avLst/>
              <a:gdLst>
                <a:gd name="T0" fmla="*/ 0 w 731"/>
                <a:gd name="T1" fmla="*/ 157 h 157"/>
                <a:gd name="T2" fmla="*/ 0 w 731"/>
                <a:gd name="T3" fmla="*/ 157 h 157"/>
                <a:gd name="T4" fmla="*/ 731 w 731"/>
                <a:gd name="T5" fmla="*/ 0 h 157"/>
                <a:gd name="T6" fmla="*/ 731 w 731"/>
                <a:gd name="T7" fmla="*/ 8 h 157"/>
                <a:gd name="T8" fmla="*/ 0 w 731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1" h="157">
                  <a:moveTo>
                    <a:pt x="0" y="157"/>
                  </a:moveTo>
                  <a:lnTo>
                    <a:pt x="0" y="157"/>
                  </a:lnTo>
                  <a:lnTo>
                    <a:pt x="731" y="0"/>
                  </a:lnTo>
                  <a:lnTo>
                    <a:pt x="731" y="8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62" name="Freeform 36"/>
            <p:cNvSpPr/>
            <p:nvPr/>
          </p:nvSpPr>
          <p:spPr bwMode="auto">
            <a:xfrm>
              <a:off x="10191363" y="2633322"/>
              <a:ext cx="855142" cy="1243841"/>
            </a:xfrm>
            <a:custGeom>
              <a:avLst/>
              <a:gdLst>
                <a:gd name="T0" fmla="*/ 0 w 517"/>
                <a:gd name="T1" fmla="*/ 752 h 752"/>
                <a:gd name="T2" fmla="*/ 0 w 517"/>
                <a:gd name="T3" fmla="*/ 752 h 752"/>
                <a:gd name="T4" fmla="*/ 517 w 517"/>
                <a:gd name="T5" fmla="*/ 0 h 752"/>
                <a:gd name="T6" fmla="*/ 517 w 517"/>
                <a:gd name="T7" fmla="*/ 8 h 752"/>
                <a:gd name="T8" fmla="*/ 0 w 517"/>
                <a:gd name="T9" fmla="*/ 75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" h="752">
                  <a:moveTo>
                    <a:pt x="0" y="752"/>
                  </a:moveTo>
                  <a:lnTo>
                    <a:pt x="0" y="752"/>
                  </a:lnTo>
                  <a:lnTo>
                    <a:pt x="517" y="0"/>
                  </a:lnTo>
                  <a:lnTo>
                    <a:pt x="517" y="8"/>
                  </a:lnTo>
                  <a:lnTo>
                    <a:pt x="0" y="75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63" name="Freeform 37"/>
            <p:cNvSpPr/>
            <p:nvPr/>
          </p:nvSpPr>
          <p:spPr bwMode="auto">
            <a:xfrm>
              <a:off x="8954138" y="2633322"/>
              <a:ext cx="2079135" cy="1448943"/>
            </a:xfrm>
            <a:custGeom>
              <a:avLst/>
              <a:gdLst>
                <a:gd name="T0" fmla="*/ 8 w 1257"/>
                <a:gd name="T1" fmla="*/ 876 h 876"/>
                <a:gd name="T2" fmla="*/ 0 w 1257"/>
                <a:gd name="T3" fmla="*/ 867 h 876"/>
                <a:gd name="T4" fmla="*/ 1257 w 1257"/>
                <a:gd name="T5" fmla="*/ 0 h 876"/>
                <a:gd name="T6" fmla="*/ 1257 w 1257"/>
                <a:gd name="T7" fmla="*/ 8 h 876"/>
                <a:gd name="T8" fmla="*/ 8 w 1257"/>
                <a:gd name="T9" fmla="*/ 876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7" h="876">
                  <a:moveTo>
                    <a:pt x="8" y="876"/>
                  </a:moveTo>
                  <a:lnTo>
                    <a:pt x="0" y="867"/>
                  </a:lnTo>
                  <a:lnTo>
                    <a:pt x="1257" y="0"/>
                  </a:lnTo>
                  <a:lnTo>
                    <a:pt x="1257" y="8"/>
                  </a:lnTo>
                  <a:lnTo>
                    <a:pt x="8" y="87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64" name="Freeform 38"/>
            <p:cNvSpPr/>
            <p:nvPr/>
          </p:nvSpPr>
          <p:spPr bwMode="auto">
            <a:xfrm>
              <a:off x="7812847" y="1472182"/>
              <a:ext cx="1032124" cy="286151"/>
            </a:xfrm>
            <a:custGeom>
              <a:avLst/>
              <a:gdLst>
                <a:gd name="T0" fmla="*/ 0 w 624"/>
                <a:gd name="T1" fmla="*/ 173 h 173"/>
                <a:gd name="T2" fmla="*/ 0 w 624"/>
                <a:gd name="T3" fmla="*/ 165 h 173"/>
                <a:gd name="T4" fmla="*/ 624 w 624"/>
                <a:gd name="T5" fmla="*/ 0 h 173"/>
                <a:gd name="T6" fmla="*/ 624 w 624"/>
                <a:gd name="T7" fmla="*/ 8 h 173"/>
                <a:gd name="T8" fmla="*/ 0 w 624"/>
                <a:gd name="T9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4" h="173">
                  <a:moveTo>
                    <a:pt x="0" y="173"/>
                  </a:moveTo>
                  <a:lnTo>
                    <a:pt x="0" y="165"/>
                  </a:lnTo>
                  <a:lnTo>
                    <a:pt x="624" y="0"/>
                  </a:lnTo>
                  <a:lnTo>
                    <a:pt x="624" y="8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65" name="Freeform 39"/>
            <p:cNvSpPr/>
            <p:nvPr/>
          </p:nvSpPr>
          <p:spPr bwMode="auto">
            <a:xfrm>
              <a:off x="7799615" y="1745099"/>
              <a:ext cx="815444" cy="997389"/>
            </a:xfrm>
            <a:custGeom>
              <a:avLst/>
              <a:gdLst>
                <a:gd name="T0" fmla="*/ 493 w 493"/>
                <a:gd name="T1" fmla="*/ 603 h 603"/>
                <a:gd name="T2" fmla="*/ 0 w 493"/>
                <a:gd name="T3" fmla="*/ 8 h 603"/>
                <a:gd name="T4" fmla="*/ 8 w 493"/>
                <a:gd name="T5" fmla="*/ 0 h 603"/>
                <a:gd name="T6" fmla="*/ 493 w 493"/>
                <a:gd name="T7" fmla="*/ 603 h 603"/>
                <a:gd name="T8" fmla="*/ 493 w 493"/>
                <a:gd name="T9" fmla="*/ 603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603">
                  <a:moveTo>
                    <a:pt x="493" y="603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493" y="603"/>
                  </a:lnTo>
                  <a:lnTo>
                    <a:pt x="493" y="60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66" name="Freeform 40"/>
            <p:cNvSpPr/>
            <p:nvPr/>
          </p:nvSpPr>
          <p:spPr bwMode="auto">
            <a:xfrm>
              <a:off x="8601826" y="1472182"/>
              <a:ext cx="243145" cy="1270306"/>
            </a:xfrm>
            <a:custGeom>
              <a:avLst/>
              <a:gdLst>
                <a:gd name="T0" fmla="*/ 8 w 147"/>
                <a:gd name="T1" fmla="*/ 768 h 768"/>
                <a:gd name="T2" fmla="*/ 0 w 147"/>
                <a:gd name="T3" fmla="*/ 768 h 768"/>
                <a:gd name="T4" fmla="*/ 139 w 147"/>
                <a:gd name="T5" fmla="*/ 0 h 768"/>
                <a:gd name="T6" fmla="*/ 147 w 147"/>
                <a:gd name="T7" fmla="*/ 0 h 768"/>
                <a:gd name="T8" fmla="*/ 8 w 147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768">
                  <a:moveTo>
                    <a:pt x="8" y="768"/>
                  </a:moveTo>
                  <a:lnTo>
                    <a:pt x="0" y="768"/>
                  </a:lnTo>
                  <a:lnTo>
                    <a:pt x="139" y="0"/>
                  </a:lnTo>
                  <a:lnTo>
                    <a:pt x="147" y="0"/>
                  </a:lnTo>
                  <a:lnTo>
                    <a:pt x="8" y="76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67" name="Freeform 41"/>
            <p:cNvSpPr/>
            <p:nvPr/>
          </p:nvSpPr>
          <p:spPr bwMode="auto">
            <a:xfrm>
              <a:off x="8844971" y="1472182"/>
              <a:ext cx="1237226" cy="122399"/>
            </a:xfrm>
            <a:custGeom>
              <a:avLst/>
              <a:gdLst>
                <a:gd name="T0" fmla="*/ 748 w 748"/>
                <a:gd name="T1" fmla="*/ 74 h 74"/>
                <a:gd name="T2" fmla="*/ 0 w 748"/>
                <a:gd name="T3" fmla="*/ 8 h 74"/>
                <a:gd name="T4" fmla="*/ 0 w 748"/>
                <a:gd name="T5" fmla="*/ 0 h 74"/>
                <a:gd name="T6" fmla="*/ 748 w 748"/>
                <a:gd name="T7" fmla="*/ 66 h 74"/>
                <a:gd name="T8" fmla="*/ 748 w 748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8" h="74">
                  <a:moveTo>
                    <a:pt x="748" y="74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48" y="66"/>
                  </a:lnTo>
                  <a:lnTo>
                    <a:pt x="748" y="7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68" name="Freeform 42"/>
            <p:cNvSpPr/>
            <p:nvPr/>
          </p:nvSpPr>
          <p:spPr bwMode="auto">
            <a:xfrm>
              <a:off x="9837398" y="1594581"/>
              <a:ext cx="244799" cy="1270306"/>
            </a:xfrm>
            <a:custGeom>
              <a:avLst/>
              <a:gdLst>
                <a:gd name="T0" fmla="*/ 0 w 148"/>
                <a:gd name="T1" fmla="*/ 768 h 768"/>
                <a:gd name="T2" fmla="*/ 0 w 148"/>
                <a:gd name="T3" fmla="*/ 768 h 768"/>
                <a:gd name="T4" fmla="*/ 148 w 148"/>
                <a:gd name="T5" fmla="*/ 0 h 768"/>
                <a:gd name="T6" fmla="*/ 148 w 148"/>
                <a:gd name="T7" fmla="*/ 0 h 768"/>
                <a:gd name="T8" fmla="*/ 0 w 14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768">
                  <a:moveTo>
                    <a:pt x="0" y="768"/>
                  </a:moveTo>
                  <a:lnTo>
                    <a:pt x="0" y="768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69" name="Freeform 43"/>
            <p:cNvSpPr/>
            <p:nvPr/>
          </p:nvSpPr>
          <p:spPr bwMode="auto">
            <a:xfrm>
              <a:off x="10082196" y="1594581"/>
              <a:ext cx="951076" cy="1025507"/>
            </a:xfrm>
            <a:custGeom>
              <a:avLst/>
              <a:gdLst>
                <a:gd name="T0" fmla="*/ 567 w 575"/>
                <a:gd name="T1" fmla="*/ 620 h 620"/>
                <a:gd name="T2" fmla="*/ 0 w 575"/>
                <a:gd name="T3" fmla="*/ 8 h 620"/>
                <a:gd name="T4" fmla="*/ 0 w 575"/>
                <a:gd name="T5" fmla="*/ 0 h 620"/>
                <a:gd name="T6" fmla="*/ 575 w 575"/>
                <a:gd name="T7" fmla="*/ 620 h 620"/>
                <a:gd name="T8" fmla="*/ 567 w 575"/>
                <a:gd name="T9" fmla="*/ 62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5" h="620">
                  <a:moveTo>
                    <a:pt x="567" y="620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575" y="620"/>
                  </a:lnTo>
                  <a:lnTo>
                    <a:pt x="567" y="62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70" name="Freeform 44"/>
            <p:cNvSpPr/>
            <p:nvPr/>
          </p:nvSpPr>
          <p:spPr bwMode="auto">
            <a:xfrm>
              <a:off x="8654755" y="1594581"/>
              <a:ext cx="1427441" cy="1106556"/>
            </a:xfrm>
            <a:custGeom>
              <a:avLst/>
              <a:gdLst>
                <a:gd name="T0" fmla="*/ 9 w 863"/>
                <a:gd name="T1" fmla="*/ 669 h 669"/>
                <a:gd name="T2" fmla="*/ 0 w 863"/>
                <a:gd name="T3" fmla="*/ 669 h 669"/>
                <a:gd name="T4" fmla="*/ 863 w 863"/>
                <a:gd name="T5" fmla="*/ 0 h 669"/>
                <a:gd name="T6" fmla="*/ 863 w 863"/>
                <a:gd name="T7" fmla="*/ 8 h 669"/>
                <a:gd name="T8" fmla="*/ 9 w 863"/>
                <a:gd name="T9" fmla="*/ 669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3" h="669">
                  <a:moveTo>
                    <a:pt x="9" y="669"/>
                  </a:moveTo>
                  <a:lnTo>
                    <a:pt x="0" y="669"/>
                  </a:lnTo>
                  <a:lnTo>
                    <a:pt x="863" y="0"/>
                  </a:lnTo>
                  <a:lnTo>
                    <a:pt x="863" y="8"/>
                  </a:lnTo>
                  <a:lnTo>
                    <a:pt x="9" y="66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71" name="Freeform 45"/>
            <p:cNvSpPr/>
            <p:nvPr/>
          </p:nvSpPr>
          <p:spPr bwMode="auto">
            <a:xfrm>
              <a:off x="8831738" y="1472182"/>
              <a:ext cx="1005659" cy="1420824"/>
            </a:xfrm>
            <a:custGeom>
              <a:avLst/>
              <a:gdLst>
                <a:gd name="T0" fmla="*/ 608 w 608"/>
                <a:gd name="T1" fmla="*/ 859 h 859"/>
                <a:gd name="T2" fmla="*/ 0 w 608"/>
                <a:gd name="T3" fmla="*/ 0 h 859"/>
                <a:gd name="T4" fmla="*/ 8 w 608"/>
                <a:gd name="T5" fmla="*/ 0 h 859"/>
                <a:gd name="T6" fmla="*/ 608 w 608"/>
                <a:gd name="T7" fmla="*/ 859 h 859"/>
                <a:gd name="T8" fmla="*/ 608 w 608"/>
                <a:gd name="T9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859">
                  <a:moveTo>
                    <a:pt x="608" y="859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608" y="859"/>
                  </a:lnTo>
                  <a:lnTo>
                    <a:pt x="608" y="85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72" name="Freeform 46"/>
            <p:cNvSpPr/>
            <p:nvPr/>
          </p:nvSpPr>
          <p:spPr bwMode="auto">
            <a:xfrm>
              <a:off x="10082196" y="1594581"/>
              <a:ext cx="122399" cy="2241230"/>
            </a:xfrm>
            <a:custGeom>
              <a:avLst/>
              <a:gdLst>
                <a:gd name="T0" fmla="*/ 66 w 74"/>
                <a:gd name="T1" fmla="*/ 1355 h 1355"/>
                <a:gd name="T2" fmla="*/ 0 w 74"/>
                <a:gd name="T3" fmla="*/ 8 h 1355"/>
                <a:gd name="T4" fmla="*/ 0 w 74"/>
                <a:gd name="T5" fmla="*/ 0 h 1355"/>
                <a:gd name="T6" fmla="*/ 74 w 74"/>
                <a:gd name="T7" fmla="*/ 1355 h 1355"/>
                <a:gd name="T8" fmla="*/ 66 w 74"/>
                <a:gd name="T9" fmla="*/ 1355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355">
                  <a:moveTo>
                    <a:pt x="66" y="1355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4" y="1355"/>
                  </a:lnTo>
                  <a:lnTo>
                    <a:pt x="66" y="13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73" name="Freeform 47"/>
            <p:cNvSpPr/>
            <p:nvPr/>
          </p:nvSpPr>
          <p:spPr bwMode="auto">
            <a:xfrm>
              <a:off x="8954138" y="1594581"/>
              <a:ext cx="1128059" cy="2487683"/>
            </a:xfrm>
            <a:custGeom>
              <a:avLst/>
              <a:gdLst>
                <a:gd name="T0" fmla="*/ 8 w 682"/>
                <a:gd name="T1" fmla="*/ 1504 h 1504"/>
                <a:gd name="T2" fmla="*/ 0 w 682"/>
                <a:gd name="T3" fmla="*/ 1495 h 1504"/>
                <a:gd name="T4" fmla="*/ 682 w 682"/>
                <a:gd name="T5" fmla="*/ 0 h 1504"/>
                <a:gd name="T6" fmla="*/ 682 w 682"/>
                <a:gd name="T7" fmla="*/ 8 h 1504"/>
                <a:gd name="T8" fmla="*/ 8 w 682"/>
                <a:gd name="T9" fmla="*/ 1504 h 1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2" h="1504">
                  <a:moveTo>
                    <a:pt x="8" y="1504"/>
                  </a:moveTo>
                  <a:lnTo>
                    <a:pt x="0" y="1495"/>
                  </a:lnTo>
                  <a:lnTo>
                    <a:pt x="682" y="0"/>
                  </a:lnTo>
                  <a:lnTo>
                    <a:pt x="682" y="8"/>
                  </a:lnTo>
                  <a:lnTo>
                    <a:pt x="8" y="150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74" name="Freeform 48"/>
            <p:cNvSpPr/>
            <p:nvPr/>
          </p:nvSpPr>
          <p:spPr bwMode="auto">
            <a:xfrm>
              <a:off x="8844971" y="1472182"/>
              <a:ext cx="2201534" cy="1174371"/>
            </a:xfrm>
            <a:custGeom>
              <a:avLst/>
              <a:gdLst>
                <a:gd name="T0" fmla="*/ 1331 w 1331"/>
                <a:gd name="T1" fmla="*/ 710 h 710"/>
                <a:gd name="T2" fmla="*/ 0 w 1331"/>
                <a:gd name="T3" fmla="*/ 0 h 710"/>
                <a:gd name="T4" fmla="*/ 0 w 1331"/>
                <a:gd name="T5" fmla="*/ 0 h 710"/>
                <a:gd name="T6" fmla="*/ 1331 w 1331"/>
                <a:gd name="T7" fmla="*/ 702 h 710"/>
                <a:gd name="T8" fmla="*/ 1331 w 1331"/>
                <a:gd name="T9" fmla="*/ 71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1" h="710">
                  <a:moveTo>
                    <a:pt x="1331" y="71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31" y="702"/>
                  </a:lnTo>
                  <a:lnTo>
                    <a:pt x="1331" y="7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75" name="Freeform 49"/>
            <p:cNvSpPr/>
            <p:nvPr/>
          </p:nvSpPr>
          <p:spPr bwMode="auto">
            <a:xfrm>
              <a:off x="8586940" y="2633322"/>
              <a:ext cx="2459566" cy="122399"/>
            </a:xfrm>
            <a:custGeom>
              <a:avLst/>
              <a:gdLst>
                <a:gd name="T0" fmla="*/ 0 w 1487"/>
                <a:gd name="T1" fmla="*/ 74 h 74"/>
                <a:gd name="T2" fmla="*/ 0 w 1487"/>
                <a:gd name="T3" fmla="*/ 66 h 74"/>
                <a:gd name="T4" fmla="*/ 1487 w 1487"/>
                <a:gd name="T5" fmla="*/ 0 h 74"/>
                <a:gd name="T6" fmla="*/ 1487 w 1487"/>
                <a:gd name="T7" fmla="*/ 8 h 74"/>
                <a:gd name="T8" fmla="*/ 0 w 1487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7" h="74">
                  <a:moveTo>
                    <a:pt x="0" y="74"/>
                  </a:moveTo>
                  <a:lnTo>
                    <a:pt x="0" y="66"/>
                  </a:lnTo>
                  <a:lnTo>
                    <a:pt x="1487" y="0"/>
                  </a:lnTo>
                  <a:lnTo>
                    <a:pt x="1487" y="8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76" name="Freeform 50"/>
            <p:cNvSpPr/>
            <p:nvPr/>
          </p:nvSpPr>
          <p:spPr bwMode="auto">
            <a:xfrm>
              <a:off x="7296785" y="3453727"/>
              <a:ext cx="2879692" cy="436668"/>
            </a:xfrm>
            <a:custGeom>
              <a:avLst/>
              <a:gdLst>
                <a:gd name="T0" fmla="*/ 1741 w 1741"/>
                <a:gd name="T1" fmla="*/ 264 h 264"/>
                <a:gd name="T2" fmla="*/ 0 w 1741"/>
                <a:gd name="T3" fmla="*/ 8 h 264"/>
                <a:gd name="T4" fmla="*/ 0 w 1741"/>
                <a:gd name="T5" fmla="*/ 0 h 264"/>
                <a:gd name="T6" fmla="*/ 1741 w 1741"/>
                <a:gd name="T7" fmla="*/ 256 h 264"/>
                <a:gd name="T8" fmla="*/ 1741 w 1741"/>
                <a:gd name="T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1" h="264">
                  <a:moveTo>
                    <a:pt x="1741" y="264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1741" y="256"/>
                  </a:lnTo>
                  <a:lnTo>
                    <a:pt x="1741" y="26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77" name="Oval 141"/>
            <p:cNvSpPr/>
            <p:nvPr/>
          </p:nvSpPr>
          <p:spPr bwMode="auto">
            <a:xfrm>
              <a:off x="8719712" y="3830844"/>
              <a:ext cx="483739" cy="4862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78" name="Oval 143"/>
            <p:cNvSpPr/>
            <p:nvPr/>
          </p:nvSpPr>
          <p:spPr bwMode="auto">
            <a:xfrm>
              <a:off x="9904435" y="1416821"/>
              <a:ext cx="355521" cy="3555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79" name="Oval 23"/>
            <p:cNvSpPr/>
            <p:nvPr/>
          </p:nvSpPr>
          <p:spPr bwMode="auto">
            <a:xfrm>
              <a:off x="7718566" y="1662397"/>
              <a:ext cx="190216" cy="19186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80" name="Oval 20"/>
            <p:cNvSpPr/>
            <p:nvPr/>
          </p:nvSpPr>
          <p:spPr bwMode="auto">
            <a:xfrm>
              <a:off x="7174386" y="3329673"/>
              <a:ext cx="258031" cy="25968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1400">
                <a:latin typeface="+mn-ea"/>
              </a:endParaRPr>
            </a:p>
          </p:txBody>
        </p:sp>
        <p:sp>
          <p:nvSpPr>
            <p:cNvPr id="197" name="ValueShape1"/>
            <p:cNvSpPr/>
            <p:nvPr/>
          </p:nvSpPr>
          <p:spPr bwMode="auto">
            <a:xfrm>
              <a:off x="8236312" y="2364568"/>
              <a:ext cx="755840" cy="75584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bg1"/>
              </a:solidFill>
              <a:round/>
            </a:ln>
          </p:spPr>
          <p:txBody>
            <a:bodyPr vert="horz" wrap="none" lIns="0" tIns="0" rIns="0" bIns="0" anchor="ctr" anchorCtr="0" compatLnSpc="1">
              <a:norm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n-ea"/>
                </a:rPr>
                <a:t>文字</a:t>
              </a:r>
              <a:endParaRPr lang="en-US" altLang="zh-CN" sz="24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8" name="ValueShape2"/>
            <p:cNvSpPr/>
            <p:nvPr/>
          </p:nvSpPr>
          <p:spPr bwMode="auto">
            <a:xfrm>
              <a:off x="10685282" y="2295085"/>
              <a:ext cx="689704" cy="6897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bg1"/>
              </a:solidFill>
              <a:round/>
            </a:ln>
          </p:spPr>
          <p:txBody>
            <a:bodyPr vert="horz" wrap="none" lIns="0" tIns="0" rIns="0" bIns="0" anchor="ctr" anchorCtr="0" compatLnSpc="1">
              <a:norm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文字</a:t>
              </a:r>
              <a:endParaRPr lang="en-US" altLang="zh-CN" sz="2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9" name="ValueShape3"/>
            <p:cNvSpPr/>
            <p:nvPr/>
          </p:nvSpPr>
          <p:spPr bwMode="auto">
            <a:xfrm>
              <a:off x="6283816" y="1247487"/>
              <a:ext cx="699152" cy="699152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  <a:round/>
            </a:ln>
          </p:spPr>
          <p:txBody>
            <a:bodyPr vert="horz" wrap="none" lIns="0" tIns="0" rIns="0" bIns="0" anchor="ctr" anchorCtr="0" compatLnSpc="1">
              <a:norm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文字</a:t>
              </a:r>
              <a:endParaRPr lang="en-US" altLang="zh-CN" sz="14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00" name="ValueShape4"/>
            <p:cNvSpPr/>
            <p:nvPr/>
          </p:nvSpPr>
          <p:spPr bwMode="auto">
            <a:xfrm>
              <a:off x="5991942" y="3457892"/>
              <a:ext cx="755840" cy="75584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</a:ln>
          </p:spPr>
          <p:txBody>
            <a:bodyPr vert="horz" wrap="none" lIns="0" tIns="0" rIns="0" bIns="0" anchor="ctr" anchorCtr="0" compatLnSpc="1">
              <a:norm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文字</a:t>
              </a:r>
              <a:endParaRPr lang="en-US" altLang="zh-CN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01" name="ValueShape5"/>
            <p:cNvSpPr/>
            <p:nvPr/>
          </p:nvSpPr>
          <p:spPr bwMode="auto">
            <a:xfrm>
              <a:off x="8564363" y="1219556"/>
              <a:ext cx="547984" cy="54798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bg1"/>
              </a:solidFill>
              <a:round/>
            </a:ln>
          </p:spPr>
          <p:txBody>
            <a:bodyPr vert="horz" wrap="none" lIns="0" tIns="0" rIns="0" bIns="0" anchor="ctr" anchorCtr="0" compatLnSpc="1">
              <a:normAutofit/>
            </a:bodyPr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文字</a:t>
              </a:r>
              <a:endParaRPr lang="en-US" altLang="zh-CN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115" grpId="0"/>
      <p:bldP spid="120" grpId="0"/>
      <p:bldP spid="1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弧形 19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endCxn id="2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弧形 21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弧形 2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38" name="直接连接符 37"/>
            <p:cNvCxnSpPr>
              <a:endCxn id="40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弧形 39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弧形 40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弧形 41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3" name="直接连接符 42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弧形 43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72" name="直接连接符 71"/>
            <p:cNvCxnSpPr>
              <a:endCxn id="73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弧形 72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弧形 74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6" name="直接连接符 75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弧形 76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8" name="直接连接符 77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80" name="直接连接符 79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弧形 80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2" name="直接连接符 81"/>
            <p:cNvCxnSpPr>
              <a:endCxn id="8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弧形 8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6" name="直接连接符 85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1" name="图片 110" descr="图片包含 蛋糕, 餐桌, 室内, 盘子&#10;&#10;已生成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9" b="11061"/>
          <a:stretch>
            <a:fillRect/>
          </a:stretch>
        </p:blipFill>
        <p:spPr>
          <a:xfrm>
            <a:off x="0" y="1908165"/>
            <a:ext cx="5767754" cy="304167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6162" y="1908165"/>
            <a:ext cx="1494692" cy="30416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/>
          <p:cNvSpPr/>
          <p:nvPr/>
        </p:nvSpPr>
        <p:spPr>
          <a:xfrm>
            <a:off x="6277708" y="1953664"/>
            <a:ext cx="1494692" cy="30416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矩形 131"/>
          <p:cNvSpPr/>
          <p:nvPr/>
        </p:nvSpPr>
        <p:spPr>
          <a:xfrm>
            <a:off x="6477852" y="2671304"/>
            <a:ext cx="1071062" cy="227853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spc="600" dirty="0">
                <a:latin typeface="+mn-ea"/>
              </a:rPr>
              <a:t>单击此处添加文字阐述，添加简短问题说明文字，具体说明文字在此处添加此处。</a:t>
            </a:r>
            <a:endParaRPr lang="en-US" altLang="zh-CN" sz="1200" spc="600" dirty="0">
              <a:latin typeface="+mn-ea"/>
            </a:endParaRPr>
          </a:p>
        </p:txBody>
      </p:sp>
      <p:sp>
        <p:nvSpPr>
          <p:cNvPr id="181" name="文本框 16"/>
          <p:cNvSpPr txBox="1"/>
          <p:nvPr/>
        </p:nvSpPr>
        <p:spPr>
          <a:xfrm>
            <a:off x="6409510" y="2070116"/>
            <a:ext cx="1107996" cy="380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cs typeface="Lato Regular"/>
                <a:sym typeface="Bebas" pitchFamily="2" charset="0"/>
              </a:rPr>
              <a:t>添加标题</a:t>
            </a:r>
            <a:endParaRPr lang="zh-CN" altLang="en-US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4" name="矩形 3"/>
          <p:cNvSpPr/>
          <p:nvPr/>
        </p:nvSpPr>
        <p:spPr>
          <a:xfrm flipV="1">
            <a:off x="6216162" y="2547546"/>
            <a:ext cx="1556238" cy="45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8133862" y="1908165"/>
            <a:ext cx="1494692" cy="30416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8195408" y="1953664"/>
            <a:ext cx="1494692" cy="30416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8395552" y="2671304"/>
            <a:ext cx="1071062" cy="227853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spc="600" dirty="0">
                <a:latin typeface="+mn-ea"/>
              </a:rPr>
              <a:t>单击此处添加文字阐述，添加简短问题说明文字，具体说明文字在此处添加此处。</a:t>
            </a:r>
            <a:endParaRPr lang="en-US" altLang="zh-CN" sz="1200" spc="600" dirty="0">
              <a:latin typeface="+mn-ea"/>
            </a:endParaRPr>
          </a:p>
        </p:txBody>
      </p:sp>
      <p:sp>
        <p:nvSpPr>
          <p:cNvPr id="58" name="文本框 16"/>
          <p:cNvSpPr txBox="1"/>
          <p:nvPr/>
        </p:nvSpPr>
        <p:spPr>
          <a:xfrm>
            <a:off x="8327210" y="2070116"/>
            <a:ext cx="1107996" cy="380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cs typeface="Lato Regular"/>
                <a:sym typeface="Bebas" pitchFamily="2" charset="0"/>
              </a:rPr>
              <a:t>添加标题</a:t>
            </a:r>
            <a:endParaRPr lang="zh-CN" altLang="en-US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59" name="矩形 58"/>
          <p:cNvSpPr/>
          <p:nvPr/>
        </p:nvSpPr>
        <p:spPr>
          <a:xfrm flipV="1">
            <a:off x="8133862" y="2547546"/>
            <a:ext cx="1556238" cy="45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10051562" y="1908165"/>
            <a:ext cx="1494692" cy="30416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10113108" y="1953664"/>
            <a:ext cx="1494692" cy="30416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10313252" y="2671304"/>
            <a:ext cx="1071062" cy="227853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spc="600" dirty="0">
                <a:latin typeface="+mn-ea"/>
              </a:rPr>
              <a:t>单击此处添加文字阐述，添加简短问题说明文字，具体说明文字在此处添加此处。</a:t>
            </a:r>
            <a:endParaRPr lang="en-US" altLang="zh-CN" sz="1200" spc="600" dirty="0">
              <a:latin typeface="+mn-ea"/>
            </a:endParaRPr>
          </a:p>
        </p:txBody>
      </p:sp>
      <p:sp>
        <p:nvSpPr>
          <p:cNvPr id="63" name="文本框 16"/>
          <p:cNvSpPr txBox="1"/>
          <p:nvPr/>
        </p:nvSpPr>
        <p:spPr>
          <a:xfrm>
            <a:off x="10244910" y="2070116"/>
            <a:ext cx="1107996" cy="380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cs typeface="Lato Regular"/>
                <a:sym typeface="Bebas" pitchFamily="2" charset="0"/>
              </a:rPr>
              <a:t>添加标题</a:t>
            </a:r>
            <a:endParaRPr lang="zh-CN" altLang="en-US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64" name="矩形 63"/>
          <p:cNvSpPr/>
          <p:nvPr/>
        </p:nvSpPr>
        <p:spPr>
          <a:xfrm flipV="1">
            <a:off x="10051562" y="2547546"/>
            <a:ext cx="1556238" cy="45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3" grpId="0" animBg="1"/>
      <p:bldP spid="132" grpId="0"/>
      <p:bldP spid="181" grpId="0"/>
      <p:bldP spid="4" grpId="0" animBg="1"/>
      <p:bldP spid="55" grpId="0" animBg="1"/>
      <p:bldP spid="56" grpId="0" animBg="1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 flipH="1">
            <a:off x="0" y="249880"/>
            <a:ext cx="12192001" cy="414106"/>
            <a:chOff x="-21558253" y="2326734"/>
            <a:chExt cx="22434605" cy="762001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-21558253" y="2326736"/>
              <a:ext cx="204432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弧形 19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endCxn id="2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弧形 21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弧形 2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0" y="6179961"/>
            <a:ext cx="12192000" cy="490800"/>
            <a:chOff x="-7891837" y="6199011"/>
            <a:chExt cx="12192000" cy="490800"/>
          </a:xfrm>
        </p:grpSpPr>
        <p:cxnSp>
          <p:nvCxnSpPr>
            <p:cNvPr id="38" name="直接连接符 37"/>
            <p:cNvCxnSpPr>
              <a:endCxn id="40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弧形 39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弧形 40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弧形 41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3" name="直接连接符 42"/>
            <p:cNvCxnSpPr/>
            <p:nvPr/>
          </p:nvCxnSpPr>
          <p:spPr>
            <a:xfrm flipH="1">
              <a:off x="-7891837" y="6689810"/>
              <a:ext cx="108951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弧形 43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/>
          <p:cNvGrpSpPr/>
          <p:nvPr/>
        </p:nvGrpSpPr>
        <p:grpSpPr>
          <a:xfrm>
            <a:off x="659423" y="6225461"/>
            <a:ext cx="11618302" cy="490800"/>
            <a:chOff x="-7318139" y="6199011"/>
            <a:chExt cx="11618302" cy="490800"/>
          </a:xfrm>
        </p:grpSpPr>
        <p:cxnSp>
          <p:nvCxnSpPr>
            <p:cNvPr id="72" name="直接连接符 71"/>
            <p:cNvCxnSpPr>
              <a:endCxn id="73" idx="0"/>
            </p:cNvCxnSpPr>
            <p:nvPr/>
          </p:nvCxnSpPr>
          <p:spPr>
            <a:xfrm flipH="1">
              <a:off x="1488272" y="6199011"/>
              <a:ext cx="28118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弧形 72"/>
            <p:cNvSpPr/>
            <p:nvPr/>
          </p:nvSpPr>
          <p:spPr>
            <a:xfrm flipH="1">
              <a:off x="1365571" y="6199012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弧形 73"/>
            <p:cNvSpPr/>
            <p:nvPr/>
          </p:nvSpPr>
          <p:spPr>
            <a:xfrm flipH="1" flipV="1">
              <a:off x="1365571" y="6199011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弧形 74"/>
            <p:cNvSpPr/>
            <p:nvPr/>
          </p:nvSpPr>
          <p:spPr>
            <a:xfrm>
              <a:off x="2880580" y="6444410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6" name="直接连接符 75"/>
            <p:cNvCxnSpPr/>
            <p:nvPr/>
          </p:nvCxnSpPr>
          <p:spPr>
            <a:xfrm flipH="1">
              <a:off x="-7318139" y="6689810"/>
              <a:ext cx="103214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弧形 76"/>
            <p:cNvSpPr/>
            <p:nvPr/>
          </p:nvSpPr>
          <p:spPr>
            <a:xfrm flipV="1">
              <a:off x="2880580" y="6444409"/>
              <a:ext cx="245401" cy="2454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8" name="直接连接符 77"/>
            <p:cNvCxnSpPr/>
            <p:nvPr/>
          </p:nvCxnSpPr>
          <p:spPr>
            <a:xfrm flipH="1">
              <a:off x="1488271" y="6444412"/>
              <a:ext cx="15150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 flipH="1">
            <a:off x="-47625" y="278455"/>
            <a:ext cx="11758979" cy="414106"/>
            <a:chOff x="-20761446" y="2326734"/>
            <a:chExt cx="21637798" cy="762001"/>
          </a:xfrm>
        </p:grpSpPr>
        <p:cxnSp>
          <p:nvCxnSpPr>
            <p:cNvPr id="80" name="直接连接符 79"/>
            <p:cNvCxnSpPr/>
            <p:nvPr/>
          </p:nvCxnSpPr>
          <p:spPr>
            <a:xfrm>
              <a:off x="-20761446" y="2326736"/>
              <a:ext cx="19646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弧形 80"/>
            <p:cNvSpPr/>
            <p:nvPr/>
          </p:nvSpPr>
          <p:spPr>
            <a:xfrm>
              <a:off x="-1305478" y="2326736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2" name="直接连接符 81"/>
            <p:cNvCxnSpPr>
              <a:endCxn id="84" idx="0"/>
            </p:cNvCxnSpPr>
            <p:nvPr/>
          </p:nvCxnSpPr>
          <p:spPr>
            <a:xfrm flipH="1" flipV="1">
              <a:off x="-4556125" y="2707734"/>
              <a:ext cx="34411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弧形 82"/>
            <p:cNvSpPr/>
            <p:nvPr/>
          </p:nvSpPr>
          <p:spPr>
            <a:xfrm flipV="1">
              <a:off x="-1305478" y="2326734"/>
              <a:ext cx="381000" cy="381001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弧形 83"/>
            <p:cNvSpPr/>
            <p:nvPr/>
          </p:nvSpPr>
          <p:spPr>
            <a:xfrm flipH="1">
              <a:off x="-4746625" y="2707735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弧形 84"/>
            <p:cNvSpPr/>
            <p:nvPr/>
          </p:nvSpPr>
          <p:spPr>
            <a:xfrm flipH="1" flipV="1">
              <a:off x="-4746625" y="2707734"/>
              <a:ext cx="381000" cy="381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6" name="直接连接符 85"/>
            <p:cNvCxnSpPr/>
            <p:nvPr/>
          </p:nvCxnSpPr>
          <p:spPr>
            <a:xfrm flipH="1">
              <a:off x="-4556125" y="3088733"/>
              <a:ext cx="5432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矩形: 圆角 56"/>
          <p:cNvSpPr/>
          <p:nvPr/>
        </p:nvSpPr>
        <p:spPr>
          <a:xfrm>
            <a:off x="856395" y="1752885"/>
            <a:ext cx="3705246" cy="17510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任意多边形: 形状 61"/>
          <p:cNvSpPr/>
          <p:nvPr/>
        </p:nvSpPr>
        <p:spPr>
          <a:xfrm>
            <a:off x="856395" y="1752885"/>
            <a:ext cx="1613605" cy="175102"/>
          </a:xfrm>
          <a:custGeom>
            <a:avLst/>
            <a:gdLst>
              <a:gd name="connsiteX0" fmla="*/ 65942 w 1462670"/>
              <a:gd name="connsiteY0" fmla="*/ 0 h 131884"/>
              <a:gd name="connsiteX1" fmla="*/ 1462670 w 1462670"/>
              <a:gd name="connsiteY1" fmla="*/ 0 h 131884"/>
              <a:gd name="connsiteX2" fmla="*/ 1462670 w 1462670"/>
              <a:gd name="connsiteY2" fmla="*/ 131884 h 131884"/>
              <a:gd name="connsiteX3" fmla="*/ 65942 w 1462670"/>
              <a:gd name="connsiteY3" fmla="*/ 131884 h 131884"/>
              <a:gd name="connsiteX4" fmla="*/ 0 w 1462670"/>
              <a:gd name="connsiteY4" fmla="*/ 65942 h 131884"/>
              <a:gd name="connsiteX5" fmla="*/ 65942 w 1462670"/>
              <a:gd name="connsiteY5" fmla="*/ 0 h 13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2670" h="131884">
                <a:moveTo>
                  <a:pt x="65942" y="0"/>
                </a:moveTo>
                <a:lnTo>
                  <a:pt x="1462670" y="0"/>
                </a:lnTo>
                <a:lnTo>
                  <a:pt x="1462670" y="131884"/>
                </a:lnTo>
                <a:lnTo>
                  <a:pt x="65942" y="131884"/>
                </a:lnTo>
                <a:cubicBezTo>
                  <a:pt x="29523" y="131884"/>
                  <a:pt x="0" y="102361"/>
                  <a:pt x="0" y="65942"/>
                </a:cubicBezTo>
                <a:cubicBezTo>
                  <a:pt x="0" y="29523"/>
                  <a:pt x="29523" y="0"/>
                  <a:pt x="6594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/>
          <p:cNvSpPr txBox="1"/>
          <p:nvPr/>
        </p:nvSpPr>
        <p:spPr>
          <a:xfrm>
            <a:off x="4600399" y="1603630"/>
            <a:ext cx="705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45%</a:t>
            </a:r>
            <a:endParaRPr lang="zh-CN" altLang="en-US" sz="2400" dirty="0"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844020" y="1445634"/>
            <a:ext cx="4009425" cy="284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200" dirty="0">
                <a:latin typeface="+mn-ea"/>
                <a:cs typeface="Lato Regular"/>
                <a:sym typeface="Bebas" pitchFamily="2" charset="0"/>
              </a:rPr>
              <a:t>添加段落标题</a:t>
            </a:r>
            <a:endParaRPr lang="zh-CN" altLang="en-US" sz="1200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58" name="矩形: 圆角 57"/>
          <p:cNvSpPr/>
          <p:nvPr/>
        </p:nvSpPr>
        <p:spPr>
          <a:xfrm>
            <a:off x="856395" y="2507914"/>
            <a:ext cx="3705246" cy="17510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4" name="任意多边形: 形状 63"/>
          <p:cNvSpPr/>
          <p:nvPr/>
        </p:nvSpPr>
        <p:spPr>
          <a:xfrm>
            <a:off x="856395" y="2507914"/>
            <a:ext cx="729628" cy="175102"/>
          </a:xfrm>
          <a:custGeom>
            <a:avLst/>
            <a:gdLst>
              <a:gd name="connsiteX0" fmla="*/ 65942 w 661379"/>
              <a:gd name="connsiteY0" fmla="*/ 0 h 131884"/>
              <a:gd name="connsiteX1" fmla="*/ 661379 w 661379"/>
              <a:gd name="connsiteY1" fmla="*/ 0 h 131884"/>
              <a:gd name="connsiteX2" fmla="*/ 661379 w 661379"/>
              <a:gd name="connsiteY2" fmla="*/ 131884 h 131884"/>
              <a:gd name="connsiteX3" fmla="*/ 65942 w 661379"/>
              <a:gd name="connsiteY3" fmla="*/ 131884 h 131884"/>
              <a:gd name="connsiteX4" fmla="*/ 0 w 661379"/>
              <a:gd name="connsiteY4" fmla="*/ 65942 h 131884"/>
              <a:gd name="connsiteX5" fmla="*/ 65942 w 661379"/>
              <a:gd name="connsiteY5" fmla="*/ 0 h 13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1379" h="131884">
                <a:moveTo>
                  <a:pt x="65942" y="0"/>
                </a:moveTo>
                <a:lnTo>
                  <a:pt x="661379" y="0"/>
                </a:lnTo>
                <a:lnTo>
                  <a:pt x="661379" y="131884"/>
                </a:lnTo>
                <a:lnTo>
                  <a:pt x="65942" y="131884"/>
                </a:lnTo>
                <a:cubicBezTo>
                  <a:pt x="29523" y="131884"/>
                  <a:pt x="0" y="102361"/>
                  <a:pt x="0" y="65942"/>
                </a:cubicBezTo>
                <a:cubicBezTo>
                  <a:pt x="0" y="29523"/>
                  <a:pt x="29523" y="0"/>
                  <a:pt x="65942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文本框 68"/>
          <p:cNvSpPr txBox="1"/>
          <p:nvPr/>
        </p:nvSpPr>
        <p:spPr>
          <a:xfrm>
            <a:off x="4600399" y="2358659"/>
            <a:ext cx="705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20%</a:t>
            </a:r>
            <a:endParaRPr lang="zh-CN" altLang="en-US" sz="2400" dirty="0"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844020" y="2181201"/>
            <a:ext cx="4009425" cy="284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200" dirty="0">
                <a:latin typeface="+mn-ea"/>
                <a:cs typeface="Lato Regular"/>
                <a:sym typeface="Bebas" pitchFamily="2" charset="0"/>
              </a:rPr>
              <a:t>添加段落标题</a:t>
            </a:r>
            <a:endParaRPr lang="zh-CN" altLang="en-US" sz="1200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59" name="矩形: 圆角 58"/>
          <p:cNvSpPr/>
          <p:nvPr/>
        </p:nvSpPr>
        <p:spPr>
          <a:xfrm>
            <a:off x="856395" y="3250484"/>
            <a:ext cx="3705246" cy="17510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任意多边形: 形状 65"/>
          <p:cNvSpPr/>
          <p:nvPr/>
        </p:nvSpPr>
        <p:spPr>
          <a:xfrm>
            <a:off x="856395" y="3250484"/>
            <a:ext cx="2795643" cy="175102"/>
          </a:xfrm>
          <a:custGeom>
            <a:avLst/>
            <a:gdLst>
              <a:gd name="connsiteX0" fmla="*/ 65942 w 2534141"/>
              <a:gd name="connsiteY0" fmla="*/ 0 h 131884"/>
              <a:gd name="connsiteX1" fmla="*/ 2534141 w 2534141"/>
              <a:gd name="connsiteY1" fmla="*/ 0 h 131884"/>
              <a:gd name="connsiteX2" fmla="*/ 2534141 w 2534141"/>
              <a:gd name="connsiteY2" fmla="*/ 131884 h 131884"/>
              <a:gd name="connsiteX3" fmla="*/ 65942 w 2534141"/>
              <a:gd name="connsiteY3" fmla="*/ 131884 h 131884"/>
              <a:gd name="connsiteX4" fmla="*/ 0 w 2534141"/>
              <a:gd name="connsiteY4" fmla="*/ 65942 h 131884"/>
              <a:gd name="connsiteX5" fmla="*/ 65942 w 2534141"/>
              <a:gd name="connsiteY5" fmla="*/ 0 h 13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4141" h="131884">
                <a:moveTo>
                  <a:pt x="65942" y="0"/>
                </a:moveTo>
                <a:lnTo>
                  <a:pt x="2534141" y="0"/>
                </a:lnTo>
                <a:lnTo>
                  <a:pt x="2534141" y="131884"/>
                </a:lnTo>
                <a:lnTo>
                  <a:pt x="65942" y="131884"/>
                </a:lnTo>
                <a:cubicBezTo>
                  <a:pt x="29523" y="131884"/>
                  <a:pt x="0" y="102361"/>
                  <a:pt x="0" y="65942"/>
                </a:cubicBezTo>
                <a:cubicBezTo>
                  <a:pt x="0" y="29523"/>
                  <a:pt x="29523" y="0"/>
                  <a:pt x="65942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0" name="文本框 69"/>
          <p:cNvSpPr txBox="1"/>
          <p:nvPr/>
        </p:nvSpPr>
        <p:spPr>
          <a:xfrm>
            <a:off x="4600399" y="3101229"/>
            <a:ext cx="705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79%</a:t>
            </a:r>
            <a:endParaRPr lang="zh-CN" altLang="en-US" sz="2400" dirty="0"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844020" y="2936229"/>
            <a:ext cx="4009425" cy="284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200" dirty="0">
                <a:latin typeface="+mn-ea"/>
                <a:cs typeface="Lato Regular"/>
                <a:sym typeface="Bebas" pitchFamily="2" charset="0"/>
              </a:rPr>
              <a:t>添加段落标题</a:t>
            </a:r>
            <a:endParaRPr lang="zh-CN" altLang="en-US" sz="1200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106" name="文本框 16"/>
          <p:cNvSpPr txBox="1"/>
          <p:nvPr/>
        </p:nvSpPr>
        <p:spPr>
          <a:xfrm>
            <a:off x="1034974" y="4159937"/>
            <a:ext cx="15696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cs typeface="Lato Regular"/>
                <a:sym typeface="Bebas" pitchFamily="2" charset="0"/>
              </a:rPr>
              <a:t>添加段落标题</a:t>
            </a:r>
            <a:endParaRPr lang="zh-CN" altLang="en-US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1034974" y="4619148"/>
            <a:ext cx="400942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spc="600" dirty="0">
                <a:latin typeface="+mn-ea"/>
              </a:rPr>
              <a:t>单击此处添加文字阐述，添加简短问题说明文字，具体说明文字在此处添加此处。</a:t>
            </a:r>
            <a:endParaRPr lang="en-US" altLang="zh-CN" sz="1200" spc="600" dirty="0">
              <a:latin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427333" y="1135928"/>
            <a:ext cx="1814531" cy="1814532"/>
            <a:chOff x="6427333" y="1135928"/>
            <a:chExt cx="1814531" cy="1814532"/>
          </a:xfrm>
        </p:grpSpPr>
        <p:sp>
          <p:nvSpPr>
            <p:cNvPr id="112" name="BackShape"/>
            <p:cNvSpPr/>
            <p:nvPr/>
          </p:nvSpPr>
          <p:spPr>
            <a:xfrm>
              <a:off x="6427333" y="1135928"/>
              <a:ext cx="1814531" cy="1814532"/>
            </a:xfrm>
            <a:prstGeom prst="donut">
              <a:avLst>
                <a:gd name="adj" fmla="val 1512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14" name="ValueShape"/>
            <p:cNvSpPr/>
            <p:nvPr/>
          </p:nvSpPr>
          <p:spPr>
            <a:xfrm>
              <a:off x="6565942" y="1274538"/>
              <a:ext cx="1537311" cy="1537311"/>
            </a:xfrm>
            <a:prstGeom prst="pie">
              <a:avLst>
                <a:gd name="adj1" fmla="val 16200000"/>
                <a:gd name="adj2" fmla="val 864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</p:grpSp>
      <p:sp>
        <p:nvSpPr>
          <p:cNvPr id="115" name="ValueText"/>
          <p:cNvSpPr txBox="1"/>
          <p:nvPr/>
        </p:nvSpPr>
        <p:spPr>
          <a:xfrm>
            <a:off x="6114525" y="3093682"/>
            <a:ext cx="625616" cy="469212"/>
          </a:xfrm>
          <a:prstGeom prst="rect">
            <a:avLst/>
          </a:prstGeom>
        </p:spPr>
        <p:txBody>
          <a:bodyPr wrap="none" lIns="0" tIns="0" rIns="0" bIns="0">
            <a:prstTxWarp prst="textPlain">
              <a:avLst/>
            </a:prstTxWarp>
            <a:norm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65%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956223" y="3093682"/>
            <a:ext cx="1599746" cy="499485"/>
            <a:chOff x="6956223" y="3093682"/>
            <a:chExt cx="1599746" cy="499485"/>
          </a:xfrm>
        </p:grpSpPr>
        <p:cxnSp>
          <p:nvCxnSpPr>
            <p:cNvPr id="117" name="LineShape"/>
            <p:cNvCxnSpPr/>
            <p:nvPr/>
          </p:nvCxnSpPr>
          <p:spPr>
            <a:xfrm flipH="1">
              <a:off x="6956223" y="3093682"/>
              <a:ext cx="1599746" cy="0"/>
            </a:xfrm>
            <a:prstGeom prst="straightConnector1">
              <a:avLst/>
            </a:prstGeom>
            <a:noFill/>
            <a:ln w="12700" cap="flat" cmpd="sng">
              <a:solidFill>
                <a:srgbClr val="D8D8D8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118" name="CustomText1"/>
            <p:cNvSpPr/>
            <p:nvPr/>
          </p:nvSpPr>
          <p:spPr>
            <a:xfrm>
              <a:off x="6956223" y="3133994"/>
              <a:ext cx="1599746" cy="21090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600" dirty="0">
                  <a:latin typeface="+mn-ea"/>
                  <a:cs typeface="Lato Regular"/>
                  <a:sym typeface="Bebas" pitchFamily="2" charset="0"/>
                </a:rPr>
                <a:t>添加标题</a:t>
              </a:r>
              <a:endParaRPr lang="zh-CN" altLang="en-US" sz="1600" dirty="0">
                <a:latin typeface="+mn-ea"/>
                <a:cs typeface="Lato Regular"/>
                <a:sym typeface="Bebas" pitchFamily="2" charset="0"/>
              </a:endParaRPr>
            </a:p>
          </p:txBody>
        </p:sp>
        <p:sp>
          <p:nvSpPr>
            <p:cNvPr id="119" name="CustomText1"/>
            <p:cNvSpPr/>
            <p:nvPr/>
          </p:nvSpPr>
          <p:spPr>
            <a:xfrm>
              <a:off x="6956223" y="3382265"/>
              <a:ext cx="1599746" cy="21090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/>
            </a:bodyPr>
            <a:lstStyle/>
            <a:p>
              <a:r>
                <a:rPr lang="zh-CN" altLang="en-US" sz="1200" dirty="0">
                  <a:latin typeface="+mn-ea"/>
                </a:rPr>
                <a:t>单击此处添加文字阐述</a:t>
              </a:r>
              <a:endParaRPr lang="en-US" altLang="zh-CN" sz="1200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298549" y="1135928"/>
            <a:ext cx="1814531" cy="1814532"/>
            <a:chOff x="9298549" y="1135928"/>
            <a:chExt cx="1814531" cy="1814532"/>
          </a:xfrm>
        </p:grpSpPr>
        <p:sp>
          <p:nvSpPr>
            <p:cNvPr id="129" name="BackShape"/>
            <p:cNvSpPr/>
            <p:nvPr/>
          </p:nvSpPr>
          <p:spPr>
            <a:xfrm>
              <a:off x="9298549" y="1135928"/>
              <a:ext cx="1814531" cy="1814532"/>
            </a:xfrm>
            <a:prstGeom prst="donut">
              <a:avLst>
                <a:gd name="adj" fmla="val 1512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30" name="ValueShape"/>
            <p:cNvSpPr/>
            <p:nvPr/>
          </p:nvSpPr>
          <p:spPr>
            <a:xfrm>
              <a:off x="9437158" y="1274538"/>
              <a:ext cx="1537311" cy="1537311"/>
            </a:xfrm>
            <a:prstGeom prst="pie">
              <a:avLst>
                <a:gd name="adj1" fmla="val 16200000"/>
                <a:gd name="adj2" fmla="val 3742343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</p:grpSp>
      <p:sp>
        <p:nvSpPr>
          <p:cNvPr id="131" name="ValueText"/>
          <p:cNvSpPr txBox="1"/>
          <p:nvPr/>
        </p:nvSpPr>
        <p:spPr>
          <a:xfrm>
            <a:off x="8985741" y="3093682"/>
            <a:ext cx="625616" cy="469212"/>
          </a:xfrm>
          <a:prstGeom prst="rect">
            <a:avLst/>
          </a:prstGeom>
        </p:spPr>
        <p:txBody>
          <a:bodyPr wrap="none" lIns="0" tIns="0" rIns="0" bIns="0">
            <a:prstTxWarp prst="textPlain">
              <a:avLst/>
            </a:prstTxWarp>
            <a:norm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40%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827439" y="3093682"/>
            <a:ext cx="1599746" cy="499485"/>
            <a:chOff x="9827439" y="3093682"/>
            <a:chExt cx="1599746" cy="499485"/>
          </a:xfrm>
        </p:grpSpPr>
        <p:cxnSp>
          <p:nvCxnSpPr>
            <p:cNvPr id="134" name="LineShape"/>
            <p:cNvCxnSpPr/>
            <p:nvPr/>
          </p:nvCxnSpPr>
          <p:spPr>
            <a:xfrm flipH="1">
              <a:off x="9827439" y="3093682"/>
              <a:ext cx="1599746" cy="0"/>
            </a:xfrm>
            <a:prstGeom prst="straightConnector1">
              <a:avLst/>
            </a:prstGeom>
            <a:noFill/>
            <a:ln w="12700" cap="flat" cmpd="sng">
              <a:solidFill>
                <a:srgbClr val="D8D8D8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135" name="CustomText1"/>
            <p:cNvSpPr/>
            <p:nvPr/>
          </p:nvSpPr>
          <p:spPr>
            <a:xfrm>
              <a:off x="9827439" y="3133994"/>
              <a:ext cx="1599746" cy="21090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600" dirty="0">
                  <a:latin typeface="+mn-ea"/>
                  <a:cs typeface="Lato Regular"/>
                  <a:sym typeface="Bebas" pitchFamily="2" charset="0"/>
                </a:rPr>
                <a:t>添加标题</a:t>
              </a:r>
              <a:endParaRPr lang="zh-CN" altLang="en-US" sz="1600" dirty="0">
                <a:latin typeface="+mn-ea"/>
                <a:cs typeface="Lato Regular"/>
                <a:sym typeface="Bebas" pitchFamily="2" charset="0"/>
              </a:endParaRPr>
            </a:p>
          </p:txBody>
        </p:sp>
        <p:sp>
          <p:nvSpPr>
            <p:cNvPr id="136" name="CustomText1"/>
            <p:cNvSpPr/>
            <p:nvPr/>
          </p:nvSpPr>
          <p:spPr>
            <a:xfrm>
              <a:off x="9827439" y="3382265"/>
              <a:ext cx="1599746" cy="21090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/>
            </a:bodyPr>
            <a:lstStyle/>
            <a:p>
              <a:r>
                <a:rPr lang="zh-CN" altLang="en-US" sz="1200" dirty="0">
                  <a:latin typeface="+mn-ea"/>
                </a:rPr>
                <a:t>单击此处添加文字阐述</a:t>
              </a:r>
              <a:endParaRPr lang="en-US" altLang="zh-CN" sz="1200" dirty="0"/>
            </a:p>
          </p:txBody>
        </p:sp>
      </p:grpSp>
      <p:sp>
        <p:nvSpPr>
          <p:cNvPr id="137" name="文本框 16"/>
          <p:cNvSpPr txBox="1"/>
          <p:nvPr/>
        </p:nvSpPr>
        <p:spPr>
          <a:xfrm>
            <a:off x="6442824" y="4159937"/>
            <a:ext cx="15696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dirty="0">
                <a:latin typeface="+mn-ea"/>
                <a:cs typeface="Lato Regular"/>
                <a:sym typeface="Bebas" pitchFamily="2" charset="0"/>
              </a:rPr>
              <a:t>添加段落标题</a:t>
            </a:r>
            <a:endParaRPr lang="zh-CN" altLang="en-US" dirty="0">
              <a:latin typeface="+mn-ea"/>
              <a:cs typeface="Lato Regular"/>
              <a:sym typeface="Bebas" pitchFamily="2" charset="0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6442824" y="4619148"/>
            <a:ext cx="400942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200" spc="600" dirty="0">
                <a:latin typeface="+mn-ea"/>
              </a:rPr>
              <a:t>单击此处添加文字阐述，添加简短问题说明文字，具体说明文字在此处添加此处。</a:t>
            </a:r>
            <a:endParaRPr lang="en-US" altLang="zh-CN" sz="1200" spc="6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2" grpId="0" animBg="1"/>
      <p:bldP spid="68" grpId="0"/>
      <p:bldP spid="87" grpId="0"/>
      <p:bldP spid="58" grpId="0" animBg="1"/>
      <p:bldP spid="64" grpId="0" animBg="1"/>
      <p:bldP spid="69" grpId="0"/>
      <p:bldP spid="88" grpId="0"/>
      <p:bldP spid="59" grpId="0" animBg="1"/>
      <p:bldP spid="66" grpId="0" animBg="1"/>
      <p:bldP spid="70" grpId="0"/>
      <p:bldP spid="89" grpId="0"/>
      <p:bldP spid="106" grpId="0"/>
      <p:bldP spid="107" grpId="0"/>
      <p:bldP spid="115" grpId="0"/>
      <p:bldP spid="131" grpId="0"/>
      <p:bldP spid="137" grpId="0"/>
      <p:bldP spid="1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餐桌, 蛋糕, 美食&#10;&#10;已生成极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 b="8887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701310" y="451645"/>
            <a:ext cx="1189065" cy="1182192"/>
            <a:chOff x="9249885" y="798260"/>
            <a:chExt cx="738664" cy="734394"/>
          </a:xfrm>
        </p:grpSpPr>
        <p:sp>
          <p:nvSpPr>
            <p:cNvPr id="5" name="文本框 4"/>
            <p:cNvSpPr txBox="1"/>
            <p:nvPr/>
          </p:nvSpPr>
          <p:spPr>
            <a:xfrm>
              <a:off x="9304451" y="921683"/>
              <a:ext cx="630944" cy="48754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5400" dirty="0">
                  <a:solidFill>
                    <a:schemeClr val="bg1"/>
                  </a:solidFill>
                  <a:latin typeface="华康金文体W3(P)" panose="030F0300000000000000" pitchFamily="66" charset="-122"/>
                  <a:ea typeface="华康金文体W3(P)" panose="030F0300000000000000" pitchFamily="66" charset="-122"/>
                </a:rPr>
                <a:t>贰</a:t>
              </a:r>
              <a:endParaRPr lang="zh-CN" altLang="en-US" sz="54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9249885" y="798260"/>
              <a:ext cx="738664" cy="734394"/>
              <a:chOff x="6963886" y="798260"/>
              <a:chExt cx="738664" cy="734394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6963886" y="798260"/>
                <a:ext cx="738664" cy="73439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7018452" y="850692"/>
                <a:ext cx="629532" cy="62953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7" name="文本框 6"/>
          <p:cNvSpPr txBox="1"/>
          <p:nvPr/>
        </p:nvSpPr>
        <p:spPr>
          <a:xfrm>
            <a:off x="2253807" y="1855292"/>
            <a:ext cx="861774" cy="234936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添加标题</a:t>
            </a:r>
            <a:endParaRPr lang="zh-CN" altLang="en-US" sz="4400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95847" y="1890711"/>
            <a:ext cx="0" cy="32480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494123" y="1890711"/>
            <a:ext cx="738664" cy="40835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吃些亏处原无碍，退让三分也不妨。</a:t>
            </a:r>
            <a:endParaRPr lang="en-US" altLang="zh-CN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华康金文体W3(P)" panose="030F0300000000000000" pitchFamily="66" charset="-122"/>
                <a:ea typeface="华康金文体W3(P)" panose="030F0300000000000000" pitchFamily="66" charset="-122"/>
              </a:rPr>
              <a:t>春日才看杨柳绿，秋风又见菊花黄。</a:t>
            </a:r>
            <a:endParaRPr lang="zh-CN" altLang="en-US" dirty="0">
              <a:solidFill>
                <a:schemeClr val="bg1"/>
              </a:solidFill>
              <a:latin typeface="华康金文体W3(P)" panose="030F0300000000000000" pitchFamily="66" charset="-122"/>
              <a:ea typeface="华康金文体W3(P)" panose="030F03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2699</Words>
  <Application>WPS 演示</Application>
  <PresentationFormat>宽屏</PresentationFormat>
  <Paragraphs>311</Paragraphs>
  <Slides>26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宋体</vt:lpstr>
      <vt:lpstr>Wingdings</vt:lpstr>
      <vt:lpstr>华康金文体W3(P)</vt:lpstr>
      <vt:lpstr>Lato Regular</vt:lpstr>
      <vt:lpstr>Segoe Print</vt:lpstr>
      <vt:lpstr>Bebas</vt:lpstr>
      <vt:lpstr>Calibri</vt:lpstr>
      <vt:lpstr>微软雅黑</vt:lpstr>
      <vt:lpstr>Arial Unicode MS</vt:lpstr>
      <vt:lpstr>Calibri Light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BOSSPPT顶尖职业文案</dc:title>
  <dc:creator>顶尖职业文案  |  https://chinappt.taobao.com</dc:creator>
  <dc:description>淘宝店铺名称：BOSSPPT顶尖职业文案
以下网址https://chinappt.taobao.com购买享受店家咨询售后服务，非上述网址购买均属于盗版。
BOSSPPT属于中国合法商标，凡是带有BOSSPPT字样，图样均属于侵权行为，我店发现盗版盗售行为将追究到底！
https://chinappt.taobao.com</dc:description>
  <dc:subject>BOSSPPT顶尖职业文案</dc:subject>
  <cp:lastModifiedBy>南蛮姑娘</cp:lastModifiedBy>
  <cp:revision>3</cp:revision>
  <dcterms:created xsi:type="dcterms:W3CDTF">2015-05-05T08:02:00Z</dcterms:created>
  <dcterms:modified xsi:type="dcterms:W3CDTF">2021-09-13T07:56:10Z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E50D3B4AC9F849688F905FEACE88433D</vt:lpwstr>
  </property>
</Properties>
</file>