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6"/>
  </p:handoutMasterIdLst>
  <p:sldIdLst>
    <p:sldId id="277" r:id="rId3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8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81" y="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616B8D-5EF0-4469-82AA-C45C0BADC5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ED4282-502B-42B9-BC9D-1831D5E4FC4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D4282-502B-42B9-BC9D-1831D5E4FC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013DE-DD66-499F-916B-388249A3AA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013DE-DD66-499F-916B-388249A3AA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013DE-DD66-499F-916B-388249A3AA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013DE-DD66-499F-916B-388249A3AA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013DE-DD66-499F-916B-388249A3AA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013DE-DD66-499F-916B-388249A3AA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013DE-DD66-499F-916B-388249A3AA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013DE-DD66-499F-916B-388249A3AA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013DE-DD66-499F-916B-388249A3AA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013DE-DD66-499F-916B-388249A3AA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013DE-DD66-499F-916B-388249A3AA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013DE-DD66-499F-916B-388249A3AA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013DE-DD66-499F-916B-388249A3AA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D4282-502B-42B9-BC9D-1831D5E4FC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013DE-DD66-499F-916B-388249A3AA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013DE-DD66-499F-916B-388249A3AA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013DE-DD66-499F-916B-388249A3AA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013DE-DD66-499F-916B-388249A3AA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013DE-DD66-499F-916B-388249A3AA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013DE-DD66-499F-916B-388249A3AA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013DE-DD66-499F-916B-388249A3AA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24F07-673A-46D4-8069-655B855FB7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63208-2900-4EA0-8F4F-4A0C4D7C27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24F07-673A-46D4-8069-655B855FB7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63208-2900-4EA0-8F4F-4A0C4D7C27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24F07-673A-46D4-8069-655B855FB7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63208-2900-4EA0-8F4F-4A0C4D7C27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24F07-673A-46D4-8069-655B855FB7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63208-2900-4EA0-8F4F-4A0C4D7C27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24F07-673A-46D4-8069-655B855FB7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63208-2900-4EA0-8F4F-4A0C4D7C27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24F07-673A-46D4-8069-655B855FB7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63208-2900-4EA0-8F4F-4A0C4D7C27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24F07-673A-46D4-8069-655B855FB7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63208-2900-4EA0-8F4F-4A0C4D7C27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24F07-673A-46D4-8069-655B855FB7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63208-2900-4EA0-8F4F-4A0C4D7C27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24F07-673A-46D4-8069-655B855FB7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63208-2900-4EA0-8F4F-4A0C4D7C27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24F07-673A-46D4-8069-655B855FB7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63208-2900-4EA0-8F4F-4A0C4D7C27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24F07-673A-46D4-8069-655B855FB7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63208-2900-4EA0-8F4F-4A0C4D7C27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24F07-673A-46D4-8069-655B855FB7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63208-2900-4EA0-8F4F-4A0C4D7C279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4.png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8.png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8.png"/><Relationship Id="rId1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4.png"/><Relationship Id="rId1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9.png"/><Relationship Id="rId1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0.png"/><Relationship Id="rId1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1.png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2.png"/><Relationship Id="rId1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3.png"/><Relationship Id="rId1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9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0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1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2.pn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3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98"/>
          <a:stretch>
            <a:fillRect/>
          </a:stretch>
        </p:blipFill>
        <p:spPr>
          <a:xfrm>
            <a:off x="-192028" y="1303224"/>
            <a:ext cx="6288028" cy="626597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194" y="442672"/>
            <a:ext cx="5050486" cy="573735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495928" y="1741687"/>
            <a:ext cx="12598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spc="600" dirty="0">
                <a:solidFill>
                  <a:schemeClr val="bg1">
                    <a:lumMod val="85000"/>
                  </a:schemeClr>
                </a:solidFill>
                <a:latin typeface="文悦古典明朝体 (非商业使用) W5" pitchFamily="50" charset="-122"/>
                <a:ea typeface="文悦古典明朝体 (非商业使用) W5" pitchFamily="50" charset="-122"/>
              </a:rPr>
              <a:t>国潮风</a:t>
            </a:r>
            <a:endParaRPr lang="zh-CN" altLang="en-US" sz="6600" spc="600" dirty="0">
              <a:solidFill>
                <a:schemeClr val="bg1">
                  <a:lumMod val="85000"/>
                </a:schemeClr>
              </a:solidFill>
              <a:latin typeface="文悦古典明朝体 (非商业使用) W5" pitchFamily="50" charset="-122"/>
              <a:ea typeface="文悦古典明朝体 (非商业使用) W5" pitchFamily="5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136" y="0"/>
            <a:ext cx="3501899" cy="28956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1" r="1"/>
          <a:stretch>
            <a:fillRect/>
          </a:stretch>
        </p:blipFill>
        <p:spPr>
          <a:xfrm>
            <a:off x="9357360" y="1937412"/>
            <a:ext cx="2819979" cy="43648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split orient="vert"/>
      </p:transition>
    </mc:Choice>
    <mc:Fallback>
      <p:transition spd="slow" advClick="0" advTm="2000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453" y="838200"/>
            <a:ext cx="14243033" cy="659130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52" t="456" r="-1865" b="4740"/>
          <a:stretch>
            <a:fillRect/>
          </a:stretch>
        </p:blipFill>
        <p:spPr>
          <a:xfrm>
            <a:off x="7639665" y="1327355"/>
            <a:ext cx="6902244" cy="5530645"/>
          </a:xfrm>
          <a:prstGeom prst="rect">
            <a:avLst/>
          </a:prstGeom>
        </p:spPr>
      </p:pic>
      <p:grpSp>
        <p:nvGrpSpPr>
          <p:cNvPr id="4" name="组合 7"/>
          <p:cNvGrpSpPr/>
          <p:nvPr/>
        </p:nvGrpSpPr>
        <p:grpSpPr bwMode="auto">
          <a:xfrm>
            <a:off x="1991859" y="1672225"/>
            <a:ext cx="3236912" cy="3236913"/>
            <a:chOff x="0" y="0"/>
            <a:chExt cx="3236976" cy="3236976"/>
          </a:xfrm>
        </p:grpSpPr>
        <p:sp>
          <p:nvSpPr>
            <p:cNvPr id="5" name="椭圆 8"/>
            <p:cNvSpPr>
              <a:spLocks noChangeArrowheads="1"/>
            </p:cNvSpPr>
            <p:nvPr/>
          </p:nvSpPr>
          <p:spPr bwMode="auto">
            <a:xfrm>
              <a:off x="0" y="0"/>
              <a:ext cx="3236976" cy="3236976"/>
            </a:xfrm>
            <a:prstGeom prst="ellipse">
              <a:avLst/>
            </a:prstGeom>
            <a:noFill/>
            <a:ln w="12700" cmpd="sng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0000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endParaRPr>
            </a:p>
          </p:txBody>
        </p:sp>
        <p:sp>
          <p:nvSpPr>
            <p:cNvPr id="6" name="Freeform 106"/>
            <p:cNvSpPr/>
            <p:nvPr/>
          </p:nvSpPr>
          <p:spPr bwMode="auto">
            <a:xfrm>
              <a:off x="1445105" y="370067"/>
              <a:ext cx="346765" cy="415609"/>
            </a:xfrm>
            <a:custGeom>
              <a:avLst/>
              <a:gdLst>
                <a:gd name="T0" fmla="*/ 184 w 240"/>
                <a:gd name="T1" fmla="*/ 0 h 288"/>
                <a:gd name="T2" fmla="*/ 128 w 240"/>
                <a:gd name="T3" fmla="*/ 67 h 288"/>
                <a:gd name="T4" fmla="*/ 163 w 240"/>
                <a:gd name="T5" fmla="*/ 67 h 288"/>
                <a:gd name="T6" fmla="*/ 163 w 240"/>
                <a:gd name="T7" fmla="*/ 100 h 288"/>
                <a:gd name="T8" fmla="*/ 163 w 240"/>
                <a:gd name="T9" fmla="*/ 101 h 288"/>
                <a:gd name="T10" fmla="*/ 154 w 240"/>
                <a:gd name="T11" fmla="*/ 122 h 288"/>
                <a:gd name="T12" fmla="*/ 128 w 240"/>
                <a:gd name="T13" fmla="*/ 152 h 288"/>
                <a:gd name="T14" fmla="*/ 120 w 240"/>
                <a:gd name="T15" fmla="*/ 160 h 288"/>
                <a:gd name="T16" fmla="*/ 112 w 240"/>
                <a:gd name="T17" fmla="*/ 152 h 288"/>
                <a:gd name="T18" fmla="*/ 86 w 240"/>
                <a:gd name="T19" fmla="*/ 122 h 288"/>
                <a:gd name="T20" fmla="*/ 78 w 240"/>
                <a:gd name="T21" fmla="*/ 101 h 288"/>
                <a:gd name="T22" fmla="*/ 78 w 240"/>
                <a:gd name="T23" fmla="*/ 100 h 288"/>
                <a:gd name="T24" fmla="*/ 78 w 240"/>
                <a:gd name="T25" fmla="*/ 67 h 288"/>
                <a:gd name="T26" fmla="*/ 112 w 240"/>
                <a:gd name="T27" fmla="*/ 67 h 288"/>
                <a:gd name="T28" fmla="*/ 56 w 240"/>
                <a:gd name="T29" fmla="*/ 0 h 288"/>
                <a:gd name="T30" fmla="*/ 0 w 240"/>
                <a:gd name="T31" fmla="*/ 67 h 288"/>
                <a:gd name="T32" fmla="*/ 35 w 240"/>
                <a:gd name="T33" fmla="*/ 67 h 288"/>
                <a:gd name="T34" fmla="*/ 35 w 240"/>
                <a:gd name="T35" fmla="*/ 100 h 288"/>
                <a:gd name="T36" fmla="*/ 60 w 240"/>
                <a:gd name="T37" fmla="*/ 158 h 288"/>
                <a:gd name="T38" fmla="*/ 89 w 240"/>
                <a:gd name="T39" fmla="*/ 189 h 288"/>
                <a:gd name="T40" fmla="*/ 89 w 240"/>
                <a:gd name="T41" fmla="*/ 189 h 288"/>
                <a:gd name="T42" fmla="*/ 89 w 240"/>
                <a:gd name="T43" fmla="*/ 288 h 288"/>
                <a:gd name="T44" fmla="*/ 152 w 240"/>
                <a:gd name="T45" fmla="*/ 288 h 288"/>
                <a:gd name="T46" fmla="*/ 152 w 240"/>
                <a:gd name="T47" fmla="*/ 188 h 288"/>
                <a:gd name="T48" fmla="*/ 180 w 240"/>
                <a:gd name="T49" fmla="*/ 158 h 288"/>
                <a:gd name="T50" fmla="*/ 205 w 240"/>
                <a:gd name="T51" fmla="*/ 100 h 288"/>
                <a:gd name="T52" fmla="*/ 205 w 240"/>
                <a:gd name="T53" fmla="*/ 67 h 288"/>
                <a:gd name="T54" fmla="*/ 240 w 240"/>
                <a:gd name="T55" fmla="*/ 67 h 288"/>
                <a:gd name="T56" fmla="*/ 184 w 240"/>
                <a:gd name="T57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0" h="288">
                  <a:moveTo>
                    <a:pt x="184" y="0"/>
                  </a:moveTo>
                  <a:cubicBezTo>
                    <a:pt x="128" y="67"/>
                    <a:pt x="128" y="67"/>
                    <a:pt x="128" y="67"/>
                  </a:cubicBezTo>
                  <a:cubicBezTo>
                    <a:pt x="163" y="67"/>
                    <a:pt x="163" y="67"/>
                    <a:pt x="163" y="67"/>
                  </a:cubicBezTo>
                  <a:cubicBezTo>
                    <a:pt x="163" y="76"/>
                    <a:pt x="163" y="83"/>
                    <a:pt x="163" y="100"/>
                  </a:cubicBezTo>
                  <a:cubicBezTo>
                    <a:pt x="163" y="101"/>
                    <a:pt x="163" y="101"/>
                    <a:pt x="163" y="101"/>
                  </a:cubicBezTo>
                  <a:cubicBezTo>
                    <a:pt x="163" y="106"/>
                    <a:pt x="160" y="113"/>
                    <a:pt x="154" y="122"/>
                  </a:cubicBezTo>
                  <a:cubicBezTo>
                    <a:pt x="148" y="131"/>
                    <a:pt x="139" y="141"/>
                    <a:pt x="128" y="152"/>
                  </a:cubicBezTo>
                  <a:cubicBezTo>
                    <a:pt x="126" y="155"/>
                    <a:pt x="123" y="157"/>
                    <a:pt x="120" y="160"/>
                  </a:cubicBezTo>
                  <a:cubicBezTo>
                    <a:pt x="117" y="157"/>
                    <a:pt x="114" y="155"/>
                    <a:pt x="112" y="152"/>
                  </a:cubicBezTo>
                  <a:cubicBezTo>
                    <a:pt x="101" y="141"/>
                    <a:pt x="92" y="131"/>
                    <a:pt x="86" y="122"/>
                  </a:cubicBezTo>
                  <a:cubicBezTo>
                    <a:pt x="80" y="113"/>
                    <a:pt x="78" y="106"/>
                    <a:pt x="78" y="101"/>
                  </a:cubicBezTo>
                  <a:cubicBezTo>
                    <a:pt x="78" y="101"/>
                    <a:pt x="78" y="101"/>
                    <a:pt x="78" y="100"/>
                  </a:cubicBezTo>
                  <a:cubicBezTo>
                    <a:pt x="78" y="83"/>
                    <a:pt x="78" y="76"/>
                    <a:pt x="78" y="67"/>
                  </a:cubicBezTo>
                  <a:cubicBezTo>
                    <a:pt x="112" y="67"/>
                    <a:pt x="112" y="67"/>
                    <a:pt x="112" y="67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76"/>
                    <a:pt x="35" y="83"/>
                    <a:pt x="35" y="100"/>
                  </a:cubicBezTo>
                  <a:cubicBezTo>
                    <a:pt x="35" y="123"/>
                    <a:pt x="47" y="142"/>
                    <a:pt x="60" y="158"/>
                  </a:cubicBezTo>
                  <a:cubicBezTo>
                    <a:pt x="69" y="169"/>
                    <a:pt x="79" y="179"/>
                    <a:pt x="89" y="189"/>
                  </a:cubicBezTo>
                  <a:cubicBezTo>
                    <a:pt x="89" y="189"/>
                    <a:pt x="89" y="189"/>
                    <a:pt x="89" y="189"/>
                  </a:cubicBezTo>
                  <a:cubicBezTo>
                    <a:pt x="89" y="288"/>
                    <a:pt x="89" y="288"/>
                    <a:pt x="89" y="288"/>
                  </a:cubicBezTo>
                  <a:cubicBezTo>
                    <a:pt x="152" y="288"/>
                    <a:pt x="152" y="288"/>
                    <a:pt x="152" y="288"/>
                  </a:cubicBezTo>
                  <a:cubicBezTo>
                    <a:pt x="152" y="188"/>
                    <a:pt x="152" y="188"/>
                    <a:pt x="152" y="188"/>
                  </a:cubicBezTo>
                  <a:cubicBezTo>
                    <a:pt x="162" y="179"/>
                    <a:pt x="172" y="169"/>
                    <a:pt x="180" y="158"/>
                  </a:cubicBezTo>
                  <a:cubicBezTo>
                    <a:pt x="194" y="142"/>
                    <a:pt x="205" y="123"/>
                    <a:pt x="205" y="100"/>
                  </a:cubicBezTo>
                  <a:cubicBezTo>
                    <a:pt x="205" y="83"/>
                    <a:pt x="205" y="76"/>
                    <a:pt x="205" y="67"/>
                  </a:cubicBezTo>
                  <a:cubicBezTo>
                    <a:pt x="240" y="67"/>
                    <a:pt x="240" y="67"/>
                    <a:pt x="240" y="67"/>
                  </a:cubicBezTo>
                  <a:lnTo>
                    <a:pt x="18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 dirty="0">
                <a:solidFill>
                  <a:srgbClr val="FF0000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endParaRPr>
            </a:p>
          </p:txBody>
        </p:sp>
      </p:grpSp>
      <p:sp>
        <p:nvSpPr>
          <p:cNvPr id="7" name="矩形: 圆角 6"/>
          <p:cNvSpPr/>
          <p:nvPr/>
        </p:nvSpPr>
        <p:spPr>
          <a:xfrm>
            <a:off x="3011940" y="2827946"/>
            <a:ext cx="1219200" cy="44708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60409" y="2795022"/>
            <a:ext cx="297361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添加标题</a:t>
            </a:r>
            <a:endParaRPr lang="en-US" altLang="zh-CN" b="1" dirty="0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单击此处添加文本单击此处添加文本单击此处添加</a:t>
            </a:r>
            <a:endParaRPr lang="zh-CN" altLang="en-US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grpSp>
        <p:nvGrpSpPr>
          <p:cNvPr id="9" name="组合 7"/>
          <p:cNvGrpSpPr/>
          <p:nvPr/>
        </p:nvGrpSpPr>
        <p:grpSpPr bwMode="auto">
          <a:xfrm>
            <a:off x="4923740" y="1672225"/>
            <a:ext cx="3236912" cy="3236913"/>
            <a:chOff x="0" y="0"/>
            <a:chExt cx="3236976" cy="3236976"/>
          </a:xfrm>
        </p:grpSpPr>
        <p:sp>
          <p:nvSpPr>
            <p:cNvPr id="10" name="椭圆 8"/>
            <p:cNvSpPr>
              <a:spLocks noChangeArrowheads="1"/>
            </p:cNvSpPr>
            <p:nvPr/>
          </p:nvSpPr>
          <p:spPr bwMode="auto">
            <a:xfrm>
              <a:off x="0" y="0"/>
              <a:ext cx="3236976" cy="3236976"/>
            </a:xfrm>
            <a:prstGeom prst="ellipse">
              <a:avLst/>
            </a:prstGeom>
            <a:noFill/>
            <a:ln w="12700" cmpd="sng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0000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endParaRPr>
            </a:p>
          </p:txBody>
        </p:sp>
        <p:sp>
          <p:nvSpPr>
            <p:cNvPr id="11" name="Freeform 106"/>
            <p:cNvSpPr/>
            <p:nvPr/>
          </p:nvSpPr>
          <p:spPr bwMode="auto">
            <a:xfrm>
              <a:off x="1445105" y="370067"/>
              <a:ext cx="346765" cy="415609"/>
            </a:xfrm>
            <a:custGeom>
              <a:avLst/>
              <a:gdLst>
                <a:gd name="T0" fmla="*/ 184 w 240"/>
                <a:gd name="T1" fmla="*/ 0 h 288"/>
                <a:gd name="T2" fmla="*/ 128 w 240"/>
                <a:gd name="T3" fmla="*/ 67 h 288"/>
                <a:gd name="T4" fmla="*/ 163 w 240"/>
                <a:gd name="T5" fmla="*/ 67 h 288"/>
                <a:gd name="T6" fmla="*/ 163 w 240"/>
                <a:gd name="T7" fmla="*/ 100 h 288"/>
                <a:gd name="T8" fmla="*/ 163 w 240"/>
                <a:gd name="T9" fmla="*/ 101 h 288"/>
                <a:gd name="T10" fmla="*/ 154 w 240"/>
                <a:gd name="T11" fmla="*/ 122 h 288"/>
                <a:gd name="T12" fmla="*/ 128 w 240"/>
                <a:gd name="T13" fmla="*/ 152 h 288"/>
                <a:gd name="T14" fmla="*/ 120 w 240"/>
                <a:gd name="T15" fmla="*/ 160 h 288"/>
                <a:gd name="T16" fmla="*/ 112 w 240"/>
                <a:gd name="T17" fmla="*/ 152 h 288"/>
                <a:gd name="T18" fmla="*/ 86 w 240"/>
                <a:gd name="T19" fmla="*/ 122 h 288"/>
                <a:gd name="T20" fmla="*/ 78 w 240"/>
                <a:gd name="T21" fmla="*/ 101 h 288"/>
                <a:gd name="T22" fmla="*/ 78 w 240"/>
                <a:gd name="T23" fmla="*/ 100 h 288"/>
                <a:gd name="T24" fmla="*/ 78 w 240"/>
                <a:gd name="T25" fmla="*/ 67 h 288"/>
                <a:gd name="T26" fmla="*/ 112 w 240"/>
                <a:gd name="T27" fmla="*/ 67 h 288"/>
                <a:gd name="T28" fmla="*/ 56 w 240"/>
                <a:gd name="T29" fmla="*/ 0 h 288"/>
                <a:gd name="T30" fmla="*/ 0 w 240"/>
                <a:gd name="T31" fmla="*/ 67 h 288"/>
                <a:gd name="T32" fmla="*/ 35 w 240"/>
                <a:gd name="T33" fmla="*/ 67 h 288"/>
                <a:gd name="T34" fmla="*/ 35 w 240"/>
                <a:gd name="T35" fmla="*/ 100 h 288"/>
                <a:gd name="T36" fmla="*/ 60 w 240"/>
                <a:gd name="T37" fmla="*/ 158 h 288"/>
                <a:gd name="T38" fmla="*/ 89 w 240"/>
                <a:gd name="T39" fmla="*/ 189 h 288"/>
                <a:gd name="T40" fmla="*/ 89 w 240"/>
                <a:gd name="T41" fmla="*/ 189 h 288"/>
                <a:gd name="T42" fmla="*/ 89 w 240"/>
                <a:gd name="T43" fmla="*/ 288 h 288"/>
                <a:gd name="T44" fmla="*/ 152 w 240"/>
                <a:gd name="T45" fmla="*/ 288 h 288"/>
                <a:gd name="T46" fmla="*/ 152 w 240"/>
                <a:gd name="T47" fmla="*/ 188 h 288"/>
                <a:gd name="T48" fmla="*/ 180 w 240"/>
                <a:gd name="T49" fmla="*/ 158 h 288"/>
                <a:gd name="T50" fmla="*/ 205 w 240"/>
                <a:gd name="T51" fmla="*/ 100 h 288"/>
                <a:gd name="T52" fmla="*/ 205 w 240"/>
                <a:gd name="T53" fmla="*/ 67 h 288"/>
                <a:gd name="T54" fmla="*/ 240 w 240"/>
                <a:gd name="T55" fmla="*/ 67 h 288"/>
                <a:gd name="T56" fmla="*/ 184 w 240"/>
                <a:gd name="T57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0" h="288">
                  <a:moveTo>
                    <a:pt x="184" y="0"/>
                  </a:moveTo>
                  <a:cubicBezTo>
                    <a:pt x="128" y="67"/>
                    <a:pt x="128" y="67"/>
                    <a:pt x="128" y="67"/>
                  </a:cubicBezTo>
                  <a:cubicBezTo>
                    <a:pt x="163" y="67"/>
                    <a:pt x="163" y="67"/>
                    <a:pt x="163" y="67"/>
                  </a:cubicBezTo>
                  <a:cubicBezTo>
                    <a:pt x="163" y="76"/>
                    <a:pt x="163" y="83"/>
                    <a:pt x="163" y="100"/>
                  </a:cubicBezTo>
                  <a:cubicBezTo>
                    <a:pt x="163" y="101"/>
                    <a:pt x="163" y="101"/>
                    <a:pt x="163" y="101"/>
                  </a:cubicBezTo>
                  <a:cubicBezTo>
                    <a:pt x="163" y="106"/>
                    <a:pt x="160" y="113"/>
                    <a:pt x="154" y="122"/>
                  </a:cubicBezTo>
                  <a:cubicBezTo>
                    <a:pt x="148" y="131"/>
                    <a:pt x="139" y="141"/>
                    <a:pt x="128" y="152"/>
                  </a:cubicBezTo>
                  <a:cubicBezTo>
                    <a:pt x="126" y="155"/>
                    <a:pt x="123" y="157"/>
                    <a:pt x="120" y="160"/>
                  </a:cubicBezTo>
                  <a:cubicBezTo>
                    <a:pt x="117" y="157"/>
                    <a:pt x="114" y="155"/>
                    <a:pt x="112" y="152"/>
                  </a:cubicBezTo>
                  <a:cubicBezTo>
                    <a:pt x="101" y="141"/>
                    <a:pt x="92" y="131"/>
                    <a:pt x="86" y="122"/>
                  </a:cubicBezTo>
                  <a:cubicBezTo>
                    <a:pt x="80" y="113"/>
                    <a:pt x="78" y="106"/>
                    <a:pt x="78" y="101"/>
                  </a:cubicBezTo>
                  <a:cubicBezTo>
                    <a:pt x="78" y="101"/>
                    <a:pt x="78" y="101"/>
                    <a:pt x="78" y="100"/>
                  </a:cubicBezTo>
                  <a:cubicBezTo>
                    <a:pt x="78" y="83"/>
                    <a:pt x="78" y="76"/>
                    <a:pt x="78" y="67"/>
                  </a:cubicBezTo>
                  <a:cubicBezTo>
                    <a:pt x="112" y="67"/>
                    <a:pt x="112" y="67"/>
                    <a:pt x="112" y="67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76"/>
                    <a:pt x="35" y="83"/>
                    <a:pt x="35" y="100"/>
                  </a:cubicBezTo>
                  <a:cubicBezTo>
                    <a:pt x="35" y="123"/>
                    <a:pt x="47" y="142"/>
                    <a:pt x="60" y="158"/>
                  </a:cubicBezTo>
                  <a:cubicBezTo>
                    <a:pt x="69" y="169"/>
                    <a:pt x="79" y="179"/>
                    <a:pt x="89" y="189"/>
                  </a:cubicBezTo>
                  <a:cubicBezTo>
                    <a:pt x="89" y="189"/>
                    <a:pt x="89" y="189"/>
                    <a:pt x="89" y="189"/>
                  </a:cubicBezTo>
                  <a:cubicBezTo>
                    <a:pt x="89" y="288"/>
                    <a:pt x="89" y="288"/>
                    <a:pt x="89" y="288"/>
                  </a:cubicBezTo>
                  <a:cubicBezTo>
                    <a:pt x="152" y="288"/>
                    <a:pt x="152" y="288"/>
                    <a:pt x="152" y="288"/>
                  </a:cubicBezTo>
                  <a:cubicBezTo>
                    <a:pt x="152" y="188"/>
                    <a:pt x="152" y="188"/>
                    <a:pt x="152" y="188"/>
                  </a:cubicBezTo>
                  <a:cubicBezTo>
                    <a:pt x="162" y="179"/>
                    <a:pt x="172" y="169"/>
                    <a:pt x="180" y="158"/>
                  </a:cubicBezTo>
                  <a:cubicBezTo>
                    <a:pt x="194" y="142"/>
                    <a:pt x="205" y="123"/>
                    <a:pt x="205" y="100"/>
                  </a:cubicBezTo>
                  <a:cubicBezTo>
                    <a:pt x="205" y="83"/>
                    <a:pt x="205" y="76"/>
                    <a:pt x="205" y="67"/>
                  </a:cubicBezTo>
                  <a:cubicBezTo>
                    <a:pt x="240" y="67"/>
                    <a:pt x="240" y="67"/>
                    <a:pt x="240" y="67"/>
                  </a:cubicBezTo>
                  <a:lnTo>
                    <a:pt x="18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 dirty="0">
                <a:solidFill>
                  <a:srgbClr val="FF0000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endParaRPr>
            </a:p>
          </p:txBody>
        </p:sp>
      </p:grpSp>
      <p:sp>
        <p:nvSpPr>
          <p:cNvPr id="12" name="矩形: 圆角 11"/>
          <p:cNvSpPr/>
          <p:nvPr/>
        </p:nvSpPr>
        <p:spPr>
          <a:xfrm>
            <a:off x="5943821" y="2827946"/>
            <a:ext cx="1219200" cy="4470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066614" y="2819524"/>
            <a:ext cx="297361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添加标题</a:t>
            </a:r>
            <a:endParaRPr lang="en-US" altLang="zh-CN" b="1" dirty="0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单击此处添加文本单击此处添加文本单击此处添加</a:t>
            </a:r>
            <a:endParaRPr lang="zh-CN" altLang="en-US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split orient="vert"/>
      </p:transition>
    </mc:Choice>
    <mc:Fallback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453" y="838200"/>
            <a:ext cx="14243033" cy="659130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780" y="1708566"/>
            <a:ext cx="4191400" cy="5149434"/>
          </a:xfrm>
          <a:prstGeom prst="rect">
            <a:avLst/>
          </a:prstGeom>
        </p:spPr>
      </p:pic>
      <p:sp>
        <p:nvSpPr>
          <p:cNvPr id="20" name="矩形 1"/>
          <p:cNvSpPr>
            <a:spLocks noChangeArrowheads="1"/>
          </p:cNvSpPr>
          <p:nvPr/>
        </p:nvSpPr>
        <p:spPr bwMode="auto">
          <a:xfrm>
            <a:off x="6116910" y="1613316"/>
            <a:ext cx="1814513" cy="2590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A1BD70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21" name="矩形 38"/>
          <p:cNvSpPr>
            <a:spLocks noChangeArrowheads="1"/>
          </p:cNvSpPr>
          <p:nvPr/>
        </p:nvSpPr>
        <p:spPr bwMode="auto">
          <a:xfrm>
            <a:off x="8504510" y="1613316"/>
            <a:ext cx="1814513" cy="2590800"/>
          </a:xfrm>
          <a:prstGeom prst="rect">
            <a:avLst/>
          </a:prstGeom>
          <a:solidFill>
            <a:srgbClr val="A8B2BE"/>
          </a:solidFill>
          <a:ln>
            <a:noFil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22" name="任意多边形 50"/>
          <p:cNvSpPr>
            <a:spLocks noChangeArrowheads="1"/>
          </p:cNvSpPr>
          <p:nvPr/>
        </p:nvSpPr>
        <p:spPr bwMode="auto">
          <a:xfrm>
            <a:off x="6561410" y="3740566"/>
            <a:ext cx="925513" cy="925513"/>
          </a:xfrm>
          <a:custGeom>
            <a:avLst/>
            <a:gdLst>
              <a:gd name="T0" fmla="*/ 462867 w 925404"/>
              <a:gd name="T1" fmla="*/ 0 h 925404"/>
              <a:gd name="T2" fmla="*/ 925731 w 925404"/>
              <a:gd name="T3" fmla="*/ 462867 h 925404"/>
              <a:gd name="T4" fmla="*/ 462867 w 925404"/>
              <a:gd name="T5" fmla="*/ 925731 h 925404"/>
              <a:gd name="T6" fmla="*/ 0 w 925404"/>
              <a:gd name="T7" fmla="*/ 462867 h 925404"/>
              <a:gd name="T8" fmla="*/ 462867 w 925404"/>
              <a:gd name="T9" fmla="*/ 0 h 9254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25404"/>
              <a:gd name="T16" fmla="*/ 0 h 925404"/>
              <a:gd name="T17" fmla="*/ 925404 w 925404"/>
              <a:gd name="T18" fmla="*/ 925404 h 9254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25404" h="925404">
                <a:moveTo>
                  <a:pt x="462702" y="0"/>
                </a:moveTo>
                <a:cubicBezTo>
                  <a:pt x="718245" y="0"/>
                  <a:pt x="925404" y="207159"/>
                  <a:pt x="925404" y="462702"/>
                </a:cubicBezTo>
                <a:cubicBezTo>
                  <a:pt x="925404" y="718245"/>
                  <a:pt x="718245" y="925404"/>
                  <a:pt x="462702" y="925404"/>
                </a:cubicBezTo>
                <a:cubicBezTo>
                  <a:pt x="207159" y="925404"/>
                  <a:pt x="0" y="718245"/>
                  <a:pt x="0" y="462702"/>
                </a:cubicBezTo>
                <a:cubicBezTo>
                  <a:pt x="0" y="207159"/>
                  <a:pt x="207159" y="0"/>
                  <a:pt x="462702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69850" cap="flat" cmpd="sng">
            <a:solidFill>
              <a:srgbClr val="FFF6E7"/>
            </a:solidFill>
            <a:bevel/>
          </a:ln>
        </p:spPr>
        <p:txBody>
          <a:bodyPr anchor="ctr"/>
          <a:lstStyle/>
          <a:p>
            <a:endParaRPr lang="zh-CN" altLang="en-US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23" name="任意多边形 48"/>
          <p:cNvSpPr>
            <a:spLocks noChangeArrowheads="1"/>
          </p:cNvSpPr>
          <p:nvPr/>
        </p:nvSpPr>
        <p:spPr bwMode="auto">
          <a:xfrm>
            <a:off x="8949010" y="3740566"/>
            <a:ext cx="925513" cy="925513"/>
          </a:xfrm>
          <a:custGeom>
            <a:avLst/>
            <a:gdLst>
              <a:gd name="T0" fmla="*/ 462867 w 925404"/>
              <a:gd name="T1" fmla="*/ 0 h 925404"/>
              <a:gd name="T2" fmla="*/ 925731 w 925404"/>
              <a:gd name="T3" fmla="*/ 462867 h 925404"/>
              <a:gd name="T4" fmla="*/ 462867 w 925404"/>
              <a:gd name="T5" fmla="*/ 925731 h 925404"/>
              <a:gd name="T6" fmla="*/ 0 w 925404"/>
              <a:gd name="T7" fmla="*/ 462867 h 925404"/>
              <a:gd name="T8" fmla="*/ 462867 w 925404"/>
              <a:gd name="T9" fmla="*/ 0 h 9254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25404"/>
              <a:gd name="T16" fmla="*/ 0 h 925404"/>
              <a:gd name="T17" fmla="*/ 925404 w 925404"/>
              <a:gd name="T18" fmla="*/ 925404 h 9254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25404" h="925404">
                <a:moveTo>
                  <a:pt x="462702" y="0"/>
                </a:moveTo>
                <a:cubicBezTo>
                  <a:pt x="718245" y="0"/>
                  <a:pt x="925404" y="207159"/>
                  <a:pt x="925404" y="462702"/>
                </a:cubicBezTo>
                <a:cubicBezTo>
                  <a:pt x="925404" y="718245"/>
                  <a:pt x="718245" y="925404"/>
                  <a:pt x="462702" y="925404"/>
                </a:cubicBezTo>
                <a:cubicBezTo>
                  <a:pt x="207159" y="925404"/>
                  <a:pt x="0" y="718245"/>
                  <a:pt x="0" y="462702"/>
                </a:cubicBezTo>
                <a:cubicBezTo>
                  <a:pt x="0" y="207159"/>
                  <a:pt x="207159" y="0"/>
                  <a:pt x="462702" y="0"/>
                </a:cubicBezTo>
                <a:close/>
              </a:path>
            </a:pathLst>
          </a:custGeom>
          <a:solidFill>
            <a:srgbClr val="A8B2BE"/>
          </a:solidFill>
          <a:ln w="69850" cap="flat" cmpd="sng">
            <a:solidFill>
              <a:srgbClr val="FFF6E7"/>
            </a:solidFill>
            <a:bevel/>
          </a:ln>
        </p:spPr>
        <p:txBody>
          <a:bodyPr anchor="ctr"/>
          <a:lstStyle/>
          <a:p>
            <a:endParaRPr lang="zh-CN" altLang="en-US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pic>
        <p:nvPicPr>
          <p:cNvPr id="24" name="图片 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673" y="1759366"/>
            <a:ext cx="124777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图片 5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310" y="1759366"/>
            <a:ext cx="96361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文本框 60"/>
          <p:cNvSpPr>
            <a:spLocks noChangeArrowheads="1"/>
          </p:cNvSpPr>
          <p:nvPr/>
        </p:nvSpPr>
        <p:spPr bwMode="auto">
          <a:xfrm>
            <a:off x="6397898" y="2842041"/>
            <a:ext cx="13500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F6E7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TITLE</a:t>
            </a:r>
            <a:endParaRPr lang="zh-CN" altLang="en-US" sz="3200" b="1">
              <a:solidFill>
                <a:srgbClr val="FFF6E7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27" name="文本框 61"/>
          <p:cNvSpPr>
            <a:spLocks noChangeArrowheads="1"/>
          </p:cNvSpPr>
          <p:nvPr/>
        </p:nvSpPr>
        <p:spPr bwMode="auto">
          <a:xfrm>
            <a:off x="8820423" y="2842041"/>
            <a:ext cx="13500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F6E7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TITLE</a:t>
            </a:r>
            <a:endParaRPr lang="zh-CN" altLang="en-US" sz="3200" b="1">
              <a:solidFill>
                <a:srgbClr val="FFF6E7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28" name="文本框 65"/>
          <p:cNvSpPr>
            <a:spLocks noChangeArrowheads="1"/>
          </p:cNvSpPr>
          <p:nvPr/>
        </p:nvSpPr>
        <p:spPr bwMode="auto">
          <a:xfrm>
            <a:off x="6790010" y="3891379"/>
            <a:ext cx="3770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F6E7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1</a:t>
            </a:r>
            <a:endParaRPr lang="zh-CN" altLang="en-US" sz="3600" b="1">
              <a:solidFill>
                <a:srgbClr val="FFF6E7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29" name="文本框 66"/>
          <p:cNvSpPr>
            <a:spLocks noChangeArrowheads="1"/>
          </p:cNvSpPr>
          <p:nvPr/>
        </p:nvSpPr>
        <p:spPr bwMode="auto">
          <a:xfrm>
            <a:off x="9177610" y="3891379"/>
            <a:ext cx="40267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F6E7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2</a:t>
            </a:r>
            <a:endParaRPr lang="zh-CN" altLang="en-US" sz="3600" b="1">
              <a:solidFill>
                <a:srgbClr val="FFF6E7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096000" y="5173269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Click here to add words</a:t>
            </a:r>
            <a:endParaRPr lang="zh-CN" altLang="en-US" sz="14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096000" y="5510335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Click here to add words</a:t>
            </a:r>
            <a:endParaRPr lang="zh-CN" altLang="en-US" sz="14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413847" y="4773159"/>
            <a:ext cx="2699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添加标题</a:t>
            </a:r>
            <a:endParaRPr lang="zh-CN" altLang="en-US" sz="2000" b="1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8494019" y="5143980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Click here to add words</a:t>
            </a:r>
            <a:endParaRPr lang="zh-CN" altLang="en-US" sz="14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8494019" y="5481046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Click here to add words</a:t>
            </a:r>
            <a:endParaRPr lang="zh-CN" altLang="en-US" sz="14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811866" y="4743870"/>
            <a:ext cx="2699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添加标题</a:t>
            </a:r>
            <a:endParaRPr lang="zh-CN" altLang="en-US" sz="2000" b="1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split orient="vert"/>
      </p:transition>
    </mc:Choice>
    <mc:Fallback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453" y="838200"/>
            <a:ext cx="14243033" cy="659130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72" t="54426" r="28175" b="6230"/>
          <a:stretch>
            <a:fillRect/>
          </a:stretch>
        </p:blipFill>
        <p:spPr>
          <a:xfrm>
            <a:off x="7495082" y="3672589"/>
            <a:ext cx="3267856" cy="2698229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2537831" y="1721119"/>
            <a:ext cx="4303601" cy="1388089"/>
            <a:chOff x="2552618" y="2281887"/>
            <a:chExt cx="4303601" cy="1388089"/>
          </a:xfrm>
        </p:grpSpPr>
        <p:grpSp>
          <p:nvGrpSpPr>
            <p:cNvPr id="6" name="组合 5"/>
            <p:cNvGrpSpPr/>
            <p:nvPr/>
          </p:nvGrpSpPr>
          <p:grpSpPr>
            <a:xfrm>
              <a:off x="5484280" y="2281887"/>
              <a:ext cx="1371939" cy="1371941"/>
              <a:chOff x="5135463" y="2241141"/>
              <a:chExt cx="1371939" cy="1371941"/>
            </a:xfrm>
          </p:grpSpPr>
          <p:sp>
            <p:nvSpPr>
              <p:cNvPr id="13" name="空心弧 12"/>
              <p:cNvSpPr/>
              <p:nvPr/>
            </p:nvSpPr>
            <p:spPr bwMode="auto">
              <a:xfrm rot="10553107">
                <a:off x="5135463" y="2241141"/>
                <a:ext cx="1371939" cy="1371941"/>
              </a:xfrm>
              <a:prstGeom prst="blockArc">
                <a:avLst>
                  <a:gd name="adj1" fmla="val 10800000"/>
                  <a:gd name="adj2" fmla="val 6764416"/>
                  <a:gd name="adj3" fmla="val 10387"/>
                </a:avLst>
              </a:prstGeom>
              <a:solidFill>
                <a:schemeClr val="bg1">
                  <a:alpha val="20000"/>
                </a:schemeClr>
              </a:solidFill>
              <a:ln>
                <a:solidFill>
                  <a:schemeClr val="bg1">
                    <a:alpha val="36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srgbClr val="A8B2BE"/>
                  </a:solidFill>
                  <a:latin typeface="WenYue GuDianMingChaoTi (Non-Commercial Use)" pitchFamily="50" charset="-122"/>
                  <a:ea typeface="WenYue GuDianMingChaoTi (Non-Commercial Use)" pitchFamily="50" charset="-122"/>
                  <a:sym typeface="WenYue GuDianMingChaoTi (Non-Commercial Use)" pitchFamily="50" charset="-122"/>
                </a:endParaRPr>
              </a:p>
            </p:txBody>
          </p:sp>
          <p:sp>
            <p:nvSpPr>
              <p:cNvPr id="14" name="TextBox 78"/>
              <p:cNvSpPr txBox="1"/>
              <p:nvPr/>
            </p:nvSpPr>
            <p:spPr>
              <a:xfrm>
                <a:off x="5180007" y="2676718"/>
                <a:ext cx="129324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800" b="1" dirty="0">
                    <a:solidFill>
                      <a:srgbClr val="A8B2BE"/>
                    </a:solidFill>
                    <a:latin typeface="WenYue GuDianMingChaoTi (Non-Commercial Use)" pitchFamily="50" charset="-122"/>
                    <a:ea typeface="WenYue GuDianMingChaoTi (Non-Commercial Use)" pitchFamily="50" charset="-122"/>
                    <a:cs typeface="Verdana" panose="020B0604030504040204" pitchFamily="34" charset="0"/>
                    <a:sym typeface="WenYue GuDianMingChaoTi (Non-Commercial Use)" pitchFamily="50" charset="-122"/>
                  </a:rPr>
                  <a:t>80%</a:t>
                </a:r>
                <a:endParaRPr lang="zh-CN" altLang="en-US" sz="2800" b="1" dirty="0">
                  <a:solidFill>
                    <a:srgbClr val="A8B2BE"/>
                  </a:solidFill>
                  <a:latin typeface="WenYue GuDianMingChaoTi (Non-Commercial Use)" pitchFamily="50" charset="-122"/>
                  <a:ea typeface="WenYue GuDianMingChaoTi (Non-Commercial Use)" pitchFamily="50" charset="-122"/>
                  <a:cs typeface="Verdana" panose="020B0604030504040204" pitchFamily="34" charset="0"/>
                  <a:sym typeface="WenYue GuDianMingChaoTi (Non-Commercial Use)" pitchFamily="50" charset="-122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2552618" y="2288171"/>
              <a:ext cx="1405070" cy="1381805"/>
              <a:chOff x="2826938" y="2237486"/>
              <a:chExt cx="1405070" cy="1381805"/>
            </a:xfrm>
          </p:grpSpPr>
          <p:sp>
            <p:nvSpPr>
              <p:cNvPr id="11" name="空心弧 10"/>
              <p:cNvSpPr/>
              <p:nvPr/>
            </p:nvSpPr>
            <p:spPr bwMode="auto">
              <a:xfrm rot="10623553">
                <a:off x="2826938" y="2237486"/>
                <a:ext cx="1381805" cy="1381805"/>
              </a:xfrm>
              <a:prstGeom prst="blockArc">
                <a:avLst>
                  <a:gd name="adj1" fmla="val 12161371"/>
                  <a:gd name="adj2" fmla="val 6764416"/>
                  <a:gd name="adj3" fmla="val 10387"/>
                </a:avLst>
              </a:prstGeom>
              <a:solidFill>
                <a:schemeClr val="bg1">
                  <a:alpha val="3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dirty="0">
                  <a:solidFill>
                    <a:srgbClr val="A8B2BE"/>
                  </a:solidFill>
                  <a:latin typeface="WenYue GuDianMingChaoTi (Non-Commercial Use)" pitchFamily="50" charset="-122"/>
                  <a:ea typeface="WenYue GuDianMingChaoTi (Non-Commercial Use)" pitchFamily="50" charset="-122"/>
                  <a:sym typeface="WenYue GuDianMingChaoTi (Non-Commercial Use)" pitchFamily="50" charset="-122"/>
                </a:endParaRPr>
              </a:p>
            </p:txBody>
          </p:sp>
          <p:sp>
            <p:nvSpPr>
              <p:cNvPr id="12" name="TextBox 79"/>
              <p:cNvSpPr txBox="1"/>
              <p:nvPr/>
            </p:nvSpPr>
            <p:spPr>
              <a:xfrm>
                <a:off x="2886816" y="2676718"/>
                <a:ext cx="134519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800" b="1" dirty="0">
                    <a:solidFill>
                      <a:srgbClr val="A8B2BE"/>
                    </a:solidFill>
                    <a:latin typeface="WenYue GuDianMingChaoTi (Non-Commercial Use)" pitchFamily="50" charset="-122"/>
                    <a:ea typeface="WenYue GuDianMingChaoTi (Non-Commercial Use)" pitchFamily="50" charset="-122"/>
                    <a:sym typeface="WenYue GuDianMingChaoTi (Non-Commercial Use)" pitchFamily="50" charset="-122"/>
                  </a:rPr>
                  <a:t>70%</a:t>
                </a:r>
                <a:endParaRPr lang="zh-CN" altLang="en-US" sz="2800" b="1" dirty="0">
                  <a:solidFill>
                    <a:srgbClr val="A8B2BE"/>
                  </a:solidFill>
                  <a:latin typeface="WenYue GuDianMingChaoTi (Non-Commercial Use)" pitchFamily="50" charset="-122"/>
                  <a:ea typeface="WenYue GuDianMingChaoTi (Non-Commercial Use)" pitchFamily="50" charset="-122"/>
                  <a:sym typeface="WenYue GuDianMingChaoTi (Non-Commercial Use)" pitchFamily="50" charset="-122"/>
                </a:endParaRPr>
              </a:p>
            </p:txBody>
          </p:sp>
        </p:grpSp>
      </p:grpSp>
      <p:sp>
        <p:nvSpPr>
          <p:cNvPr id="15" name="文本框 14"/>
          <p:cNvSpPr txBox="1"/>
          <p:nvPr/>
        </p:nvSpPr>
        <p:spPr>
          <a:xfrm>
            <a:off x="2371395" y="3795003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添加标题</a:t>
            </a:r>
            <a:endParaRPr lang="zh-CN" altLang="en-US" sz="2800" b="1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186305" y="4498340"/>
            <a:ext cx="275018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A8B2BE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Click here to add words</a:t>
            </a:r>
            <a:endParaRPr lang="zh-CN" altLang="en-US" sz="1600" dirty="0">
              <a:solidFill>
                <a:srgbClr val="A8B2BE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186251" y="4835259"/>
            <a:ext cx="2510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A8B2BE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Click here to add words</a:t>
            </a:r>
            <a:endParaRPr lang="zh-CN" altLang="en-US" sz="1600" dirty="0">
              <a:solidFill>
                <a:srgbClr val="A8B2BE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394911" y="3733020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添加标题</a:t>
            </a:r>
            <a:endParaRPr lang="zh-CN" altLang="en-US" sz="2800" b="1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209540" y="4436110"/>
            <a:ext cx="282638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A8B2BE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Click here to add words</a:t>
            </a:r>
            <a:endParaRPr lang="zh-CN" altLang="en-US" sz="1600" dirty="0">
              <a:solidFill>
                <a:srgbClr val="A8B2BE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209767" y="4773276"/>
            <a:ext cx="2510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A8B2BE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Click here to add words</a:t>
            </a:r>
            <a:endParaRPr lang="zh-CN" altLang="en-US" sz="1600" dirty="0">
              <a:solidFill>
                <a:srgbClr val="A8B2BE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split orient="vert"/>
      </p:transition>
    </mc:Choice>
    <mc:Fallback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454" y="838200"/>
            <a:ext cx="14243033" cy="659130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78337">
            <a:off x="8762999" y="-2447927"/>
            <a:ext cx="6858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067550" y="1447800"/>
            <a:ext cx="1428750" cy="34163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第三章节</a:t>
            </a:r>
            <a:endParaRPr lang="zh-CN" altLang="en-US" sz="54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910533" y="2609850"/>
            <a:ext cx="7810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单击此处添加标题</a:t>
            </a:r>
            <a:endParaRPr lang="en-US" altLang="zh-CN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  <a:p>
            <a:pPr algn="dist"/>
            <a:r>
              <a:rPr lang="zh-CN" altLang="en-US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单击此处添加标题</a:t>
            </a:r>
            <a:endParaRPr lang="zh-CN" altLang="en-US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  <a:p>
            <a:endParaRPr lang="zh-CN" altLang="en-US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72" t="54426" r="28175" b="6230"/>
          <a:stretch>
            <a:fillRect/>
          </a:stretch>
        </p:blipFill>
        <p:spPr>
          <a:xfrm>
            <a:off x="3832545" y="4133850"/>
            <a:ext cx="2031351" cy="16772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split orient="vert"/>
      </p:transition>
    </mc:Choice>
    <mc:Fallback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453" y="838200"/>
            <a:ext cx="14243033" cy="659130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862" y="3814110"/>
            <a:ext cx="3664034" cy="2973827"/>
          </a:xfrm>
          <a:prstGeom prst="rect">
            <a:avLst/>
          </a:prstGeom>
        </p:spPr>
      </p:pic>
      <p:grpSp>
        <p:nvGrpSpPr>
          <p:cNvPr id="5" name="Group 2"/>
          <p:cNvGrpSpPr/>
          <p:nvPr/>
        </p:nvGrpSpPr>
        <p:grpSpPr bwMode="auto">
          <a:xfrm>
            <a:off x="1738399" y="1484313"/>
            <a:ext cx="2789061" cy="4535487"/>
            <a:chOff x="2006815" y="0"/>
            <a:chExt cx="2789239" cy="4535247"/>
          </a:xfrm>
        </p:grpSpPr>
        <p:sp>
          <p:nvSpPr>
            <p:cNvPr id="6" name="AutoShape 3"/>
            <p:cNvSpPr>
              <a:spLocks noChangeArrowheads="1"/>
            </p:cNvSpPr>
            <p:nvPr/>
          </p:nvSpPr>
          <p:spPr bwMode="auto">
            <a:xfrm>
              <a:off x="2613118" y="0"/>
              <a:ext cx="2182936" cy="2183268"/>
            </a:xfrm>
            <a:custGeom>
              <a:avLst/>
              <a:gdLst>
                <a:gd name="T0" fmla="*/ 2147483647 w 21600"/>
                <a:gd name="T1" fmla="*/ 2147483647 h 21600"/>
                <a:gd name="T2" fmla="*/ 1223148056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2981" y="18941"/>
                  </a:moveTo>
                  <a:cubicBezTo>
                    <a:pt x="16666" y="17954"/>
                    <a:pt x="19229" y="14615"/>
                    <a:pt x="19229" y="10800"/>
                  </a:cubicBezTo>
                  <a:cubicBezTo>
                    <a:pt x="19229" y="6144"/>
                    <a:pt x="15455" y="2371"/>
                    <a:pt x="10800" y="2371"/>
                  </a:cubicBezTo>
                  <a:cubicBezTo>
                    <a:pt x="6144" y="2371"/>
                    <a:pt x="2371" y="6144"/>
                    <a:pt x="2371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5688"/>
                    <a:pt x="18316" y="19966"/>
                    <a:pt x="13595" y="21231"/>
                  </a:cubicBezTo>
                  <a:lnTo>
                    <a:pt x="14294" y="23839"/>
                  </a:lnTo>
                  <a:lnTo>
                    <a:pt x="9534" y="21093"/>
                  </a:lnTo>
                  <a:lnTo>
                    <a:pt x="12282" y="16333"/>
                  </a:lnTo>
                  <a:lnTo>
                    <a:pt x="12981" y="18941"/>
                  </a:ln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rgbClr val="FFFFFF"/>
              </a:solidFill>
              <a:miter lim="800000"/>
            </a:ln>
          </p:spPr>
          <p:txBody>
            <a:bodyPr/>
            <a:lstStyle/>
            <a:p>
              <a:endParaRPr lang="zh-CN" altLang="en-US" dirty="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endParaRPr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3095619" y="788226"/>
              <a:ext cx="1213015" cy="606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3095619" y="788226"/>
              <a:ext cx="1213015" cy="606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0480" tIns="30480" rIns="30480" bIns="30480"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en-US" altLang="zh-CN" sz="4800" b="1" dirty="0">
                  <a:solidFill>
                    <a:schemeClr val="bg1"/>
                  </a:solidFill>
                  <a:latin typeface="WenYue GuDianMingChaoTi (Non-Commercial Use)" pitchFamily="50" charset="-122"/>
                  <a:ea typeface="WenYue GuDianMingChaoTi (Non-Commercial Use)" pitchFamily="50" charset="-122"/>
                  <a:sym typeface="WenYue GuDianMingChaoTi (Non-Commercial Use)" pitchFamily="50" charset="-122"/>
                </a:rPr>
                <a:t>1</a:t>
              </a:r>
              <a:endParaRPr lang="zh-CN" altLang="en-US" sz="4800" b="1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endParaRPr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2006815" y="1254449"/>
              <a:ext cx="2182936" cy="2183268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8618" y="18941"/>
                  </a:moveTo>
                  <a:cubicBezTo>
                    <a:pt x="9329" y="19132"/>
                    <a:pt x="10063" y="19229"/>
                    <a:pt x="10800" y="19229"/>
                  </a:cubicBezTo>
                  <a:cubicBezTo>
                    <a:pt x="15455" y="19229"/>
                    <a:pt x="19229" y="15455"/>
                    <a:pt x="19229" y="10800"/>
                  </a:cubicBezTo>
                  <a:cubicBezTo>
                    <a:pt x="19229" y="8564"/>
                    <a:pt x="18340" y="6420"/>
                    <a:pt x="16760" y="4839"/>
                  </a:cubicBezTo>
                  <a:lnTo>
                    <a:pt x="18436" y="3163"/>
                  </a:lnTo>
                  <a:cubicBezTo>
                    <a:pt x="20462" y="5188"/>
                    <a:pt x="21599" y="7935"/>
                    <a:pt x="21600" y="10799"/>
                  </a:cubicBezTo>
                  <a:cubicBezTo>
                    <a:pt x="21600" y="16764"/>
                    <a:pt x="16764" y="21600"/>
                    <a:pt x="10800" y="21600"/>
                  </a:cubicBezTo>
                  <a:cubicBezTo>
                    <a:pt x="9856" y="21600"/>
                    <a:pt x="8916" y="21476"/>
                    <a:pt x="8004" y="21231"/>
                  </a:cubicBezTo>
                  <a:lnTo>
                    <a:pt x="7305" y="23839"/>
                  </a:lnTo>
                  <a:lnTo>
                    <a:pt x="4557" y="19081"/>
                  </a:lnTo>
                  <a:lnTo>
                    <a:pt x="9317" y="16333"/>
                  </a:lnTo>
                  <a:lnTo>
                    <a:pt x="8618" y="18941"/>
                  </a:lnTo>
                  <a:close/>
                </a:path>
              </a:pathLst>
            </a:custGeom>
            <a:solidFill>
              <a:srgbClr val="A8B2BE"/>
            </a:solidFill>
            <a:ln w="12700" cap="flat" cmpd="sng">
              <a:solidFill>
                <a:srgbClr val="FFFFFF"/>
              </a:solidFill>
              <a:miter lim="800000"/>
            </a:ln>
          </p:spPr>
          <p:txBody>
            <a:bodyPr/>
            <a:lstStyle/>
            <a:p>
              <a:endParaRPr lang="zh-CN" altLang="en-US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2491776" y="2049932"/>
              <a:ext cx="1213015" cy="606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2491776" y="2049932"/>
              <a:ext cx="1213015" cy="606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0480" tIns="30480" rIns="30480" bIns="30480"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en-US" altLang="zh-CN" sz="4800" b="1" dirty="0">
                  <a:solidFill>
                    <a:schemeClr val="bg1"/>
                  </a:solidFill>
                  <a:latin typeface="WenYue GuDianMingChaoTi (Non-Commercial Use)" pitchFamily="50" charset="-122"/>
                  <a:ea typeface="WenYue GuDianMingChaoTi (Non-Commercial Use)" pitchFamily="50" charset="-122"/>
                  <a:sym typeface="WenYue GuDianMingChaoTi (Non-Commercial Use)" pitchFamily="50" charset="-122"/>
                </a:rPr>
                <a:t>2</a:t>
              </a:r>
              <a:endParaRPr lang="zh-CN" altLang="en-US" sz="4800" b="1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endParaRPr>
            </a:p>
          </p:txBody>
        </p:sp>
        <p:sp>
          <p:nvSpPr>
            <p:cNvPr id="12" name="AutoShape 9"/>
            <p:cNvSpPr>
              <a:spLocks noChangeArrowheads="1"/>
            </p:cNvSpPr>
            <p:nvPr/>
          </p:nvSpPr>
          <p:spPr bwMode="auto">
            <a:xfrm>
              <a:off x="2768486" y="2659015"/>
              <a:ext cx="1875480" cy="1876232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1802315495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95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107" y="5107"/>
                  </a:moveTo>
                  <a:cubicBezTo>
                    <a:pt x="6617" y="3598"/>
                    <a:pt x="8665" y="2750"/>
                    <a:pt x="10799" y="2750"/>
                  </a:cubicBezTo>
                  <a:cubicBezTo>
                    <a:pt x="12934" y="2749"/>
                    <a:pt x="14982" y="3598"/>
                    <a:pt x="16492" y="5107"/>
                  </a:cubicBezTo>
                  <a:lnTo>
                    <a:pt x="18436" y="3163"/>
                  </a:lnTo>
                  <a:cubicBezTo>
                    <a:pt x="16411" y="1137"/>
                    <a:pt x="13664" y="0"/>
                    <a:pt x="10800" y="0"/>
                  </a:cubicBezTo>
                  <a:cubicBezTo>
                    <a:pt x="7935" y="-1"/>
                    <a:pt x="5188" y="1137"/>
                    <a:pt x="3163" y="3163"/>
                  </a:cubicBezTo>
                  <a:lnTo>
                    <a:pt x="5107" y="5107"/>
                  </a:lnTo>
                  <a:close/>
                </a:path>
              </a:pathLst>
            </a:custGeom>
            <a:solidFill>
              <a:srgbClr val="2D3D56"/>
            </a:solidFill>
            <a:ln w="12700" cap="flat" cmpd="sng">
              <a:solidFill>
                <a:srgbClr val="FFFFFF"/>
              </a:solidFill>
              <a:miter lim="800000"/>
            </a:ln>
          </p:spPr>
          <p:txBody>
            <a:bodyPr/>
            <a:lstStyle/>
            <a:p>
              <a:endParaRPr lang="zh-CN" altLang="en-US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3098489" y="3313452"/>
              <a:ext cx="1213015" cy="606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3098489" y="3313452"/>
              <a:ext cx="1213015" cy="606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rIns="45720"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en-US" altLang="zh-CN" sz="7200" b="1" dirty="0">
                  <a:solidFill>
                    <a:schemeClr val="bg1"/>
                  </a:solidFill>
                  <a:latin typeface="WenYue GuDianMingChaoTi (Non-Commercial Use)" pitchFamily="50" charset="-122"/>
                  <a:ea typeface="WenYue GuDianMingChaoTi (Non-Commercial Use)" pitchFamily="50" charset="-122"/>
                  <a:sym typeface="WenYue GuDianMingChaoTi (Non-Commercial Use)" pitchFamily="50" charset="-122"/>
                </a:rPr>
                <a:t>3</a:t>
              </a:r>
              <a:endParaRPr lang="zh-CN" altLang="en-US" sz="7200" b="1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endParaRPr>
            </a:p>
          </p:txBody>
        </p:sp>
      </p:grpSp>
      <p:sp>
        <p:nvSpPr>
          <p:cNvPr id="15" name="椭圆 2"/>
          <p:cNvSpPr>
            <a:spLocks noChangeArrowheads="1"/>
          </p:cNvSpPr>
          <p:nvPr/>
        </p:nvSpPr>
        <p:spPr bwMode="auto">
          <a:xfrm>
            <a:off x="5085181" y="2706153"/>
            <a:ext cx="228600" cy="228600"/>
          </a:xfrm>
          <a:prstGeom prst="ellipse">
            <a:avLst/>
          </a:prstGeom>
          <a:solidFill>
            <a:srgbClr val="2D3D56"/>
          </a:solidFill>
          <a:ln>
            <a:noFil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6" name="椭圆 327"/>
          <p:cNvSpPr>
            <a:spLocks noChangeArrowheads="1"/>
          </p:cNvSpPr>
          <p:nvPr/>
        </p:nvSpPr>
        <p:spPr bwMode="auto">
          <a:xfrm>
            <a:off x="5085181" y="3555465"/>
            <a:ext cx="228600" cy="228600"/>
          </a:xfrm>
          <a:prstGeom prst="ellipse">
            <a:avLst/>
          </a:prstGeom>
          <a:solidFill>
            <a:srgbClr val="A8B2BE"/>
          </a:solidFill>
          <a:ln>
            <a:solidFill>
              <a:srgbClr val="A8B2BE"/>
            </a:solidFill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7" name="椭圆 339"/>
          <p:cNvSpPr>
            <a:spLocks noChangeArrowheads="1"/>
          </p:cNvSpPr>
          <p:nvPr/>
        </p:nvSpPr>
        <p:spPr bwMode="auto">
          <a:xfrm>
            <a:off x="5085181" y="4403190"/>
            <a:ext cx="228600" cy="228600"/>
          </a:xfrm>
          <a:prstGeom prst="ellipse">
            <a:avLst/>
          </a:prstGeom>
          <a:solidFill>
            <a:srgbClr val="2D3D56"/>
          </a:solidFill>
          <a:ln>
            <a:noFil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073154" y="2710566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Click here to add words</a:t>
            </a:r>
            <a:endParaRPr lang="zh-CN" altLang="en-US" sz="14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675828" y="2664400"/>
            <a:ext cx="2699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添加标题</a:t>
            </a:r>
            <a:endParaRPr lang="zh-CN" altLang="en-US" sz="2000" b="1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021188" y="3543777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Click here to add words</a:t>
            </a:r>
            <a:endParaRPr lang="zh-CN" altLang="en-US" sz="14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623862" y="3497611"/>
            <a:ext cx="2699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添加标题</a:t>
            </a:r>
            <a:endParaRPr lang="zh-CN" altLang="en-US" sz="2000" b="1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021188" y="4443996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Click here to add words</a:t>
            </a:r>
            <a:endParaRPr lang="zh-CN" altLang="en-US" sz="14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623862" y="4397830"/>
            <a:ext cx="2699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添加标题</a:t>
            </a:r>
            <a:endParaRPr lang="zh-CN" altLang="en-US" sz="2000" b="1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split orient="vert"/>
      </p:transition>
    </mc:Choice>
    <mc:Fallback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453" y="838200"/>
            <a:ext cx="14243033" cy="659130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0" r="54505"/>
          <a:stretch>
            <a:fillRect/>
          </a:stretch>
        </p:blipFill>
        <p:spPr>
          <a:xfrm>
            <a:off x="205063" y="2005781"/>
            <a:ext cx="5546808" cy="542372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520411" y="1263171"/>
            <a:ext cx="5724644" cy="433165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spc="600" dirty="0">
                <a:solidFill>
                  <a:schemeClr val="bg1"/>
                </a:solidFill>
                <a:latin typeface="文悦古典明朝体 (非商业使用) W5" pitchFamily="50" charset="-122"/>
                <a:ea typeface="文悦古典明朝体 (非商业使用) W5" pitchFamily="50" charset="-122"/>
                <a:sym typeface="WenYue GuDianMingChaoTi (Non-Commercial Use)" pitchFamily="50" charset="-122"/>
              </a:rPr>
              <a:t>千古回首杏雨西湖边</a:t>
            </a:r>
            <a:endParaRPr lang="en-US" altLang="zh-CN" sz="2400" spc="6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  <a:p>
            <a:endParaRPr lang="zh-CN" altLang="en-US" sz="2400" spc="6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  <a:p>
            <a:r>
              <a:rPr lang="zh-CN" altLang="en-US" sz="2400" spc="600" dirty="0">
                <a:solidFill>
                  <a:schemeClr val="bg1"/>
                </a:solidFill>
                <a:latin typeface="文悦古典明朝体 (非商业使用) W5" pitchFamily="50" charset="-122"/>
                <a:ea typeface="文悦古典明朝体 (非商业使用) W5" pitchFamily="50" charset="-122"/>
                <a:sym typeface="WenYue GuDianMingChaoTi (Non-Commercial Use)" pitchFamily="50" charset="-122"/>
              </a:rPr>
              <a:t>纸伞朦胧间洒下阴影一片</a:t>
            </a:r>
            <a:endParaRPr lang="en-US" altLang="zh-CN" sz="2400" spc="6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  <a:p>
            <a:endParaRPr lang="zh-CN" altLang="en-US" sz="2400" spc="6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  <a:p>
            <a:r>
              <a:rPr lang="zh-CN" altLang="en-US" sz="2400" spc="600" dirty="0">
                <a:solidFill>
                  <a:schemeClr val="bg1"/>
                </a:solidFill>
                <a:latin typeface="文悦古典明朝体 (非商业使用) W5" pitchFamily="50" charset="-122"/>
                <a:ea typeface="文悦古典明朝体 (非商业使用) W5" pitchFamily="50" charset="-122"/>
                <a:sym typeface="WenYue GuDianMingChaoTi (Non-Commercial Use)" pitchFamily="50" charset="-122"/>
              </a:rPr>
              <a:t>眉眼低垂微敛</a:t>
            </a:r>
            <a:endParaRPr lang="en-US" altLang="zh-CN" sz="2400" spc="6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  <a:p>
            <a:endParaRPr lang="zh-CN" altLang="en-US" sz="2400" spc="6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  <a:p>
            <a:r>
              <a:rPr lang="zh-CN" altLang="en-US" sz="2400" spc="600" dirty="0">
                <a:solidFill>
                  <a:schemeClr val="bg1"/>
                </a:solidFill>
                <a:latin typeface="文悦古典明朝体 (非商业使用) W5" pitchFamily="50" charset="-122"/>
                <a:ea typeface="文悦古典明朝体 (非商业使用) W5" pitchFamily="50" charset="-122"/>
                <a:sym typeface="WenYue GuDianMingChaoTi (Non-Commercial Use)" pitchFamily="50" charset="-122"/>
              </a:rPr>
              <a:t>风声掠过指尖</a:t>
            </a:r>
            <a:endParaRPr lang="en-US" altLang="zh-CN" sz="2400" spc="6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  <a:p>
            <a:endParaRPr lang="zh-CN" altLang="en-US" sz="2400" spc="6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  <a:p>
            <a:r>
              <a:rPr lang="zh-CN" altLang="en-US" sz="2400" spc="600" dirty="0">
                <a:solidFill>
                  <a:schemeClr val="bg1"/>
                </a:solidFill>
                <a:latin typeface="文悦古典明朝体 (非商业使用) W5" pitchFamily="50" charset="-122"/>
                <a:ea typeface="文悦古典明朝体 (非商业使用) W5" pitchFamily="50" charset="-122"/>
                <a:sym typeface="WenYue GuDianMingChaoTi (Non-Commercial Use)" pitchFamily="50" charset="-122"/>
              </a:rPr>
              <a:t>素衣映湖中月 水光潋滟</a:t>
            </a:r>
            <a:endParaRPr lang="en-US" altLang="zh-CN" sz="2400" spc="6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  <a:p>
            <a:endParaRPr lang="zh-CN" altLang="en-US" sz="2400" spc="6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  <a:p>
            <a:r>
              <a:rPr lang="zh-CN" altLang="en-US" sz="2400" spc="600" dirty="0">
                <a:solidFill>
                  <a:schemeClr val="bg1"/>
                </a:solidFill>
                <a:latin typeface="文悦古典明朝体 (非商业使用) W5" pitchFamily="50" charset="-122"/>
                <a:ea typeface="文悦古典明朝体 (非商业使用) W5" pitchFamily="50" charset="-122"/>
                <a:sym typeface="WenYue GuDianMingChaoTi (Non-Commercial Use)" pitchFamily="50" charset="-122"/>
              </a:rPr>
              <a:t>把盏笑谈世间 酒色清浅</a:t>
            </a:r>
            <a:endParaRPr lang="en-US" altLang="zh-CN" sz="2400" spc="6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  <a:p>
            <a:endParaRPr lang="zh-CN" altLang="en-US" sz="2400" spc="6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  <a:p>
            <a:r>
              <a:rPr lang="zh-CN" altLang="en-US" sz="2400" spc="600" dirty="0">
                <a:solidFill>
                  <a:schemeClr val="bg1"/>
                </a:solidFill>
                <a:latin typeface="文悦古典明朝体 (非商业使用) W5" pitchFamily="50" charset="-122"/>
                <a:ea typeface="文悦古典明朝体 (非商业使用) W5" pitchFamily="50" charset="-122"/>
                <a:sym typeface="WenYue GuDianMingChaoTi (Non-Commercial Use)" pitchFamily="50" charset="-122"/>
              </a:rPr>
              <a:t>琴音何处寄</a:t>
            </a:r>
            <a:endParaRPr lang="en-US" altLang="zh-CN" sz="2400" spc="6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  <a:p>
            <a:endParaRPr lang="zh-CN" altLang="en-US" sz="2400" spc="6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  <a:p>
            <a:endParaRPr lang="zh-CN" altLang="en-US" sz="2400" spc="6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split orient="vert"/>
      </p:transition>
    </mc:Choice>
    <mc:Fallback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453" y="838200"/>
            <a:ext cx="14243033" cy="659130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1" y="0"/>
            <a:ext cx="2391436" cy="6315110"/>
          </a:xfrm>
          <a:prstGeom prst="rect">
            <a:avLst/>
          </a:prstGeom>
        </p:spPr>
      </p:pic>
      <p:grpSp>
        <p:nvGrpSpPr>
          <p:cNvPr id="5" name="组合 50"/>
          <p:cNvGrpSpPr/>
          <p:nvPr/>
        </p:nvGrpSpPr>
        <p:grpSpPr bwMode="auto">
          <a:xfrm>
            <a:off x="2344738" y="1415368"/>
            <a:ext cx="2162175" cy="2343150"/>
            <a:chOff x="0" y="0"/>
            <a:chExt cx="2162114" cy="2343355"/>
          </a:xfrm>
        </p:grpSpPr>
        <p:sp>
          <p:nvSpPr>
            <p:cNvPr id="6" name="椭圆 20"/>
            <p:cNvSpPr>
              <a:spLocks noChangeArrowheads="1"/>
            </p:cNvSpPr>
            <p:nvPr/>
          </p:nvSpPr>
          <p:spPr bwMode="auto">
            <a:xfrm>
              <a:off x="27036" y="208277"/>
              <a:ext cx="2135078" cy="21350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 dirty="0">
                <a:solidFill>
                  <a:srgbClr val="FFFFFF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endParaRPr>
            </a:p>
          </p:txBody>
        </p:sp>
        <p:sp>
          <p:nvSpPr>
            <p:cNvPr id="7" name="椭圆 24"/>
            <p:cNvSpPr>
              <a:spLocks noChangeArrowheads="1"/>
            </p:cNvSpPr>
            <p:nvPr/>
          </p:nvSpPr>
          <p:spPr bwMode="auto">
            <a:xfrm>
              <a:off x="0" y="0"/>
              <a:ext cx="721354" cy="721354"/>
            </a:xfrm>
            <a:prstGeom prst="ellipse">
              <a:avLst/>
            </a:prstGeom>
            <a:solidFill>
              <a:schemeClr val="tx1"/>
            </a:solidFill>
            <a:ln w="63500">
              <a:solidFill>
                <a:srgbClr val="FFFBEF"/>
              </a:solidFill>
              <a:bevel/>
            </a:ln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 dirty="0">
                <a:solidFill>
                  <a:srgbClr val="FFFFFF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endParaRPr>
            </a:p>
          </p:txBody>
        </p:sp>
        <p:sp>
          <p:nvSpPr>
            <p:cNvPr id="8" name="文本框 30"/>
            <p:cNvSpPr>
              <a:spLocks noChangeArrowheads="1"/>
            </p:cNvSpPr>
            <p:nvPr/>
          </p:nvSpPr>
          <p:spPr bwMode="auto">
            <a:xfrm>
              <a:off x="130066" y="118116"/>
              <a:ext cx="335339" cy="523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b="1">
                  <a:solidFill>
                    <a:schemeClr val="bg1"/>
                  </a:solidFill>
                  <a:latin typeface="WenYue GuDianMingChaoTi (Non-Commercial Use)" pitchFamily="50" charset="-122"/>
                  <a:ea typeface="WenYue GuDianMingChaoTi (Non-Commercial Use)" pitchFamily="50" charset="-122"/>
                  <a:sym typeface="WenYue GuDianMingChaoTi (Non-Commercial Use)" pitchFamily="50" charset="-122"/>
                </a:rPr>
                <a:t>1</a:t>
              </a:r>
              <a:endParaRPr lang="zh-CN" altLang="en-US" b="1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endParaRPr>
            </a:p>
          </p:txBody>
        </p:sp>
        <p:grpSp>
          <p:nvGrpSpPr>
            <p:cNvPr id="9" name="组合 35"/>
            <p:cNvGrpSpPr/>
            <p:nvPr/>
          </p:nvGrpSpPr>
          <p:grpSpPr bwMode="auto">
            <a:xfrm>
              <a:off x="643084" y="740403"/>
              <a:ext cx="1120387" cy="1176809"/>
              <a:chOff x="0" y="0"/>
              <a:chExt cx="1249291" cy="1312205"/>
            </a:xfrm>
          </p:grpSpPr>
          <p:sp>
            <p:nvSpPr>
              <p:cNvPr id="10" name="Freeform 913"/>
              <p:cNvSpPr>
                <a:spLocks noChangeArrowheads="1"/>
              </p:cNvSpPr>
              <p:nvPr/>
            </p:nvSpPr>
            <p:spPr bwMode="auto">
              <a:xfrm>
                <a:off x="179754" y="260644"/>
                <a:ext cx="1069537" cy="1051561"/>
              </a:xfrm>
              <a:custGeom>
                <a:avLst/>
                <a:gdLst>
                  <a:gd name="T0" fmla="*/ 2147483647 w 234"/>
                  <a:gd name="T1" fmla="*/ 2147483647 h 230"/>
                  <a:gd name="T2" fmla="*/ 2147483647 w 234"/>
                  <a:gd name="T3" fmla="*/ 0 h 230"/>
                  <a:gd name="T4" fmla="*/ 2147483647 w 234"/>
                  <a:gd name="T5" fmla="*/ 2147483647 h 230"/>
                  <a:gd name="T6" fmla="*/ 2147483647 w 234"/>
                  <a:gd name="T7" fmla="*/ 2147483647 h 230"/>
                  <a:gd name="T8" fmla="*/ 2147483647 w 234"/>
                  <a:gd name="T9" fmla="*/ 2147483647 h 230"/>
                  <a:gd name="T10" fmla="*/ 2147483647 w 234"/>
                  <a:gd name="T11" fmla="*/ 2147483647 h 230"/>
                  <a:gd name="T12" fmla="*/ 2147483647 w 234"/>
                  <a:gd name="T13" fmla="*/ 2147483647 h 230"/>
                  <a:gd name="T14" fmla="*/ 2147483647 w 234"/>
                  <a:gd name="T15" fmla="*/ 2147483647 h 230"/>
                  <a:gd name="T16" fmla="*/ 2147483647 w 234"/>
                  <a:gd name="T17" fmla="*/ 2147483647 h 230"/>
                  <a:gd name="T18" fmla="*/ 2147483647 w 234"/>
                  <a:gd name="T19" fmla="*/ 2147483647 h 230"/>
                  <a:gd name="T20" fmla="*/ 2147483647 w 234"/>
                  <a:gd name="T21" fmla="*/ 2147483647 h 230"/>
                  <a:gd name="T22" fmla="*/ 2147483647 w 234"/>
                  <a:gd name="T23" fmla="*/ 2147483647 h 230"/>
                  <a:gd name="T24" fmla="*/ 2147483647 w 234"/>
                  <a:gd name="T25" fmla="*/ 2147483647 h 230"/>
                  <a:gd name="T26" fmla="*/ 2147483647 w 234"/>
                  <a:gd name="T27" fmla="*/ 2147483647 h 230"/>
                  <a:gd name="T28" fmla="*/ 0 w 234"/>
                  <a:gd name="T29" fmla="*/ 2147483647 h 230"/>
                  <a:gd name="T30" fmla="*/ 2147483647 w 234"/>
                  <a:gd name="T31" fmla="*/ 2147483647 h 230"/>
                  <a:gd name="T32" fmla="*/ 2147483647 w 234"/>
                  <a:gd name="T33" fmla="*/ 2147483647 h 230"/>
                  <a:gd name="T34" fmla="*/ 2147483647 w 234"/>
                  <a:gd name="T35" fmla="*/ 2147483647 h 230"/>
                  <a:gd name="T36" fmla="*/ 2147483647 w 234"/>
                  <a:gd name="T37" fmla="*/ 2147483647 h 230"/>
                  <a:gd name="T38" fmla="*/ 2147483647 w 234"/>
                  <a:gd name="T39" fmla="*/ 2147483647 h 230"/>
                  <a:gd name="T40" fmla="*/ 2147483647 w 234"/>
                  <a:gd name="T41" fmla="*/ 2147483647 h 230"/>
                  <a:gd name="T42" fmla="*/ 2147483647 w 234"/>
                  <a:gd name="T43" fmla="*/ 2147483647 h 230"/>
                  <a:gd name="T44" fmla="*/ 2147483647 w 234"/>
                  <a:gd name="T45" fmla="*/ 2147483647 h 230"/>
                  <a:gd name="T46" fmla="*/ 2147483647 w 234"/>
                  <a:gd name="T47" fmla="*/ 2147483647 h 230"/>
                  <a:gd name="T48" fmla="*/ 2147483647 w 234"/>
                  <a:gd name="T49" fmla="*/ 2147483647 h 23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34"/>
                  <a:gd name="T76" fmla="*/ 0 h 230"/>
                  <a:gd name="T77" fmla="*/ 234 w 234"/>
                  <a:gd name="T78" fmla="*/ 230 h 23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34" h="230">
                    <a:moveTo>
                      <a:pt x="224" y="11"/>
                    </a:moveTo>
                    <a:cubicBezTo>
                      <a:pt x="222" y="7"/>
                      <a:pt x="219" y="3"/>
                      <a:pt x="216" y="0"/>
                    </a:cubicBezTo>
                    <a:cubicBezTo>
                      <a:pt x="216" y="3"/>
                      <a:pt x="216" y="6"/>
                      <a:pt x="216" y="9"/>
                    </a:cubicBezTo>
                    <a:cubicBezTo>
                      <a:pt x="216" y="25"/>
                      <a:pt x="213" y="40"/>
                      <a:pt x="207" y="55"/>
                    </a:cubicBezTo>
                    <a:cubicBezTo>
                      <a:pt x="201" y="70"/>
                      <a:pt x="193" y="82"/>
                      <a:pt x="184" y="91"/>
                    </a:cubicBezTo>
                    <a:cubicBezTo>
                      <a:pt x="175" y="101"/>
                      <a:pt x="165" y="108"/>
                      <a:pt x="154" y="113"/>
                    </a:cubicBezTo>
                    <a:cubicBezTo>
                      <a:pt x="143" y="117"/>
                      <a:pt x="131" y="121"/>
                      <a:pt x="115" y="123"/>
                    </a:cubicBezTo>
                    <a:cubicBezTo>
                      <a:pt x="105" y="124"/>
                      <a:pt x="92" y="125"/>
                      <a:pt x="69" y="125"/>
                    </a:cubicBezTo>
                    <a:cubicBezTo>
                      <a:pt x="64" y="125"/>
                      <a:pt x="64" y="125"/>
                      <a:pt x="64" y="125"/>
                    </a:cubicBezTo>
                    <a:cubicBezTo>
                      <a:pt x="51" y="187"/>
                      <a:pt x="51" y="187"/>
                      <a:pt x="51" y="187"/>
                    </a:cubicBezTo>
                    <a:cubicBezTo>
                      <a:pt x="49" y="196"/>
                      <a:pt x="49" y="196"/>
                      <a:pt x="49" y="196"/>
                    </a:cubicBezTo>
                    <a:cubicBezTo>
                      <a:pt x="46" y="212"/>
                      <a:pt x="46" y="212"/>
                      <a:pt x="46" y="212"/>
                    </a:cubicBezTo>
                    <a:cubicBezTo>
                      <a:pt x="29" y="212"/>
                      <a:pt x="29" y="212"/>
                      <a:pt x="29" y="212"/>
                    </a:cubicBezTo>
                    <a:cubicBezTo>
                      <a:pt x="4" y="212"/>
                      <a:pt x="4" y="212"/>
                      <a:pt x="4" y="212"/>
                    </a:cubicBezTo>
                    <a:cubicBezTo>
                      <a:pt x="0" y="230"/>
                      <a:pt x="0" y="230"/>
                      <a:pt x="0" y="230"/>
                    </a:cubicBezTo>
                    <a:cubicBezTo>
                      <a:pt x="68" y="230"/>
                      <a:pt x="68" y="230"/>
                      <a:pt x="68" y="230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86" y="143"/>
                      <a:pt x="86" y="143"/>
                      <a:pt x="86" y="143"/>
                    </a:cubicBezTo>
                    <a:cubicBezTo>
                      <a:pt x="108" y="143"/>
                      <a:pt x="108" y="143"/>
                      <a:pt x="108" y="143"/>
                    </a:cubicBezTo>
                    <a:cubicBezTo>
                      <a:pt x="129" y="143"/>
                      <a:pt x="142" y="143"/>
                      <a:pt x="151" y="141"/>
                    </a:cubicBezTo>
                    <a:cubicBezTo>
                      <a:pt x="164" y="140"/>
                      <a:pt x="175" y="137"/>
                      <a:pt x="184" y="133"/>
                    </a:cubicBezTo>
                    <a:cubicBezTo>
                      <a:pt x="193" y="129"/>
                      <a:pt x="201" y="123"/>
                      <a:pt x="208" y="116"/>
                    </a:cubicBezTo>
                    <a:cubicBezTo>
                      <a:pt x="216" y="108"/>
                      <a:pt x="222" y="98"/>
                      <a:pt x="227" y="86"/>
                    </a:cubicBezTo>
                    <a:cubicBezTo>
                      <a:pt x="232" y="74"/>
                      <a:pt x="234" y="61"/>
                      <a:pt x="234" y="49"/>
                    </a:cubicBezTo>
                    <a:cubicBezTo>
                      <a:pt x="234" y="35"/>
                      <a:pt x="231" y="22"/>
                      <a:pt x="224" y="1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latin typeface="WenYue GuDianMingChaoTi (Non-Commercial Use)" pitchFamily="50" charset="-122"/>
                  <a:ea typeface="WenYue GuDianMingChaoTi (Non-Commercial Use)" pitchFamily="50" charset="-122"/>
                  <a:sym typeface="WenYue GuDianMingChaoTi (Non-Commercial Use)" pitchFamily="50" charset="-122"/>
                </a:endParaRPr>
              </a:p>
            </p:txBody>
          </p:sp>
          <p:sp>
            <p:nvSpPr>
              <p:cNvPr id="11" name="Freeform 914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1069537" cy="1132451"/>
              </a:xfrm>
              <a:custGeom>
                <a:avLst/>
                <a:gdLst>
                  <a:gd name="T0" fmla="*/ 2147483647 w 234"/>
                  <a:gd name="T1" fmla="*/ 0 h 249"/>
                  <a:gd name="T2" fmla="*/ 2147483647 w 234"/>
                  <a:gd name="T3" fmla="*/ 0 h 249"/>
                  <a:gd name="T4" fmla="*/ 0 w 234"/>
                  <a:gd name="T5" fmla="*/ 2147483647 h 249"/>
                  <a:gd name="T6" fmla="*/ 2147483647 w 234"/>
                  <a:gd name="T7" fmla="*/ 2147483647 h 249"/>
                  <a:gd name="T8" fmla="*/ 2147483647 w 234"/>
                  <a:gd name="T9" fmla="*/ 2147483647 h 249"/>
                  <a:gd name="T10" fmla="*/ 2147483647 w 234"/>
                  <a:gd name="T11" fmla="*/ 2147483647 h 249"/>
                  <a:gd name="T12" fmla="*/ 2147483647 w 234"/>
                  <a:gd name="T13" fmla="*/ 2147483647 h 249"/>
                  <a:gd name="T14" fmla="*/ 2147483647 w 234"/>
                  <a:gd name="T15" fmla="*/ 2147483647 h 249"/>
                  <a:gd name="T16" fmla="*/ 2147483647 w 234"/>
                  <a:gd name="T17" fmla="*/ 2147483647 h 249"/>
                  <a:gd name="T18" fmla="*/ 2147483647 w 234"/>
                  <a:gd name="T19" fmla="*/ 2147483647 h 249"/>
                  <a:gd name="T20" fmla="*/ 2147483647 w 234"/>
                  <a:gd name="T21" fmla="*/ 2147483647 h 249"/>
                  <a:gd name="T22" fmla="*/ 2147483647 w 234"/>
                  <a:gd name="T23" fmla="*/ 2147483647 h 249"/>
                  <a:gd name="T24" fmla="*/ 2147483647 w 234"/>
                  <a:gd name="T25" fmla="*/ 2147483647 h 249"/>
                  <a:gd name="T26" fmla="*/ 2147483647 w 234"/>
                  <a:gd name="T27" fmla="*/ 2147483647 h 249"/>
                  <a:gd name="T28" fmla="*/ 2147483647 w 234"/>
                  <a:gd name="T29" fmla="*/ 0 h 249"/>
                  <a:gd name="T30" fmla="*/ 2147483647 w 234"/>
                  <a:gd name="T31" fmla="*/ 2147483647 h 249"/>
                  <a:gd name="T32" fmla="*/ 2147483647 w 234"/>
                  <a:gd name="T33" fmla="*/ 2147483647 h 249"/>
                  <a:gd name="T34" fmla="*/ 2147483647 w 234"/>
                  <a:gd name="T35" fmla="*/ 2147483647 h 249"/>
                  <a:gd name="T36" fmla="*/ 2147483647 w 234"/>
                  <a:gd name="T37" fmla="*/ 2147483647 h 249"/>
                  <a:gd name="T38" fmla="*/ 2147483647 w 234"/>
                  <a:gd name="T39" fmla="*/ 2147483647 h 249"/>
                  <a:gd name="T40" fmla="*/ 2147483647 w 234"/>
                  <a:gd name="T41" fmla="*/ 2147483647 h 249"/>
                  <a:gd name="T42" fmla="*/ 2147483647 w 234"/>
                  <a:gd name="T43" fmla="*/ 2147483647 h 249"/>
                  <a:gd name="T44" fmla="*/ 2147483647 w 234"/>
                  <a:gd name="T45" fmla="*/ 2147483647 h 249"/>
                  <a:gd name="T46" fmla="*/ 2147483647 w 234"/>
                  <a:gd name="T47" fmla="*/ 2147483647 h 249"/>
                  <a:gd name="T48" fmla="*/ 2147483647 w 234"/>
                  <a:gd name="T49" fmla="*/ 2147483647 h 249"/>
                  <a:gd name="T50" fmla="*/ 2147483647 w 234"/>
                  <a:gd name="T51" fmla="*/ 2147483647 h 249"/>
                  <a:gd name="T52" fmla="*/ 2147483647 w 234"/>
                  <a:gd name="T53" fmla="*/ 2147483647 h 249"/>
                  <a:gd name="T54" fmla="*/ 2147483647 w 234"/>
                  <a:gd name="T55" fmla="*/ 2147483647 h 249"/>
                  <a:gd name="T56" fmla="*/ 2147483647 w 234"/>
                  <a:gd name="T57" fmla="*/ 2147483647 h 24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34"/>
                  <a:gd name="T88" fmla="*/ 0 h 249"/>
                  <a:gd name="T89" fmla="*/ 234 w 234"/>
                  <a:gd name="T90" fmla="*/ 249 h 24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34" h="249">
                    <a:moveTo>
                      <a:pt x="153" y="0"/>
                    </a:moveTo>
                    <a:cubicBezTo>
                      <a:pt x="52" y="0"/>
                      <a:pt x="52" y="0"/>
                      <a:pt x="52" y="0"/>
                    </a:cubicBezTo>
                    <a:cubicBezTo>
                      <a:pt x="0" y="249"/>
                      <a:pt x="0" y="249"/>
                      <a:pt x="0" y="249"/>
                    </a:cubicBezTo>
                    <a:cubicBezTo>
                      <a:pt x="68" y="249"/>
                      <a:pt x="68" y="249"/>
                      <a:pt x="68" y="249"/>
                    </a:cubicBezTo>
                    <a:cubicBezTo>
                      <a:pt x="70" y="241"/>
                      <a:pt x="70" y="241"/>
                      <a:pt x="70" y="241"/>
                    </a:cubicBezTo>
                    <a:cubicBezTo>
                      <a:pt x="86" y="162"/>
                      <a:pt x="86" y="162"/>
                      <a:pt x="86" y="162"/>
                    </a:cubicBezTo>
                    <a:cubicBezTo>
                      <a:pt x="108" y="162"/>
                      <a:pt x="108" y="162"/>
                      <a:pt x="108" y="162"/>
                    </a:cubicBezTo>
                    <a:cubicBezTo>
                      <a:pt x="129" y="162"/>
                      <a:pt x="142" y="162"/>
                      <a:pt x="151" y="160"/>
                    </a:cubicBezTo>
                    <a:cubicBezTo>
                      <a:pt x="164" y="159"/>
                      <a:pt x="175" y="156"/>
                      <a:pt x="184" y="152"/>
                    </a:cubicBezTo>
                    <a:cubicBezTo>
                      <a:pt x="193" y="148"/>
                      <a:pt x="201" y="142"/>
                      <a:pt x="208" y="135"/>
                    </a:cubicBezTo>
                    <a:cubicBezTo>
                      <a:pt x="216" y="127"/>
                      <a:pt x="222" y="117"/>
                      <a:pt x="227" y="105"/>
                    </a:cubicBezTo>
                    <a:cubicBezTo>
                      <a:pt x="232" y="93"/>
                      <a:pt x="234" y="80"/>
                      <a:pt x="234" y="68"/>
                    </a:cubicBezTo>
                    <a:cubicBezTo>
                      <a:pt x="234" y="53"/>
                      <a:pt x="231" y="41"/>
                      <a:pt x="224" y="30"/>
                    </a:cubicBezTo>
                    <a:cubicBezTo>
                      <a:pt x="218" y="19"/>
                      <a:pt x="208" y="11"/>
                      <a:pt x="197" y="6"/>
                    </a:cubicBezTo>
                    <a:cubicBezTo>
                      <a:pt x="185" y="2"/>
                      <a:pt x="171" y="0"/>
                      <a:pt x="153" y="0"/>
                    </a:cubicBezTo>
                    <a:close/>
                    <a:moveTo>
                      <a:pt x="108" y="58"/>
                    </a:moveTo>
                    <a:cubicBezTo>
                      <a:pt x="133" y="58"/>
                      <a:pt x="133" y="58"/>
                      <a:pt x="133" y="58"/>
                    </a:cubicBezTo>
                    <a:cubicBezTo>
                      <a:pt x="134" y="58"/>
                      <a:pt x="135" y="58"/>
                      <a:pt x="135" y="58"/>
                    </a:cubicBezTo>
                    <a:cubicBezTo>
                      <a:pt x="147" y="58"/>
                      <a:pt x="156" y="59"/>
                      <a:pt x="159" y="60"/>
                    </a:cubicBezTo>
                    <a:cubicBezTo>
                      <a:pt x="159" y="60"/>
                      <a:pt x="159" y="60"/>
                      <a:pt x="159" y="60"/>
                    </a:cubicBezTo>
                    <a:cubicBezTo>
                      <a:pt x="162" y="61"/>
                      <a:pt x="163" y="62"/>
                      <a:pt x="165" y="64"/>
                    </a:cubicBezTo>
                    <a:cubicBezTo>
                      <a:pt x="166" y="65"/>
                      <a:pt x="167" y="67"/>
                      <a:pt x="167" y="71"/>
                    </a:cubicBezTo>
                    <a:cubicBezTo>
                      <a:pt x="166" y="78"/>
                      <a:pt x="165" y="83"/>
                      <a:pt x="161" y="88"/>
                    </a:cubicBezTo>
                    <a:cubicBezTo>
                      <a:pt x="158" y="93"/>
                      <a:pt x="153" y="97"/>
                      <a:pt x="146" y="99"/>
                    </a:cubicBezTo>
                    <a:cubicBezTo>
                      <a:pt x="146" y="100"/>
                      <a:pt x="145" y="100"/>
                      <a:pt x="144" y="100"/>
                    </a:cubicBezTo>
                    <a:cubicBezTo>
                      <a:pt x="137" y="102"/>
                      <a:pt x="122" y="103"/>
                      <a:pt x="102" y="103"/>
                    </a:cubicBezTo>
                    <a:cubicBezTo>
                      <a:pt x="101" y="103"/>
                      <a:pt x="101" y="103"/>
                      <a:pt x="100" y="103"/>
                    </a:cubicBezTo>
                    <a:cubicBezTo>
                      <a:pt x="98" y="103"/>
                      <a:pt x="98" y="103"/>
                      <a:pt x="98" y="103"/>
                    </a:cubicBezTo>
                    <a:lnTo>
                      <a:pt x="108" y="58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latin typeface="WenYue GuDianMingChaoTi (Non-Commercial Use)" pitchFamily="50" charset="-122"/>
                  <a:ea typeface="WenYue GuDianMingChaoTi (Non-Commercial Use)" pitchFamily="50" charset="-122"/>
                  <a:sym typeface="WenYue GuDianMingChaoTi (Non-Commercial Use)" pitchFamily="50" charset="-122"/>
                </a:endParaRPr>
              </a:p>
            </p:txBody>
          </p:sp>
        </p:grpSp>
      </p:grpSp>
      <p:grpSp>
        <p:nvGrpSpPr>
          <p:cNvPr id="17" name="组合 51"/>
          <p:cNvGrpSpPr/>
          <p:nvPr/>
        </p:nvGrpSpPr>
        <p:grpSpPr bwMode="auto">
          <a:xfrm>
            <a:off x="6429375" y="1415368"/>
            <a:ext cx="2133600" cy="2324100"/>
            <a:chOff x="0" y="0"/>
            <a:chExt cx="2135078" cy="2324306"/>
          </a:xfrm>
        </p:grpSpPr>
        <p:sp>
          <p:nvSpPr>
            <p:cNvPr id="18" name="椭圆 21"/>
            <p:cNvSpPr>
              <a:spLocks noChangeArrowheads="1"/>
            </p:cNvSpPr>
            <p:nvPr/>
          </p:nvSpPr>
          <p:spPr bwMode="auto">
            <a:xfrm>
              <a:off x="0" y="189228"/>
              <a:ext cx="2135078" cy="2135078"/>
            </a:xfrm>
            <a:prstGeom prst="ellipse">
              <a:avLst/>
            </a:prstGeom>
            <a:solidFill>
              <a:srgbClr val="A8B2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 dirty="0">
                <a:solidFill>
                  <a:srgbClr val="FFFFFF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endParaRPr>
            </a:p>
          </p:txBody>
        </p:sp>
        <p:sp>
          <p:nvSpPr>
            <p:cNvPr id="19" name="椭圆 28"/>
            <p:cNvSpPr>
              <a:spLocks noChangeArrowheads="1"/>
            </p:cNvSpPr>
            <p:nvPr/>
          </p:nvSpPr>
          <p:spPr bwMode="auto">
            <a:xfrm>
              <a:off x="78270" y="0"/>
              <a:ext cx="721354" cy="721354"/>
            </a:xfrm>
            <a:prstGeom prst="ellipse">
              <a:avLst/>
            </a:prstGeom>
            <a:solidFill>
              <a:srgbClr val="A8B2BE"/>
            </a:solidFill>
            <a:ln w="63500">
              <a:solidFill>
                <a:srgbClr val="FFFBEF"/>
              </a:solidFill>
              <a:bevel/>
            </a:ln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 dirty="0">
                <a:solidFill>
                  <a:srgbClr val="FFFFFF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endParaRPr>
            </a:p>
          </p:txBody>
        </p:sp>
        <p:sp>
          <p:nvSpPr>
            <p:cNvPr id="20" name="文本框 31"/>
            <p:cNvSpPr>
              <a:spLocks noChangeArrowheads="1"/>
            </p:cNvSpPr>
            <p:nvPr/>
          </p:nvSpPr>
          <p:spPr bwMode="auto">
            <a:xfrm>
              <a:off x="236007" y="99067"/>
              <a:ext cx="354830" cy="523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b="1">
                  <a:solidFill>
                    <a:schemeClr val="bg1"/>
                  </a:solidFill>
                  <a:latin typeface="WenYue GuDianMingChaoTi (Non-Commercial Use)" pitchFamily="50" charset="-122"/>
                  <a:ea typeface="WenYue GuDianMingChaoTi (Non-Commercial Use)" pitchFamily="50" charset="-122"/>
                  <a:sym typeface="WenYue GuDianMingChaoTi (Non-Commercial Use)" pitchFamily="50" charset="-122"/>
                </a:rPr>
                <a:t>2</a:t>
              </a:r>
              <a:endParaRPr lang="zh-CN" altLang="en-US" b="1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endParaRPr>
            </a:p>
          </p:txBody>
        </p:sp>
        <p:sp>
          <p:nvSpPr>
            <p:cNvPr id="21" name="Freeform 905"/>
            <p:cNvSpPr>
              <a:spLocks noEditPoints="1" noChangeArrowheads="1"/>
            </p:cNvSpPr>
            <p:nvPr/>
          </p:nvSpPr>
          <p:spPr bwMode="auto">
            <a:xfrm>
              <a:off x="523900" y="820421"/>
              <a:ext cx="1077742" cy="1077742"/>
            </a:xfrm>
            <a:custGeom>
              <a:avLst/>
              <a:gdLst>
                <a:gd name="T0" fmla="*/ 2147483647 w 288"/>
                <a:gd name="T1" fmla="*/ 0 h 288"/>
                <a:gd name="T2" fmla="*/ 0 w 288"/>
                <a:gd name="T3" fmla="*/ 2147483647 h 288"/>
                <a:gd name="T4" fmla="*/ 2147483647 w 288"/>
                <a:gd name="T5" fmla="*/ 2147483647 h 288"/>
                <a:gd name="T6" fmla="*/ 2147483647 w 288"/>
                <a:gd name="T7" fmla="*/ 2147483647 h 288"/>
                <a:gd name="T8" fmla="*/ 2147483647 w 288"/>
                <a:gd name="T9" fmla="*/ 0 h 288"/>
                <a:gd name="T10" fmla="*/ 2147483647 w 288"/>
                <a:gd name="T11" fmla="*/ 2147483647 h 288"/>
                <a:gd name="T12" fmla="*/ 2147483647 w 288"/>
                <a:gd name="T13" fmla="*/ 2147483647 h 288"/>
                <a:gd name="T14" fmla="*/ 2147483647 w 288"/>
                <a:gd name="T15" fmla="*/ 2147483647 h 288"/>
                <a:gd name="T16" fmla="*/ 2147483647 w 288"/>
                <a:gd name="T17" fmla="*/ 2147483647 h 288"/>
                <a:gd name="T18" fmla="*/ 2147483647 w 288"/>
                <a:gd name="T19" fmla="*/ 2147483647 h 288"/>
                <a:gd name="T20" fmla="*/ 2147483647 w 288"/>
                <a:gd name="T21" fmla="*/ 2147483647 h 288"/>
                <a:gd name="T22" fmla="*/ 2147483647 w 288"/>
                <a:gd name="T23" fmla="*/ 2147483647 h 288"/>
                <a:gd name="T24" fmla="*/ 2147483647 w 288"/>
                <a:gd name="T25" fmla="*/ 2147483647 h 288"/>
                <a:gd name="T26" fmla="*/ 2147483647 w 288"/>
                <a:gd name="T27" fmla="*/ 2147483647 h 288"/>
                <a:gd name="T28" fmla="*/ 2147483647 w 288"/>
                <a:gd name="T29" fmla="*/ 2147483647 h 288"/>
                <a:gd name="T30" fmla="*/ 2147483647 w 288"/>
                <a:gd name="T31" fmla="*/ 2147483647 h 288"/>
                <a:gd name="T32" fmla="*/ 2147483647 w 288"/>
                <a:gd name="T33" fmla="*/ 2147483647 h 288"/>
                <a:gd name="T34" fmla="*/ 2147483647 w 288"/>
                <a:gd name="T35" fmla="*/ 2147483647 h 288"/>
                <a:gd name="T36" fmla="*/ 2147483647 w 288"/>
                <a:gd name="T37" fmla="*/ 2147483647 h 288"/>
                <a:gd name="T38" fmla="*/ 2147483647 w 288"/>
                <a:gd name="T39" fmla="*/ 2147483647 h 288"/>
                <a:gd name="T40" fmla="*/ 2147483647 w 288"/>
                <a:gd name="T41" fmla="*/ 2147483647 h 288"/>
                <a:gd name="T42" fmla="*/ 2147483647 w 288"/>
                <a:gd name="T43" fmla="*/ 2147483647 h 288"/>
                <a:gd name="T44" fmla="*/ 2147483647 w 288"/>
                <a:gd name="T45" fmla="*/ 2147483647 h 288"/>
                <a:gd name="T46" fmla="*/ 2147483647 w 288"/>
                <a:gd name="T47" fmla="*/ 2147483647 h 288"/>
                <a:gd name="T48" fmla="*/ 2147483647 w 288"/>
                <a:gd name="T49" fmla="*/ 2147483647 h 288"/>
                <a:gd name="T50" fmla="*/ 2147483647 w 288"/>
                <a:gd name="T51" fmla="*/ 2147483647 h 288"/>
                <a:gd name="T52" fmla="*/ 2147483647 w 288"/>
                <a:gd name="T53" fmla="*/ 2147483647 h 288"/>
                <a:gd name="T54" fmla="*/ 2147483647 w 288"/>
                <a:gd name="T55" fmla="*/ 2147483647 h 288"/>
                <a:gd name="T56" fmla="*/ 2147483647 w 288"/>
                <a:gd name="T57" fmla="*/ 2147483647 h 288"/>
                <a:gd name="T58" fmla="*/ 2147483647 w 288"/>
                <a:gd name="T59" fmla="*/ 2147483647 h 288"/>
                <a:gd name="T60" fmla="*/ 2147483647 w 288"/>
                <a:gd name="T61" fmla="*/ 2147483647 h 288"/>
                <a:gd name="T62" fmla="*/ 2147483647 w 288"/>
                <a:gd name="T63" fmla="*/ 2147483647 h 288"/>
                <a:gd name="T64" fmla="*/ 2147483647 w 288"/>
                <a:gd name="T65" fmla="*/ 2147483647 h 288"/>
                <a:gd name="T66" fmla="*/ 2147483647 w 288"/>
                <a:gd name="T67" fmla="*/ 2147483647 h 288"/>
                <a:gd name="T68" fmla="*/ 2147483647 w 288"/>
                <a:gd name="T69" fmla="*/ 2147483647 h 288"/>
                <a:gd name="T70" fmla="*/ 2147483647 w 288"/>
                <a:gd name="T71" fmla="*/ 2147483647 h 288"/>
                <a:gd name="T72" fmla="*/ 2147483647 w 288"/>
                <a:gd name="T73" fmla="*/ 2147483647 h 288"/>
                <a:gd name="T74" fmla="*/ 2147483647 w 288"/>
                <a:gd name="T75" fmla="*/ 2147483647 h 288"/>
                <a:gd name="T76" fmla="*/ 2147483647 w 288"/>
                <a:gd name="T77" fmla="*/ 2147483647 h 288"/>
                <a:gd name="T78" fmla="*/ 2147483647 w 288"/>
                <a:gd name="T79" fmla="*/ 2147483647 h 28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8"/>
                <a:gd name="T121" fmla="*/ 0 h 288"/>
                <a:gd name="T122" fmla="*/ 288 w 288"/>
                <a:gd name="T123" fmla="*/ 288 h 28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8" h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223"/>
                    <a:pt x="65" y="288"/>
                    <a:pt x="144" y="288"/>
                  </a:cubicBezTo>
                  <a:cubicBezTo>
                    <a:pt x="224" y="288"/>
                    <a:pt x="288" y="223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  <a:moveTo>
                    <a:pt x="264" y="143"/>
                  </a:moveTo>
                  <a:cubicBezTo>
                    <a:pt x="245" y="139"/>
                    <a:pt x="228" y="137"/>
                    <a:pt x="212" y="137"/>
                  </a:cubicBezTo>
                  <a:cubicBezTo>
                    <a:pt x="199" y="137"/>
                    <a:pt x="187" y="138"/>
                    <a:pt x="176" y="141"/>
                  </a:cubicBezTo>
                  <a:cubicBezTo>
                    <a:pt x="173" y="132"/>
                    <a:pt x="169" y="124"/>
                    <a:pt x="166" y="116"/>
                  </a:cubicBezTo>
                  <a:cubicBezTo>
                    <a:pt x="191" y="105"/>
                    <a:pt x="216" y="90"/>
                    <a:pt x="235" y="66"/>
                  </a:cubicBezTo>
                  <a:cubicBezTo>
                    <a:pt x="253" y="87"/>
                    <a:pt x="263" y="114"/>
                    <a:pt x="264" y="143"/>
                  </a:cubicBezTo>
                  <a:close/>
                  <a:moveTo>
                    <a:pt x="222" y="53"/>
                  </a:moveTo>
                  <a:cubicBezTo>
                    <a:pt x="205" y="75"/>
                    <a:pt x="182" y="89"/>
                    <a:pt x="158" y="99"/>
                  </a:cubicBezTo>
                  <a:cubicBezTo>
                    <a:pt x="140" y="64"/>
                    <a:pt x="123" y="41"/>
                    <a:pt x="113" y="29"/>
                  </a:cubicBezTo>
                  <a:cubicBezTo>
                    <a:pt x="123" y="26"/>
                    <a:pt x="133" y="24"/>
                    <a:pt x="144" y="24"/>
                  </a:cubicBezTo>
                  <a:cubicBezTo>
                    <a:pt x="174" y="24"/>
                    <a:pt x="201" y="35"/>
                    <a:pt x="222" y="53"/>
                  </a:cubicBezTo>
                  <a:close/>
                  <a:moveTo>
                    <a:pt x="94" y="35"/>
                  </a:moveTo>
                  <a:cubicBezTo>
                    <a:pt x="102" y="44"/>
                    <a:pt x="120" y="67"/>
                    <a:pt x="140" y="106"/>
                  </a:cubicBezTo>
                  <a:cubicBezTo>
                    <a:pt x="102" y="118"/>
                    <a:pt x="64" y="120"/>
                    <a:pt x="41" y="120"/>
                  </a:cubicBezTo>
                  <a:cubicBezTo>
                    <a:pt x="35" y="120"/>
                    <a:pt x="30" y="120"/>
                    <a:pt x="27" y="120"/>
                  </a:cubicBezTo>
                  <a:cubicBezTo>
                    <a:pt x="35" y="82"/>
                    <a:pt x="60" y="51"/>
                    <a:pt x="94" y="35"/>
                  </a:cubicBezTo>
                  <a:close/>
                  <a:moveTo>
                    <a:pt x="25" y="144"/>
                  </a:moveTo>
                  <a:cubicBezTo>
                    <a:pt x="25" y="142"/>
                    <a:pt x="25" y="140"/>
                    <a:pt x="25" y="138"/>
                  </a:cubicBezTo>
                  <a:cubicBezTo>
                    <a:pt x="28" y="138"/>
                    <a:pt x="34" y="138"/>
                    <a:pt x="41" y="138"/>
                  </a:cubicBezTo>
                  <a:cubicBezTo>
                    <a:pt x="65" y="138"/>
                    <a:pt x="107" y="136"/>
                    <a:pt x="148" y="122"/>
                  </a:cubicBezTo>
                  <a:cubicBezTo>
                    <a:pt x="152" y="130"/>
                    <a:pt x="155" y="137"/>
                    <a:pt x="158" y="145"/>
                  </a:cubicBezTo>
                  <a:cubicBezTo>
                    <a:pt x="129" y="154"/>
                    <a:pt x="107" y="169"/>
                    <a:pt x="91" y="184"/>
                  </a:cubicBezTo>
                  <a:cubicBezTo>
                    <a:pt x="73" y="200"/>
                    <a:pt x="62" y="216"/>
                    <a:pt x="57" y="225"/>
                  </a:cubicBezTo>
                  <a:cubicBezTo>
                    <a:pt x="37" y="203"/>
                    <a:pt x="25" y="175"/>
                    <a:pt x="25" y="144"/>
                  </a:cubicBezTo>
                  <a:close/>
                  <a:moveTo>
                    <a:pt x="70" y="237"/>
                  </a:moveTo>
                  <a:cubicBezTo>
                    <a:pt x="71" y="237"/>
                    <a:pt x="71" y="237"/>
                    <a:pt x="71" y="236"/>
                  </a:cubicBezTo>
                  <a:cubicBezTo>
                    <a:pt x="79" y="223"/>
                    <a:pt x="108" y="179"/>
                    <a:pt x="165" y="162"/>
                  </a:cubicBezTo>
                  <a:cubicBezTo>
                    <a:pt x="175" y="189"/>
                    <a:pt x="183" y="219"/>
                    <a:pt x="190" y="254"/>
                  </a:cubicBezTo>
                  <a:cubicBezTo>
                    <a:pt x="176" y="260"/>
                    <a:pt x="160" y="263"/>
                    <a:pt x="144" y="263"/>
                  </a:cubicBezTo>
                  <a:cubicBezTo>
                    <a:pt x="116" y="263"/>
                    <a:pt x="91" y="254"/>
                    <a:pt x="70" y="237"/>
                  </a:cubicBezTo>
                  <a:close/>
                  <a:moveTo>
                    <a:pt x="207" y="245"/>
                  </a:moveTo>
                  <a:cubicBezTo>
                    <a:pt x="200" y="213"/>
                    <a:pt x="192" y="183"/>
                    <a:pt x="183" y="158"/>
                  </a:cubicBezTo>
                  <a:cubicBezTo>
                    <a:pt x="192" y="156"/>
                    <a:pt x="202" y="155"/>
                    <a:pt x="212" y="155"/>
                  </a:cubicBezTo>
                  <a:cubicBezTo>
                    <a:pt x="227" y="155"/>
                    <a:pt x="244" y="157"/>
                    <a:pt x="262" y="162"/>
                  </a:cubicBezTo>
                  <a:cubicBezTo>
                    <a:pt x="257" y="197"/>
                    <a:pt x="236" y="227"/>
                    <a:pt x="207" y="245"/>
                  </a:cubicBezTo>
                  <a:close/>
                </a:path>
              </a:pathLst>
            </a:custGeom>
            <a:solidFill>
              <a:srgbClr val="FF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2474808" y="4613668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Click here to add words</a:t>
            </a:r>
            <a:endParaRPr lang="zh-CN" altLang="en-US" sz="14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474808" y="4950734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Click here to add words</a:t>
            </a:r>
            <a:endParaRPr lang="zh-CN" altLang="en-US" sz="14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792655" y="4213558"/>
            <a:ext cx="2699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添加标题</a:t>
            </a:r>
            <a:endParaRPr lang="zh-CN" altLang="en-US" sz="2000" b="1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561774" y="4552542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Click here to add words</a:t>
            </a:r>
            <a:endParaRPr lang="zh-CN" altLang="en-US" sz="14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561774" y="4889608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Click here to add words</a:t>
            </a:r>
            <a:endParaRPr lang="zh-CN" altLang="en-US" sz="14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879621" y="4152432"/>
            <a:ext cx="2699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添加标题</a:t>
            </a:r>
            <a:endParaRPr lang="zh-CN" altLang="en-US" sz="2000" b="1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split orient="vert"/>
      </p:transition>
    </mc:Choice>
    <mc:Fallback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454" y="838200"/>
            <a:ext cx="14243033" cy="659130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78337">
            <a:off x="8762999" y="-2447927"/>
            <a:ext cx="6858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067550" y="1447800"/>
            <a:ext cx="1428750" cy="34163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第四章节</a:t>
            </a:r>
            <a:endParaRPr lang="zh-CN" altLang="en-US" sz="54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910533" y="2609850"/>
            <a:ext cx="7810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单击此处添加标题</a:t>
            </a:r>
            <a:endParaRPr lang="en-US" altLang="zh-CN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  <a:p>
            <a:pPr algn="dist"/>
            <a:r>
              <a:rPr lang="zh-CN" altLang="en-US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单击此处添加标题</a:t>
            </a:r>
            <a:endParaRPr lang="zh-CN" altLang="en-US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  <a:p>
            <a:endParaRPr lang="zh-CN" altLang="en-US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72" t="54426" r="28175" b="6230"/>
          <a:stretch>
            <a:fillRect/>
          </a:stretch>
        </p:blipFill>
        <p:spPr>
          <a:xfrm>
            <a:off x="3832545" y="4133850"/>
            <a:ext cx="2031351" cy="16772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split orient="vert"/>
      </p:transition>
    </mc:Choice>
    <mc:Fallback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453" y="838200"/>
            <a:ext cx="14243033" cy="659130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605" y="0"/>
            <a:ext cx="2321433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561922" y="595168"/>
            <a:ext cx="165942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5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花</a:t>
            </a:r>
            <a:endParaRPr lang="zh-CN" altLang="en-US" sz="115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056473" y="1526192"/>
            <a:ext cx="20029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1500"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钟齐段宁行书" panose="02010800040101010101" pitchFamily="2" charset="-122"/>
                <a:ea typeface="钟齐段宁行书" panose="02010800040101010101" pitchFamily="2" charset="-122"/>
              </a:defRPr>
            </a:lvl1pPr>
          </a:lstStyle>
          <a:p>
            <a:r>
              <a:rPr lang="zh-CN" altLang="en-US" sz="4400" dirty="0">
                <a:solidFill>
                  <a:schemeClr val="bg1"/>
                </a:solidFill>
                <a:effectLst/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开富贵</a:t>
            </a:r>
            <a:endParaRPr lang="zh-CN" altLang="en-US" sz="4400" dirty="0">
              <a:solidFill>
                <a:schemeClr val="bg1"/>
              </a:solidFill>
              <a:effectLst/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650782" y="2676730"/>
            <a:ext cx="555613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风雨送春归</a:t>
            </a:r>
            <a:endParaRPr lang="en-US" altLang="zh-CN" sz="28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  <a:p>
            <a:pPr algn="ctr"/>
            <a:endParaRPr lang="en-US" altLang="zh-CN" sz="24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048217" y="2676730"/>
            <a:ext cx="30932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飞雪迎春到</a:t>
            </a:r>
            <a:endParaRPr lang="zh-CN" altLang="en-US" sz="20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344244" y="2697276"/>
            <a:ext cx="42245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已是悬崖百丈冰</a:t>
            </a:r>
            <a:endParaRPr lang="zh-CN" altLang="en-US" sz="20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684866" y="2741689"/>
            <a:ext cx="42245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犹有花枝俏</a:t>
            </a:r>
            <a:endParaRPr lang="zh-CN" altLang="en-US" sz="28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011816" y="2741689"/>
            <a:ext cx="3282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俏也不争春</a:t>
            </a:r>
            <a:endParaRPr lang="zh-CN" altLang="en-US" sz="24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278482" y="2774382"/>
            <a:ext cx="29129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只把春来报</a:t>
            </a:r>
            <a:endParaRPr lang="zh-CN" altLang="en-US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3" name="矩形 12"/>
          <p:cNvSpPr/>
          <p:nvPr/>
        </p:nvSpPr>
        <p:spPr>
          <a:xfrm flipH="1">
            <a:off x="5398416" y="2743442"/>
            <a:ext cx="40619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28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待到山花烂漫时</a:t>
            </a:r>
            <a:endParaRPr lang="zh-CN" altLang="en-US" sz="28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514328" y="2697276"/>
            <a:ext cx="6261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她在丛中笑</a:t>
            </a:r>
            <a:endParaRPr lang="zh-CN" altLang="en-US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4880410" y="2419936"/>
            <a:ext cx="47703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split orient="vert"/>
      </p:transition>
    </mc:Choice>
    <mc:Fallback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1" grpId="0"/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453" y="838200"/>
            <a:ext cx="14243033" cy="659130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048" y="-1535244"/>
            <a:ext cx="3355240" cy="3977253"/>
          </a:xfrm>
          <a:prstGeom prst="rect">
            <a:avLst/>
          </a:prstGeom>
        </p:spPr>
      </p:pic>
      <p:sp>
        <p:nvSpPr>
          <p:cNvPr id="5" name="椭圆 127"/>
          <p:cNvSpPr>
            <a:spLocks noChangeArrowheads="1"/>
          </p:cNvSpPr>
          <p:nvPr/>
        </p:nvSpPr>
        <p:spPr bwMode="auto">
          <a:xfrm>
            <a:off x="1395413" y="1681524"/>
            <a:ext cx="2784475" cy="278447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6" name="Freeform 1672"/>
          <p:cNvSpPr>
            <a:spLocks noEditPoints="1" noChangeArrowheads="1"/>
          </p:cNvSpPr>
          <p:nvPr/>
        </p:nvSpPr>
        <p:spPr bwMode="auto">
          <a:xfrm>
            <a:off x="1987550" y="2413362"/>
            <a:ext cx="1689100" cy="1462087"/>
          </a:xfrm>
          <a:custGeom>
            <a:avLst/>
            <a:gdLst>
              <a:gd name="T0" fmla="*/ 2147483647 w 174"/>
              <a:gd name="T1" fmla="*/ 2147483647 h 152"/>
              <a:gd name="T2" fmla="*/ 2147483647 w 174"/>
              <a:gd name="T3" fmla="*/ 2147483647 h 152"/>
              <a:gd name="T4" fmla="*/ 2147483647 w 174"/>
              <a:gd name="T5" fmla="*/ 2147483647 h 152"/>
              <a:gd name="T6" fmla="*/ 2147483647 w 174"/>
              <a:gd name="T7" fmla="*/ 2147483647 h 152"/>
              <a:gd name="T8" fmla="*/ 2147483647 w 174"/>
              <a:gd name="T9" fmla="*/ 2147483647 h 152"/>
              <a:gd name="T10" fmla="*/ 2147483647 w 174"/>
              <a:gd name="T11" fmla="*/ 2147483647 h 152"/>
              <a:gd name="T12" fmla="*/ 2147483647 w 174"/>
              <a:gd name="T13" fmla="*/ 2147483647 h 152"/>
              <a:gd name="T14" fmla="*/ 2147483647 w 174"/>
              <a:gd name="T15" fmla="*/ 2147483647 h 152"/>
              <a:gd name="T16" fmla="*/ 2147483647 w 174"/>
              <a:gd name="T17" fmla="*/ 2147483647 h 152"/>
              <a:gd name="T18" fmla="*/ 2147483647 w 174"/>
              <a:gd name="T19" fmla="*/ 2147483647 h 152"/>
              <a:gd name="T20" fmla="*/ 2147483647 w 174"/>
              <a:gd name="T21" fmla="*/ 2147483647 h 152"/>
              <a:gd name="T22" fmla="*/ 2147483647 w 174"/>
              <a:gd name="T23" fmla="*/ 0 h 152"/>
              <a:gd name="T24" fmla="*/ 2147483647 w 174"/>
              <a:gd name="T25" fmla="*/ 0 h 152"/>
              <a:gd name="T26" fmla="*/ 0 w 174"/>
              <a:gd name="T27" fmla="*/ 2147483647 h 152"/>
              <a:gd name="T28" fmla="*/ 0 w 174"/>
              <a:gd name="T29" fmla="*/ 2147483647 h 152"/>
              <a:gd name="T30" fmla="*/ 2147483647 w 174"/>
              <a:gd name="T31" fmla="*/ 2147483647 h 152"/>
              <a:gd name="T32" fmla="*/ 2147483647 w 174"/>
              <a:gd name="T33" fmla="*/ 2147483647 h 152"/>
              <a:gd name="T34" fmla="*/ 2147483647 w 174"/>
              <a:gd name="T35" fmla="*/ 2147483647 h 152"/>
              <a:gd name="T36" fmla="*/ 2147483647 w 174"/>
              <a:gd name="T37" fmla="*/ 2147483647 h 152"/>
              <a:gd name="T38" fmla="*/ 2147483647 w 174"/>
              <a:gd name="T39" fmla="*/ 0 h 152"/>
              <a:gd name="T40" fmla="*/ 2147483647 w 174"/>
              <a:gd name="T41" fmla="*/ 2147483647 h 152"/>
              <a:gd name="T42" fmla="*/ 2147483647 w 174"/>
              <a:gd name="T43" fmla="*/ 2147483647 h 152"/>
              <a:gd name="T44" fmla="*/ 2147483647 w 174"/>
              <a:gd name="T45" fmla="*/ 2147483647 h 152"/>
              <a:gd name="T46" fmla="*/ 2147483647 w 174"/>
              <a:gd name="T47" fmla="*/ 2147483647 h 152"/>
              <a:gd name="T48" fmla="*/ 2147483647 w 174"/>
              <a:gd name="T49" fmla="*/ 2147483647 h 1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74"/>
              <a:gd name="T76" fmla="*/ 0 h 152"/>
              <a:gd name="T77" fmla="*/ 174 w 174"/>
              <a:gd name="T78" fmla="*/ 152 h 15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74" h="152">
                <a:moveTo>
                  <a:pt x="109" y="132"/>
                </a:moveTo>
                <a:cubicBezTo>
                  <a:pt x="108" y="130"/>
                  <a:pt x="108" y="129"/>
                  <a:pt x="108" y="127"/>
                </a:cubicBezTo>
                <a:cubicBezTo>
                  <a:pt x="66" y="127"/>
                  <a:pt x="66" y="127"/>
                  <a:pt x="66" y="127"/>
                </a:cubicBezTo>
                <a:cubicBezTo>
                  <a:pt x="66" y="130"/>
                  <a:pt x="65" y="133"/>
                  <a:pt x="64" y="137"/>
                </a:cubicBezTo>
                <a:cubicBezTo>
                  <a:pt x="63" y="140"/>
                  <a:pt x="61" y="143"/>
                  <a:pt x="59" y="145"/>
                </a:cubicBezTo>
                <a:cubicBezTo>
                  <a:pt x="57" y="147"/>
                  <a:pt x="54" y="148"/>
                  <a:pt x="50" y="148"/>
                </a:cubicBezTo>
                <a:cubicBezTo>
                  <a:pt x="50" y="152"/>
                  <a:pt x="50" y="152"/>
                  <a:pt x="50" y="152"/>
                </a:cubicBezTo>
                <a:cubicBezTo>
                  <a:pt x="124" y="152"/>
                  <a:pt x="124" y="152"/>
                  <a:pt x="124" y="152"/>
                </a:cubicBezTo>
                <a:cubicBezTo>
                  <a:pt x="124" y="148"/>
                  <a:pt x="124" y="148"/>
                  <a:pt x="124" y="148"/>
                </a:cubicBezTo>
                <a:cubicBezTo>
                  <a:pt x="120" y="148"/>
                  <a:pt x="117" y="147"/>
                  <a:pt x="115" y="145"/>
                </a:cubicBezTo>
                <a:cubicBezTo>
                  <a:pt x="112" y="142"/>
                  <a:pt x="110" y="137"/>
                  <a:pt x="109" y="132"/>
                </a:cubicBezTo>
                <a:close/>
                <a:moveTo>
                  <a:pt x="169" y="0"/>
                </a:move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3"/>
                  <a:pt x="0" y="5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116"/>
                  <a:pt x="2" y="118"/>
                  <a:pt x="5" y="118"/>
                </a:cubicBezTo>
                <a:cubicBezTo>
                  <a:pt x="169" y="118"/>
                  <a:pt x="169" y="118"/>
                  <a:pt x="169" y="118"/>
                </a:cubicBezTo>
                <a:cubicBezTo>
                  <a:pt x="172" y="118"/>
                  <a:pt x="174" y="116"/>
                  <a:pt x="174" y="113"/>
                </a:cubicBezTo>
                <a:cubicBezTo>
                  <a:pt x="174" y="5"/>
                  <a:pt x="174" y="5"/>
                  <a:pt x="174" y="5"/>
                </a:cubicBezTo>
                <a:cubicBezTo>
                  <a:pt x="174" y="3"/>
                  <a:pt x="172" y="0"/>
                  <a:pt x="169" y="0"/>
                </a:cubicBezTo>
                <a:close/>
                <a:moveTo>
                  <a:pt x="162" y="106"/>
                </a:moveTo>
                <a:cubicBezTo>
                  <a:pt x="12" y="106"/>
                  <a:pt x="12" y="106"/>
                  <a:pt x="12" y="106"/>
                </a:cubicBezTo>
                <a:cubicBezTo>
                  <a:pt x="12" y="13"/>
                  <a:pt x="12" y="13"/>
                  <a:pt x="12" y="13"/>
                </a:cubicBezTo>
                <a:cubicBezTo>
                  <a:pt x="162" y="13"/>
                  <a:pt x="162" y="13"/>
                  <a:pt x="162" y="13"/>
                </a:cubicBezTo>
                <a:lnTo>
                  <a:pt x="162" y="106"/>
                </a:lnTo>
                <a:close/>
              </a:path>
            </a:pathLst>
          </a:custGeom>
          <a:solidFill>
            <a:srgbClr val="FFFB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grpSp>
        <p:nvGrpSpPr>
          <p:cNvPr id="7" name="组合 12"/>
          <p:cNvGrpSpPr/>
          <p:nvPr/>
        </p:nvGrpSpPr>
        <p:grpSpPr bwMode="auto">
          <a:xfrm>
            <a:off x="8407400" y="1751374"/>
            <a:ext cx="2714625" cy="2714625"/>
            <a:chOff x="0" y="0"/>
            <a:chExt cx="2715124" cy="2715124"/>
          </a:xfrm>
        </p:grpSpPr>
        <p:sp>
          <p:nvSpPr>
            <p:cNvPr id="8" name="椭圆 125"/>
            <p:cNvSpPr>
              <a:spLocks noChangeArrowheads="1"/>
            </p:cNvSpPr>
            <p:nvPr/>
          </p:nvSpPr>
          <p:spPr bwMode="auto">
            <a:xfrm>
              <a:off x="0" y="0"/>
              <a:ext cx="2715124" cy="2715124"/>
            </a:xfrm>
            <a:prstGeom prst="ellipse">
              <a:avLst/>
            </a:prstGeom>
            <a:noFill/>
            <a:ln w="12700">
              <a:solidFill>
                <a:srgbClr val="A8B2BE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endParaRPr>
            </a:p>
          </p:txBody>
        </p:sp>
        <p:sp>
          <p:nvSpPr>
            <p:cNvPr id="9" name="Freeform 1639"/>
            <p:cNvSpPr>
              <a:spLocks noEditPoints="1" noChangeArrowheads="1"/>
            </p:cNvSpPr>
            <p:nvPr/>
          </p:nvSpPr>
          <p:spPr bwMode="auto">
            <a:xfrm>
              <a:off x="450446" y="728305"/>
              <a:ext cx="1781286" cy="1329319"/>
            </a:xfrm>
            <a:custGeom>
              <a:avLst/>
              <a:gdLst>
                <a:gd name="T0" fmla="*/ 2147483647 w 174"/>
                <a:gd name="T1" fmla="*/ 2147483647 h 130"/>
                <a:gd name="T2" fmla="*/ 2147483647 w 174"/>
                <a:gd name="T3" fmla="*/ 2147483647 h 130"/>
                <a:gd name="T4" fmla="*/ 2147483647 w 174"/>
                <a:gd name="T5" fmla="*/ 2147483647 h 130"/>
                <a:gd name="T6" fmla="*/ 2147483647 w 174"/>
                <a:gd name="T7" fmla="*/ 2147483647 h 130"/>
                <a:gd name="T8" fmla="*/ 2147483647 w 174"/>
                <a:gd name="T9" fmla="*/ 2147483647 h 130"/>
                <a:gd name="T10" fmla="*/ 2147483647 w 174"/>
                <a:gd name="T11" fmla="*/ 2147483647 h 130"/>
                <a:gd name="T12" fmla="*/ 2147483647 w 174"/>
                <a:gd name="T13" fmla="*/ 2147483647 h 130"/>
                <a:gd name="T14" fmla="*/ 2147483647 w 174"/>
                <a:gd name="T15" fmla="*/ 2147483647 h 130"/>
                <a:gd name="T16" fmla="*/ 2147483647 w 174"/>
                <a:gd name="T17" fmla="*/ 2147483647 h 130"/>
                <a:gd name="T18" fmla="*/ 2147483647 w 174"/>
                <a:gd name="T19" fmla="*/ 2147483647 h 130"/>
                <a:gd name="T20" fmla="*/ 2147483647 w 174"/>
                <a:gd name="T21" fmla="*/ 2147483647 h 130"/>
                <a:gd name="T22" fmla="*/ 2147483647 w 174"/>
                <a:gd name="T23" fmla="*/ 2147483647 h 130"/>
                <a:gd name="T24" fmla="*/ 2147483647 w 174"/>
                <a:gd name="T25" fmla="*/ 2147483647 h 130"/>
                <a:gd name="T26" fmla="*/ 2147483647 w 174"/>
                <a:gd name="T27" fmla="*/ 2147483647 h 130"/>
                <a:gd name="T28" fmla="*/ 2147483647 w 174"/>
                <a:gd name="T29" fmla="*/ 0 h 130"/>
                <a:gd name="T30" fmla="*/ 2147483647 w 174"/>
                <a:gd name="T31" fmla="*/ 0 h 130"/>
                <a:gd name="T32" fmla="*/ 2147483647 w 174"/>
                <a:gd name="T33" fmla="*/ 2147483647 h 130"/>
                <a:gd name="T34" fmla="*/ 2147483647 w 174"/>
                <a:gd name="T35" fmla="*/ 2147483647 h 130"/>
                <a:gd name="T36" fmla="*/ 2147483647 w 174"/>
                <a:gd name="T37" fmla="*/ 2147483647 h 130"/>
                <a:gd name="T38" fmla="*/ 2147483647 w 174"/>
                <a:gd name="T39" fmla="*/ 2147483647 h 130"/>
                <a:gd name="T40" fmla="*/ 2147483647 w 174"/>
                <a:gd name="T41" fmla="*/ 2147483647 h 130"/>
                <a:gd name="T42" fmla="*/ 2147483647 w 174"/>
                <a:gd name="T43" fmla="*/ 2147483647 h 130"/>
                <a:gd name="T44" fmla="*/ 2147483647 w 174"/>
                <a:gd name="T45" fmla="*/ 2147483647 h 130"/>
                <a:gd name="T46" fmla="*/ 2147483647 w 174"/>
                <a:gd name="T47" fmla="*/ 2147483647 h 130"/>
                <a:gd name="T48" fmla="*/ 2147483647 w 174"/>
                <a:gd name="T49" fmla="*/ 2147483647 h 130"/>
                <a:gd name="T50" fmla="*/ 2147483647 w 174"/>
                <a:gd name="T51" fmla="*/ 2147483647 h 130"/>
                <a:gd name="T52" fmla="*/ 2147483647 w 174"/>
                <a:gd name="T53" fmla="*/ 2147483647 h 130"/>
                <a:gd name="T54" fmla="*/ 2147483647 w 174"/>
                <a:gd name="T55" fmla="*/ 2147483647 h 130"/>
                <a:gd name="T56" fmla="*/ 2147483647 w 174"/>
                <a:gd name="T57" fmla="*/ 2147483647 h 130"/>
                <a:gd name="T58" fmla="*/ 2147483647 w 174"/>
                <a:gd name="T59" fmla="*/ 2147483647 h 130"/>
                <a:gd name="T60" fmla="*/ 0 w 174"/>
                <a:gd name="T61" fmla="*/ 2147483647 h 130"/>
                <a:gd name="T62" fmla="*/ 2147483647 w 174"/>
                <a:gd name="T63" fmla="*/ 2147483647 h 130"/>
                <a:gd name="T64" fmla="*/ 2147483647 w 174"/>
                <a:gd name="T65" fmla="*/ 2147483647 h 130"/>
                <a:gd name="T66" fmla="*/ 2147483647 w 174"/>
                <a:gd name="T67" fmla="*/ 2147483647 h 130"/>
                <a:gd name="T68" fmla="*/ 2147483647 w 174"/>
                <a:gd name="T69" fmla="*/ 2147483647 h 13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4"/>
                <a:gd name="T106" fmla="*/ 0 h 130"/>
                <a:gd name="T107" fmla="*/ 174 w 174"/>
                <a:gd name="T108" fmla="*/ 130 h 13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4" h="130">
                  <a:moveTo>
                    <a:pt x="160" y="97"/>
                  </a:moveTo>
                  <a:cubicBezTo>
                    <a:pt x="14" y="97"/>
                    <a:pt x="14" y="97"/>
                    <a:pt x="14" y="97"/>
                  </a:cubicBezTo>
                  <a:cubicBezTo>
                    <a:pt x="3" y="118"/>
                    <a:pt x="3" y="118"/>
                    <a:pt x="3" y="118"/>
                  </a:cubicBezTo>
                  <a:cubicBezTo>
                    <a:pt x="171" y="118"/>
                    <a:pt x="171" y="118"/>
                    <a:pt x="171" y="118"/>
                  </a:cubicBezTo>
                  <a:lnTo>
                    <a:pt x="160" y="97"/>
                  </a:lnTo>
                  <a:close/>
                  <a:moveTo>
                    <a:pt x="69" y="113"/>
                  </a:moveTo>
                  <a:cubicBezTo>
                    <a:pt x="73" y="105"/>
                    <a:pt x="73" y="105"/>
                    <a:pt x="73" y="105"/>
                  </a:cubicBezTo>
                  <a:cubicBezTo>
                    <a:pt x="101" y="105"/>
                    <a:pt x="101" y="105"/>
                    <a:pt x="101" y="105"/>
                  </a:cubicBezTo>
                  <a:cubicBezTo>
                    <a:pt x="105" y="113"/>
                    <a:pt x="105" y="113"/>
                    <a:pt x="105" y="113"/>
                  </a:cubicBezTo>
                  <a:lnTo>
                    <a:pt x="69" y="113"/>
                  </a:lnTo>
                  <a:close/>
                  <a:moveTo>
                    <a:pt x="157" y="92"/>
                  </a:moveTo>
                  <a:cubicBezTo>
                    <a:pt x="157" y="92"/>
                    <a:pt x="157" y="92"/>
                    <a:pt x="157" y="92"/>
                  </a:cubicBezTo>
                  <a:cubicBezTo>
                    <a:pt x="157" y="92"/>
                    <a:pt x="157" y="92"/>
                    <a:pt x="157" y="91"/>
                  </a:cubicBezTo>
                  <a:cubicBezTo>
                    <a:pt x="157" y="4"/>
                    <a:pt x="157" y="4"/>
                    <a:pt x="157" y="4"/>
                  </a:cubicBezTo>
                  <a:cubicBezTo>
                    <a:pt x="157" y="2"/>
                    <a:pt x="156" y="0"/>
                    <a:pt x="153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8" y="0"/>
                    <a:pt x="17" y="2"/>
                    <a:pt x="17" y="4"/>
                  </a:cubicBezTo>
                  <a:cubicBezTo>
                    <a:pt x="17" y="91"/>
                    <a:pt x="17" y="91"/>
                    <a:pt x="17" y="91"/>
                  </a:cubicBezTo>
                  <a:cubicBezTo>
                    <a:pt x="17" y="92"/>
                    <a:pt x="17" y="92"/>
                    <a:pt x="17" y="92"/>
                  </a:cubicBezTo>
                  <a:cubicBezTo>
                    <a:pt x="17" y="92"/>
                    <a:pt x="17" y="92"/>
                    <a:pt x="17" y="92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58" y="92"/>
                    <a:pt x="158" y="92"/>
                    <a:pt x="158" y="92"/>
                  </a:cubicBezTo>
                  <a:lnTo>
                    <a:pt x="157" y="92"/>
                  </a:lnTo>
                  <a:close/>
                  <a:moveTo>
                    <a:pt x="147" y="85"/>
                  </a:moveTo>
                  <a:cubicBezTo>
                    <a:pt x="27" y="85"/>
                    <a:pt x="27" y="85"/>
                    <a:pt x="27" y="85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147" y="10"/>
                    <a:pt x="147" y="10"/>
                    <a:pt x="147" y="10"/>
                  </a:cubicBezTo>
                  <a:lnTo>
                    <a:pt x="147" y="85"/>
                  </a:lnTo>
                  <a:close/>
                  <a:moveTo>
                    <a:pt x="173" y="123"/>
                  </a:moveTo>
                  <a:cubicBezTo>
                    <a:pt x="1" y="123"/>
                    <a:pt x="1" y="123"/>
                    <a:pt x="1" y="123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26"/>
                    <a:pt x="2" y="130"/>
                    <a:pt x="4" y="130"/>
                  </a:cubicBezTo>
                  <a:cubicBezTo>
                    <a:pt x="170" y="130"/>
                    <a:pt x="170" y="130"/>
                    <a:pt x="170" y="130"/>
                  </a:cubicBezTo>
                  <a:cubicBezTo>
                    <a:pt x="172" y="130"/>
                    <a:pt x="174" y="126"/>
                    <a:pt x="174" y="124"/>
                  </a:cubicBezTo>
                  <a:lnTo>
                    <a:pt x="173" y="123"/>
                  </a:ln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endParaRPr lang="zh-CN" altLang="en-US" dirty="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endParaRPr>
            </a:p>
          </p:txBody>
        </p:sp>
      </p:grpSp>
      <p:sp>
        <p:nvSpPr>
          <p:cNvPr id="10" name="椭圆 11"/>
          <p:cNvSpPr>
            <a:spLocks noChangeArrowheads="1"/>
          </p:cNvSpPr>
          <p:nvPr/>
        </p:nvSpPr>
        <p:spPr bwMode="auto">
          <a:xfrm>
            <a:off x="3970338" y="2256199"/>
            <a:ext cx="1600200" cy="1600200"/>
          </a:xfrm>
          <a:prstGeom prst="ellipse">
            <a:avLst/>
          </a:prstGeom>
          <a:noFill/>
          <a:ln w="85725">
            <a:solidFill>
              <a:srgbClr val="FFFBEF"/>
            </a:solidFill>
            <a:beve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1" name="文本框 135"/>
          <p:cNvSpPr>
            <a:spLocks noChangeArrowheads="1"/>
          </p:cNvSpPr>
          <p:nvPr/>
        </p:nvSpPr>
        <p:spPr bwMode="auto">
          <a:xfrm>
            <a:off x="4094163" y="2611799"/>
            <a:ext cx="109196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5400" b="1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65</a:t>
            </a:r>
            <a:r>
              <a:rPr lang="en-US" altLang="zh-CN" b="1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%</a:t>
            </a:r>
            <a:endParaRPr lang="zh-CN" altLang="en-US" sz="4000" b="1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2" name="椭圆 136"/>
          <p:cNvSpPr>
            <a:spLocks noChangeArrowheads="1"/>
          </p:cNvSpPr>
          <p:nvPr/>
        </p:nvSpPr>
        <p:spPr bwMode="auto">
          <a:xfrm>
            <a:off x="7134225" y="2243499"/>
            <a:ext cx="1600200" cy="1600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3" name="文本框 137"/>
          <p:cNvSpPr>
            <a:spLocks noChangeArrowheads="1"/>
          </p:cNvSpPr>
          <p:nvPr/>
        </p:nvSpPr>
        <p:spPr bwMode="auto">
          <a:xfrm>
            <a:off x="7194550" y="2611799"/>
            <a:ext cx="105189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5400" b="1" dirty="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35</a:t>
            </a:r>
            <a:r>
              <a:rPr lang="en-US" altLang="zh-CN" b="1" dirty="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%</a:t>
            </a:r>
            <a:endParaRPr lang="zh-CN" altLang="en-US" sz="4000" b="1" dirty="0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4" name="文本框 138"/>
          <p:cNvSpPr>
            <a:spLocks noChangeArrowheads="1"/>
          </p:cNvSpPr>
          <p:nvPr/>
        </p:nvSpPr>
        <p:spPr bwMode="auto">
          <a:xfrm>
            <a:off x="5843588" y="2437174"/>
            <a:ext cx="87556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VS</a:t>
            </a:r>
            <a:endParaRPr lang="zh-CN" altLang="en-US" sz="4400" b="1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863551" y="5132658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Click here to add words</a:t>
            </a:r>
            <a:endParaRPr lang="zh-CN" altLang="en-US" sz="14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181398" y="4732548"/>
            <a:ext cx="2699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添加标题</a:t>
            </a:r>
            <a:endParaRPr lang="zh-CN" altLang="en-US" sz="2000" b="1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831468" y="5103369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Click here to add words</a:t>
            </a:r>
            <a:endParaRPr lang="zh-CN" altLang="en-US" sz="14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149315" y="4703259"/>
            <a:ext cx="2699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添加标题</a:t>
            </a:r>
            <a:endParaRPr lang="zh-CN" altLang="en-US" sz="2000" b="1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split orient="vert"/>
      </p:transition>
    </mc:Choice>
    <mc:Fallback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/>
      <p:bldP spid="12" grpId="0" animBg="1"/>
      <p:bldP spid="13" grpId="0"/>
      <p:bldP spid="14" grpId="0"/>
      <p:bldP spid="15" grpId="0"/>
      <p:bldP spid="17" grpId="0"/>
      <p:bldP spid="18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453" y="838200"/>
            <a:ext cx="14243033" cy="659130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78" y="344774"/>
            <a:ext cx="5205222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895600" y="2228850"/>
            <a:ext cx="1066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目录</a:t>
            </a:r>
            <a:endParaRPr lang="zh-CN" altLang="en-US" sz="7200" dirty="0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222180" y="1905506"/>
            <a:ext cx="571500" cy="30469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第一章节</a:t>
            </a:r>
            <a:endParaRPr lang="zh-CN" altLang="en-US" sz="48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621980" y="1905506"/>
            <a:ext cx="571500" cy="30469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第二章节</a:t>
            </a:r>
            <a:endParaRPr lang="zh-CN" altLang="en-US" sz="48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124700" y="1905506"/>
            <a:ext cx="571500" cy="30469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第三章节</a:t>
            </a:r>
            <a:endParaRPr lang="zh-CN" altLang="en-US" sz="48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524500" y="1905506"/>
            <a:ext cx="571500" cy="30469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第四章节</a:t>
            </a:r>
            <a:endParaRPr lang="zh-CN" altLang="en-US" sz="48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split orient="vert"/>
      </p:transition>
    </mc:Choice>
    <mc:Fallback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7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453" y="838200"/>
            <a:ext cx="14243033" cy="659130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776" y="1714500"/>
            <a:ext cx="1714500" cy="17145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114209" y="3520670"/>
            <a:ext cx="540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壹</a:t>
            </a:r>
            <a:endParaRPr lang="zh-CN" altLang="en-US" sz="48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4028301" y="3553423"/>
            <a:ext cx="0" cy="149410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3487965" y="3429000"/>
            <a:ext cx="5403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单击添加文本</a:t>
            </a:r>
            <a:endParaRPr lang="zh-CN" altLang="en-US" sz="20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039851" y="3429000"/>
            <a:ext cx="5403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单击添加文本</a:t>
            </a:r>
            <a:endParaRPr lang="zh-CN" altLang="en-US" sz="20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535958" y="3474964"/>
            <a:ext cx="5403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单击添加文本</a:t>
            </a:r>
            <a:endParaRPr lang="zh-CN" altLang="en-US" sz="20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697948" y="3498353"/>
            <a:ext cx="7210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48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贰</a:t>
            </a:r>
            <a:endParaRPr lang="zh-CN" altLang="en-US" sz="48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7689348" y="3546775"/>
            <a:ext cx="8600" cy="154671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7071887" y="3474964"/>
            <a:ext cx="5403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单击添加文本</a:t>
            </a:r>
            <a:endParaRPr lang="zh-CN" altLang="en-US" sz="20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623773" y="3474964"/>
            <a:ext cx="5403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单击添加文本</a:t>
            </a:r>
            <a:endParaRPr lang="zh-CN" altLang="en-US" sz="20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119880" y="3520928"/>
            <a:ext cx="5403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单击添加文本</a:t>
            </a:r>
            <a:endParaRPr lang="zh-CN" altLang="en-US" sz="20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745" y="1710831"/>
            <a:ext cx="1714500" cy="1714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split orient="vert"/>
      </p:transition>
    </mc:Choice>
    <mc:Fallback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2" grpId="0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453" y="838200"/>
            <a:ext cx="14243033" cy="659130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7" r="66077" b="69013"/>
          <a:stretch>
            <a:fillRect/>
          </a:stretch>
        </p:blipFill>
        <p:spPr>
          <a:xfrm>
            <a:off x="9810750" y="-190500"/>
            <a:ext cx="2381250" cy="26479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73" t="-17389" r="-1757" b="66338"/>
          <a:stretch>
            <a:fillRect/>
          </a:stretch>
        </p:blipFill>
        <p:spPr>
          <a:xfrm>
            <a:off x="1088220" y="2694750"/>
            <a:ext cx="3274229" cy="33250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167870" y="1285049"/>
            <a:ext cx="5724644" cy="433165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spc="600" dirty="0">
                <a:solidFill>
                  <a:schemeClr val="bg1"/>
                </a:solidFill>
                <a:latin typeface="文悦古典明朝体 (非商业使用) W5" pitchFamily="50" charset="-122"/>
                <a:ea typeface="文悦古典明朝体 (非商业使用) W5" pitchFamily="50" charset="-122"/>
                <a:sym typeface="WenYue GuDianMingChaoTi (Non-Commercial Use)" pitchFamily="50" charset="-122"/>
              </a:rPr>
              <a:t>千古回首杏雨西湖边</a:t>
            </a:r>
            <a:endParaRPr lang="en-US" altLang="zh-CN" sz="2400" spc="6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  <a:p>
            <a:endParaRPr lang="zh-CN" altLang="en-US" sz="2400" spc="6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  <a:p>
            <a:r>
              <a:rPr lang="zh-CN" altLang="en-US" sz="2400" spc="600" dirty="0">
                <a:solidFill>
                  <a:schemeClr val="bg1"/>
                </a:solidFill>
                <a:latin typeface="文悦古典明朝体 (非商业使用) W5" pitchFamily="50" charset="-122"/>
                <a:ea typeface="文悦古典明朝体 (非商业使用) W5" pitchFamily="50" charset="-122"/>
                <a:sym typeface="WenYue GuDianMingChaoTi (Non-Commercial Use)" pitchFamily="50" charset="-122"/>
              </a:rPr>
              <a:t>纸伞朦胧间洒下阴影一片</a:t>
            </a:r>
            <a:endParaRPr lang="en-US" altLang="zh-CN" sz="2400" spc="6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  <a:p>
            <a:endParaRPr lang="zh-CN" altLang="en-US" sz="2400" spc="6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  <a:p>
            <a:r>
              <a:rPr lang="zh-CN" altLang="en-US" sz="2400" spc="600" dirty="0">
                <a:solidFill>
                  <a:schemeClr val="bg1"/>
                </a:solidFill>
                <a:latin typeface="文悦古典明朝体 (非商业使用) W5" pitchFamily="50" charset="-122"/>
                <a:ea typeface="文悦古典明朝体 (非商业使用) W5" pitchFamily="50" charset="-122"/>
                <a:sym typeface="WenYue GuDianMingChaoTi (Non-Commercial Use)" pitchFamily="50" charset="-122"/>
              </a:rPr>
              <a:t>眉眼低垂微敛</a:t>
            </a:r>
            <a:endParaRPr lang="en-US" altLang="zh-CN" sz="2400" spc="6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  <a:p>
            <a:endParaRPr lang="zh-CN" altLang="en-US" sz="2400" spc="6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  <a:p>
            <a:r>
              <a:rPr lang="zh-CN" altLang="en-US" sz="2400" spc="600" dirty="0">
                <a:solidFill>
                  <a:schemeClr val="bg1"/>
                </a:solidFill>
                <a:latin typeface="文悦古典明朝体 (非商业使用) W5" pitchFamily="50" charset="-122"/>
                <a:ea typeface="文悦古典明朝体 (非商业使用) W5" pitchFamily="50" charset="-122"/>
                <a:sym typeface="WenYue GuDianMingChaoTi (Non-Commercial Use)" pitchFamily="50" charset="-122"/>
              </a:rPr>
              <a:t>风声掠过指尖</a:t>
            </a:r>
            <a:endParaRPr lang="en-US" altLang="zh-CN" sz="2400" spc="6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  <a:p>
            <a:endParaRPr lang="zh-CN" altLang="en-US" sz="2400" spc="6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  <a:p>
            <a:r>
              <a:rPr lang="zh-CN" altLang="en-US" sz="2400" spc="600" dirty="0">
                <a:solidFill>
                  <a:schemeClr val="bg1"/>
                </a:solidFill>
                <a:latin typeface="文悦古典明朝体 (非商业使用) W5" pitchFamily="50" charset="-122"/>
                <a:ea typeface="文悦古典明朝体 (非商业使用) W5" pitchFamily="50" charset="-122"/>
                <a:sym typeface="WenYue GuDianMingChaoTi (Non-Commercial Use)" pitchFamily="50" charset="-122"/>
              </a:rPr>
              <a:t>素衣映湖中月 水光潋滟</a:t>
            </a:r>
            <a:endParaRPr lang="en-US" altLang="zh-CN" sz="2400" spc="6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  <a:p>
            <a:endParaRPr lang="zh-CN" altLang="en-US" sz="2400" spc="6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  <a:p>
            <a:r>
              <a:rPr lang="zh-CN" altLang="en-US" sz="2400" spc="600" dirty="0">
                <a:solidFill>
                  <a:schemeClr val="bg1"/>
                </a:solidFill>
                <a:latin typeface="文悦古典明朝体 (非商业使用) W5" pitchFamily="50" charset="-122"/>
                <a:ea typeface="文悦古典明朝体 (非商业使用) W5" pitchFamily="50" charset="-122"/>
                <a:sym typeface="WenYue GuDianMingChaoTi (Non-Commercial Use)" pitchFamily="50" charset="-122"/>
              </a:rPr>
              <a:t>把盏笑谈世间 酒色清浅</a:t>
            </a:r>
            <a:endParaRPr lang="en-US" altLang="zh-CN" sz="2400" spc="6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  <a:p>
            <a:endParaRPr lang="zh-CN" altLang="en-US" sz="2400" spc="6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  <a:p>
            <a:r>
              <a:rPr lang="zh-CN" altLang="en-US" sz="2400" spc="600" dirty="0">
                <a:solidFill>
                  <a:schemeClr val="bg1"/>
                </a:solidFill>
                <a:latin typeface="文悦古典明朝体 (非商业使用) W5" pitchFamily="50" charset="-122"/>
                <a:ea typeface="文悦古典明朝体 (非商业使用) W5" pitchFamily="50" charset="-122"/>
                <a:sym typeface="WenYue GuDianMingChaoTi (Non-Commercial Use)" pitchFamily="50" charset="-122"/>
              </a:rPr>
              <a:t>琴音何处寄</a:t>
            </a:r>
            <a:endParaRPr lang="en-US" altLang="zh-CN" sz="2400" spc="6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  <a:p>
            <a:endParaRPr lang="zh-CN" altLang="en-US" sz="2400" spc="6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  <a:p>
            <a:endParaRPr lang="zh-CN" altLang="en-US" sz="2400" spc="6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split orient="vert"/>
      </p:transition>
    </mc:Choice>
    <mc:Fallback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98"/>
          <a:stretch>
            <a:fillRect/>
          </a:stretch>
        </p:blipFill>
        <p:spPr>
          <a:xfrm>
            <a:off x="-192028" y="1303224"/>
            <a:ext cx="6288028" cy="626597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194" y="442672"/>
            <a:ext cx="5050486" cy="573735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466080" y="1349722"/>
            <a:ext cx="12598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spc="600" dirty="0">
                <a:solidFill>
                  <a:schemeClr val="bg1">
                    <a:lumMod val="85000"/>
                  </a:schemeClr>
                </a:solidFill>
                <a:latin typeface="文悦古典明朝体 (非商业使用) W5" pitchFamily="50" charset="-122"/>
                <a:ea typeface="文悦古典明朝体 (非商业使用) W5" pitchFamily="50" charset="-122"/>
              </a:rPr>
              <a:t>感谢聆听</a:t>
            </a:r>
            <a:endParaRPr lang="zh-CN" altLang="en-US" sz="6600" spc="600" dirty="0">
              <a:solidFill>
                <a:schemeClr val="bg1">
                  <a:lumMod val="85000"/>
                </a:schemeClr>
              </a:solidFill>
              <a:latin typeface="文悦古典明朝体 (非商业使用) W5" pitchFamily="50" charset="-122"/>
              <a:ea typeface="文悦古典明朝体 (非商业使用) W5" pitchFamily="5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136" y="0"/>
            <a:ext cx="3501899" cy="28956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1" r="1"/>
          <a:stretch>
            <a:fillRect/>
          </a:stretch>
        </p:blipFill>
        <p:spPr>
          <a:xfrm>
            <a:off x="9357360" y="1937412"/>
            <a:ext cx="2819979" cy="43648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split orient="vert"/>
      </p:transition>
    </mc:Choice>
    <mc:Fallback>
      <p:transition spd="slow" advClick="0" advTm="2000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454" y="838200"/>
            <a:ext cx="14243033" cy="659130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78337">
            <a:off x="8762999" y="-2447927"/>
            <a:ext cx="6858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067550" y="1447800"/>
            <a:ext cx="1428750" cy="34163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第一章节</a:t>
            </a:r>
            <a:endParaRPr lang="zh-CN" altLang="en-US" sz="54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910533" y="2609850"/>
            <a:ext cx="7810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单击此处添加标题</a:t>
            </a:r>
            <a:endParaRPr lang="en-US" altLang="zh-CN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  <a:p>
            <a:pPr algn="dist"/>
            <a:r>
              <a:rPr lang="zh-CN" altLang="en-US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单击此处添加标题</a:t>
            </a:r>
            <a:endParaRPr lang="zh-CN" altLang="en-US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  <a:p>
            <a:endParaRPr lang="zh-CN" altLang="en-US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72" t="54426" r="28175" b="6230"/>
          <a:stretch>
            <a:fillRect/>
          </a:stretch>
        </p:blipFill>
        <p:spPr>
          <a:xfrm>
            <a:off x="3832545" y="4133850"/>
            <a:ext cx="2031351" cy="16772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split orient="vert"/>
      </p:transition>
    </mc:Choice>
    <mc:Fallback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453" y="838200"/>
            <a:ext cx="14243033" cy="659130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2355"/>
            <a:ext cx="3226000" cy="2787445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4664755" y="914400"/>
            <a:ext cx="0" cy="45339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椭圆 5"/>
          <p:cNvSpPr/>
          <p:nvPr/>
        </p:nvSpPr>
        <p:spPr>
          <a:xfrm>
            <a:off x="4483781" y="1447800"/>
            <a:ext cx="438148" cy="4381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4483781" y="2962276"/>
            <a:ext cx="438148" cy="4381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4445681" y="4657726"/>
            <a:ext cx="438148" cy="4381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086350" y="1447800"/>
            <a:ext cx="466724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添加标题</a:t>
            </a:r>
            <a:endParaRPr lang="en-US" altLang="zh-CN" sz="2000" b="1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单击此处添加文本单击此处添加文本</a:t>
            </a:r>
            <a:endParaRPr lang="zh-CN" altLang="en-US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单击此处添加文本</a:t>
            </a:r>
            <a:endParaRPr lang="zh-CN" altLang="en-US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  <a:p>
            <a:endParaRPr lang="zh-CN" altLang="en-US" sz="20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086350" y="2866489"/>
            <a:ext cx="466724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添加标题</a:t>
            </a:r>
            <a:endParaRPr lang="en-US" altLang="zh-CN" sz="2000" b="1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单击此处添加文本单击此处添加文本</a:t>
            </a:r>
            <a:endParaRPr lang="zh-CN" altLang="en-US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单击此处添加文本</a:t>
            </a:r>
            <a:endParaRPr lang="zh-CN" altLang="en-US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  <a:p>
            <a:endParaRPr lang="zh-CN" altLang="en-US" sz="20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086350" y="4361378"/>
            <a:ext cx="46672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添加标题</a:t>
            </a:r>
            <a:endParaRPr lang="en-US" altLang="zh-CN" sz="2000" b="1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单击此处添加文本单击此处添加文本</a:t>
            </a:r>
            <a:endParaRPr lang="zh-CN" altLang="en-US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单击此处添加文本</a:t>
            </a:r>
            <a:endParaRPr lang="zh-CN" altLang="en-US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split orient="vert"/>
      </p:transition>
    </mc:Choice>
    <mc:Fallback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453" y="838200"/>
            <a:ext cx="14243033" cy="659130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57" t="69247"/>
          <a:stretch>
            <a:fillRect/>
          </a:stretch>
        </p:blipFill>
        <p:spPr>
          <a:xfrm>
            <a:off x="4925961" y="1076633"/>
            <a:ext cx="6327812" cy="4704734"/>
          </a:xfrm>
          <a:prstGeom prst="rect">
            <a:avLst/>
          </a:prstGeom>
        </p:spPr>
      </p:pic>
      <p:sp>
        <p:nvSpPr>
          <p:cNvPr id="5" name="椭圆 1"/>
          <p:cNvSpPr>
            <a:spLocks noChangeArrowheads="1"/>
          </p:cNvSpPr>
          <p:nvPr/>
        </p:nvSpPr>
        <p:spPr bwMode="auto">
          <a:xfrm>
            <a:off x="1981200" y="1371600"/>
            <a:ext cx="4114800" cy="4114800"/>
          </a:xfrm>
          <a:prstGeom prst="ellipse">
            <a:avLst/>
          </a:prstGeom>
          <a:noFill/>
          <a:ln w="12700">
            <a:solidFill>
              <a:srgbClr val="D8D8D8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6" name="椭圆 5"/>
          <p:cNvSpPr>
            <a:spLocks noChangeArrowheads="1"/>
          </p:cNvSpPr>
          <p:nvPr/>
        </p:nvSpPr>
        <p:spPr bwMode="auto">
          <a:xfrm>
            <a:off x="1771650" y="1577975"/>
            <a:ext cx="1238250" cy="12382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7" name="椭圆 16"/>
          <p:cNvSpPr>
            <a:spLocks noChangeArrowheads="1"/>
          </p:cNvSpPr>
          <p:nvPr/>
        </p:nvSpPr>
        <p:spPr bwMode="auto">
          <a:xfrm>
            <a:off x="1771650" y="4092575"/>
            <a:ext cx="1238250" cy="1238250"/>
          </a:xfrm>
          <a:prstGeom prst="ellipse">
            <a:avLst/>
          </a:prstGeom>
          <a:solidFill>
            <a:srgbClr val="A8B2BE"/>
          </a:solidFill>
          <a:ln>
            <a:noFil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8" name="椭圆 17"/>
          <p:cNvSpPr>
            <a:spLocks noChangeArrowheads="1"/>
          </p:cNvSpPr>
          <p:nvPr/>
        </p:nvSpPr>
        <p:spPr bwMode="auto">
          <a:xfrm>
            <a:off x="5049838" y="1457325"/>
            <a:ext cx="1446212" cy="1447800"/>
          </a:xfrm>
          <a:prstGeom prst="ellipse">
            <a:avLst/>
          </a:prstGeom>
          <a:solidFill>
            <a:srgbClr val="A8B2BE"/>
          </a:solidFill>
          <a:ln>
            <a:noFil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9" name="椭圆 18"/>
          <p:cNvSpPr>
            <a:spLocks noChangeArrowheads="1"/>
          </p:cNvSpPr>
          <p:nvPr/>
        </p:nvSpPr>
        <p:spPr bwMode="auto">
          <a:xfrm>
            <a:off x="5221288" y="4092575"/>
            <a:ext cx="1238250" cy="12382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0" name="Freeform 1736"/>
          <p:cNvSpPr>
            <a:spLocks noChangeArrowheads="1"/>
          </p:cNvSpPr>
          <p:nvPr/>
        </p:nvSpPr>
        <p:spPr bwMode="auto">
          <a:xfrm>
            <a:off x="3798888" y="3419475"/>
            <a:ext cx="974725" cy="1825625"/>
          </a:xfrm>
          <a:custGeom>
            <a:avLst/>
            <a:gdLst>
              <a:gd name="T0" fmla="*/ 2147483647 w 101"/>
              <a:gd name="T1" fmla="*/ 2147483647 h 191"/>
              <a:gd name="T2" fmla="*/ 2147483647 w 101"/>
              <a:gd name="T3" fmla="*/ 2147483647 h 191"/>
              <a:gd name="T4" fmla="*/ 2147483647 w 101"/>
              <a:gd name="T5" fmla="*/ 2147483647 h 191"/>
              <a:gd name="T6" fmla="*/ 2147483647 w 101"/>
              <a:gd name="T7" fmla="*/ 2147483647 h 191"/>
              <a:gd name="T8" fmla="*/ 2147483647 w 101"/>
              <a:gd name="T9" fmla="*/ 2147483647 h 191"/>
              <a:gd name="T10" fmla="*/ 2147483647 w 101"/>
              <a:gd name="T11" fmla="*/ 2147483647 h 191"/>
              <a:gd name="T12" fmla="*/ 2147483647 w 101"/>
              <a:gd name="T13" fmla="*/ 2147483647 h 191"/>
              <a:gd name="T14" fmla="*/ 2147483647 w 101"/>
              <a:gd name="T15" fmla="*/ 2147483647 h 191"/>
              <a:gd name="T16" fmla="*/ 2147483647 w 101"/>
              <a:gd name="T17" fmla="*/ 2147483647 h 191"/>
              <a:gd name="T18" fmla="*/ 2147483647 w 101"/>
              <a:gd name="T19" fmla="*/ 2147483647 h 191"/>
              <a:gd name="T20" fmla="*/ 2147483647 w 101"/>
              <a:gd name="T21" fmla="*/ 2147483647 h 191"/>
              <a:gd name="T22" fmla="*/ 2147483647 w 101"/>
              <a:gd name="T23" fmla="*/ 2147483647 h 191"/>
              <a:gd name="T24" fmla="*/ 2147483647 w 101"/>
              <a:gd name="T25" fmla="*/ 2147483647 h 191"/>
              <a:gd name="T26" fmla="*/ 2147483647 w 101"/>
              <a:gd name="T27" fmla="*/ 2147483647 h 191"/>
              <a:gd name="T28" fmla="*/ 0 w 101"/>
              <a:gd name="T29" fmla="*/ 2147483647 h 191"/>
              <a:gd name="T30" fmla="*/ 2147483647 w 101"/>
              <a:gd name="T31" fmla="*/ 2147483647 h 191"/>
              <a:gd name="T32" fmla="*/ 2147483647 w 101"/>
              <a:gd name="T33" fmla="*/ 2147483647 h 191"/>
              <a:gd name="T34" fmla="*/ 2147483647 w 101"/>
              <a:gd name="T35" fmla="*/ 2147483647 h 191"/>
              <a:gd name="T36" fmla="*/ 2147483647 w 101"/>
              <a:gd name="T37" fmla="*/ 2147483647 h 191"/>
              <a:gd name="T38" fmla="*/ 2147483647 w 101"/>
              <a:gd name="T39" fmla="*/ 2147483647 h 191"/>
              <a:gd name="T40" fmla="*/ 2147483647 w 101"/>
              <a:gd name="T41" fmla="*/ 2147483647 h 191"/>
              <a:gd name="T42" fmla="*/ 2147483647 w 101"/>
              <a:gd name="T43" fmla="*/ 2147483647 h 191"/>
              <a:gd name="T44" fmla="*/ 2147483647 w 101"/>
              <a:gd name="T45" fmla="*/ 2147483647 h 191"/>
              <a:gd name="T46" fmla="*/ 2147483647 w 101"/>
              <a:gd name="T47" fmla="*/ 2147483647 h 191"/>
              <a:gd name="T48" fmla="*/ 2147483647 w 101"/>
              <a:gd name="T49" fmla="*/ 2147483647 h 191"/>
              <a:gd name="T50" fmla="*/ 2147483647 w 101"/>
              <a:gd name="T51" fmla="*/ 2147483647 h 19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01"/>
              <a:gd name="T79" fmla="*/ 0 h 191"/>
              <a:gd name="T80" fmla="*/ 101 w 101"/>
              <a:gd name="T81" fmla="*/ 191 h 191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01" h="191">
                <a:moveTo>
                  <a:pt x="71" y="88"/>
                </a:moveTo>
                <a:cubicBezTo>
                  <a:pt x="63" y="86"/>
                  <a:pt x="63" y="86"/>
                  <a:pt x="63" y="86"/>
                </a:cubicBezTo>
                <a:cubicBezTo>
                  <a:pt x="62" y="82"/>
                  <a:pt x="61" y="78"/>
                  <a:pt x="58" y="76"/>
                </a:cubicBezTo>
                <a:cubicBezTo>
                  <a:pt x="57" y="75"/>
                  <a:pt x="56" y="74"/>
                  <a:pt x="55" y="73"/>
                </a:cubicBezTo>
                <a:cubicBezTo>
                  <a:pt x="52" y="71"/>
                  <a:pt x="48" y="70"/>
                  <a:pt x="44" y="70"/>
                </a:cubicBezTo>
                <a:cubicBezTo>
                  <a:pt x="44" y="70"/>
                  <a:pt x="43" y="70"/>
                  <a:pt x="43" y="70"/>
                </a:cubicBezTo>
                <a:cubicBezTo>
                  <a:pt x="43" y="70"/>
                  <a:pt x="43" y="70"/>
                  <a:pt x="43" y="70"/>
                </a:cubicBezTo>
                <a:cubicBezTo>
                  <a:pt x="42" y="69"/>
                  <a:pt x="42" y="69"/>
                  <a:pt x="42" y="69"/>
                </a:cubicBezTo>
                <a:cubicBezTo>
                  <a:pt x="43" y="69"/>
                  <a:pt x="43" y="69"/>
                  <a:pt x="43" y="69"/>
                </a:cubicBezTo>
                <a:cubicBezTo>
                  <a:pt x="39" y="13"/>
                  <a:pt x="39" y="13"/>
                  <a:pt x="39" y="13"/>
                </a:cubicBezTo>
                <a:cubicBezTo>
                  <a:pt x="38" y="0"/>
                  <a:pt x="23" y="1"/>
                  <a:pt x="23" y="12"/>
                </a:cubicBezTo>
                <a:cubicBezTo>
                  <a:pt x="23" y="16"/>
                  <a:pt x="22" y="80"/>
                  <a:pt x="22" y="90"/>
                </a:cubicBezTo>
                <a:cubicBezTo>
                  <a:pt x="22" y="92"/>
                  <a:pt x="23" y="93"/>
                  <a:pt x="21" y="94"/>
                </a:cubicBezTo>
                <a:cubicBezTo>
                  <a:pt x="19" y="95"/>
                  <a:pt x="17" y="96"/>
                  <a:pt x="15" y="96"/>
                </a:cubicBezTo>
                <a:cubicBezTo>
                  <a:pt x="8" y="100"/>
                  <a:pt x="1" y="102"/>
                  <a:pt x="0" y="111"/>
                </a:cubicBezTo>
                <a:cubicBezTo>
                  <a:pt x="11" y="163"/>
                  <a:pt x="11" y="163"/>
                  <a:pt x="11" y="163"/>
                </a:cubicBezTo>
                <a:cubicBezTo>
                  <a:pt x="13" y="166"/>
                  <a:pt x="16" y="168"/>
                  <a:pt x="18" y="171"/>
                </a:cubicBezTo>
                <a:cubicBezTo>
                  <a:pt x="22" y="177"/>
                  <a:pt x="26" y="184"/>
                  <a:pt x="27" y="191"/>
                </a:cubicBezTo>
                <a:cubicBezTo>
                  <a:pt x="89" y="191"/>
                  <a:pt x="89" y="191"/>
                  <a:pt x="89" y="191"/>
                </a:cubicBezTo>
                <a:cubicBezTo>
                  <a:pt x="88" y="187"/>
                  <a:pt x="87" y="184"/>
                  <a:pt x="86" y="181"/>
                </a:cubicBezTo>
                <a:cubicBezTo>
                  <a:pt x="85" y="177"/>
                  <a:pt x="84" y="175"/>
                  <a:pt x="86" y="171"/>
                </a:cubicBezTo>
                <a:cubicBezTo>
                  <a:pt x="90" y="164"/>
                  <a:pt x="92" y="156"/>
                  <a:pt x="94" y="148"/>
                </a:cubicBezTo>
                <a:cubicBezTo>
                  <a:pt x="96" y="140"/>
                  <a:pt x="101" y="128"/>
                  <a:pt x="97" y="120"/>
                </a:cubicBezTo>
                <a:cubicBezTo>
                  <a:pt x="95" y="118"/>
                  <a:pt x="93" y="117"/>
                  <a:pt x="91" y="115"/>
                </a:cubicBezTo>
                <a:cubicBezTo>
                  <a:pt x="86" y="111"/>
                  <a:pt x="86" y="103"/>
                  <a:pt x="82" y="98"/>
                </a:cubicBezTo>
                <a:cubicBezTo>
                  <a:pt x="79" y="94"/>
                  <a:pt x="75" y="90"/>
                  <a:pt x="71" y="88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1" name="文本框 38"/>
          <p:cNvSpPr>
            <a:spLocks noChangeArrowheads="1"/>
          </p:cNvSpPr>
          <p:nvPr/>
        </p:nvSpPr>
        <p:spPr bwMode="auto">
          <a:xfrm>
            <a:off x="3219450" y="2397125"/>
            <a:ext cx="141256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6600" b="1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80</a:t>
            </a:r>
            <a:r>
              <a:rPr lang="en-US" altLang="zh-CN" sz="4400" b="1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%</a:t>
            </a:r>
            <a:endParaRPr lang="zh-CN" altLang="en-US" sz="5400" b="1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grpSp>
        <p:nvGrpSpPr>
          <p:cNvPr id="12" name="组合 15"/>
          <p:cNvGrpSpPr/>
          <p:nvPr/>
        </p:nvGrpSpPr>
        <p:grpSpPr bwMode="auto">
          <a:xfrm>
            <a:off x="2090738" y="4379913"/>
            <a:ext cx="642937" cy="711200"/>
            <a:chOff x="0" y="0"/>
            <a:chExt cx="1396091" cy="1541695"/>
          </a:xfrm>
        </p:grpSpPr>
        <p:sp>
          <p:nvSpPr>
            <p:cNvPr id="13" name="Freeform 139"/>
            <p:cNvSpPr>
              <a:spLocks noChangeArrowheads="1"/>
            </p:cNvSpPr>
            <p:nvPr/>
          </p:nvSpPr>
          <p:spPr bwMode="auto">
            <a:xfrm>
              <a:off x="0" y="0"/>
              <a:ext cx="1396091" cy="693763"/>
            </a:xfrm>
            <a:custGeom>
              <a:avLst/>
              <a:gdLst>
                <a:gd name="T0" fmla="*/ 2147483647 w 282"/>
                <a:gd name="T1" fmla="*/ 2147483647 h 139"/>
                <a:gd name="T2" fmla="*/ 2147483647 w 282"/>
                <a:gd name="T3" fmla="*/ 2147483647 h 139"/>
                <a:gd name="T4" fmla="*/ 2147483647 w 282"/>
                <a:gd name="T5" fmla="*/ 2147483647 h 139"/>
                <a:gd name="T6" fmla="*/ 2147483647 w 282"/>
                <a:gd name="T7" fmla="*/ 2147483647 h 139"/>
                <a:gd name="T8" fmla="*/ 2147483647 w 282"/>
                <a:gd name="T9" fmla="*/ 2147483647 h 139"/>
                <a:gd name="T10" fmla="*/ 2147483647 w 282"/>
                <a:gd name="T11" fmla="*/ 2147483647 h 139"/>
                <a:gd name="T12" fmla="*/ 2147483647 w 282"/>
                <a:gd name="T13" fmla="*/ 2147483647 h 139"/>
                <a:gd name="T14" fmla="*/ 0 w 282"/>
                <a:gd name="T15" fmla="*/ 2147483647 h 139"/>
                <a:gd name="T16" fmla="*/ 0 w 282"/>
                <a:gd name="T17" fmla="*/ 2147483647 h 139"/>
                <a:gd name="T18" fmla="*/ 2147483647 w 282"/>
                <a:gd name="T19" fmla="*/ 2147483647 h 1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2"/>
                <a:gd name="T31" fmla="*/ 0 h 139"/>
                <a:gd name="T32" fmla="*/ 282 w 282"/>
                <a:gd name="T33" fmla="*/ 139 h 13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2" h="139">
                  <a:moveTo>
                    <a:pt x="11" y="94"/>
                  </a:moveTo>
                  <a:cubicBezTo>
                    <a:pt x="14" y="92"/>
                    <a:pt x="72" y="37"/>
                    <a:pt x="130" y="94"/>
                  </a:cubicBezTo>
                  <a:cubicBezTo>
                    <a:pt x="157" y="121"/>
                    <a:pt x="185" y="139"/>
                    <a:pt x="211" y="139"/>
                  </a:cubicBezTo>
                  <a:cubicBezTo>
                    <a:pt x="239" y="139"/>
                    <a:pt x="264" y="120"/>
                    <a:pt x="282" y="107"/>
                  </a:cubicBezTo>
                  <a:cubicBezTo>
                    <a:pt x="282" y="60"/>
                    <a:pt x="282" y="60"/>
                    <a:pt x="282" y="60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1" y="71"/>
                    <a:pt x="213" y="127"/>
                    <a:pt x="154" y="69"/>
                  </a:cubicBezTo>
                  <a:cubicBezTo>
                    <a:pt x="86" y="0"/>
                    <a:pt x="47" y="24"/>
                    <a:pt x="0" y="58"/>
                  </a:cubicBezTo>
                  <a:cubicBezTo>
                    <a:pt x="0" y="105"/>
                    <a:pt x="0" y="105"/>
                    <a:pt x="0" y="105"/>
                  </a:cubicBezTo>
                  <a:lnTo>
                    <a:pt x="11" y="94"/>
                  </a:lnTo>
                  <a:close/>
                </a:path>
              </a:pathLst>
            </a:custGeom>
            <a:solidFill>
              <a:srgbClr val="FF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endParaRPr>
            </a:p>
          </p:txBody>
        </p:sp>
        <p:sp>
          <p:nvSpPr>
            <p:cNvPr id="14" name="Freeform 140"/>
            <p:cNvSpPr>
              <a:spLocks noChangeArrowheads="1"/>
            </p:cNvSpPr>
            <p:nvPr/>
          </p:nvSpPr>
          <p:spPr bwMode="auto">
            <a:xfrm>
              <a:off x="0" y="436813"/>
              <a:ext cx="1396091" cy="685198"/>
            </a:xfrm>
            <a:custGeom>
              <a:avLst/>
              <a:gdLst>
                <a:gd name="T0" fmla="*/ 2147483647 w 282"/>
                <a:gd name="T1" fmla="*/ 2147483647 h 139"/>
                <a:gd name="T2" fmla="*/ 0 w 282"/>
                <a:gd name="T3" fmla="*/ 2147483647 h 139"/>
                <a:gd name="T4" fmla="*/ 0 w 282"/>
                <a:gd name="T5" fmla="*/ 2147483647 h 139"/>
                <a:gd name="T6" fmla="*/ 2147483647 w 282"/>
                <a:gd name="T7" fmla="*/ 2147483647 h 139"/>
                <a:gd name="T8" fmla="*/ 2147483647 w 282"/>
                <a:gd name="T9" fmla="*/ 2147483647 h 139"/>
                <a:gd name="T10" fmla="*/ 2147483647 w 282"/>
                <a:gd name="T11" fmla="*/ 2147483647 h 139"/>
                <a:gd name="T12" fmla="*/ 2147483647 w 282"/>
                <a:gd name="T13" fmla="*/ 2147483647 h 139"/>
                <a:gd name="T14" fmla="*/ 2147483647 w 282"/>
                <a:gd name="T15" fmla="*/ 2147483647 h 139"/>
                <a:gd name="T16" fmla="*/ 2147483647 w 282"/>
                <a:gd name="T17" fmla="*/ 2147483647 h 139"/>
                <a:gd name="T18" fmla="*/ 2147483647 w 282"/>
                <a:gd name="T19" fmla="*/ 2147483647 h 1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2"/>
                <a:gd name="T31" fmla="*/ 0 h 139"/>
                <a:gd name="T32" fmla="*/ 282 w 282"/>
                <a:gd name="T33" fmla="*/ 139 h 13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2" h="139">
                  <a:moveTo>
                    <a:pt x="154" y="69"/>
                  </a:moveTo>
                  <a:cubicBezTo>
                    <a:pt x="86" y="0"/>
                    <a:pt x="47" y="24"/>
                    <a:pt x="0" y="58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11" y="94"/>
                    <a:pt x="11" y="94"/>
                    <a:pt x="11" y="94"/>
                  </a:cubicBezTo>
                  <a:cubicBezTo>
                    <a:pt x="14" y="92"/>
                    <a:pt x="72" y="36"/>
                    <a:pt x="130" y="94"/>
                  </a:cubicBezTo>
                  <a:cubicBezTo>
                    <a:pt x="157" y="121"/>
                    <a:pt x="185" y="139"/>
                    <a:pt x="211" y="139"/>
                  </a:cubicBezTo>
                  <a:cubicBezTo>
                    <a:pt x="239" y="139"/>
                    <a:pt x="264" y="120"/>
                    <a:pt x="282" y="107"/>
                  </a:cubicBezTo>
                  <a:cubicBezTo>
                    <a:pt x="282" y="60"/>
                    <a:pt x="282" y="60"/>
                    <a:pt x="282" y="60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1" y="71"/>
                    <a:pt x="213" y="127"/>
                    <a:pt x="154" y="69"/>
                  </a:cubicBezTo>
                  <a:close/>
                </a:path>
              </a:pathLst>
            </a:custGeom>
            <a:solidFill>
              <a:srgbClr val="FF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endParaRPr>
            </a:p>
          </p:txBody>
        </p:sp>
        <p:sp>
          <p:nvSpPr>
            <p:cNvPr id="15" name="Freeform 141"/>
            <p:cNvSpPr>
              <a:spLocks noChangeArrowheads="1"/>
            </p:cNvSpPr>
            <p:nvPr/>
          </p:nvSpPr>
          <p:spPr bwMode="auto">
            <a:xfrm>
              <a:off x="0" y="865062"/>
              <a:ext cx="1396091" cy="676633"/>
            </a:xfrm>
            <a:custGeom>
              <a:avLst/>
              <a:gdLst>
                <a:gd name="T0" fmla="*/ 2147483647 w 282"/>
                <a:gd name="T1" fmla="*/ 2147483647 h 138"/>
                <a:gd name="T2" fmla="*/ 2147483647 w 282"/>
                <a:gd name="T3" fmla="*/ 2147483647 h 138"/>
                <a:gd name="T4" fmla="*/ 0 w 282"/>
                <a:gd name="T5" fmla="*/ 2147483647 h 138"/>
                <a:gd name="T6" fmla="*/ 0 w 282"/>
                <a:gd name="T7" fmla="*/ 2147483647 h 138"/>
                <a:gd name="T8" fmla="*/ 2147483647 w 282"/>
                <a:gd name="T9" fmla="*/ 2147483647 h 138"/>
                <a:gd name="T10" fmla="*/ 2147483647 w 282"/>
                <a:gd name="T11" fmla="*/ 2147483647 h 138"/>
                <a:gd name="T12" fmla="*/ 2147483647 w 282"/>
                <a:gd name="T13" fmla="*/ 2147483647 h 138"/>
                <a:gd name="T14" fmla="*/ 2147483647 w 282"/>
                <a:gd name="T15" fmla="*/ 2147483647 h 138"/>
                <a:gd name="T16" fmla="*/ 2147483647 w 282"/>
                <a:gd name="T17" fmla="*/ 2147483647 h 138"/>
                <a:gd name="T18" fmla="*/ 2147483647 w 282"/>
                <a:gd name="T19" fmla="*/ 2147483647 h 1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2"/>
                <a:gd name="T31" fmla="*/ 0 h 138"/>
                <a:gd name="T32" fmla="*/ 282 w 282"/>
                <a:gd name="T33" fmla="*/ 138 h 13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2" h="138">
                  <a:moveTo>
                    <a:pt x="273" y="69"/>
                  </a:moveTo>
                  <a:cubicBezTo>
                    <a:pt x="271" y="71"/>
                    <a:pt x="213" y="127"/>
                    <a:pt x="154" y="69"/>
                  </a:cubicBezTo>
                  <a:cubicBezTo>
                    <a:pt x="86" y="0"/>
                    <a:pt x="47" y="24"/>
                    <a:pt x="0" y="57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11" y="94"/>
                    <a:pt x="11" y="94"/>
                    <a:pt x="11" y="94"/>
                  </a:cubicBezTo>
                  <a:cubicBezTo>
                    <a:pt x="14" y="91"/>
                    <a:pt x="72" y="36"/>
                    <a:pt x="130" y="94"/>
                  </a:cubicBezTo>
                  <a:cubicBezTo>
                    <a:pt x="157" y="121"/>
                    <a:pt x="185" y="138"/>
                    <a:pt x="211" y="138"/>
                  </a:cubicBezTo>
                  <a:cubicBezTo>
                    <a:pt x="239" y="138"/>
                    <a:pt x="264" y="120"/>
                    <a:pt x="282" y="107"/>
                  </a:cubicBezTo>
                  <a:cubicBezTo>
                    <a:pt x="282" y="60"/>
                    <a:pt x="282" y="60"/>
                    <a:pt x="282" y="60"/>
                  </a:cubicBezTo>
                  <a:lnTo>
                    <a:pt x="273" y="69"/>
                  </a:lnTo>
                  <a:close/>
                </a:path>
              </a:pathLst>
            </a:custGeom>
            <a:solidFill>
              <a:srgbClr val="FF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endParaRPr>
            </a:p>
          </p:txBody>
        </p:sp>
      </p:grpSp>
      <p:sp>
        <p:nvSpPr>
          <p:cNvPr id="16" name="Freeform 144"/>
          <p:cNvSpPr>
            <a:spLocks noEditPoints="1" noChangeArrowheads="1"/>
          </p:cNvSpPr>
          <p:nvPr/>
        </p:nvSpPr>
        <p:spPr bwMode="auto">
          <a:xfrm>
            <a:off x="5410200" y="1803400"/>
            <a:ext cx="785813" cy="692150"/>
          </a:xfrm>
          <a:custGeom>
            <a:avLst/>
            <a:gdLst>
              <a:gd name="T0" fmla="*/ 2147483647 w 288"/>
              <a:gd name="T1" fmla="*/ 2147483647 h 253"/>
              <a:gd name="T2" fmla="*/ 2147483647 w 288"/>
              <a:gd name="T3" fmla="*/ 2147483647 h 253"/>
              <a:gd name="T4" fmla="*/ 2147483647 w 288"/>
              <a:gd name="T5" fmla="*/ 2147483647 h 253"/>
              <a:gd name="T6" fmla="*/ 2147483647 w 288"/>
              <a:gd name="T7" fmla="*/ 0 h 253"/>
              <a:gd name="T8" fmla="*/ 2147483647 w 288"/>
              <a:gd name="T9" fmla="*/ 0 h 253"/>
              <a:gd name="T10" fmla="*/ 2147483647 w 288"/>
              <a:gd name="T11" fmla="*/ 2147483647 h 253"/>
              <a:gd name="T12" fmla="*/ 0 w 288"/>
              <a:gd name="T13" fmla="*/ 2147483647 h 253"/>
              <a:gd name="T14" fmla="*/ 0 w 288"/>
              <a:gd name="T15" fmla="*/ 2147483647 h 253"/>
              <a:gd name="T16" fmla="*/ 0 w 288"/>
              <a:gd name="T17" fmla="*/ 2147483647 h 253"/>
              <a:gd name="T18" fmla="*/ 2147483647 w 288"/>
              <a:gd name="T19" fmla="*/ 2147483647 h 253"/>
              <a:gd name="T20" fmla="*/ 2147483647 w 288"/>
              <a:gd name="T21" fmla="*/ 2147483647 h 253"/>
              <a:gd name="T22" fmla="*/ 2147483647 w 288"/>
              <a:gd name="T23" fmla="*/ 2147483647 h 253"/>
              <a:gd name="T24" fmla="*/ 2147483647 w 288"/>
              <a:gd name="T25" fmla="*/ 2147483647 h 253"/>
              <a:gd name="T26" fmla="*/ 2147483647 w 288"/>
              <a:gd name="T27" fmla="*/ 2147483647 h 253"/>
              <a:gd name="T28" fmla="*/ 2147483647 w 288"/>
              <a:gd name="T29" fmla="*/ 2147483647 h 253"/>
              <a:gd name="T30" fmla="*/ 2147483647 w 288"/>
              <a:gd name="T31" fmla="*/ 2147483647 h 253"/>
              <a:gd name="T32" fmla="*/ 2147483647 w 288"/>
              <a:gd name="T33" fmla="*/ 2147483647 h 253"/>
              <a:gd name="T34" fmla="*/ 2147483647 w 288"/>
              <a:gd name="T35" fmla="*/ 2147483647 h 253"/>
              <a:gd name="T36" fmla="*/ 2147483647 w 288"/>
              <a:gd name="T37" fmla="*/ 2147483647 h 253"/>
              <a:gd name="T38" fmla="*/ 2147483647 w 288"/>
              <a:gd name="T39" fmla="*/ 2147483647 h 253"/>
              <a:gd name="T40" fmla="*/ 2147483647 w 288"/>
              <a:gd name="T41" fmla="*/ 2147483647 h 253"/>
              <a:gd name="T42" fmla="*/ 2147483647 w 288"/>
              <a:gd name="T43" fmla="*/ 2147483647 h 253"/>
              <a:gd name="T44" fmla="*/ 2147483647 w 288"/>
              <a:gd name="T45" fmla="*/ 2147483647 h 253"/>
              <a:gd name="T46" fmla="*/ 2147483647 w 288"/>
              <a:gd name="T47" fmla="*/ 2147483647 h 253"/>
              <a:gd name="T48" fmla="*/ 2147483647 w 288"/>
              <a:gd name="T49" fmla="*/ 2147483647 h 253"/>
              <a:gd name="T50" fmla="*/ 2147483647 w 288"/>
              <a:gd name="T51" fmla="*/ 2147483647 h 253"/>
              <a:gd name="T52" fmla="*/ 2147483647 w 288"/>
              <a:gd name="T53" fmla="*/ 2147483647 h 253"/>
              <a:gd name="T54" fmla="*/ 2147483647 w 288"/>
              <a:gd name="T55" fmla="*/ 2147483647 h 253"/>
              <a:gd name="T56" fmla="*/ 2147483647 w 288"/>
              <a:gd name="T57" fmla="*/ 2147483647 h 253"/>
              <a:gd name="T58" fmla="*/ 2147483647 w 288"/>
              <a:gd name="T59" fmla="*/ 2147483647 h 253"/>
              <a:gd name="T60" fmla="*/ 2147483647 w 288"/>
              <a:gd name="T61" fmla="*/ 2147483647 h 253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288"/>
              <a:gd name="T94" fmla="*/ 0 h 253"/>
              <a:gd name="T95" fmla="*/ 288 w 288"/>
              <a:gd name="T96" fmla="*/ 253 h 253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288" h="253">
                <a:moveTo>
                  <a:pt x="288" y="63"/>
                </a:moveTo>
                <a:cubicBezTo>
                  <a:pt x="288" y="40"/>
                  <a:pt x="288" y="40"/>
                  <a:pt x="288" y="40"/>
                </a:cubicBezTo>
                <a:cubicBezTo>
                  <a:pt x="288" y="34"/>
                  <a:pt x="277" y="26"/>
                  <a:pt x="259" y="19"/>
                </a:cubicBezTo>
                <a:cubicBezTo>
                  <a:pt x="233" y="9"/>
                  <a:pt x="192" y="0"/>
                  <a:pt x="145" y="0"/>
                </a:cubicBezTo>
                <a:cubicBezTo>
                  <a:pt x="145" y="0"/>
                  <a:pt x="144" y="0"/>
                  <a:pt x="144" y="0"/>
                </a:cubicBezTo>
                <a:cubicBezTo>
                  <a:pt x="97" y="0"/>
                  <a:pt x="55" y="9"/>
                  <a:pt x="29" y="19"/>
                </a:cubicBezTo>
                <a:cubicBezTo>
                  <a:pt x="12" y="26"/>
                  <a:pt x="1" y="34"/>
                  <a:pt x="0" y="40"/>
                </a:cubicBezTo>
                <a:cubicBezTo>
                  <a:pt x="0" y="40"/>
                  <a:pt x="0" y="40"/>
                  <a:pt x="0" y="41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28"/>
                  <a:pt x="64" y="253"/>
                  <a:pt x="143" y="253"/>
                </a:cubicBezTo>
                <a:cubicBezTo>
                  <a:pt x="143" y="253"/>
                  <a:pt x="144" y="253"/>
                  <a:pt x="144" y="253"/>
                </a:cubicBezTo>
                <a:cubicBezTo>
                  <a:pt x="224" y="253"/>
                  <a:pt x="288" y="228"/>
                  <a:pt x="288" y="212"/>
                </a:cubicBezTo>
                <a:lnTo>
                  <a:pt x="288" y="63"/>
                </a:lnTo>
                <a:close/>
                <a:moveTo>
                  <a:pt x="144" y="29"/>
                </a:moveTo>
                <a:cubicBezTo>
                  <a:pt x="145" y="29"/>
                  <a:pt x="145" y="29"/>
                  <a:pt x="145" y="29"/>
                </a:cubicBezTo>
                <a:cubicBezTo>
                  <a:pt x="201" y="29"/>
                  <a:pt x="244" y="43"/>
                  <a:pt x="259" y="51"/>
                </a:cubicBezTo>
                <a:cubicBezTo>
                  <a:pt x="259" y="52"/>
                  <a:pt x="259" y="52"/>
                  <a:pt x="259" y="52"/>
                </a:cubicBezTo>
                <a:cubicBezTo>
                  <a:pt x="244" y="60"/>
                  <a:pt x="201" y="73"/>
                  <a:pt x="144" y="73"/>
                </a:cubicBezTo>
                <a:cubicBezTo>
                  <a:pt x="143" y="73"/>
                  <a:pt x="143" y="73"/>
                  <a:pt x="143" y="73"/>
                </a:cubicBezTo>
                <a:cubicBezTo>
                  <a:pt x="87" y="73"/>
                  <a:pt x="44" y="60"/>
                  <a:pt x="29" y="52"/>
                </a:cubicBezTo>
                <a:cubicBezTo>
                  <a:pt x="29" y="51"/>
                  <a:pt x="29" y="51"/>
                  <a:pt x="29" y="51"/>
                </a:cubicBezTo>
                <a:cubicBezTo>
                  <a:pt x="44" y="43"/>
                  <a:pt x="87" y="29"/>
                  <a:pt x="144" y="29"/>
                </a:cubicBezTo>
                <a:close/>
                <a:moveTo>
                  <a:pt x="144" y="162"/>
                </a:moveTo>
                <a:cubicBezTo>
                  <a:pt x="143" y="162"/>
                  <a:pt x="143" y="162"/>
                  <a:pt x="143" y="162"/>
                </a:cubicBezTo>
                <a:cubicBezTo>
                  <a:pt x="87" y="162"/>
                  <a:pt x="44" y="148"/>
                  <a:pt x="29" y="140"/>
                </a:cubicBezTo>
                <a:cubicBezTo>
                  <a:pt x="29" y="83"/>
                  <a:pt x="29" y="83"/>
                  <a:pt x="29" y="83"/>
                </a:cubicBezTo>
                <a:cubicBezTo>
                  <a:pt x="55" y="94"/>
                  <a:pt x="96" y="102"/>
                  <a:pt x="143" y="102"/>
                </a:cubicBezTo>
                <a:cubicBezTo>
                  <a:pt x="143" y="102"/>
                  <a:pt x="144" y="102"/>
                  <a:pt x="144" y="102"/>
                </a:cubicBezTo>
                <a:cubicBezTo>
                  <a:pt x="191" y="102"/>
                  <a:pt x="233" y="94"/>
                  <a:pt x="259" y="83"/>
                </a:cubicBezTo>
                <a:cubicBezTo>
                  <a:pt x="259" y="140"/>
                  <a:pt x="259" y="140"/>
                  <a:pt x="259" y="140"/>
                </a:cubicBezTo>
                <a:cubicBezTo>
                  <a:pt x="244" y="148"/>
                  <a:pt x="201" y="161"/>
                  <a:pt x="144" y="162"/>
                </a:cubicBezTo>
                <a:close/>
              </a:path>
            </a:pathLst>
          </a:custGeom>
          <a:solidFill>
            <a:srgbClr val="FFF6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7" name="Freeform 289"/>
          <p:cNvSpPr>
            <a:spLocks noEditPoints="1" noChangeArrowheads="1"/>
          </p:cNvSpPr>
          <p:nvPr/>
        </p:nvSpPr>
        <p:spPr bwMode="auto">
          <a:xfrm>
            <a:off x="2090738" y="1914525"/>
            <a:ext cx="573087" cy="581025"/>
          </a:xfrm>
          <a:custGeom>
            <a:avLst/>
            <a:gdLst>
              <a:gd name="T0" fmla="*/ 2147483647 w 284"/>
              <a:gd name="T1" fmla="*/ 2147483647 h 288"/>
              <a:gd name="T2" fmla="*/ 2147483647 w 284"/>
              <a:gd name="T3" fmla="*/ 0 h 288"/>
              <a:gd name="T4" fmla="*/ 0 w 284"/>
              <a:gd name="T5" fmla="*/ 0 h 288"/>
              <a:gd name="T6" fmla="*/ 0 w 284"/>
              <a:gd name="T7" fmla="*/ 2147483647 h 288"/>
              <a:gd name="T8" fmla="*/ 2147483647 w 284"/>
              <a:gd name="T9" fmla="*/ 2147483647 h 288"/>
              <a:gd name="T10" fmla="*/ 2147483647 w 284"/>
              <a:gd name="T11" fmla="*/ 2147483647 h 288"/>
              <a:gd name="T12" fmla="*/ 2147483647 w 284"/>
              <a:gd name="T13" fmla="*/ 2147483647 h 288"/>
              <a:gd name="T14" fmla="*/ 2147483647 w 284"/>
              <a:gd name="T15" fmla="*/ 2147483647 h 288"/>
              <a:gd name="T16" fmla="*/ 2147483647 w 284"/>
              <a:gd name="T17" fmla="*/ 2147483647 h 288"/>
              <a:gd name="T18" fmla="*/ 0 w 284"/>
              <a:gd name="T19" fmla="*/ 2147483647 h 288"/>
              <a:gd name="T20" fmla="*/ 0 w 284"/>
              <a:gd name="T21" fmla="*/ 2147483647 h 288"/>
              <a:gd name="T22" fmla="*/ 2147483647 w 284"/>
              <a:gd name="T23" fmla="*/ 2147483647 h 288"/>
              <a:gd name="T24" fmla="*/ 2147483647 w 284"/>
              <a:gd name="T25" fmla="*/ 2147483647 h 288"/>
              <a:gd name="T26" fmla="*/ 2147483647 w 284"/>
              <a:gd name="T27" fmla="*/ 2147483647 h 288"/>
              <a:gd name="T28" fmla="*/ 2147483647 w 284"/>
              <a:gd name="T29" fmla="*/ 2147483647 h 288"/>
              <a:gd name="T30" fmla="*/ 2147483647 w 284"/>
              <a:gd name="T31" fmla="*/ 2147483647 h 288"/>
              <a:gd name="T32" fmla="*/ 2147483647 w 284"/>
              <a:gd name="T33" fmla="*/ 2147483647 h 288"/>
              <a:gd name="T34" fmla="*/ 2147483647 w 284"/>
              <a:gd name="T35" fmla="*/ 2147483647 h 288"/>
              <a:gd name="T36" fmla="*/ 2147483647 w 284"/>
              <a:gd name="T37" fmla="*/ 2147483647 h 288"/>
              <a:gd name="T38" fmla="*/ 2147483647 w 284"/>
              <a:gd name="T39" fmla="*/ 2147483647 h 288"/>
              <a:gd name="T40" fmla="*/ 2147483647 w 284"/>
              <a:gd name="T41" fmla="*/ 2147483647 h 288"/>
              <a:gd name="T42" fmla="*/ 2147483647 w 284"/>
              <a:gd name="T43" fmla="*/ 2147483647 h 288"/>
              <a:gd name="T44" fmla="*/ 2147483647 w 284"/>
              <a:gd name="T45" fmla="*/ 2147483647 h 288"/>
              <a:gd name="T46" fmla="*/ 2147483647 w 284"/>
              <a:gd name="T47" fmla="*/ 2147483647 h 288"/>
              <a:gd name="T48" fmla="*/ 2147483647 w 284"/>
              <a:gd name="T49" fmla="*/ 2147483647 h 28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84"/>
              <a:gd name="T76" fmla="*/ 0 h 288"/>
              <a:gd name="T77" fmla="*/ 284 w 284"/>
              <a:gd name="T78" fmla="*/ 288 h 288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84" h="288">
                <a:moveTo>
                  <a:pt x="211" y="18"/>
                </a:moveTo>
                <a:cubicBezTo>
                  <a:pt x="177" y="1"/>
                  <a:pt x="144" y="0"/>
                  <a:pt x="14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7"/>
                  <a:pt x="0" y="67"/>
                  <a:pt x="0" y="67"/>
                </a:cubicBezTo>
                <a:cubicBezTo>
                  <a:pt x="140" y="67"/>
                  <a:pt x="140" y="67"/>
                  <a:pt x="140" y="67"/>
                </a:cubicBezTo>
                <a:cubicBezTo>
                  <a:pt x="141" y="67"/>
                  <a:pt x="161" y="68"/>
                  <a:pt x="180" y="78"/>
                </a:cubicBezTo>
                <a:cubicBezTo>
                  <a:pt x="205" y="91"/>
                  <a:pt x="217" y="112"/>
                  <a:pt x="217" y="145"/>
                </a:cubicBezTo>
                <a:cubicBezTo>
                  <a:pt x="217" y="177"/>
                  <a:pt x="206" y="198"/>
                  <a:pt x="182" y="210"/>
                </a:cubicBezTo>
                <a:cubicBezTo>
                  <a:pt x="162" y="221"/>
                  <a:pt x="140" y="221"/>
                  <a:pt x="140" y="221"/>
                </a:cubicBezTo>
                <a:cubicBezTo>
                  <a:pt x="0" y="221"/>
                  <a:pt x="0" y="221"/>
                  <a:pt x="0" y="221"/>
                </a:cubicBezTo>
                <a:cubicBezTo>
                  <a:pt x="0" y="288"/>
                  <a:pt x="0" y="288"/>
                  <a:pt x="0" y="288"/>
                </a:cubicBezTo>
                <a:cubicBezTo>
                  <a:pt x="140" y="288"/>
                  <a:pt x="140" y="288"/>
                  <a:pt x="140" y="288"/>
                </a:cubicBezTo>
                <a:cubicBezTo>
                  <a:pt x="144" y="288"/>
                  <a:pt x="177" y="288"/>
                  <a:pt x="210" y="271"/>
                </a:cubicBezTo>
                <a:cubicBezTo>
                  <a:pt x="258" y="247"/>
                  <a:pt x="284" y="203"/>
                  <a:pt x="284" y="145"/>
                </a:cubicBezTo>
                <a:cubicBezTo>
                  <a:pt x="284" y="87"/>
                  <a:pt x="258" y="42"/>
                  <a:pt x="211" y="18"/>
                </a:cubicBezTo>
                <a:close/>
                <a:moveTo>
                  <a:pt x="52" y="50"/>
                </a:moveTo>
                <a:cubicBezTo>
                  <a:pt x="19" y="50"/>
                  <a:pt x="19" y="50"/>
                  <a:pt x="19" y="50"/>
                </a:cubicBezTo>
                <a:cubicBezTo>
                  <a:pt x="19" y="17"/>
                  <a:pt x="19" y="17"/>
                  <a:pt x="19" y="17"/>
                </a:cubicBezTo>
                <a:cubicBezTo>
                  <a:pt x="52" y="17"/>
                  <a:pt x="52" y="17"/>
                  <a:pt x="52" y="17"/>
                </a:cubicBezTo>
                <a:lnTo>
                  <a:pt x="52" y="50"/>
                </a:lnTo>
                <a:close/>
                <a:moveTo>
                  <a:pt x="52" y="272"/>
                </a:moveTo>
                <a:cubicBezTo>
                  <a:pt x="19" y="272"/>
                  <a:pt x="19" y="272"/>
                  <a:pt x="19" y="272"/>
                </a:cubicBezTo>
                <a:cubicBezTo>
                  <a:pt x="19" y="238"/>
                  <a:pt x="19" y="238"/>
                  <a:pt x="19" y="238"/>
                </a:cubicBezTo>
                <a:cubicBezTo>
                  <a:pt x="52" y="238"/>
                  <a:pt x="52" y="238"/>
                  <a:pt x="52" y="238"/>
                </a:cubicBezTo>
                <a:lnTo>
                  <a:pt x="52" y="27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zh-CN" altLang="en-US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grpSp>
        <p:nvGrpSpPr>
          <p:cNvPr id="18" name="组合 10"/>
          <p:cNvGrpSpPr/>
          <p:nvPr/>
        </p:nvGrpSpPr>
        <p:grpSpPr bwMode="auto">
          <a:xfrm>
            <a:off x="5487283" y="4340384"/>
            <a:ext cx="741362" cy="719137"/>
            <a:chOff x="0" y="0"/>
            <a:chExt cx="1438915" cy="1396091"/>
          </a:xfrm>
          <a:solidFill>
            <a:schemeClr val="tx1"/>
          </a:solidFill>
        </p:grpSpPr>
        <p:sp>
          <p:nvSpPr>
            <p:cNvPr id="19" name="Freeform 394"/>
            <p:cNvSpPr>
              <a:spLocks noChangeArrowheads="1"/>
            </p:cNvSpPr>
            <p:nvPr/>
          </p:nvSpPr>
          <p:spPr bwMode="auto">
            <a:xfrm>
              <a:off x="0" y="925017"/>
              <a:ext cx="1438915" cy="471074"/>
            </a:xfrm>
            <a:custGeom>
              <a:avLst/>
              <a:gdLst>
                <a:gd name="T0" fmla="*/ 2147483647 w 290"/>
                <a:gd name="T1" fmla="*/ 2147483647 h 95"/>
                <a:gd name="T2" fmla="*/ 2147483647 w 290"/>
                <a:gd name="T3" fmla="*/ 2147483647 h 95"/>
                <a:gd name="T4" fmla="*/ 2147483647 w 290"/>
                <a:gd name="T5" fmla="*/ 2147483647 h 95"/>
                <a:gd name="T6" fmla="*/ 2147483647 w 290"/>
                <a:gd name="T7" fmla="*/ 2147483647 h 95"/>
                <a:gd name="T8" fmla="*/ 2147483647 w 290"/>
                <a:gd name="T9" fmla="*/ 2147483647 h 95"/>
                <a:gd name="T10" fmla="*/ 2147483647 w 290"/>
                <a:gd name="T11" fmla="*/ 2147483647 h 95"/>
                <a:gd name="T12" fmla="*/ 2147483647 w 290"/>
                <a:gd name="T13" fmla="*/ 2147483647 h 95"/>
                <a:gd name="T14" fmla="*/ 2147483647 w 290"/>
                <a:gd name="T15" fmla="*/ 2147483647 h 95"/>
                <a:gd name="T16" fmla="*/ 2147483647 w 290"/>
                <a:gd name="T17" fmla="*/ 2147483647 h 95"/>
                <a:gd name="T18" fmla="*/ 2147483647 w 290"/>
                <a:gd name="T19" fmla="*/ 2147483647 h 95"/>
                <a:gd name="T20" fmla="*/ 2147483647 w 290"/>
                <a:gd name="T21" fmla="*/ 2147483647 h 95"/>
                <a:gd name="T22" fmla="*/ 2147483647 w 290"/>
                <a:gd name="T23" fmla="*/ 2147483647 h 95"/>
                <a:gd name="T24" fmla="*/ 2147483647 w 290"/>
                <a:gd name="T25" fmla="*/ 2147483647 h 95"/>
                <a:gd name="T26" fmla="*/ 2147483647 w 290"/>
                <a:gd name="T27" fmla="*/ 0 h 95"/>
                <a:gd name="T28" fmla="*/ 2147483647 w 290"/>
                <a:gd name="T29" fmla="*/ 2147483647 h 95"/>
                <a:gd name="T30" fmla="*/ 0 w 290"/>
                <a:gd name="T31" fmla="*/ 2147483647 h 95"/>
                <a:gd name="T32" fmla="*/ 2147483647 w 290"/>
                <a:gd name="T33" fmla="*/ 2147483647 h 95"/>
                <a:gd name="T34" fmla="*/ 2147483647 w 290"/>
                <a:gd name="T35" fmla="*/ 2147483647 h 95"/>
                <a:gd name="T36" fmla="*/ 2147483647 w 290"/>
                <a:gd name="T37" fmla="*/ 2147483647 h 95"/>
                <a:gd name="T38" fmla="*/ 2147483647 w 290"/>
                <a:gd name="T39" fmla="*/ 2147483647 h 95"/>
                <a:gd name="T40" fmla="*/ 2147483647 w 290"/>
                <a:gd name="T41" fmla="*/ 2147483647 h 95"/>
                <a:gd name="T42" fmla="*/ 2147483647 w 290"/>
                <a:gd name="T43" fmla="*/ 2147483647 h 95"/>
                <a:gd name="T44" fmla="*/ 2147483647 w 290"/>
                <a:gd name="T45" fmla="*/ 2147483647 h 95"/>
                <a:gd name="T46" fmla="*/ 2147483647 w 290"/>
                <a:gd name="T47" fmla="*/ 2147483647 h 95"/>
                <a:gd name="T48" fmla="*/ 2147483647 w 290"/>
                <a:gd name="T49" fmla="*/ 2147483647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90"/>
                <a:gd name="T76" fmla="*/ 0 h 95"/>
                <a:gd name="T77" fmla="*/ 290 w 290"/>
                <a:gd name="T78" fmla="*/ 95 h 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90" h="95">
                  <a:moveTo>
                    <a:pt x="277" y="1"/>
                  </a:moveTo>
                  <a:cubicBezTo>
                    <a:pt x="275" y="3"/>
                    <a:pt x="274" y="4"/>
                    <a:pt x="272" y="5"/>
                  </a:cubicBezTo>
                  <a:cubicBezTo>
                    <a:pt x="263" y="10"/>
                    <a:pt x="254" y="15"/>
                    <a:pt x="244" y="19"/>
                  </a:cubicBezTo>
                  <a:cubicBezTo>
                    <a:pt x="244" y="21"/>
                    <a:pt x="245" y="23"/>
                    <a:pt x="244" y="24"/>
                  </a:cubicBezTo>
                  <a:cubicBezTo>
                    <a:pt x="241" y="28"/>
                    <a:pt x="238" y="32"/>
                    <a:pt x="234" y="35"/>
                  </a:cubicBezTo>
                  <a:cubicBezTo>
                    <a:pt x="217" y="47"/>
                    <a:pt x="194" y="51"/>
                    <a:pt x="174" y="54"/>
                  </a:cubicBezTo>
                  <a:cubicBezTo>
                    <a:pt x="164" y="55"/>
                    <a:pt x="155" y="55"/>
                    <a:pt x="146" y="55"/>
                  </a:cubicBezTo>
                  <a:cubicBezTo>
                    <a:pt x="132" y="55"/>
                    <a:pt x="118" y="54"/>
                    <a:pt x="105" y="52"/>
                  </a:cubicBezTo>
                  <a:cubicBezTo>
                    <a:pt x="94" y="50"/>
                    <a:pt x="83" y="47"/>
                    <a:pt x="72" y="43"/>
                  </a:cubicBezTo>
                  <a:cubicBezTo>
                    <a:pt x="63" y="39"/>
                    <a:pt x="54" y="34"/>
                    <a:pt x="48" y="27"/>
                  </a:cubicBezTo>
                  <a:cubicBezTo>
                    <a:pt x="46" y="25"/>
                    <a:pt x="44" y="22"/>
                    <a:pt x="45" y="20"/>
                  </a:cubicBezTo>
                  <a:cubicBezTo>
                    <a:pt x="45" y="19"/>
                    <a:pt x="45" y="18"/>
                    <a:pt x="45" y="18"/>
                  </a:cubicBezTo>
                  <a:cubicBezTo>
                    <a:pt x="43" y="17"/>
                    <a:pt x="40" y="16"/>
                    <a:pt x="37" y="15"/>
                  </a:cubicBezTo>
                  <a:cubicBezTo>
                    <a:pt x="27" y="10"/>
                    <a:pt x="18" y="5"/>
                    <a:pt x="11" y="0"/>
                  </a:cubicBezTo>
                  <a:cubicBezTo>
                    <a:pt x="8" y="4"/>
                    <a:pt x="4" y="8"/>
                    <a:pt x="2" y="13"/>
                  </a:cubicBezTo>
                  <a:cubicBezTo>
                    <a:pt x="0" y="17"/>
                    <a:pt x="0" y="21"/>
                    <a:pt x="0" y="26"/>
                  </a:cubicBezTo>
                  <a:cubicBezTo>
                    <a:pt x="1" y="31"/>
                    <a:pt x="1" y="37"/>
                    <a:pt x="3" y="42"/>
                  </a:cubicBezTo>
                  <a:cubicBezTo>
                    <a:pt x="9" y="59"/>
                    <a:pt x="28" y="70"/>
                    <a:pt x="43" y="77"/>
                  </a:cubicBezTo>
                  <a:cubicBezTo>
                    <a:pt x="75" y="90"/>
                    <a:pt x="110" y="95"/>
                    <a:pt x="144" y="95"/>
                  </a:cubicBezTo>
                  <a:cubicBezTo>
                    <a:pt x="149" y="95"/>
                    <a:pt x="154" y="95"/>
                    <a:pt x="159" y="95"/>
                  </a:cubicBezTo>
                  <a:cubicBezTo>
                    <a:pt x="195" y="94"/>
                    <a:pt x="233" y="88"/>
                    <a:pt x="264" y="68"/>
                  </a:cubicBezTo>
                  <a:cubicBezTo>
                    <a:pt x="274" y="62"/>
                    <a:pt x="285" y="52"/>
                    <a:pt x="287" y="39"/>
                  </a:cubicBezTo>
                  <a:cubicBezTo>
                    <a:pt x="287" y="35"/>
                    <a:pt x="288" y="32"/>
                    <a:pt x="288" y="28"/>
                  </a:cubicBezTo>
                  <a:cubicBezTo>
                    <a:pt x="290" y="20"/>
                    <a:pt x="287" y="12"/>
                    <a:pt x="282" y="6"/>
                  </a:cubicBezTo>
                  <a:cubicBezTo>
                    <a:pt x="280" y="5"/>
                    <a:pt x="279" y="3"/>
                    <a:pt x="27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endParaRPr>
            </a:p>
          </p:txBody>
        </p:sp>
        <p:sp>
          <p:nvSpPr>
            <p:cNvPr id="20" name="Freeform 395"/>
            <p:cNvSpPr>
              <a:spLocks noChangeArrowheads="1"/>
            </p:cNvSpPr>
            <p:nvPr/>
          </p:nvSpPr>
          <p:spPr bwMode="auto">
            <a:xfrm>
              <a:off x="1387525" y="950712"/>
              <a:ext cx="8565" cy="17130"/>
            </a:xfrm>
            <a:custGeom>
              <a:avLst/>
              <a:gdLst>
                <a:gd name="T0" fmla="*/ 0 w 3"/>
                <a:gd name="T1" fmla="*/ 0 h 3"/>
                <a:gd name="T2" fmla="*/ 2147483647 w 3"/>
                <a:gd name="T3" fmla="*/ 2147483647 h 3"/>
                <a:gd name="T4" fmla="*/ 2147483647 w 3"/>
                <a:gd name="T5" fmla="*/ 2147483647 h 3"/>
                <a:gd name="T6" fmla="*/ 0 w 3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0"/>
                  </a:moveTo>
                  <a:cubicBezTo>
                    <a:pt x="0" y="0"/>
                    <a:pt x="1" y="0"/>
                    <a:pt x="2" y="1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endParaRPr>
            </a:p>
          </p:txBody>
        </p:sp>
        <p:sp>
          <p:nvSpPr>
            <p:cNvPr id="21" name="Freeform 396"/>
            <p:cNvSpPr>
              <a:spLocks noChangeArrowheads="1"/>
            </p:cNvSpPr>
            <p:nvPr/>
          </p:nvSpPr>
          <p:spPr bwMode="auto">
            <a:xfrm>
              <a:off x="0" y="548158"/>
              <a:ext cx="1438915" cy="471074"/>
            </a:xfrm>
            <a:custGeom>
              <a:avLst/>
              <a:gdLst>
                <a:gd name="T0" fmla="*/ 2147483647 w 290"/>
                <a:gd name="T1" fmla="*/ 2147483647 h 95"/>
                <a:gd name="T2" fmla="*/ 2147483647 w 290"/>
                <a:gd name="T3" fmla="*/ 2147483647 h 95"/>
                <a:gd name="T4" fmla="*/ 2147483647 w 290"/>
                <a:gd name="T5" fmla="*/ 2147483647 h 95"/>
                <a:gd name="T6" fmla="*/ 2147483647 w 290"/>
                <a:gd name="T7" fmla="*/ 2147483647 h 95"/>
                <a:gd name="T8" fmla="*/ 2147483647 w 290"/>
                <a:gd name="T9" fmla="*/ 2147483647 h 95"/>
                <a:gd name="T10" fmla="*/ 2147483647 w 290"/>
                <a:gd name="T11" fmla="*/ 2147483647 h 95"/>
                <a:gd name="T12" fmla="*/ 2147483647 w 290"/>
                <a:gd name="T13" fmla="*/ 2147483647 h 95"/>
                <a:gd name="T14" fmla="*/ 2147483647 w 290"/>
                <a:gd name="T15" fmla="*/ 2147483647 h 95"/>
                <a:gd name="T16" fmla="*/ 2147483647 w 290"/>
                <a:gd name="T17" fmla="*/ 2147483647 h 95"/>
                <a:gd name="T18" fmla="*/ 2147483647 w 290"/>
                <a:gd name="T19" fmla="*/ 2147483647 h 95"/>
                <a:gd name="T20" fmla="*/ 2147483647 w 290"/>
                <a:gd name="T21" fmla="*/ 2147483647 h 95"/>
                <a:gd name="T22" fmla="*/ 2147483647 w 290"/>
                <a:gd name="T23" fmla="*/ 2147483647 h 95"/>
                <a:gd name="T24" fmla="*/ 2147483647 w 290"/>
                <a:gd name="T25" fmla="*/ 2147483647 h 95"/>
                <a:gd name="T26" fmla="*/ 2147483647 w 290"/>
                <a:gd name="T27" fmla="*/ 2147483647 h 95"/>
                <a:gd name="T28" fmla="*/ 2147483647 w 290"/>
                <a:gd name="T29" fmla="*/ 2147483647 h 95"/>
                <a:gd name="T30" fmla="*/ 2147483647 w 290"/>
                <a:gd name="T31" fmla="*/ 0 h 95"/>
                <a:gd name="T32" fmla="*/ 2147483647 w 290"/>
                <a:gd name="T33" fmla="*/ 2147483647 h 95"/>
                <a:gd name="T34" fmla="*/ 0 w 290"/>
                <a:gd name="T35" fmla="*/ 2147483647 h 95"/>
                <a:gd name="T36" fmla="*/ 2147483647 w 290"/>
                <a:gd name="T37" fmla="*/ 2147483647 h 95"/>
                <a:gd name="T38" fmla="*/ 2147483647 w 290"/>
                <a:gd name="T39" fmla="*/ 2147483647 h 95"/>
                <a:gd name="T40" fmla="*/ 2147483647 w 290"/>
                <a:gd name="T41" fmla="*/ 2147483647 h 95"/>
                <a:gd name="T42" fmla="*/ 2147483647 w 290"/>
                <a:gd name="T43" fmla="*/ 2147483647 h 95"/>
                <a:gd name="T44" fmla="*/ 2147483647 w 290"/>
                <a:gd name="T45" fmla="*/ 2147483647 h 95"/>
                <a:gd name="T46" fmla="*/ 2147483647 w 290"/>
                <a:gd name="T47" fmla="*/ 2147483647 h 95"/>
                <a:gd name="T48" fmla="*/ 2147483647 w 290"/>
                <a:gd name="T49" fmla="*/ 2147483647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90"/>
                <a:gd name="T76" fmla="*/ 0 h 95"/>
                <a:gd name="T77" fmla="*/ 290 w 290"/>
                <a:gd name="T78" fmla="*/ 95 h 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90" h="95">
                  <a:moveTo>
                    <a:pt x="288" y="28"/>
                  </a:moveTo>
                  <a:cubicBezTo>
                    <a:pt x="290" y="20"/>
                    <a:pt x="287" y="12"/>
                    <a:pt x="282" y="6"/>
                  </a:cubicBezTo>
                  <a:cubicBezTo>
                    <a:pt x="280" y="4"/>
                    <a:pt x="279" y="3"/>
                    <a:pt x="277" y="1"/>
                  </a:cubicBezTo>
                  <a:cubicBezTo>
                    <a:pt x="275" y="2"/>
                    <a:pt x="274" y="4"/>
                    <a:pt x="272" y="5"/>
                  </a:cubicBezTo>
                  <a:cubicBezTo>
                    <a:pt x="263" y="10"/>
                    <a:pt x="254" y="15"/>
                    <a:pt x="244" y="19"/>
                  </a:cubicBezTo>
                  <a:cubicBezTo>
                    <a:pt x="244" y="21"/>
                    <a:pt x="245" y="22"/>
                    <a:pt x="244" y="24"/>
                  </a:cubicBezTo>
                  <a:cubicBezTo>
                    <a:pt x="241" y="28"/>
                    <a:pt x="238" y="32"/>
                    <a:pt x="234" y="34"/>
                  </a:cubicBezTo>
                  <a:cubicBezTo>
                    <a:pt x="217" y="47"/>
                    <a:pt x="194" y="51"/>
                    <a:pt x="174" y="53"/>
                  </a:cubicBezTo>
                  <a:cubicBezTo>
                    <a:pt x="164" y="54"/>
                    <a:pt x="155" y="55"/>
                    <a:pt x="146" y="55"/>
                  </a:cubicBezTo>
                  <a:cubicBezTo>
                    <a:pt x="132" y="55"/>
                    <a:pt x="118" y="54"/>
                    <a:pt x="105" y="51"/>
                  </a:cubicBezTo>
                  <a:cubicBezTo>
                    <a:pt x="94" y="50"/>
                    <a:pt x="83" y="47"/>
                    <a:pt x="72" y="43"/>
                  </a:cubicBezTo>
                  <a:cubicBezTo>
                    <a:pt x="63" y="39"/>
                    <a:pt x="54" y="34"/>
                    <a:pt x="48" y="27"/>
                  </a:cubicBezTo>
                  <a:cubicBezTo>
                    <a:pt x="46" y="25"/>
                    <a:pt x="44" y="22"/>
                    <a:pt x="45" y="19"/>
                  </a:cubicBezTo>
                  <a:cubicBezTo>
                    <a:pt x="45" y="19"/>
                    <a:pt x="45" y="18"/>
                    <a:pt x="45" y="18"/>
                  </a:cubicBezTo>
                  <a:cubicBezTo>
                    <a:pt x="43" y="16"/>
                    <a:pt x="40" y="15"/>
                    <a:pt x="37" y="14"/>
                  </a:cubicBezTo>
                  <a:cubicBezTo>
                    <a:pt x="27" y="10"/>
                    <a:pt x="18" y="5"/>
                    <a:pt x="11" y="0"/>
                  </a:cubicBezTo>
                  <a:cubicBezTo>
                    <a:pt x="8" y="3"/>
                    <a:pt x="4" y="8"/>
                    <a:pt x="2" y="12"/>
                  </a:cubicBezTo>
                  <a:cubicBezTo>
                    <a:pt x="0" y="17"/>
                    <a:pt x="0" y="21"/>
                    <a:pt x="0" y="26"/>
                  </a:cubicBezTo>
                  <a:cubicBezTo>
                    <a:pt x="1" y="31"/>
                    <a:pt x="1" y="37"/>
                    <a:pt x="3" y="42"/>
                  </a:cubicBezTo>
                  <a:cubicBezTo>
                    <a:pt x="9" y="59"/>
                    <a:pt x="28" y="70"/>
                    <a:pt x="43" y="77"/>
                  </a:cubicBezTo>
                  <a:cubicBezTo>
                    <a:pt x="75" y="90"/>
                    <a:pt x="110" y="95"/>
                    <a:pt x="144" y="95"/>
                  </a:cubicBezTo>
                  <a:cubicBezTo>
                    <a:pt x="149" y="95"/>
                    <a:pt x="154" y="95"/>
                    <a:pt x="159" y="95"/>
                  </a:cubicBezTo>
                  <a:cubicBezTo>
                    <a:pt x="195" y="93"/>
                    <a:pt x="233" y="87"/>
                    <a:pt x="264" y="68"/>
                  </a:cubicBezTo>
                  <a:cubicBezTo>
                    <a:pt x="274" y="61"/>
                    <a:pt x="285" y="52"/>
                    <a:pt x="287" y="39"/>
                  </a:cubicBezTo>
                  <a:cubicBezTo>
                    <a:pt x="287" y="35"/>
                    <a:pt x="288" y="32"/>
                    <a:pt x="28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endParaRPr>
            </a:p>
          </p:txBody>
        </p:sp>
        <p:sp>
          <p:nvSpPr>
            <p:cNvPr id="22" name="Freeform 397"/>
            <p:cNvSpPr>
              <a:spLocks noChangeArrowheads="1"/>
            </p:cNvSpPr>
            <p:nvPr/>
          </p:nvSpPr>
          <p:spPr bwMode="auto">
            <a:xfrm>
              <a:off x="1387525" y="573853"/>
              <a:ext cx="8565" cy="17130"/>
            </a:xfrm>
            <a:custGeom>
              <a:avLst/>
              <a:gdLst>
                <a:gd name="T0" fmla="*/ 0 w 3"/>
                <a:gd name="T1" fmla="*/ 0 h 4"/>
                <a:gd name="T2" fmla="*/ 2147483647 w 3"/>
                <a:gd name="T3" fmla="*/ 2147483647 h 4"/>
                <a:gd name="T4" fmla="*/ 2147483647 w 3"/>
                <a:gd name="T5" fmla="*/ 2147483647 h 4"/>
                <a:gd name="T6" fmla="*/ 0 w 3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4"/>
                <a:gd name="T14" fmla="*/ 3 w 3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4">
                  <a:moveTo>
                    <a:pt x="0" y="0"/>
                  </a:moveTo>
                  <a:cubicBezTo>
                    <a:pt x="0" y="0"/>
                    <a:pt x="1" y="1"/>
                    <a:pt x="2" y="2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endParaRPr>
            </a:p>
          </p:txBody>
        </p:sp>
        <p:sp>
          <p:nvSpPr>
            <p:cNvPr id="23" name="Freeform 398"/>
            <p:cNvSpPr>
              <a:spLocks noChangeArrowheads="1"/>
            </p:cNvSpPr>
            <p:nvPr/>
          </p:nvSpPr>
          <p:spPr bwMode="auto">
            <a:xfrm>
              <a:off x="548158" y="102779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endParaRPr>
            </a:p>
          </p:txBody>
        </p:sp>
        <p:sp>
          <p:nvSpPr>
            <p:cNvPr id="24" name="Freeform 399"/>
            <p:cNvSpPr>
              <a:spLocks noChangeArrowheads="1"/>
            </p:cNvSpPr>
            <p:nvPr/>
          </p:nvSpPr>
          <p:spPr bwMode="auto">
            <a:xfrm>
              <a:off x="1387525" y="196994"/>
              <a:ext cx="8565" cy="17130"/>
            </a:xfrm>
            <a:custGeom>
              <a:avLst/>
              <a:gdLst>
                <a:gd name="T0" fmla="*/ 0 w 3"/>
                <a:gd name="T1" fmla="*/ 0 h 4"/>
                <a:gd name="T2" fmla="*/ 2147483647 w 3"/>
                <a:gd name="T3" fmla="*/ 2147483647 h 4"/>
                <a:gd name="T4" fmla="*/ 2147483647 w 3"/>
                <a:gd name="T5" fmla="*/ 2147483647 h 4"/>
                <a:gd name="T6" fmla="*/ 0 w 3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4"/>
                <a:gd name="T14" fmla="*/ 3 w 3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4">
                  <a:moveTo>
                    <a:pt x="0" y="0"/>
                  </a:moveTo>
                  <a:cubicBezTo>
                    <a:pt x="0" y="0"/>
                    <a:pt x="1" y="1"/>
                    <a:pt x="2" y="2"/>
                  </a:cubicBezTo>
                  <a:cubicBezTo>
                    <a:pt x="3" y="3"/>
                    <a:pt x="3" y="4"/>
                    <a:pt x="3" y="4"/>
                  </a:cubicBezTo>
                  <a:cubicBezTo>
                    <a:pt x="3" y="4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endParaRPr>
            </a:p>
          </p:txBody>
        </p:sp>
        <p:sp>
          <p:nvSpPr>
            <p:cNvPr id="25" name="Freeform 400"/>
            <p:cNvSpPr>
              <a:spLocks noEditPoints="1" noChangeArrowheads="1"/>
            </p:cNvSpPr>
            <p:nvPr/>
          </p:nvSpPr>
          <p:spPr bwMode="auto">
            <a:xfrm>
              <a:off x="0" y="0"/>
              <a:ext cx="1438915" cy="642373"/>
            </a:xfrm>
            <a:custGeom>
              <a:avLst/>
              <a:gdLst>
                <a:gd name="T0" fmla="*/ 2147483647 w 290"/>
                <a:gd name="T1" fmla="*/ 2147483647 h 130"/>
                <a:gd name="T2" fmla="*/ 2147483647 w 290"/>
                <a:gd name="T3" fmla="*/ 2147483647 h 130"/>
                <a:gd name="T4" fmla="*/ 2147483647 w 290"/>
                <a:gd name="T5" fmla="*/ 2147483647 h 130"/>
                <a:gd name="T6" fmla="*/ 2147483647 w 290"/>
                <a:gd name="T7" fmla="*/ 2147483647 h 130"/>
                <a:gd name="T8" fmla="*/ 2147483647 w 290"/>
                <a:gd name="T9" fmla="*/ 2147483647 h 130"/>
                <a:gd name="T10" fmla="*/ 2147483647 w 290"/>
                <a:gd name="T11" fmla="*/ 2147483647 h 130"/>
                <a:gd name="T12" fmla="*/ 2147483647 w 290"/>
                <a:gd name="T13" fmla="*/ 2147483647 h 130"/>
                <a:gd name="T14" fmla="*/ 2147483647 w 290"/>
                <a:gd name="T15" fmla="*/ 2147483647 h 130"/>
                <a:gd name="T16" fmla="*/ 2147483647 w 290"/>
                <a:gd name="T17" fmla="*/ 0 h 130"/>
                <a:gd name="T18" fmla="*/ 2147483647 w 290"/>
                <a:gd name="T19" fmla="*/ 0 h 130"/>
                <a:gd name="T20" fmla="*/ 2147483647 w 290"/>
                <a:gd name="T21" fmla="*/ 2147483647 h 130"/>
                <a:gd name="T22" fmla="*/ 2147483647 w 290"/>
                <a:gd name="T23" fmla="*/ 2147483647 h 130"/>
                <a:gd name="T24" fmla="*/ 2147483647 w 290"/>
                <a:gd name="T25" fmla="*/ 2147483647 h 130"/>
                <a:gd name="T26" fmla="*/ 0 w 290"/>
                <a:gd name="T27" fmla="*/ 2147483647 h 130"/>
                <a:gd name="T28" fmla="*/ 2147483647 w 290"/>
                <a:gd name="T29" fmla="*/ 2147483647 h 130"/>
                <a:gd name="T30" fmla="*/ 2147483647 w 290"/>
                <a:gd name="T31" fmla="*/ 2147483647 h 130"/>
                <a:gd name="T32" fmla="*/ 2147483647 w 290"/>
                <a:gd name="T33" fmla="*/ 2147483647 h 130"/>
                <a:gd name="T34" fmla="*/ 2147483647 w 290"/>
                <a:gd name="T35" fmla="*/ 2147483647 h 130"/>
                <a:gd name="T36" fmla="*/ 2147483647 w 290"/>
                <a:gd name="T37" fmla="*/ 2147483647 h 130"/>
                <a:gd name="T38" fmla="*/ 2147483647 w 290"/>
                <a:gd name="T39" fmla="*/ 2147483647 h 130"/>
                <a:gd name="T40" fmla="*/ 2147483647 w 290"/>
                <a:gd name="T41" fmla="*/ 2147483647 h 130"/>
                <a:gd name="T42" fmla="*/ 2147483647 w 290"/>
                <a:gd name="T43" fmla="*/ 2147483647 h 130"/>
                <a:gd name="T44" fmla="*/ 2147483647 w 290"/>
                <a:gd name="T45" fmla="*/ 2147483647 h 130"/>
                <a:gd name="T46" fmla="*/ 2147483647 w 290"/>
                <a:gd name="T47" fmla="*/ 2147483647 h 130"/>
                <a:gd name="T48" fmla="*/ 2147483647 w 290"/>
                <a:gd name="T49" fmla="*/ 2147483647 h 130"/>
                <a:gd name="T50" fmla="*/ 2147483647 w 290"/>
                <a:gd name="T51" fmla="*/ 2147483647 h 130"/>
                <a:gd name="T52" fmla="*/ 2147483647 w 290"/>
                <a:gd name="T53" fmla="*/ 2147483647 h 130"/>
                <a:gd name="T54" fmla="*/ 2147483647 w 290"/>
                <a:gd name="T55" fmla="*/ 2147483647 h 130"/>
                <a:gd name="T56" fmla="*/ 2147483647 w 290"/>
                <a:gd name="T57" fmla="*/ 2147483647 h 130"/>
                <a:gd name="T58" fmla="*/ 2147483647 w 290"/>
                <a:gd name="T59" fmla="*/ 2147483647 h 130"/>
                <a:gd name="T60" fmla="*/ 2147483647 w 290"/>
                <a:gd name="T61" fmla="*/ 2147483647 h 130"/>
                <a:gd name="T62" fmla="*/ 2147483647 w 290"/>
                <a:gd name="T63" fmla="*/ 2147483647 h 130"/>
                <a:gd name="T64" fmla="*/ 2147483647 w 290"/>
                <a:gd name="T65" fmla="*/ 2147483647 h 130"/>
                <a:gd name="T66" fmla="*/ 2147483647 w 290"/>
                <a:gd name="T67" fmla="*/ 2147483647 h 13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90"/>
                <a:gd name="T103" fmla="*/ 0 h 130"/>
                <a:gd name="T104" fmla="*/ 290 w 290"/>
                <a:gd name="T105" fmla="*/ 130 h 13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90" h="130">
                  <a:moveTo>
                    <a:pt x="43" y="111"/>
                  </a:moveTo>
                  <a:cubicBezTo>
                    <a:pt x="75" y="125"/>
                    <a:pt x="110" y="130"/>
                    <a:pt x="144" y="130"/>
                  </a:cubicBezTo>
                  <a:cubicBezTo>
                    <a:pt x="149" y="130"/>
                    <a:pt x="154" y="130"/>
                    <a:pt x="159" y="129"/>
                  </a:cubicBezTo>
                  <a:cubicBezTo>
                    <a:pt x="195" y="128"/>
                    <a:pt x="233" y="122"/>
                    <a:pt x="264" y="103"/>
                  </a:cubicBezTo>
                  <a:cubicBezTo>
                    <a:pt x="274" y="96"/>
                    <a:pt x="285" y="87"/>
                    <a:pt x="287" y="74"/>
                  </a:cubicBezTo>
                  <a:cubicBezTo>
                    <a:pt x="287" y="70"/>
                    <a:pt x="288" y="66"/>
                    <a:pt x="288" y="63"/>
                  </a:cubicBezTo>
                  <a:cubicBezTo>
                    <a:pt x="290" y="55"/>
                    <a:pt x="287" y="47"/>
                    <a:pt x="282" y="41"/>
                  </a:cubicBezTo>
                  <a:cubicBezTo>
                    <a:pt x="269" y="25"/>
                    <a:pt x="247" y="17"/>
                    <a:pt x="228" y="11"/>
                  </a:cubicBezTo>
                  <a:cubicBezTo>
                    <a:pt x="205" y="4"/>
                    <a:pt x="181" y="1"/>
                    <a:pt x="157" y="0"/>
                  </a:cubicBezTo>
                  <a:cubicBezTo>
                    <a:pt x="152" y="0"/>
                    <a:pt x="147" y="0"/>
                    <a:pt x="142" y="0"/>
                  </a:cubicBezTo>
                  <a:cubicBezTo>
                    <a:pt x="123" y="0"/>
                    <a:pt x="104" y="1"/>
                    <a:pt x="86" y="4"/>
                  </a:cubicBezTo>
                  <a:cubicBezTo>
                    <a:pt x="64" y="8"/>
                    <a:pt x="42" y="14"/>
                    <a:pt x="23" y="26"/>
                  </a:cubicBezTo>
                  <a:cubicBezTo>
                    <a:pt x="15" y="31"/>
                    <a:pt x="6" y="38"/>
                    <a:pt x="2" y="47"/>
                  </a:cubicBezTo>
                  <a:cubicBezTo>
                    <a:pt x="0" y="51"/>
                    <a:pt x="0" y="56"/>
                    <a:pt x="0" y="60"/>
                  </a:cubicBezTo>
                  <a:cubicBezTo>
                    <a:pt x="1" y="66"/>
                    <a:pt x="1" y="72"/>
                    <a:pt x="3" y="77"/>
                  </a:cubicBezTo>
                  <a:cubicBezTo>
                    <a:pt x="9" y="94"/>
                    <a:pt x="28" y="105"/>
                    <a:pt x="43" y="111"/>
                  </a:cubicBezTo>
                  <a:close/>
                  <a:moveTo>
                    <a:pt x="45" y="54"/>
                  </a:moveTo>
                  <a:cubicBezTo>
                    <a:pt x="45" y="53"/>
                    <a:pt x="45" y="52"/>
                    <a:pt x="46" y="51"/>
                  </a:cubicBezTo>
                  <a:cubicBezTo>
                    <a:pt x="48" y="47"/>
                    <a:pt x="52" y="43"/>
                    <a:pt x="56" y="40"/>
                  </a:cubicBezTo>
                  <a:cubicBezTo>
                    <a:pt x="71" y="28"/>
                    <a:pt x="9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21" y="19"/>
                    <a:pt x="132" y="19"/>
                    <a:pt x="143" y="19"/>
                  </a:cubicBezTo>
                  <a:cubicBezTo>
                    <a:pt x="155" y="19"/>
                    <a:pt x="166" y="20"/>
                    <a:pt x="178" y="21"/>
                  </a:cubicBezTo>
                  <a:cubicBezTo>
                    <a:pt x="192" y="23"/>
                    <a:pt x="206" y="27"/>
                    <a:pt x="219" y="33"/>
                  </a:cubicBezTo>
                  <a:cubicBezTo>
                    <a:pt x="227" y="37"/>
                    <a:pt x="235" y="41"/>
                    <a:pt x="240" y="48"/>
                  </a:cubicBezTo>
                  <a:cubicBezTo>
                    <a:pt x="242" y="51"/>
                    <a:pt x="246" y="55"/>
                    <a:pt x="244" y="59"/>
                  </a:cubicBezTo>
                  <a:cubicBezTo>
                    <a:pt x="241" y="63"/>
                    <a:pt x="238" y="66"/>
                    <a:pt x="234" y="69"/>
                  </a:cubicBezTo>
                  <a:cubicBezTo>
                    <a:pt x="217" y="81"/>
                    <a:pt x="194" y="86"/>
                    <a:pt x="174" y="88"/>
                  </a:cubicBezTo>
                  <a:cubicBezTo>
                    <a:pt x="164" y="89"/>
                    <a:pt x="155" y="90"/>
                    <a:pt x="146" y="90"/>
                  </a:cubicBezTo>
                  <a:cubicBezTo>
                    <a:pt x="132" y="90"/>
                    <a:pt x="118" y="88"/>
                    <a:pt x="105" y="86"/>
                  </a:cubicBezTo>
                  <a:cubicBezTo>
                    <a:pt x="94" y="84"/>
                    <a:pt x="83" y="82"/>
                    <a:pt x="72" y="77"/>
                  </a:cubicBezTo>
                  <a:cubicBezTo>
                    <a:pt x="63" y="74"/>
                    <a:pt x="54" y="69"/>
                    <a:pt x="48" y="61"/>
                  </a:cubicBezTo>
                  <a:cubicBezTo>
                    <a:pt x="46" y="59"/>
                    <a:pt x="44" y="57"/>
                    <a:pt x="45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endParaRPr>
            </a:p>
          </p:txBody>
        </p:sp>
        <p:sp>
          <p:nvSpPr>
            <p:cNvPr id="26" name="Freeform 401"/>
            <p:cNvSpPr>
              <a:spLocks noChangeArrowheads="1"/>
            </p:cNvSpPr>
            <p:nvPr/>
          </p:nvSpPr>
          <p:spPr bwMode="auto">
            <a:xfrm>
              <a:off x="548158" y="102779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split orient="vert"/>
      </p:transition>
    </mc:Choice>
    <mc:Fallback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453" y="838200"/>
            <a:ext cx="14243033" cy="6591301"/>
          </a:xfrm>
          <a:prstGeom prst="rect">
            <a:avLst/>
          </a:prstGeom>
        </p:spPr>
      </p:pic>
      <p:sp>
        <p:nvSpPr>
          <p:cNvPr id="125" name="矩形: 圆角 124"/>
          <p:cNvSpPr/>
          <p:nvPr/>
        </p:nvSpPr>
        <p:spPr>
          <a:xfrm>
            <a:off x="1727329" y="1701658"/>
            <a:ext cx="1219200" cy="44708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26" name="文本框 125"/>
          <p:cNvSpPr txBox="1"/>
          <p:nvPr/>
        </p:nvSpPr>
        <p:spPr>
          <a:xfrm>
            <a:off x="1727329" y="1678668"/>
            <a:ext cx="596129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添加标题</a:t>
            </a:r>
            <a:endParaRPr lang="en-US" altLang="zh-CN" sz="2000" b="1" dirty="0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单击此处添加文本单击此处添加单击此处添加文本单击此处添加</a:t>
            </a:r>
            <a:endParaRPr lang="zh-CN" altLang="en-US" sz="16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  <a:p>
            <a:pPr algn="ctr">
              <a:lnSpc>
                <a:spcPct val="150000"/>
              </a:lnSpc>
            </a:pPr>
            <a:endParaRPr lang="zh-CN" altLang="en-US" sz="14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27" name="矩形: 圆角 126"/>
          <p:cNvSpPr/>
          <p:nvPr/>
        </p:nvSpPr>
        <p:spPr>
          <a:xfrm>
            <a:off x="1727329" y="2962970"/>
            <a:ext cx="1219200" cy="44708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28" name="文本框 127"/>
          <p:cNvSpPr txBox="1"/>
          <p:nvPr/>
        </p:nvSpPr>
        <p:spPr>
          <a:xfrm>
            <a:off x="1727329" y="2887355"/>
            <a:ext cx="596129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添加标题</a:t>
            </a:r>
            <a:endParaRPr lang="en-US" altLang="zh-CN" sz="2000" b="1" dirty="0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单击此处添加文本单击此处添加单击此处添加文本单击此处添加</a:t>
            </a:r>
            <a:endParaRPr lang="zh-CN" altLang="en-US" sz="16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  <a:p>
            <a:pPr algn="ctr">
              <a:lnSpc>
                <a:spcPct val="150000"/>
              </a:lnSpc>
            </a:pPr>
            <a:endParaRPr lang="zh-CN" altLang="en-US" sz="14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29" name="矩形: 圆角 128"/>
          <p:cNvSpPr/>
          <p:nvPr/>
        </p:nvSpPr>
        <p:spPr>
          <a:xfrm>
            <a:off x="1727329" y="4133850"/>
            <a:ext cx="1219200" cy="44708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30" name="文本框 129"/>
          <p:cNvSpPr txBox="1"/>
          <p:nvPr/>
        </p:nvSpPr>
        <p:spPr>
          <a:xfrm>
            <a:off x="1727329" y="4047429"/>
            <a:ext cx="596129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添加标题</a:t>
            </a:r>
            <a:endParaRPr lang="en-US" altLang="zh-CN" sz="2000" b="1" dirty="0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单击此处添加文本单击此处添加单击此处添加文本单击此处添加</a:t>
            </a:r>
            <a:endParaRPr lang="zh-CN" altLang="en-US" sz="16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  <a:p>
            <a:pPr algn="ctr">
              <a:lnSpc>
                <a:spcPct val="150000"/>
              </a:lnSpc>
            </a:pPr>
            <a:endParaRPr lang="zh-CN" altLang="en-US" sz="14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pic>
        <p:nvPicPr>
          <p:cNvPr id="131" name="图片 13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360" b="39939"/>
          <a:stretch>
            <a:fillRect/>
          </a:stretch>
        </p:blipFill>
        <p:spPr>
          <a:xfrm>
            <a:off x="7777652" y="2084080"/>
            <a:ext cx="3964567" cy="39266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split orient="vert"/>
      </p:transition>
    </mc:Choice>
    <mc:Fallback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  <p:bldP spid="126" grpId="0"/>
      <p:bldP spid="127" grpId="0" animBg="1"/>
      <p:bldP spid="128" grpId="0"/>
      <p:bldP spid="129" grpId="0" animBg="1"/>
      <p:bldP spid="1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453" y="838200"/>
            <a:ext cx="14243033" cy="659130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17" y="3128749"/>
            <a:ext cx="4945873" cy="2839432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464870" y="4438441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Click here to add words</a:t>
            </a:r>
            <a:endParaRPr lang="zh-CN" altLang="en-US" sz="14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464870" y="4775507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Click here to add words</a:t>
            </a:r>
            <a:endParaRPr lang="zh-CN" altLang="en-US" sz="14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782717" y="4038331"/>
            <a:ext cx="2699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添加标题</a:t>
            </a:r>
            <a:endParaRPr lang="zh-CN" altLang="en-US" sz="2000" b="1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5438572" y="1823074"/>
            <a:ext cx="1907480" cy="190748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5744612" y="2133600"/>
            <a:ext cx="1295400" cy="12954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021908" y="2361315"/>
            <a:ext cx="1002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01</a:t>
            </a:r>
            <a:endParaRPr lang="zh-CN" altLang="en-US" sz="4800" b="1" dirty="0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8759654" y="4409152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Click here to add words</a:t>
            </a:r>
            <a:endParaRPr lang="zh-CN" altLang="en-US" sz="14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8759654" y="4746218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Click here to add words</a:t>
            </a:r>
            <a:endParaRPr lang="zh-CN" altLang="en-US" sz="14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9077501" y="4009042"/>
            <a:ext cx="2699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添加标题</a:t>
            </a:r>
            <a:endParaRPr lang="zh-CN" altLang="en-US" sz="2000" b="1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8733356" y="1793785"/>
            <a:ext cx="1907480" cy="190748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9039396" y="2104311"/>
            <a:ext cx="1295400" cy="12954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9316692" y="2332026"/>
            <a:ext cx="1002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02</a:t>
            </a:r>
            <a:endParaRPr lang="zh-CN" altLang="en-US" sz="4800" b="1" dirty="0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split orient="vert"/>
      </p:transition>
    </mc:Choice>
    <mc:Fallback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3" grpId="0" animBg="1"/>
      <p:bldP spid="20" grpId="0" animBg="1"/>
      <p:bldP spid="6" grpId="0"/>
      <p:bldP spid="36" grpId="0"/>
      <p:bldP spid="37" grpId="0"/>
      <p:bldP spid="38" grpId="0"/>
      <p:bldP spid="39" grpId="0" animBg="1"/>
      <p:bldP spid="40" grpId="0" animBg="1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454" y="838200"/>
            <a:ext cx="14243033" cy="659130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78337">
            <a:off x="8762999" y="-2447927"/>
            <a:ext cx="6858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067550" y="1447800"/>
            <a:ext cx="1428750" cy="34163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第二章节</a:t>
            </a:r>
            <a:endParaRPr lang="zh-CN" altLang="en-US" sz="54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910533" y="2609850"/>
            <a:ext cx="7810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单击此处添加标题</a:t>
            </a:r>
            <a:endParaRPr lang="en-US" altLang="zh-CN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  <a:p>
            <a:pPr algn="dist"/>
            <a:r>
              <a:rPr lang="zh-CN" altLang="en-US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单击此处添加标题</a:t>
            </a:r>
            <a:endParaRPr lang="zh-CN" altLang="en-US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  <a:p>
            <a:endParaRPr lang="zh-CN" altLang="en-US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72" t="54426" r="28175" b="6230"/>
          <a:stretch>
            <a:fillRect/>
          </a:stretch>
        </p:blipFill>
        <p:spPr>
          <a:xfrm>
            <a:off x="3832545" y="4133850"/>
            <a:ext cx="2031351" cy="16772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split orient="vert"/>
      </p:transition>
    </mc:Choice>
    <mc:Fallback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453" y="838200"/>
            <a:ext cx="14243033" cy="659130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529" y="1173332"/>
            <a:ext cx="5241471" cy="396771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15211" y="1450547"/>
            <a:ext cx="5724644" cy="433165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spc="600" dirty="0">
                <a:solidFill>
                  <a:schemeClr val="bg1"/>
                </a:solidFill>
                <a:latin typeface="文悦古典明朝体 (非商业使用) W5" pitchFamily="50" charset="-122"/>
                <a:ea typeface="文悦古典明朝体 (非商业使用) W5" pitchFamily="50" charset="-122"/>
                <a:sym typeface="WenYue GuDianMingChaoTi (Non-Commercial Use)" pitchFamily="50" charset="-122"/>
              </a:rPr>
              <a:t>千古回首杏雨西湖边</a:t>
            </a:r>
            <a:endParaRPr lang="en-US" altLang="zh-CN" sz="2400" spc="6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  <a:p>
            <a:endParaRPr lang="zh-CN" altLang="en-US" sz="2400" spc="6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  <a:p>
            <a:r>
              <a:rPr lang="zh-CN" altLang="en-US" sz="2400" spc="600" dirty="0">
                <a:solidFill>
                  <a:schemeClr val="bg1"/>
                </a:solidFill>
                <a:latin typeface="文悦古典明朝体 (非商业使用) W5" pitchFamily="50" charset="-122"/>
                <a:ea typeface="文悦古典明朝体 (非商业使用) W5" pitchFamily="50" charset="-122"/>
                <a:sym typeface="WenYue GuDianMingChaoTi (Non-Commercial Use)" pitchFamily="50" charset="-122"/>
              </a:rPr>
              <a:t>纸伞朦胧间洒下阴影一片</a:t>
            </a:r>
            <a:endParaRPr lang="en-US" altLang="zh-CN" sz="2400" spc="6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  <a:p>
            <a:endParaRPr lang="zh-CN" altLang="en-US" sz="2400" spc="6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  <a:p>
            <a:r>
              <a:rPr lang="zh-CN" altLang="en-US" sz="2400" spc="600" dirty="0">
                <a:solidFill>
                  <a:schemeClr val="bg1"/>
                </a:solidFill>
                <a:latin typeface="文悦古典明朝体 (非商业使用) W5" pitchFamily="50" charset="-122"/>
                <a:ea typeface="文悦古典明朝体 (非商业使用) W5" pitchFamily="50" charset="-122"/>
                <a:sym typeface="WenYue GuDianMingChaoTi (Non-Commercial Use)" pitchFamily="50" charset="-122"/>
              </a:rPr>
              <a:t>眉眼低垂微敛</a:t>
            </a:r>
            <a:endParaRPr lang="en-US" altLang="zh-CN" sz="2400" spc="6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  <a:p>
            <a:endParaRPr lang="zh-CN" altLang="en-US" sz="2400" spc="6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  <a:p>
            <a:r>
              <a:rPr lang="zh-CN" altLang="en-US" sz="2400" spc="600" dirty="0">
                <a:solidFill>
                  <a:schemeClr val="bg1"/>
                </a:solidFill>
                <a:latin typeface="文悦古典明朝体 (非商业使用) W5" pitchFamily="50" charset="-122"/>
                <a:ea typeface="文悦古典明朝体 (非商业使用) W5" pitchFamily="50" charset="-122"/>
                <a:sym typeface="WenYue GuDianMingChaoTi (Non-Commercial Use)" pitchFamily="50" charset="-122"/>
              </a:rPr>
              <a:t>风声掠过指尖</a:t>
            </a:r>
            <a:endParaRPr lang="en-US" altLang="zh-CN" sz="2400" spc="6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  <a:p>
            <a:endParaRPr lang="zh-CN" altLang="en-US" sz="2400" spc="6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  <a:p>
            <a:r>
              <a:rPr lang="zh-CN" altLang="en-US" sz="2400" spc="600" dirty="0">
                <a:solidFill>
                  <a:schemeClr val="bg1"/>
                </a:solidFill>
                <a:latin typeface="文悦古典明朝体 (非商业使用) W5" pitchFamily="50" charset="-122"/>
                <a:ea typeface="文悦古典明朝体 (非商业使用) W5" pitchFamily="50" charset="-122"/>
                <a:sym typeface="WenYue GuDianMingChaoTi (Non-Commercial Use)" pitchFamily="50" charset="-122"/>
              </a:rPr>
              <a:t>素衣映湖中月 水光潋滟</a:t>
            </a:r>
            <a:endParaRPr lang="en-US" altLang="zh-CN" sz="2400" spc="6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  <a:p>
            <a:endParaRPr lang="zh-CN" altLang="en-US" sz="2400" spc="6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  <a:p>
            <a:r>
              <a:rPr lang="zh-CN" altLang="en-US" sz="2400" spc="600" dirty="0">
                <a:solidFill>
                  <a:schemeClr val="bg1"/>
                </a:solidFill>
                <a:latin typeface="文悦古典明朝体 (非商业使用) W5" pitchFamily="50" charset="-122"/>
                <a:ea typeface="文悦古典明朝体 (非商业使用) W5" pitchFamily="50" charset="-122"/>
                <a:sym typeface="WenYue GuDianMingChaoTi (Non-Commercial Use)" pitchFamily="50" charset="-122"/>
              </a:rPr>
              <a:t>把盏笑谈世间 酒色清浅</a:t>
            </a:r>
            <a:endParaRPr lang="en-US" altLang="zh-CN" sz="2400" spc="6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  <a:p>
            <a:endParaRPr lang="zh-CN" altLang="en-US" sz="2400" spc="6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  <a:p>
            <a:r>
              <a:rPr lang="zh-CN" altLang="en-US" sz="2400" spc="600" dirty="0">
                <a:solidFill>
                  <a:schemeClr val="bg1"/>
                </a:solidFill>
                <a:latin typeface="文悦古典明朝体 (非商业使用) W5" pitchFamily="50" charset="-122"/>
                <a:ea typeface="文悦古典明朝体 (非商业使用) W5" pitchFamily="50" charset="-122"/>
                <a:sym typeface="WenYue GuDianMingChaoTi (Non-Commercial Use)" pitchFamily="50" charset="-122"/>
              </a:rPr>
              <a:t>琴音何处寄</a:t>
            </a:r>
            <a:endParaRPr lang="en-US" altLang="zh-CN" sz="2400" spc="6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  <a:p>
            <a:endParaRPr lang="zh-CN" altLang="en-US" sz="2400" spc="6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  <a:p>
            <a:endParaRPr lang="zh-CN" altLang="en-US" sz="2400" spc="6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split orient="vert"/>
      </p:transition>
    </mc:Choice>
    <mc:Fallback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好客模板www.haoke.com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6E4E4"/>
      </a:lt2>
      <a:accent1>
        <a:srgbClr val="215A69"/>
      </a:accent1>
      <a:accent2>
        <a:srgbClr val="215A69"/>
      </a:accent2>
      <a:accent3>
        <a:srgbClr val="215A69"/>
      </a:accent3>
      <a:accent4>
        <a:srgbClr val="215A69"/>
      </a:accent4>
      <a:accent5>
        <a:srgbClr val="215A69"/>
      </a:accent5>
      <a:accent6>
        <a:srgbClr val="215A69"/>
      </a:accent6>
      <a:hlink>
        <a:srgbClr val="2B2B2B"/>
      </a:hlink>
      <a:folHlink>
        <a:srgbClr val="2B2B2B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1173</Words>
  <Application>WPS 演示</Application>
  <PresentationFormat>宽屏</PresentationFormat>
  <Paragraphs>257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5" baseType="lpstr">
      <vt:lpstr>Arial</vt:lpstr>
      <vt:lpstr>宋体</vt:lpstr>
      <vt:lpstr>Wingdings</vt:lpstr>
      <vt:lpstr>文悦古典明朝体 (非商业使用) W5</vt:lpstr>
      <vt:lpstr>WenYue GuDianMingChaoTi (Non-Commercial Use)</vt:lpstr>
      <vt:lpstr>Calibri</vt:lpstr>
      <vt:lpstr>微软雅黑</vt:lpstr>
      <vt:lpstr>等线 Light</vt:lpstr>
      <vt:lpstr>等线</vt:lpstr>
      <vt:lpstr>Arial Unicode MS</vt:lpstr>
      <vt:lpstr>Verdana</vt:lpstr>
      <vt:lpstr>钟齐段宁行书</vt:lpstr>
      <vt:lpstr>好客模板www.haoke.com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一颗苹果</cp:lastModifiedBy>
  <cp:revision>5</cp:revision>
  <dcterms:created xsi:type="dcterms:W3CDTF">2019-04-23T09:09:00Z</dcterms:created>
  <dcterms:modified xsi:type="dcterms:W3CDTF">2021-09-07T03:51:34Z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7BD5073ED7DA47D9A6968766C92EA3A7</vt:lpwstr>
  </property>
</Properties>
</file>