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49" r:id="rId3"/>
    <p:sldId id="328" r:id="rId5"/>
    <p:sldId id="259" r:id="rId6"/>
    <p:sldId id="321" r:id="rId7"/>
    <p:sldId id="308" r:id="rId8"/>
    <p:sldId id="341" r:id="rId9"/>
    <p:sldId id="309" r:id="rId10"/>
    <p:sldId id="329" r:id="rId11"/>
    <p:sldId id="310" r:id="rId12"/>
    <p:sldId id="339" r:id="rId13"/>
    <p:sldId id="343" r:id="rId14"/>
    <p:sldId id="337" r:id="rId15"/>
    <p:sldId id="330" r:id="rId16"/>
    <p:sldId id="335" r:id="rId17"/>
    <p:sldId id="314" r:id="rId18"/>
    <p:sldId id="324" r:id="rId19"/>
    <p:sldId id="331" r:id="rId20"/>
    <p:sldId id="346" r:id="rId21"/>
    <p:sldId id="333" r:id="rId22"/>
    <p:sldId id="317" r:id="rId23"/>
    <p:sldId id="342" r:id="rId24"/>
    <p:sldId id="350" r:id="rId25"/>
  </p:sldIdLst>
  <p:sldSz cx="9144000" cy="5143500" type="screen16x9"/>
  <p:notesSz cx="6858000" cy="9144000"/>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77448C"/>
    <a:srgbClr val="595959"/>
    <a:srgbClr val="FFBF53"/>
    <a:srgbClr val="FF99FF"/>
    <a:srgbClr val="F7F8FA"/>
    <a:srgbClr val="CDCDCD"/>
    <a:srgbClr val="E2E2E2"/>
    <a:srgbClr val="EAEAEA"/>
    <a:srgbClr val="F7F7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76" autoAdjust="0"/>
    <p:restoredTop sz="96233" autoAdjust="0"/>
  </p:normalViewPr>
  <p:slideViewPr>
    <p:cSldViewPr snapToGrid="0" showGuides="1">
      <p:cViewPr varScale="1">
        <p:scale>
          <a:sx n="113" d="100"/>
          <a:sy n="113" d="100"/>
        </p:scale>
        <p:origin x="350" y="82"/>
      </p:cViewPr>
      <p:guideLst>
        <p:guide pos="7333"/>
        <p:guide orient="horz" pos="1888"/>
        <p:guide orient="horz" pos="3906"/>
        <p:guide orient="horz" pos="1416"/>
        <p:guide orient="horz" pos="2940"/>
        <p:guide pos="5500"/>
        <p:guide pos="2880"/>
      </p:guideLst>
    </p:cSldViewPr>
  </p:slideViewPr>
  <p:notesTextViewPr>
    <p:cViewPr>
      <p:scale>
        <a:sx n="75" d="100"/>
        <a:sy n="75"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1" Type="http://schemas.openxmlformats.org/officeDocument/2006/relationships/package" Target="../embeddings/Workbook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2"/>
            </a:solidFill>
            <a:ln>
              <a:noFill/>
            </a:ln>
            <a:effectLst/>
          </c:spPr>
          <c:invertIfNegative val="0"/>
          <c:dLbls>
            <c:delete val="1"/>
          </c:dLbls>
          <c:cat>
            <c:strRef>
              <c:f>Sheet1!$A$2:$A$7</c:f>
              <c:strCache>
                <c:ptCount val="6"/>
                <c:pt idx="0">
                  <c:v>1月份</c:v>
                </c:pt>
                <c:pt idx="1">
                  <c:v>2月份</c:v>
                </c:pt>
                <c:pt idx="2">
                  <c:v>3月份</c:v>
                </c:pt>
                <c:pt idx="3">
                  <c:v>4月份</c:v>
                </c:pt>
                <c:pt idx="4">
                  <c:v>5月份</c:v>
                </c:pt>
                <c:pt idx="5">
                  <c:v>6月份</c:v>
                </c:pt>
              </c:strCache>
            </c:strRef>
          </c:cat>
          <c:val>
            <c:numRef>
              <c:f>Sheet1!$B$2:$B$7</c:f>
              <c:numCache>
                <c:formatCode>General</c:formatCode>
                <c:ptCount val="6"/>
                <c:pt idx="0">
                  <c:v>1.5</c:v>
                </c:pt>
                <c:pt idx="1">
                  <c:v>2.5</c:v>
                </c:pt>
                <c:pt idx="2">
                  <c:v>3.5</c:v>
                </c:pt>
                <c:pt idx="3">
                  <c:v>4.5</c:v>
                </c:pt>
                <c:pt idx="4">
                  <c:v>3.1</c:v>
                </c:pt>
                <c:pt idx="5">
                  <c:v>3.9</c:v>
                </c:pt>
              </c:numCache>
            </c:numRef>
          </c:val>
        </c:ser>
        <c:dLbls>
          <c:showLegendKey val="0"/>
          <c:showVal val="0"/>
          <c:showCatName val="0"/>
          <c:showSerName val="0"/>
          <c:showPercent val="0"/>
          <c:showBubbleSize val="0"/>
        </c:dLbls>
        <c:gapWidth val="175"/>
        <c:overlap val="-27"/>
        <c:axId val="-575097760"/>
        <c:axId val="-575096672"/>
      </c:barChart>
      <c:catAx>
        <c:axId val="-575097760"/>
        <c:scaling>
          <c:orientation val="minMax"/>
        </c:scaling>
        <c:delete val="0"/>
        <c:axPos val="b"/>
        <c:numFmt formatCode="General" sourceLinked="1"/>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lang="zh-CN" sz="1050" b="0" i="0" u="none" strike="noStrike" kern="1200" baseline="0">
                <a:solidFill>
                  <a:schemeClr val="tx1">
                    <a:lumMod val="65000"/>
                    <a:lumOff val="35000"/>
                  </a:schemeClr>
                </a:solidFill>
                <a:latin typeface="ITC Avant Garde Std Bk" panose="020B0502020202020204" pitchFamily="34" charset="0"/>
                <a:ea typeface="方正正纤黑简体" panose="02000000000000000000" pitchFamily="2" charset="-122"/>
                <a:cs typeface="+mn-cs"/>
              </a:defRPr>
            </a:pPr>
          </a:p>
        </c:txPr>
        <c:crossAx val="-575096672"/>
        <c:crosses val="autoZero"/>
        <c:auto val="1"/>
        <c:lblAlgn val="ctr"/>
        <c:lblOffset val="100"/>
        <c:noMultiLvlLbl val="0"/>
      </c:catAx>
      <c:valAx>
        <c:axId val="-575096672"/>
        <c:scaling>
          <c:orientation val="minMax"/>
        </c:scaling>
        <c:delete val="0"/>
        <c:axPos val="l"/>
        <c:numFmt formatCode="General" sourceLinked="1"/>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ITC Avant Garde Std Bk" panose="020B0502020202020204" pitchFamily="34" charset="0"/>
                <a:ea typeface="+mn-ea"/>
                <a:cs typeface="+mn-cs"/>
              </a:defRPr>
            </a:pPr>
          </a:p>
        </c:txPr>
        <c:crossAx val="-57509776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3"/>
            </a:solidFill>
            <a:ln>
              <a:noFill/>
            </a:ln>
            <a:effectLst/>
          </c:spPr>
          <c:invertIfNegative val="0"/>
          <c:dPt>
            <c:idx val="3"/>
            <c:invertIfNegative val="0"/>
            <c:bubble3D val="0"/>
          </c:dPt>
          <c:dLbls>
            <c:delete val="1"/>
          </c:dLbls>
          <c:cat>
            <c:strRef>
              <c:f>Sheet1!$A$2:$A$7</c:f>
              <c:strCache>
                <c:ptCount val="6"/>
                <c:pt idx="0">
                  <c:v>7月份</c:v>
                </c:pt>
                <c:pt idx="1">
                  <c:v>8月份</c:v>
                </c:pt>
                <c:pt idx="2">
                  <c:v>9月份</c:v>
                </c:pt>
                <c:pt idx="3">
                  <c:v>10月份</c:v>
                </c:pt>
                <c:pt idx="4">
                  <c:v>11月份</c:v>
                </c:pt>
                <c:pt idx="5">
                  <c:v>12月份</c:v>
                </c:pt>
              </c:strCache>
            </c:strRef>
          </c:cat>
          <c:val>
            <c:numRef>
              <c:f>Sheet1!$B$2:$B$7</c:f>
              <c:numCache>
                <c:formatCode>General</c:formatCode>
                <c:ptCount val="6"/>
                <c:pt idx="0">
                  <c:v>1.5</c:v>
                </c:pt>
                <c:pt idx="1">
                  <c:v>2.5</c:v>
                </c:pt>
                <c:pt idx="2">
                  <c:v>3.5</c:v>
                </c:pt>
                <c:pt idx="3">
                  <c:v>4.5</c:v>
                </c:pt>
                <c:pt idx="4">
                  <c:v>3.1</c:v>
                </c:pt>
                <c:pt idx="5">
                  <c:v>3.9</c:v>
                </c:pt>
              </c:numCache>
            </c:numRef>
          </c:val>
        </c:ser>
        <c:dLbls>
          <c:showLegendKey val="0"/>
          <c:showVal val="0"/>
          <c:showCatName val="0"/>
          <c:showSerName val="0"/>
          <c:showPercent val="0"/>
          <c:showBubbleSize val="0"/>
        </c:dLbls>
        <c:gapWidth val="175"/>
        <c:overlap val="-27"/>
        <c:axId val="-575093952"/>
        <c:axId val="-891636624"/>
      </c:barChart>
      <c:catAx>
        <c:axId val="-575093952"/>
        <c:scaling>
          <c:orientation val="minMax"/>
        </c:scaling>
        <c:delete val="0"/>
        <c:axPos val="b"/>
        <c:numFmt formatCode="General" sourceLinked="1"/>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lang="zh-CN" sz="1050" b="0" i="0" u="none" strike="noStrike" kern="1200" baseline="0">
                <a:solidFill>
                  <a:schemeClr val="tx1">
                    <a:lumMod val="65000"/>
                    <a:lumOff val="35000"/>
                  </a:schemeClr>
                </a:solidFill>
                <a:latin typeface="ITC Avant Garde Std Bk" panose="020B0502020202020204" pitchFamily="34" charset="0"/>
                <a:ea typeface="方正正纤黑简体" panose="02000000000000000000" pitchFamily="2" charset="-122"/>
                <a:cs typeface="+mn-cs"/>
              </a:defRPr>
            </a:pPr>
          </a:p>
        </c:txPr>
        <c:crossAx val="-891636624"/>
        <c:crosses val="autoZero"/>
        <c:auto val="1"/>
        <c:lblAlgn val="ctr"/>
        <c:lblOffset val="100"/>
        <c:noMultiLvlLbl val="0"/>
      </c:catAx>
      <c:valAx>
        <c:axId val="-891636624"/>
        <c:scaling>
          <c:orientation val="minMax"/>
        </c:scaling>
        <c:delete val="0"/>
        <c:axPos val="l"/>
        <c:numFmt formatCode="General" sourceLinked="1"/>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ITC Avant Garde Std Bk" panose="020B0502020202020204" pitchFamily="34" charset="0"/>
                <a:ea typeface="+mn-ea"/>
                <a:cs typeface="+mn-cs"/>
              </a:defRPr>
            </a:pPr>
          </a:p>
        </c:txPr>
        <c:crossAx val="-57509395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a:effectLst>
              <a:innerShdw blurRad="127000" dist="50800" dir="13500000">
                <a:prstClr val="black">
                  <a:alpha val="30000"/>
                </a:prstClr>
              </a:innerShdw>
            </a:effectLst>
          </c:spPr>
          <c:explosion val="0"/>
          <c:dPt>
            <c:idx val="0"/>
            <c:bubble3D val="0"/>
            <c:spPr>
              <a:solidFill>
                <a:schemeClr val="accent1"/>
              </a:solidFill>
              <a:ln w="19050">
                <a:noFill/>
              </a:ln>
              <a:effectLst>
                <a:innerShdw blurRad="127000" dist="50800" dir="13500000">
                  <a:prstClr val="black">
                    <a:alpha val="30000"/>
                  </a:prstClr>
                </a:innerShdw>
              </a:effectLst>
            </c:spPr>
          </c:dPt>
          <c:dPt>
            <c:idx val="1"/>
            <c:bubble3D val="0"/>
            <c:spPr>
              <a:solidFill>
                <a:schemeClr val="bg1">
                  <a:lumMod val="85000"/>
                </a:schemeClr>
              </a:solidFill>
              <a:ln w="19050">
                <a:noFill/>
              </a:ln>
              <a:effectLst>
                <a:innerShdw blurRad="127000" dist="50800" dir="13500000">
                  <a:prstClr val="black">
                    <a:alpha val="30000"/>
                  </a:prstClr>
                </a:innerShdw>
              </a:effectLst>
            </c:spPr>
          </c:dPt>
          <c:dLbls>
            <c:delete val="1"/>
          </c:dLbls>
          <c:cat>
            <c:strRef>
              <c:f>Sheet1!$A$2:$A$3</c:f>
              <c:strCache>
                <c:ptCount val="2"/>
                <c:pt idx="0">
                  <c:v>第一季度</c:v>
                </c:pt>
                <c:pt idx="1">
                  <c:v>第二季度</c:v>
                </c:pt>
              </c:strCache>
            </c:strRef>
          </c:cat>
          <c:val>
            <c:numRef>
              <c:f>Sheet1!$B$2:$B$3</c:f>
              <c:numCache>
                <c:formatCode>General</c:formatCode>
                <c:ptCount val="2"/>
                <c:pt idx="0">
                  <c:v>60</c:v>
                </c:pt>
                <c:pt idx="1">
                  <c:v>40</c:v>
                </c:pt>
              </c:numCache>
            </c:numRef>
          </c:val>
        </c:ser>
        <c:dLbls>
          <c:showLegendKey val="0"/>
          <c:showVal val="0"/>
          <c:showCatName val="0"/>
          <c:showSerName val="0"/>
          <c:showPercent val="0"/>
          <c:showBubbleSize val="0"/>
          <c:showLeaderLines val="1"/>
        </c:dLbls>
        <c:firstSliceAng val="0"/>
        <c:holeSize val="86"/>
      </c:doughnutChart>
      <c:spPr>
        <a:noFill/>
        <a:ln>
          <a:noFill/>
        </a:ln>
        <a:effectLst/>
      </c:spPr>
    </c:plotArea>
    <c:plotVisOnly val="1"/>
    <c:dispBlanksAs val="gap"/>
    <c:showDLblsOverMax val="0"/>
  </c:chart>
  <c:spPr>
    <a:noFill/>
    <a:ln>
      <a:noFill/>
    </a:ln>
    <a:effectLst>
      <a:innerShdw blurRad="63500" dist="50800" dir="13500000">
        <a:prstClr val="black">
          <a:alpha val="50000"/>
        </a:prstClr>
      </a:innerShdw>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a:effectLst>
              <a:innerShdw blurRad="127000" dist="50800" dir="13500000">
                <a:prstClr val="black">
                  <a:alpha val="30000"/>
                </a:prstClr>
              </a:innerShdw>
            </a:effectLst>
          </c:spPr>
          <c:explosion val="0"/>
          <c:dPt>
            <c:idx val="0"/>
            <c:bubble3D val="0"/>
            <c:spPr>
              <a:solidFill>
                <a:schemeClr val="accent3"/>
              </a:solidFill>
              <a:ln w="19050">
                <a:noFill/>
              </a:ln>
              <a:effectLst>
                <a:innerShdw blurRad="127000" dist="50800" dir="13500000">
                  <a:prstClr val="black">
                    <a:alpha val="30000"/>
                  </a:prstClr>
                </a:innerShdw>
              </a:effectLst>
            </c:spPr>
          </c:dPt>
          <c:dPt>
            <c:idx val="1"/>
            <c:bubble3D val="0"/>
            <c:spPr>
              <a:solidFill>
                <a:schemeClr val="bg1">
                  <a:lumMod val="85000"/>
                </a:schemeClr>
              </a:solidFill>
              <a:ln w="19050">
                <a:noFill/>
              </a:ln>
              <a:effectLst>
                <a:innerShdw blurRad="127000" dist="50800" dir="13500000">
                  <a:prstClr val="black">
                    <a:alpha val="30000"/>
                  </a:prstClr>
                </a:innerShdw>
              </a:effectLst>
            </c:spPr>
          </c:dPt>
          <c:dLbls>
            <c:delete val="1"/>
          </c:dLbls>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ser>
        <c:dLbls>
          <c:showLegendKey val="0"/>
          <c:showVal val="0"/>
          <c:showCatName val="0"/>
          <c:showSerName val="0"/>
          <c:showPercent val="0"/>
          <c:showBubbleSize val="0"/>
          <c:showLeaderLines val="1"/>
        </c:dLbls>
        <c:firstSliceAng val="0"/>
        <c:holeSize val="86"/>
      </c:doughnutChart>
      <c:spPr>
        <a:noFill/>
        <a:ln>
          <a:noFill/>
        </a:ln>
        <a:effectLst/>
      </c:spPr>
    </c:plotArea>
    <c:plotVisOnly val="1"/>
    <c:dispBlanksAs val="gap"/>
    <c:showDLblsOverMax val="0"/>
  </c:chart>
  <c:spPr>
    <a:noFill/>
    <a:ln>
      <a:noFill/>
    </a:ln>
    <a:effectLst>
      <a:innerShdw blurRad="63500" dist="50800" dir="13500000">
        <a:prstClr val="black">
          <a:alpha val="50000"/>
        </a:prstClr>
      </a:innerShdw>
    </a:effectLst>
  </c:spPr>
  <c:txPr>
    <a:bodyPr/>
    <a:lstStyle/>
    <a:p>
      <a:pPr>
        <a:defRPr lang="zh-CN"/>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a:effectLst>
              <a:innerShdw blurRad="127000" dist="50800" dir="13500000">
                <a:prstClr val="black">
                  <a:alpha val="30000"/>
                </a:prstClr>
              </a:innerShdw>
            </a:effectLst>
          </c:spPr>
          <c:explosion val="0"/>
          <c:dPt>
            <c:idx val="0"/>
            <c:bubble3D val="0"/>
            <c:spPr>
              <a:solidFill>
                <a:schemeClr val="accent2"/>
              </a:solidFill>
              <a:ln w="19050">
                <a:noFill/>
              </a:ln>
              <a:effectLst>
                <a:innerShdw blurRad="127000" dist="50800" dir="13500000">
                  <a:prstClr val="black">
                    <a:alpha val="30000"/>
                  </a:prstClr>
                </a:innerShdw>
              </a:effectLst>
            </c:spPr>
          </c:dPt>
          <c:dPt>
            <c:idx val="1"/>
            <c:bubble3D val="0"/>
            <c:spPr>
              <a:solidFill>
                <a:schemeClr val="bg1">
                  <a:lumMod val="85000"/>
                </a:schemeClr>
              </a:solidFill>
              <a:ln w="19050">
                <a:noFill/>
              </a:ln>
              <a:effectLst>
                <a:innerShdw blurRad="127000" dist="50800" dir="13500000">
                  <a:prstClr val="black">
                    <a:alpha val="30000"/>
                  </a:prstClr>
                </a:innerShdw>
              </a:effectLst>
            </c:spPr>
          </c:dPt>
          <c:dLbls>
            <c:delete val="1"/>
          </c:dLbls>
          <c:cat>
            <c:strRef>
              <c:f>Sheet1!$A$2:$A$3</c:f>
              <c:strCache>
                <c:ptCount val="2"/>
                <c:pt idx="0">
                  <c:v>第一季度</c:v>
                </c:pt>
                <c:pt idx="1">
                  <c:v>第二季度</c:v>
                </c:pt>
              </c:strCache>
            </c:strRef>
          </c:cat>
          <c:val>
            <c:numRef>
              <c:f>Sheet1!$B$2:$B$3</c:f>
              <c:numCache>
                <c:formatCode>General</c:formatCode>
                <c:ptCount val="2"/>
                <c:pt idx="0">
                  <c:v>60</c:v>
                </c:pt>
                <c:pt idx="1">
                  <c:v>40</c:v>
                </c:pt>
              </c:numCache>
            </c:numRef>
          </c:val>
        </c:ser>
        <c:dLbls>
          <c:showLegendKey val="0"/>
          <c:showVal val="0"/>
          <c:showCatName val="0"/>
          <c:showSerName val="0"/>
          <c:showPercent val="0"/>
          <c:showBubbleSize val="0"/>
          <c:showLeaderLines val="1"/>
        </c:dLbls>
        <c:firstSliceAng val="0"/>
        <c:holeSize val="86"/>
      </c:doughnutChart>
      <c:spPr>
        <a:noFill/>
        <a:ln>
          <a:noFill/>
        </a:ln>
        <a:effectLst/>
      </c:spPr>
    </c:plotArea>
    <c:plotVisOnly val="1"/>
    <c:dispBlanksAs val="gap"/>
    <c:showDLblsOverMax val="0"/>
  </c:chart>
  <c:spPr>
    <a:noFill/>
    <a:ln>
      <a:noFill/>
    </a:ln>
    <a:effectLst>
      <a:innerShdw blurRad="63500" dist="50800" dir="13500000">
        <a:prstClr val="black">
          <a:alpha val="50000"/>
        </a:prstClr>
      </a:innerShdw>
    </a:effectLst>
  </c:spPr>
  <c:txPr>
    <a:bodyPr/>
    <a:lstStyle/>
    <a:p>
      <a:pPr>
        <a:defRPr lang="zh-CN"/>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F28D13-26FC-4530-9D3A-9D0CA85A8CB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9B631-81E8-4019-838E-748D95B6835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854725" y="773443"/>
            <a:ext cx="7434551"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4425042" y="4838923"/>
            <a:ext cx="293917" cy="1650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fld>
            <a:endParaRPr lang="en-US">
              <a:solidFill>
                <a:prstClr val="black">
                  <a:tint val="75000"/>
                </a:prstClr>
              </a:solidFill>
            </a:endParaRPr>
          </a:p>
        </p:txBody>
      </p:sp>
      <p:sp>
        <p:nvSpPr>
          <p:cNvPr id="9" name="灯片编号占位符 8"/>
          <p:cNvSpPr>
            <a:spLocks noGrp="1"/>
          </p:cNvSpPr>
          <p:nvPr>
            <p:ph type="sldNum" sz="quarter" idx="12"/>
          </p:nvPr>
        </p:nvSpPr>
        <p:spPr>
          <a:xfrm>
            <a:off x="3505200" y="4797170"/>
            <a:ext cx="2133600" cy="273844"/>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68580" tIns="34290" rIns="68580" bIns="34290"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68580" tIns="34290" rIns="68580" bIns="3429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68580" tIns="34290" rIns="68580" bIns="34290" rtlCol="0" anchor="ctr"/>
          <a:lstStyle>
            <a:lvl1pPr algn="l">
              <a:defRPr sz="1200">
                <a:solidFill>
                  <a:schemeClr val="tx1">
                    <a:tint val="75000"/>
                  </a:schemeClr>
                </a:solidFill>
              </a:defRPr>
            </a:lvl1pPr>
          </a:lstStyle>
          <a:p>
            <a:pPr>
              <a:defRPr/>
            </a:pPr>
            <a:fld id="{9196EC2F-0988-4314-AD4B-24FF16D7B45E}" type="datetime1">
              <a:rPr lang="en-US" altLang="zh-CN"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68580" tIns="34290" rIns="68580" bIns="3429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68580" tIns="34290" rIns="68580" bIns="34290" rtlCol="0" anchor="ctr"/>
          <a:lstStyle>
            <a:lvl1pPr algn="r">
              <a:defRPr sz="1200">
                <a:solidFill>
                  <a:schemeClr val="tx1">
                    <a:tint val="75000"/>
                  </a:schemeClr>
                </a:solidFill>
              </a:defRPr>
            </a:lvl1pPr>
          </a:lstStyle>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hart" Target="../charts/chart2.xml"/><Relationship Id="rId1"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chart" Target="../charts/char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2" name="标题 1"/>
          <p:cNvSpPr txBox="1"/>
          <p:nvPr/>
        </p:nvSpPr>
        <p:spPr>
          <a:xfrm>
            <a:off x="275343" y="291986"/>
            <a:ext cx="6257402" cy="4129917"/>
          </a:xfrm>
          <a:prstGeom prst="rect">
            <a:avLst/>
          </a:prstGeom>
          <a:blipFill dpi="0" rotWithShape="1">
            <a:blip r:embed="rId1">
              <a:duotone>
                <a:schemeClr val="accent1">
                  <a:shade val="45000"/>
                  <a:satMod val="135000"/>
                </a:schemeClr>
                <a:prstClr val="white"/>
              </a:duotone>
              <a:extLst>
                <a:ext uri="{BEBA8EAE-BF5A-486C-A8C5-ECC9F3942E4B}">
                  <a14:imgProps xmlns:a14="http://schemas.microsoft.com/office/drawing/2010/main">
                    <a14:imgLayer r:embed="rId2">
                      <a14:imgEffect>
                        <a14:brightnessContrast contrast="20000"/>
                      </a14:imgEffect>
                      <a14:imgEffect>
                        <a14:sharpenSoften amount="25000"/>
                      </a14:imgEffect>
                    </a14:imgLayer>
                  </a14:imgProps>
                </a:ext>
                <a:ext uri="{28A0092B-C50C-407E-A947-70E740481C1C}">
                  <a14:useLocalDpi xmlns:a14="http://schemas.microsoft.com/office/drawing/2010/main" val="0"/>
                </a:ext>
              </a:extLst>
            </a:blip>
            <a:srcRect/>
            <a:stretch>
              <a:fillRect l="-399" t="15154" r="47831" b="13820"/>
            </a:stretch>
          </a:blip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zh-CN" altLang="en-US" sz="6600" b="1" dirty="0">
              <a:ln>
                <a:solidFill>
                  <a:srgbClr val="01544A"/>
                </a:solidFill>
              </a:ln>
              <a:solidFill>
                <a:schemeClr val="bg1"/>
              </a:solidFill>
              <a:latin typeface="微软雅黑" panose="020B0503020204020204" pitchFamily="34" charset="-122"/>
              <a:ea typeface="微软雅黑" panose="020B0503020204020204" pitchFamily="34" charset="-122"/>
            </a:endParaRPr>
          </a:p>
        </p:txBody>
      </p:sp>
      <p:sp>
        <p:nvSpPr>
          <p:cNvPr id="43" name="Rectangle 3"/>
          <p:cNvSpPr txBox="1">
            <a:spLocks noChangeArrowheads="1"/>
          </p:cNvSpPr>
          <p:nvPr/>
        </p:nvSpPr>
        <p:spPr>
          <a:xfrm>
            <a:off x="2454247" y="2239764"/>
            <a:ext cx="6318000" cy="5024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zh-CN" altLang="en-US" sz="4000" b="1" dirty="0" smtClean="0">
                <a:solidFill>
                  <a:schemeClr val="accent1"/>
                </a:solidFill>
                <a:latin typeface="微软雅黑" panose="020B0503020204020204" pitchFamily="34" charset="-122"/>
                <a:ea typeface="微软雅黑" panose="020B0503020204020204" pitchFamily="34" charset="-122"/>
              </a:rPr>
              <a:t>述职报告工作总结模板</a:t>
            </a:r>
            <a:endParaRPr lang="zh-CN" altLang="en-US" sz="4000" b="1" dirty="0">
              <a:solidFill>
                <a:schemeClr val="accent1"/>
              </a:solidFill>
              <a:latin typeface="微软雅黑" panose="020B0503020204020204" pitchFamily="34" charset="-122"/>
              <a:ea typeface="微软雅黑" panose="020B0503020204020204" pitchFamily="34" charset="-122"/>
            </a:endParaRPr>
          </a:p>
        </p:txBody>
      </p:sp>
      <p:sp>
        <p:nvSpPr>
          <p:cNvPr id="44" name="Rectangle 4"/>
          <p:cNvSpPr txBox="1">
            <a:spLocks noChangeArrowheads="1"/>
          </p:cNvSpPr>
          <p:nvPr/>
        </p:nvSpPr>
        <p:spPr>
          <a:xfrm>
            <a:off x="3512056" y="3064818"/>
            <a:ext cx="3773197" cy="239681"/>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200" dirty="0">
                <a:solidFill>
                  <a:schemeClr val="accent1"/>
                </a:solidFill>
                <a:latin typeface="微软雅黑" panose="020B0503020204020204" pitchFamily="34" charset="-122"/>
                <a:ea typeface="微软雅黑" panose="020B0503020204020204" pitchFamily="34" charset="-122"/>
              </a:rPr>
              <a:t>框架完整的年终总结、工作汇报</a:t>
            </a:r>
            <a:r>
              <a:rPr lang="zh-CN" altLang="en-US" sz="1200" dirty="0" smtClean="0">
                <a:solidFill>
                  <a:schemeClr val="accent1"/>
                </a:solidFill>
                <a:latin typeface="微软雅黑" panose="020B0503020204020204" pitchFamily="34" charset="-122"/>
                <a:ea typeface="微软雅黑" panose="020B0503020204020204" pitchFamily="34" charset="-122"/>
              </a:rPr>
              <a:t>、述职报告</a:t>
            </a:r>
            <a:r>
              <a:rPr lang="en-US" altLang="zh-CN" sz="1200" dirty="0" smtClean="0">
                <a:solidFill>
                  <a:schemeClr val="accent1"/>
                </a:solidFill>
                <a:latin typeface="微软雅黑" panose="020B0503020204020204" pitchFamily="34" charset="-122"/>
                <a:ea typeface="微软雅黑" panose="020B0503020204020204" pitchFamily="34" charset="-122"/>
              </a:rPr>
              <a:t>PPT</a:t>
            </a:r>
            <a:r>
              <a:rPr lang="zh-CN" altLang="en-US" sz="1200" dirty="0" smtClean="0">
                <a:solidFill>
                  <a:schemeClr val="accent1"/>
                </a:solidFill>
                <a:latin typeface="微软雅黑" panose="020B0503020204020204" pitchFamily="34" charset="-122"/>
                <a:ea typeface="微软雅黑" panose="020B0503020204020204" pitchFamily="34" charset="-122"/>
              </a:rPr>
              <a:t>模板</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48" name="矩形 47"/>
          <p:cNvSpPr/>
          <p:nvPr/>
        </p:nvSpPr>
        <p:spPr>
          <a:xfrm>
            <a:off x="3470757" y="1162090"/>
            <a:ext cx="2142490" cy="990600"/>
          </a:xfrm>
          <a:prstGeom prst="rect">
            <a:avLst/>
          </a:prstGeom>
        </p:spPr>
        <p:txBody>
          <a:bodyPr wrap="none" lIns="68571" tIns="34285" rIns="68571" bIns="34285">
            <a:spAutoFit/>
          </a:bodyPr>
          <a:lstStyle/>
          <a:p>
            <a:pPr algn="r"/>
            <a:r>
              <a:rPr lang="en-US" altLang="zh-CN" sz="6000" b="1" dirty="0" smtClean="0">
                <a:solidFill>
                  <a:schemeClr val="accent1"/>
                </a:solidFill>
                <a:latin typeface="微软雅黑" panose="020B0503020204020204" pitchFamily="34" charset="-122"/>
                <a:ea typeface="微软雅黑" panose="020B0503020204020204" pitchFamily="34" charset="-122"/>
              </a:rPr>
              <a:t>20XX</a:t>
            </a:r>
            <a:endParaRPr lang="en-US" altLang="zh-CN" sz="6000" b="1" dirty="0" smtClean="0">
              <a:solidFill>
                <a:schemeClr val="accent1"/>
              </a:solidFill>
              <a:latin typeface="微软雅黑" panose="020B0503020204020204" pitchFamily="34" charset="-122"/>
              <a:ea typeface="微软雅黑" panose="020B0503020204020204" pitchFamily="34" charset="-122"/>
            </a:endParaRPr>
          </a:p>
        </p:txBody>
      </p:sp>
      <p:grpSp>
        <p:nvGrpSpPr>
          <p:cNvPr id="49" name="组合 48"/>
          <p:cNvGrpSpPr/>
          <p:nvPr/>
        </p:nvGrpSpPr>
        <p:grpSpPr>
          <a:xfrm>
            <a:off x="8617929" y="200908"/>
            <a:ext cx="432048" cy="432834"/>
            <a:chOff x="6084168" y="1274820"/>
            <a:chExt cx="432048" cy="432834"/>
          </a:xfrm>
        </p:grpSpPr>
        <p:sp>
          <p:nvSpPr>
            <p:cNvPr id="50"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51"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2" name="组合 51"/>
          <p:cNvGrpSpPr/>
          <p:nvPr/>
        </p:nvGrpSpPr>
        <p:grpSpPr>
          <a:xfrm>
            <a:off x="7321785" y="201301"/>
            <a:ext cx="432048" cy="432048"/>
            <a:chOff x="4788024" y="1275213"/>
            <a:chExt cx="432048" cy="432048"/>
          </a:xfrm>
        </p:grpSpPr>
        <p:sp>
          <p:nvSpPr>
            <p:cNvPr id="53" name="椭圆 65"/>
            <p:cNvSpPr>
              <a:spLocks noChangeArrowheads="1"/>
            </p:cNvSpPr>
            <p:nvPr/>
          </p:nvSpPr>
          <p:spPr bwMode="auto">
            <a:xfrm>
              <a:off x="4788024" y="1275213"/>
              <a:ext cx="432048" cy="432048"/>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54"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5" name="组合 54"/>
          <p:cNvGrpSpPr/>
          <p:nvPr/>
        </p:nvGrpSpPr>
        <p:grpSpPr>
          <a:xfrm>
            <a:off x="7969857" y="200908"/>
            <a:ext cx="432833" cy="432834"/>
            <a:chOff x="5436096" y="1274820"/>
            <a:chExt cx="432833" cy="432834"/>
          </a:xfrm>
        </p:grpSpPr>
        <p:sp>
          <p:nvSpPr>
            <p:cNvPr id="56"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57"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8" name="组合 57"/>
          <p:cNvGrpSpPr/>
          <p:nvPr/>
        </p:nvGrpSpPr>
        <p:grpSpPr>
          <a:xfrm>
            <a:off x="6025641" y="200908"/>
            <a:ext cx="432833" cy="432834"/>
            <a:chOff x="3491880" y="1274820"/>
            <a:chExt cx="432833" cy="432834"/>
          </a:xfrm>
        </p:grpSpPr>
        <p:sp>
          <p:nvSpPr>
            <p:cNvPr id="59" name="椭圆 16"/>
            <p:cNvSpPr>
              <a:spLocks noChangeArrowheads="1"/>
            </p:cNvSpPr>
            <p:nvPr/>
          </p:nvSpPr>
          <p:spPr bwMode="auto">
            <a:xfrm>
              <a:off x="3491880" y="1274820"/>
              <a:ext cx="432833" cy="432834"/>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60"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61" name="组合 60"/>
          <p:cNvGrpSpPr/>
          <p:nvPr/>
        </p:nvGrpSpPr>
        <p:grpSpPr>
          <a:xfrm>
            <a:off x="6673713" y="200908"/>
            <a:ext cx="432833" cy="432834"/>
            <a:chOff x="4139952" y="1274820"/>
            <a:chExt cx="432833" cy="432834"/>
          </a:xfrm>
        </p:grpSpPr>
        <p:sp>
          <p:nvSpPr>
            <p:cNvPr id="62"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6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pic>
        <p:nvPicPr>
          <p:cNvPr id="21" name="图片 20"/>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42" y="2762242"/>
            <a:ext cx="9147442" cy="239667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3"/>
                                        </p:tgtEl>
                                        <p:attrNameLst>
                                          <p:attrName>style.visibility</p:attrName>
                                        </p:attrNameLst>
                                      </p:cBhvr>
                                      <p:to>
                                        <p:strVal val="visible"/>
                                      </p:to>
                                    </p:set>
                                    <p:anim calcmode="lin" valueType="num">
                                      <p:cBhvr>
                                        <p:cTn id="13"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3"/>
                                        </p:tgtEl>
                                        <p:attrNameLst>
                                          <p:attrName>ppt_y</p:attrName>
                                        </p:attrNameLst>
                                      </p:cBhvr>
                                      <p:tavLst>
                                        <p:tav tm="0">
                                          <p:val>
                                            <p:strVal val="#ppt_y"/>
                                          </p:val>
                                        </p:tav>
                                        <p:tav tm="100000">
                                          <p:val>
                                            <p:strVal val="#ppt_y"/>
                                          </p:val>
                                        </p:tav>
                                      </p:tavLst>
                                    </p:anim>
                                    <p:anim calcmode="lin" valueType="num">
                                      <p:cBhvr>
                                        <p:cTn id="15"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3"/>
                                        </p:tgtEl>
                                      </p:cBhvr>
                                    </p:animEffect>
                                  </p:childTnLst>
                                </p:cTn>
                              </p:par>
                            </p:childTnLst>
                          </p:cTn>
                        </p:par>
                        <p:par>
                          <p:cTn id="18" fill="hold">
                            <p:stCondLst>
                              <p:cond delay="1950"/>
                            </p:stCondLst>
                            <p:childTnLst>
                              <p:par>
                                <p:cTn id="19" presetID="53" presetClass="entr" presetSubtype="16" fill="hold" grpId="0" nodeType="afterEffect">
                                  <p:stCondLst>
                                    <p:cond delay="0"/>
                                  </p:stCondLst>
                                  <p:iterate type="lt">
                                    <p:tmPct val="7000"/>
                                  </p:iterate>
                                  <p:childTnLst>
                                    <p:set>
                                      <p:cBhvr>
                                        <p:cTn id="20" dur="1" fill="hold">
                                          <p:stCondLst>
                                            <p:cond delay="0"/>
                                          </p:stCondLst>
                                        </p:cTn>
                                        <p:tgtEl>
                                          <p:spTgt spid="44"/>
                                        </p:tgtEl>
                                        <p:attrNameLst>
                                          <p:attrName>style.visibility</p:attrName>
                                        </p:attrNameLst>
                                      </p:cBhvr>
                                      <p:to>
                                        <p:strVal val="visible"/>
                                      </p:to>
                                    </p:set>
                                    <p:anim calcmode="lin" valueType="num">
                                      <p:cBhvr>
                                        <p:cTn id="21" dur="500" fill="hold"/>
                                        <p:tgtEl>
                                          <p:spTgt spid="44"/>
                                        </p:tgtEl>
                                        <p:attrNameLst>
                                          <p:attrName>ppt_w</p:attrName>
                                        </p:attrNameLst>
                                      </p:cBhvr>
                                      <p:tavLst>
                                        <p:tav tm="0">
                                          <p:val>
                                            <p:fltVal val="0"/>
                                          </p:val>
                                        </p:tav>
                                        <p:tav tm="100000">
                                          <p:val>
                                            <p:strVal val="#ppt_w"/>
                                          </p:val>
                                        </p:tav>
                                      </p:tavLst>
                                    </p:anim>
                                    <p:anim calcmode="lin" valueType="num">
                                      <p:cBhvr>
                                        <p:cTn id="22" dur="500" fill="hold"/>
                                        <p:tgtEl>
                                          <p:spTgt spid="44"/>
                                        </p:tgtEl>
                                        <p:attrNameLst>
                                          <p:attrName>ppt_h</p:attrName>
                                        </p:attrNameLst>
                                      </p:cBhvr>
                                      <p:tavLst>
                                        <p:tav tm="0">
                                          <p:val>
                                            <p:fltVal val="0"/>
                                          </p:val>
                                        </p:tav>
                                        <p:tav tm="100000">
                                          <p:val>
                                            <p:strVal val="#ppt_h"/>
                                          </p:val>
                                        </p:tav>
                                      </p:tavLst>
                                    </p:anim>
                                    <p:animEffect transition="in" filter="fade">
                                      <p:cBhvr>
                                        <p:cTn id="23" dur="500"/>
                                        <p:tgtEl>
                                          <p:spTgt spid="44"/>
                                        </p:tgtEl>
                                      </p:cBhvr>
                                    </p:animEffect>
                                  </p:childTnLst>
                                </p:cTn>
                              </p:par>
                            </p:childTnLst>
                          </p:cTn>
                        </p:par>
                        <p:par>
                          <p:cTn id="24" fill="hold">
                            <p:stCondLst>
                              <p:cond delay="3254"/>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par>
                                <p:cTn id="30" presetID="53" presetClass="entr" presetSubtype="16" fill="hold" nodeType="withEffect">
                                  <p:stCondLst>
                                    <p:cond delay="200"/>
                                  </p:stCondLst>
                                  <p:childTnLst>
                                    <p:set>
                                      <p:cBhvr>
                                        <p:cTn id="31" dur="1" fill="hold">
                                          <p:stCondLst>
                                            <p:cond delay="0"/>
                                          </p:stCondLst>
                                        </p:cTn>
                                        <p:tgtEl>
                                          <p:spTgt spid="61"/>
                                        </p:tgtEl>
                                        <p:attrNameLst>
                                          <p:attrName>style.visibility</p:attrName>
                                        </p:attrNameLst>
                                      </p:cBhvr>
                                      <p:to>
                                        <p:strVal val="visible"/>
                                      </p:to>
                                    </p:set>
                                    <p:anim calcmode="lin" valueType="num">
                                      <p:cBhvr>
                                        <p:cTn id="32" dur="500" fill="hold"/>
                                        <p:tgtEl>
                                          <p:spTgt spid="61"/>
                                        </p:tgtEl>
                                        <p:attrNameLst>
                                          <p:attrName>ppt_w</p:attrName>
                                        </p:attrNameLst>
                                      </p:cBhvr>
                                      <p:tavLst>
                                        <p:tav tm="0">
                                          <p:val>
                                            <p:fltVal val="0"/>
                                          </p:val>
                                        </p:tav>
                                        <p:tav tm="100000">
                                          <p:val>
                                            <p:strVal val="#ppt_w"/>
                                          </p:val>
                                        </p:tav>
                                      </p:tavLst>
                                    </p:anim>
                                    <p:anim calcmode="lin" valueType="num">
                                      <p:cBhvr>
                                        <p:cTn id="33" dur="500" fill="hold"/>
                                        <p:tgtEl>
                                          <p:spTgt spid="61"/>
                                        </p:tgtEl>
                                        <p:attrNameLst>
                                          <p:attrName>ppt_h</p:attrName>
                                        </p:attrNameLst>
                                      </p:cBhvr>
                                      <p:tavLst>
                                        <p:tav tm="0">
                                          <p:val>
                                            <p:fltVal val="0"/>
                                          </p:val>
                                        </p:tav>
                                        <p:tav tm="100000">
                                          <p:val>
                                            <p:strVal val="#ppt_h"/>
                                          </p:val>
                                        </p:tav>
                                      </p:tavLst>
                                    </p:anim>
                                    <p:animEffect transition="in" filter="fade">
                                      <p:cBhvr>
                                        <p:cTn id="34" dur="500"/>
                                        <p:tgtEl>
                                          <p:spTgt spid="61"/>
                                        </p:tgtEl>
                                      </p:cBhvr>
                                    </p:animEffect>
                                  </p:childTnLst>
                                </p:cTn>
                              </p:par>
                              <p:par>
                                <p:cTn id="35" presetID="53" presetClass="entr" presetSubtype="16" fill="hold" nodeType="withEffect">
                                  <p:stCondLst>
                                    <p:cond delay="400"/>
                                  </p:stCondLst>
                                  <p:childTnLst>
                                    <p:set>
                                      <p:cBhvr>
                                        <p:cTn id="36" dur="1" fill="hold">
                                          <p:stCondLst>
                                            <p:cond delay="0"/>
                                          </p:stCondLst>
                                        </p:cTn>
                                        <p:tgtEl>
                                          <p:spTgt spid="52"/>
                                        </p:tgtEl>
                                        <p:attrNameLst>
                                          <p:attrName>style.visibility</p:attrName>
                                        </p:attrNameLst>
                                      </p:cBhvr>
                                      <p:to>
                                        <p:strVal val="visible"/>
                                      </p:to>
                                    </p:set>
                                    <p:anim calcmode="lin" valueType="num">
                                      <p:cBhvr>
                                        <p:cTn id="37" dur="500" fill="hold"/>
                                        <p:tgtEl>
                                          <p:spTgt spid="52"/>
                                        </p:tgtEl>
                                        <p:attrNameLst>
                                          <p:attrName>ppt_w</p:attrName>
                                        </p:attrNameLst>
                                      </p:cBhvr>
                                      <p:tavLst>
                                        <p:tav tm="0">
                                          <p:val>
                                            <p:fltVal val="0"/>
                                          </p:val>
                                        </p:tav>
                                        <p:tav tm="100000">
                                          <p:val>
                                            <p:strVal val="#ppt_w"/>
                                          </p:val>
                                        </p:tav>
                                      </p:tavLst>
                                    </p:anim>
                                    <p:anim calcmode="lin" valueType="num">
                                      <p:cBhvr>
                                        <p:cTn id="38" dur="500" fill="hold"/>
                                        <p:tgtEl>
                                          <p:spTgt spid="52"/>
                                        </p:tgtEl>
                                        <p:attrNameLst>
                                          <p:attrName>ppt_h</p:attrName>
                                        </p:attrNameLst>
                                      </p:cBhvr>
                                      <p:tavLst>
                                        <p:tav tm="0">
                                          <p:val>
                                            <p:fltVal val="0"/>
                                          </p:val>
                                        </p:tav>
                                        <p:tav tm="100000">
                                          <p:val>
                                            <p:strVal val="#ppt_h"/>
                                          </p:val>
                                        </p:tav>
                                      </p:tavLst>
                                    </p:anim>
                                    <p:animEffect transition="in" filter="fade">
                                      <p:cBhvr>
                                        <p:cTn id="39" dur="500"/>
                                        <p:tgtEl>
                                          <p:spTgt spid="52"/>
                                        </p:tgtEl>
                                      </p:cBhvr>
                                    </p:animEffect>
                                  </p:childTnLst>
                                </p:cTn>
                              </p:par>
                              <p:par>
                                <p:cTn id="40" presetID="53" presetClass="entr" presetSubtype="16" fill="hold" nodeType="withEffect">
                                  <p:stCondLst>
                                    <p:cond delay="600"/>
                                  </p:stCondLst>
                                  <p:childTnLst>
                                    <p:set>
                                      <p:cBhvr>
                                        <p:cTn id="41" dur="1" fill="hold">
                                          <p:stCondLst>
                                            <p:cond delay="0"/>
                                          </p:stCondLst>
                                        </p:cTn>
                                        <p:tgtEl>
                                          <p:spTgt spid="55"/>
                                        </p:tgtEl>
                                        <p:attrNameLst>
                                          <p:attrName>style.visibility</p:attrName>
                                        </p:attrNameLst>
                                      </p:cBhvr>
                                      <p:to>
                                        <p:strVal val="visible"/>
                                      </p:to>
                                    </p:set>
                                    <p:anim calcmode="lin" valueType="num">
                                      <p:cBhvr>
                                        <p:cTn id="42" dur="500" fill="hold"/>
                                        <p:tgtEl>
                                          <p:spTgt spid="55"/>
                                        </p:tgtEl>
                                        <p:attrNameLst>
                                          <p:attrName>ppt_w</p:attrName>
                                        </p:attrNameLst>
                                      </p:cBhvr>
                                      <p:tavLst>
                                        <p:tav tm="0">
                                          <p:val>
                                            <p:fltVal val="0"/>
                                          </p:val>
                                        </p:tav>
                                        <p:tav tm="100000">
                                          <p:val>
                                            <p:strVal val="#ppt_w"/>
                                          </p:val>
                                        </p:tav>
                                      </p:tavLst>
                                    </p:anim>
                                    <p:anim calcmode="lin" valueType="num">
                                      <p:cBhvr>
                                        <p:cTn id="43" dur="500" fill="hold"/>
                                        <p:tgtEl>
                                          <p:spTgt spid="55"/>
                                        </p:tgtEl>
                                        <p:attrNameLst>
                                          <p:attrName>ppt_h</p:attrName>
                                        </p:attrNameLst>
                                      </p:cBhvr>
                                      <p:tavLst>
                                        <p:tav tm="0">
                                          <p:val>
                                            <p:fltVal val="0"/>
                                          </p:val>
                                        </p:tav>
                                        <p:tav tm="100000">
                                          <p:val>
                                            <p:strVal val="#ppt_h"/>
                                          </p:val>
                                        </p:tav>
                                      </p:tavLst>
                                    </p:anim>
                                    <p:animEffect transition="in" filter="fade">
                                      <p:cBhvr>
                                        <p:cTn id="44" dur="500"/>
                                        <p:tgtEl>
                                          <p:spTgt spid="55"/>
                                        </p:tgtEl>
                                      </p:cBhvr>
                                    </p:animEffect>
                                  </p:childTnLst>
                                </p:cTn>
                              </p:par>
                              <p:par>
                                <p:cTn id="45" presetID="53" presetClass="entr" presetSubtype="16" fill="hold" nodeType="withEffect">
                                  <p:stCondLst>
                                    <p:cond delay="800"/>
                                  </p:stCondLst>
                                  <p:childTnLst>
                                    <p:set>
                                      <p:cBhvr>
                                        <p:cTn id="46" dur="1" fill="hold">
                                          <p:stCondLst>
                                            <p:cond delay="0"/>
                                          </p:stCondLst>
                                        </p:cTn>
                                        <p:tgtEl>
                                          <p:spTgt spid="49"/>
                                        </p:tgtEl>
                                        <p:attrNameLst>
                                          <p:attrName>style.visibility</p:attrName>
                                        </p:attrNameLst>
                                      </p:cBhvr>
                                      <p:to>
                                        <p:strVal val="visible"/>
                                      </p:to>
                                    </p:set>
                                    <p:anim calcmode="lin" valueType="num">
                                      <p:cBhvr>
                                        <p:cTn id="47" dur="500" fill="hold"/>
                                        <p:tgtEl>
                                          <p:spTgt spid="49"/>
                                        </p:tgtEl>
                                        <p:attrNameLst>
                                          <p:attrName>ppt_w</p:attrName>
                                        </p:attrNameLst>
                                      </p:cBhvr>
                                      <p:tavLst>
                                        <p:tav tm="0">
                                          <p:val>
                                            <p:fltVal val="0"/>
                                          </p:val>
                                        </p:tav>
                                        <p:tav tm="100000">
                                          <p:val>
                                            <p:strVal val="#ppt_w"/>
                                          </p:val>
                                        </p:tav>
                                      </p:tavLst>
                                    </p:anim>
                                    <p:anim calcmode="lin" valueType="num">
                                      <p:cBhvr>
                                        <p:cTn id="48" dur="500" fill="hold"/>
                                        <p:tgtEl>
                                          <p:spTgt spid="49"/>
                                        </p:tgtEl>
                                        <p:attrNameLst>
                                          <p:attrName>ppt_h</p:attrName>
                                        </p:attrNameLst>
                                      </p:cBhvr>
                                      <p:tavLst>
                                        <p:tav tm="0">
                                          <p:val>
                                            <p:fltVal val="0"/>
                                          </p:val>
                                        </p:tav>
                                        <p:tav tm="100000">
                                          <p:val>
                                            <p:strVal val="#ppt_h"/>
                                          </p:val>
                                        </p:tav>
                                      </p:tavLst>
                                    </p:anim>
                                    <p:animEffect transition="in" filter="fade">
                                      <p:cBhvr>
                                        <p:cTn id="49" dur="500"/>
                                        <p:tgtEl>
                                          <p:spTgt spid="4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500"/>
                            </p:stCondLst>
                            <p:childTnLst>
                              <p:par>
                                <p:cTn id="56" presetID="42"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3" grpId="0" autoUpdateAnimBg="0"/>
      <p:bldP spid="44" grpId="0"/>
      <p:bldP spid="4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sp>
        <p:nvSpPr>
          <p:cNvPr id="3" name="箭头3"/>
          <p:cNvSpPr/>
          <p:nvPr/>
        </p:nvSpPr>
        <p:spPr bwMode="gray">
          <a:xfrm flipV="1">
            <a:off x="1531850" y="2876219"/>
            <a:ext cx="819764" cy="1140531"/>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Calibri" panose="020F0502020204030204"/>
              <a:ea typeface="宋体" panose="02010600030101010101" pitchFamily="2" charset="-122"/>
            </a:endParaRPr>
          </a:p>
        </p:txBody>
      </p:sp>
      <p:sp>
        <p:nvSpPr>
          <p:cNvPr id="4" name="箭头2"/>
          <p:cNvSpPr/>
          <p:nvPr/>
        </p:nvSpPr>
        <p:spPr bwMode="gray">
          <a:xfrm rot="16200000">
            <a:off x="1747861" y="2401564"/>
            <a:ext cx="243647" cy="974403"/>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65000"/>
            </a:schemeClr>
          </a:solidFill>
          <a:ln>
            <a:noFill/>
          </a:ln>
          <a:effec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Calibri" panose="020F0502020204030204"/>
              <a:ea typeface="宋体" panose="02010600030101010101" pitchFamily="2" charset="-122"/>
            </a:endParaRPr>
          </a:p>
        </p:txBody>
      </p:sp>
      <p:sp>
        <p:nvSpPr>
          <p:cNvPr id="6" name="箭头1"/>
          <p:cNvSpPr/>
          <p:nvPr/>
        </p:nvSpPr>
        <p:spPr bwMode="gray">
          <a:xfrm>
            <a:off x="1526579" y="1630311"/>
            <a:ext cx="819764" cy="1321191"/>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Calibri" panose="020F0502020204030204"/>
              <a:ea typeface="宋体" panose="02010600030101010101" pitchFamily="2" charset="-122"/>
            </a:endParaRPr>
          </a:p>
        </p:txBody>
      </p:sp>
      <p:sp>
        <p:nvSpPr>
          <p:cNvPr id="7" name="文本1"/>
          <p:cNvSpPr>
            <a:spLocks noChangeArrowheads="1"/>
          </p:cNvSpPr>
          <p:nvPr/>
        </p:nvSpPr>
        <p:spPr bwMode="gray">
          <a:xfrm>
            <a:off x="3378267" y="1338757"/>
            <a:ext cx="4434093" cy="896993"/>
          </a:xfrm>
          <a:prstGeom prst="roundRect">
            <a:avLst>
              <a:gd name="adj" fmla="val 11505"/>
            </a:avLst>
          </a:prstGeom>
          <a:noFill/>
          <a:ln w="15875" cap="flat" cmpd="sng" algn="ctr">
            <a:solidFill>
              <a:srgbClr val="595959"/>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文本2"/>
          <p:cNvSpPr>
            <a:spLocks noChangeArrowheads="1"/>
          </p:cNvSpPr>
          <p:nvPr/>
        </p:nvSpPr>
        <p:spPr bwMode="gray">
          <a:xfrm>
            <a:off x="3378267" y="2428790"/>
            <a:ext cx="4434093" cy="894027"/>
          </a:xfrm>
          <a:prstGeom prst="roundRect">
            <a:avLst>
              <a:gd name="adj" fmla="val 11505"/>
            </a:avLst>
          </a:prstGeom>
          <a:noFill/>
          <a:ln w="15875" cap="flat" cmpd="sng" algn="ctr">
            <a:solidFill>
              <a:srgbClr val="0070C0"/>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文本3"/>
          <p:cNvSpPr>
            <a:spLocks noChangeArrowheads="1"/>
          </p:cNvSpPr>
          <p:nvPr/>
        </p:nvSpPr>
        <p:spPr bwMode="ltGray">
          <a:xfrm>
            <a:off x="3378267" y="3509594"/>
            <a:ext cx="4434093" cy="886051"/>
          </a:xfrm>
          <a:prstGeom prst="roundRect">
            <a:avLst>
              <a:gd name="adj" fmla="val 11505"/>
            </a:avLst>
          </a:prstGeom>
          <a:noFill/>
          <a:ln w="15875" cap="flat" cmpd="sng" algn="ctr">
            <a:solidFill>
              <a:schemeClr val="accent4"/>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661509" y="2094341"/>
            <a:ext cx="1590850" cy="1590851"/>
            <a:chOff x="4184106" y="2952206"/>
            <a:chExt cx="3823790" cy="3823790"/>
          </a:xfrm>
        </p:grpSpPr>
        <p:sp>
          <p:nvSpPr>
            <p:cNvPr id="35" name="椭圆 34"/>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36" name="组合 35"/>
            <p:cNvGrpSpPr/>
            <p:nvPr/>
          </p:nvGrpSpPr>
          <p:grpSpPr>
            <a:xfrm>
              <a:off x="4710170" y="3478267"/>
              <a:ext cx="2771662" cy="2771663"/>
              <a:chOff x="2193192" y="1899414"/>
              <a:chExt cx="2421375" cy="2421376"/>
            </a:xfrm>
            <a:effectLst/>
          </p:grpSpPr>
          <p:sp>
            <p:nvSpPr>
              <p:cNvPr id="37" name="椭圆 36"/>
              <p:cNvSpPr/>
              <p:nvPr/>
            </p:nvSpPr>
            <p:spPr>
              <a:xfrm>
                <a:off x="2193192" y="1899414"/>
                <a:ext cx="2421375" cy="2421376"/>
              </a:xfrm>
              <a:prstGeom prst="ellipse">
                <a:avLst/>
              </a:pr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38" name="八边形 37"/>
              <p:cNvSpPr/>
              <p:nvPr/>
            </p:nvSpPr>
            <p:spPr>
              <a:xfrm>
                <a:off x="2386802" y="2093026"/>
                <a:ext cx="2034160" cy="2034160"/>
              </a:xfrm>
              <a:prstGeom prst="octagon">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grpSp>
      <p:grpSp>
        <p:nvGrpSpPr>
          <p:cNvPr id="39" name="组合 38"/>
          <p:cNvGrpSpPr/>
          <p:nvPr/>
        </p:nvGrpSpPr>
        <p:grpSpPr>
          <a:xfrm>
            <a:off x="958857" y="2531043"/>
            <a:ext cx="955721" cy="651817"/>
            <a:chOff x="8922207" y="2437732"/>
            <a:chExt cx="1019784" cy="869092"/>
          </a:xfrm>
        </p:grpSpPr>
        <p:sp>
          <p:nvSpPr>
            <p:cNvPr id="40" name="文本框 37"/>
            <p:cNvSpPr txBox="1"/>
            <p:nvPr/>
          </p:nvSpPr>
          <p:spPr>
            <a:xfrm>
              <a:off x="8931338" y="2437732"/>
              <a:ext cx="1010653" cy="697628"/>
            </a:xfrm>
            <a:prstGeom prst="rect">
              <a:avLst/>
            </a:prstGeom>
            <a:noFill/>
          </p:spPr>
          <p:txBody>
            <a:bodyPr wrap="square" rtlCol="0">
              <a:spAutoFit/>
            </a:bodyPr>
            <a:lstStyle/>
            <a:p>
              <a:pPr algn="ctr"/>
              <a:endParaRPr lang="zh-CN" altLang="en-US" sz="2800" dirty="0">
                <a:solidFill>
                  <a:schemeClr val="tx1">
                    <a:lumMod val="65000"/>
                    <a:lumOff val="35000"/>
                  </a:schemeClr>
                </a:solidFill>
                <a:latin typeface="Impact" panose="020B0806030902050204" pitchFamily="34" charset="0"/>
              </a:endParaRPr>
            </a:p>
          </p:txBody>
        </p:sp>
        <p:sp>
          <p:nvSpPr>
            <p:cNvPr id="41" name="文本框 38"/>
            <p:cNvSpPr txBox="1"/>
            <p:nvPr/>
          </p:nvSpPr>
          <p:spPr>
            <a:xfrm>
              <a:off x="8922207" y="2445047"/>
              <a:ext cx="1010653" cy="861777"/>
            </a:xfrm>
            <a:prstGeom prst="rect">
              <a:avLst/>
            </a:prstGeom>
            <a:noFill/>
          </p:spPr>
          <p:txBody>
            <a:bodyPr wrap="square" rtlCol="0">
              <a:spAutoFit/>
            </a:bodyPr>
            <a:lstStyle/>
            <a:p>
              <a:pPr algn="ctr"/>
              <a:r>
                <a:rPr lang="zh-CN" altLang="en-US" sz="1800" b="1" dirty="0">
                  <a:solidFill>
                    <a:schemeClr val="tx1">
                      <a:lumMod val="65000"/>
                      <a:lumOff val="35000"/>
                    </a:schemeClr>
                  </a:solidFill>
                  <a:latin typeface="+mn-ea"/>
                </a:rPr>
                <a:t>添加</a:t>
              </a:r>
              <a:endParaRPr lang="en-US" altLang="zh-CN" sz="1800" b="1" dirty="0">
                <a:solidFill>
                  <a:schemeClr val="tx1">
                    <a:lumMod val="65000"/>
                    <a:lumOff val="35000"/>
                  </a:schemeClr>
                </a:solidFill>
                <a:latin typeface="+mn-ea"/>
              </a:endParaRPr>
            </a:p>
            <a:p>
              <a:pPr algn="ctr"/>
              <a:r>
                <a:rPr lang="zh-CN" altLang="en-US" sz="1800" b="1" dirty="0">
                  <a:solidFill>
                    <a:schemeClr val="tx1">
                      <a:lumMod val="65000"/>
                      <a:lumOff val="35000"/>
                    </a:schemeClr>
                  </a:solidFill>
                  <a:latin typeface="+mn-ea"/>
                </a:rPr>
                <a:t>内容</a:t>
              </a:r>
              <a:endParaRPr lang="zh-CN" altLang="en-US" sz="1800" b="1" dirty="0">
                <a:solidFill>
                  <a:schemeClr val="tx1">
                    <a:lumMod val="65000"/>
                    <a:lumOff val="35000"/>
                  </a:schemeClr>
                </a:solidFill>
                <a:latin typeface="+mn-ea"/>
              </a:endParaRPr>
            </a:p>
          </p:txBody>
        </p:sp>
      </p:grpSp>
      <p:grpSp>
        <p:nvGrpSpPr>
          <p:cNvPr id="42" name="组合 41"/>
          <p:cNvGrpSpPr/>
          <p:nvPr/>
        </p:nvGrpSpPr>
        <p:grpSpPr>
          <a:xfrm>
            <a:off x="2397230" y="1307540"/>
            <a:ext cx="950749" cy="939547"/>
            <a:chOff x="3237545" y="4561747"/>
            <a:chExt cx="1146960" cy="1146960"/>
          </a:xfrm>
        </p:grpSpPr>
        <p:sp>
          <p:nvSpPr>
            <p:cNvPr id="43" name="圆角矩形 42"/>
            <p:cNvSpPr/>
            <p:nvPr/>
          </p:nvSpPr>
          <p:spPr>
            <a:xfrm>
              <a:off x="3237545" y="4561747"/>
              <a:ext cx="1146960" cy="1146960"/>
            </a:xfrm>
            <a:prstGeom prst="roundRect">
              <a:avLst>
                <a:gd name="adj" fmla="val 9039"/>
              </a:avLst>
            </a:prstGeom>
            <a:solidFill>
              <a:srgbClr val="595959"/>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44" name="椭圆 43"/>
            <p:cNvSpPr/>
            <p:nvPr/>
          </p:nvSpPr>
          <p:spPr>
            <a:xfrm>
              <a:off x="3329042" y="4642031"/>
              <a:ext cx="976147" cy="986387"/>
            </a:xfrm>
            <a:prstGeom prst="ellipse">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sp>
        <p:nvSpPr>
          <p:cNvPr id="45" name="Text Placeholder 4"/>
          <p:cNvSpPr txBox="1"/>
          <p:nvPr/>
        </p:nvSpPr>
        <p:spPr>
          <a:xfrm>
            <a:off x="2499684" y="1686062"/>
            <a:ext cx="768478" cy="16994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1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6" name="组合 45"/>
          <p:cNvGrpSpPr/>
          <p:nvPr/>
        </p:nvGrpSpPr>
        <p:grpSpPr>
          <a:xfrm>
            <a:off x="2397756" y="2404187"/>
            <a:ext cx="950749" cy="939547"/>
            <a:chOff x="3237545" y="4561747"/>
            <a:chExt cx="1146960" cy="1146960"/>
          </a:xfrm>
        </p:grpSpPr>
        <p:sp>
          <p:nvSpPr>
            <p:cNvPr id="47" name="圆角矩形 46"/>
            <p:cNvSpPr/>
            <p:nvPr/>
          </p:nvSpPr>
          <p:spPr>
            <a:xfrm>
              <a:off x="3237545" y="4561747"/>
              <a:ext cx="1146960" cy="1146960"/>
            </a:xfrm>
            <a:prstGeom prst="roundRect">
              <a:avLst>
                <a:gd name="adj" fmla="val 9039"/>
              </a:avLst>
            </a:prstGeom>
            <a:solidFill>
              <a:srgbClr val="0070C0"/>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48" name="椭圆 47"/>
            <p:cNvSpPr/>
            <p:nvPr/>
          </p:nvSpPr>
          <p:spPr>
            <a:xfrm>
              <a:off x="3329042" y="4642031"/>
              <a:ext cx="976147" cy="986387"/>
            </a:xfrm>
            <a:prstGeom prst="ellipse">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sp>
        <p:nvSpPr>
          <p:cNvPr id="49" name="Text Placeholder 4"/>
          <p:cNvSpPr txBox="1"/>
          <p:nvPr/>
        </p:nvSpPr>
        <p:spPr>
          <a:xfrm>
            <a:off x="2500210" y="2782709"/>
            <a:ext cx="768478" cy="16994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1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0" name="组合 49"/>
          <p:cNvGrpSpPr/>
          <p:nvPr/>
        </p:nvGrpSpPr>
        <p:grpSpPr>
          <a:xfrm>
            <a:off x="2400287" y="3479839"/>
            <a:ext cx="950749" cy="939547"/>
            <a:chOff x="3237545" y="4561747"/>
            <a:chExt cx="1146960" cy="1146960"/>
          </a:xfrm>
        </p:grpSpPr>
        <p:sp>
          <p:nvSpPr>
            <p:cNvPr id="51" name="圆角矩形 50"/>
            <p:cNvSpPr/>
            <p:nvPr/>
          </p:nvSpPr>
          <p:spPr>
            <a:xfrm>
              <a:off x="3237545" y="4561747"/>
              <a:ext cx="1146960" cy="1146960"/>
            </a:xfrm>
            <a:prstGeom prst="roundRect">
              <a:avLst>
                <a:gd name="adj" fmla="val 9039"/>
              </a:avLst>
            </a:prstGeom>
            <a:solidFill>
              <a:schemeClr val="accent4"/>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52" name="椭圆 51"/>
            <p:cNvSpPr/>
            <p:nvPr/>
          </p:nvSpPr>
          <p:spPr>
            <a:xfrm>
              <a:off x="3329042" y="4642031"/>
              <a:ext cx="976147" cy="986387"/>
            </a:xfrm>
            <a:prstGeom prst="ellipse">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sp>
        <p:nvSpPr>
          <p:cNvPr id="53" name="Text Placeholder 4"/>
          <p:cNvSpPr txBox="1"/>
          <p:nvPr/>
        </p:nvSpPr>
        <p:spPr>
          <a:xfrm>
            <a:off x="2502741" y="3858361"/>
            <a:ext cx="768478" cy="16994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1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1)">
                                      <p:cBhvr>
                                        <p:cTn id="7" dur="500"/>
                                        <p:tgtEl>
                                          <p:spTgt spid="34"/>
                                        </p:tgtEl>
                                      </p:cBhvr>
                                    </p:animEffect>
                                  </p:childTnLst>
                                </p:cTn>
                              </p:par>
                              <p:par>
                                <p:cTn id="8" presetID="53" presetClass="entr" presetSubtype="16"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 calcmode="lin" valueType="num">
                                      <p:cBhvr>
                                        <p:cTn id="10" dur="500" fill="hold"/>
                                        <p:tgtEl>
                                          <p:spTgt spid="39"/>
                                        </p:tgtEl>
                                        <p:attrNameLst>
                                          <p:attrName>ppt_w</p:attrName>
                                        </p:attrNameLst>
                                      </p:cBhvr>
                                      <p:tavLst>
                                        <p:tav tm="0">
                                          <p:val>
                                            <p:fltVal val="0"/>
                                          </p:val>
                                        </p:tav>
                                        <p:tav tm="100000">
                                          <p:val>
                                            <p:strVal val="#ppt_w"/>
                                          </p:val>
                                        </p:tav>
                                      </p:tavLst>
                                    </p:anim>
                                    <p:anim calcmode="lin" valueType="num">
                                      <p:cBhvr>
                                        <p:cTn id="11" dur="500" fill="hold"/>
                                        <p:tgtEl>
                                          <p:spTgt spid="39"/>
                                        </p:tgtEl>
                                        <p:attrNameLst>
                                          <p:attrName>ppt_h</p:attrName>
                                        </p:attrNameLst>
                                      </p:cBhvr>
                                      <p:tavLst>
                                        <p:tav tm="0">
                                          <p:val>
                                            <p:fltVal val="0"/>
                                          </p:val>
                                        </p:tav>
                                        <p:tav tm="100000">
                                          <p:val>
                                            <p:strVal val="#ppt_h"/>
                                          </p:val>
                                        </p:tav>
                                      </p:tavLst>
                                    </p:anim>
                                    <p:animEffect transition="in" filter="fade">
                                      <p:cBhvr>
                                        <p:cTn id="12" dur="500"/>
                                        <p:tgtEl>
                                          <p:spTgt spid="39"/>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p:cTn id="26" dur="500" fill="hold"/>
                                        <p:tgtEl>
                                          <p:spTgt spid="42"/>
                                        </p:tgtEl>
                                        <p:attrNameLst>
                                          <p:attrName>ppt_w</p:attrName>
                                        </p:attrNameLst>
                                      </p:cBhvr>
                                      <p:tavLst>
                                        <p:tav tm="0">
                                          <p:val>
                                            <p:fltVal val="0"/>
                                          </p:val>
                                        </p:tav>
                                        <p:tav tm="100000">
                                          <p:val>
                                            <p:strVal val="#ppt_w"/>
                                          </p:val>
                                        </p:tav>
                                      </p:tavLst>
                                    </p:anim>
                                    <p:anim calcmode="lin" valueType="num">
                                      <p:cBhvr>
                                        <p:cTn id="27" dur="500" fill="hold"/>
                                        <p:tgtEl>
                                          <p:spTgt spid="42"/>
                                        </p:tgtEl>
                                        <p:attrNameLst>
                                          <p:attrName>ppt_h</p:attrName>
                                        </p:attrNameLst>
                                      </p:cBhvr>
                                      <p:tavLst>
                                        <p:tav tm="0">
                                          <p:val>
                                            <p:fltVal val="0"/>
                                          </p:val>
                                        </p:tav>
                                        <p:tav tm="100000">
                                          <p:val>
                                            <p:strVal val="#ppt_h"/>
                                          </p:val>
                                        </p:tav>
                                      </p:tavLst>
                                    </p:anim>
                                    <p:animEffect transition="in" filter="fade">
                                      <p:cBhvr>
                                        <p:cTn id="28" dur="500"/>
                                        <p:tgtEl>
                                          <p:spTgt spid="42"/>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45">
                                            <p:txEl>
                                              <p:pRg st="0" end="0"/>
                                            </p:txEl>
                                          </p:spTgt>
                                        </p:tgtEl>
                                        <p:attrNameLst>
                                          <p:attrName>style.visibility</p:attrName>
                                        </p:attrNameLst>
                                      </p:cBhvr>
                                      <p:to>
                                        <p:strVal val="visible"/>
                                      </p:to>
                                    </p:set>
                                    <p:animEffect transition="in" filter="fade">
                                      <p:cBhvr>
                                        <p:cTn id="32" dur="500"/>
                                        <p:tgtEl>
                                          <p:spTgt spid="45">
                                            <p:txEl>
                                              <p:pRg st="0" end="0"/>
                                            </p:txEl>
                                          </p:spTgt>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46"/>
                                        </p:tgtEl>
                                        <p:attrNameLst>
                                          <p:attrName>style.visibility</p:attrName>
                                        </p:attrNameLst>
                                      </p:cBhvr>
                                      <p:to>
                                        <p:strVal val="visible"/>
                                      </p:to>
                                    </p:set>
                                    <p:anim calcmode="lin" valueType="num">
                                      <p:cBhvr>
                                        <p:cTn id="40" dur="500" fill="hold"/>
                                        <p:tgtEl>
                                          <p:spTgt spid="46"/>
                                        </p:tgtEl>
                                        <p:attrNameLst>
                                          <p:attrName>ppt_w</p:attrName>
                                        </p:attrNameLst>
                                      </p:cBhvr>
                                      <p:tavLst>
                                        <p:tav tm="0">
                                          <p:val>
                                            <p:fltVal val="0"/>
                                          </p:val>
                                        </p:tav>
                                        <p:tav tm="100000">
                                          <p:val>
                                            <p:strVal val="#ppt_w"/>
                                          </p:val>
                                        </p:tav>
                                      </p:tavLst>
                                    </p:anim>
                                    <p:anim calcmode="lin" valueType="num">
                                      <p:cBhvr>
                                        <p:cTn id="41" dur="500" fill="hold"/>
                                        <p:tgtEl>
                                          <p:spTgt spid="46"/>
                                        </p:tgtEl>
                                        <p:attrNameLst>
                                          <p:attrName>ppt_h</p:attrName>
                                        </p:attrNameLst>
                                      </p:cBhvr>
                                      <p:tavLst>
                                        <p:tav tm="0">
                                          <p:val>
                                            <p:fltVal val="0"/>
                                          </p:val>
                                        </p:tav>
                                        <p:tav tm="100000">
                                          <p:val>
                                            <p:strVal val="#ppt_h"/>
                                          </p:val>
                                        </p:tav>
                                      </p:tavLst>
                                    </p:anim>
                                    <p:animEffect transition="in" filter="fade">
                                      <p:cBhvr>
                                        <p:cTn id="42" dur="500"/>
                                        <p:tgtEl>
                                          <p:spTgt spid="46"/>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49">
                                            <p:txEl>
                                              <p:pRg st="0" end="0"/>
                                            </p:txEl>
                                          </p:spTgt>
                                        </p:tgtEl>
                                        <p:attrNameLst>
                                          <p:attrName>style.visibility</p:attrName>
                                        </p:attrNameLst>
                                      </p:cBhvr>
                                      <p:to>
                                        <p:strVal val="visible"/>
                                      </p:to>
                                    </p:set>
                                    <p:animEffect transition="in" filter="fade">
                                      <p:cBhvr>
                                        <p:cTn id="46" dur="500"/>
                                        <p:tgtEl>
                                          <p:spTgt spid="49">
                                            <p:txEl>
                                              <p:pRg st="0" end="0"/>
                                            </p:txEl>
                                          </p:spTgt>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 calcmode="lin" valueType="num">
                                      <p:cBhvr>
                                        <p:cTn id="54" dur="500" fill="hold"/>
                                        <p:tgtEl>
                                          <p:spTgt spid="50"/>
                                        </p:tgtEl>
                                        <p:attrNameLst>
                                          <p:attrName>ppt_w</p:attrName>
                                        </p:attrNameLst>
                                      </p:cBhvr>
                                      <p:tavLst>
                                        <p:tav tm="0">
                                          <p:val>
                                            <p:fltVal val="0"/>
                                          </p:val>
                                        </p:tav>
                                        <p:tav tm="100000">
                                          <p:val>
                                            <p:strVal val="#ppt_w"/>
                                          </p:val>
                                        </p:tav>
                                      </p:tavLst>
                                    </p:anim>
                                    <p:anim calcmode="lin" valueType="num">
                                      <p:cBhvr>
                                        <p:cTn id="55" dur="500" fill="hold"/>
                                        <p:tgtEl>
                                          <p:spTgt spid="50"/>
                                        </p:tgtEl>
                                        <p:attrNameLst>
                                          <p:attrName>ppt_h</p:attrName>
                                        </p:attrNameLst>
                                      </p:cBhvr>
                                      <p:tavLst>
                                        <p:tav tm="0">
                                          <p:val>
                                            <p:fltVal val="0"/>
                                          </p:val>
                                        </p:tav>
                                        <p:tav tm="100000">
                                          <p:val>
                                            <p:strVal val="#ppt_h"/>
                                          </p:val>
                                        </p:tav>
                                      </p:tavLst>
                                    </p:anim>
                                    <p:animEffect transition="in" filter="fade">
                                      <p:cBhvr>
                                        <p:cTn id="56" dur="500"/>
                                        <p:tgtEl>
                                          <p:spTgt spid="50"/>
                                        </p:tgtEl>
                                      </p:cBhvr>
                                    </p:animEffect>
                                  </p:childTnLst>
                                </p:cTn>
                              </p:par>
                            </p:childTnLst>
                          </p:cTn>
                        </p:par>
                        <p:par>
                          <p:cTn id="57" fill="hold">
                            <p:stCondLst>
                              <p:cond delay="4500"/>
                            </p:stCondLst>
                            <p:childTnLst>
                              <p:par>
                                <p:cTn id="58" presetID="10" presetClass="entr" presetSubtype="0" fill="hold" grpId="0" nodeType="afterEffect">
                                  <p:stCondLst>
                                    <p:cond delay="0"/>
                                  </p:stCondLst>
                                  <p:childTnLst>
                                    <p:set>
                                      <p:cBhvr>
                                        <p:cTn id="59" dur="1" fill="hold">
                                          <p:stCondLst>
                                            <p:cond delay="0"/>
                                          </p:stCondLst>
                                        </p:cTn>
                                        <p:tgtEl>
                                          <p:spTgt spid="53">
                                            <p:txEl>
                                              <p:pRg st="0" end="0"/>
                                            </p:txEl>
                                          </p:spTgt>
                                        </p:tgtEl>
                                        <p:attrNameLst>
                                          <p:attrName>style.visibility</p:attrName>
                                        </p:attrNameLst>
                                      </p:cBhvr>
                                      <p:to>
                                        <p:strVal val="visible"/>
                                      </p:to>
                                    </p:set>
                                    <p:animEffect transition="in" filter="fade">
                                      <p:cBhvr>
                                        <p:cTn id="60" dur="500"/>
                                        <p:tgtEl>
                                          <p:spTgt spid="53">
                                            <p:txEl>
                                              <p:pRg st="0" end="0"/>
                                            </p:txEl>
                                          </p:spTgt>
                                        </p:tgtEl>
                                      </p:cBhvr>
                                    </p:animEffect>
                                  </p:childTnLst>
                                </p:cTn>
                              </p:par>
                            </p:childTnLst>
                          </p:cTn>
                        </p:par>
                        <p:par>
                          <p:cTn id="61" fill="hold">
                            <p:stCondLst>
                              <p:cond delay="5000"/>
                            </p:stCondLst>
                            <p:childTnLst>
                              <p:par>
                                <p:cTn id="62" presetID="22" presetClass="entr" presetSubtype="8"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9" grpId="0" animBg="1"/>
      <p:bldP spid="11" grpId="0" animBg="1"/>
      <p:bldP spid="45" grpId="0" build="p"/>
      <p:bldP spid="49" grpId="0" build="p"/>
      <p:bldP spid="5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grpSp>
        <p:nvGrpSpPr>
          <p:cNvPr id="3" name="组合 2"/>
          <p:cNvGrpSpPr/>
          <p:nvPr/>
        </p:nvGrpSpPr>
        <p:grpSpPr>
          <a:xfrm>
            <a:off x="4282532" y="1214126"/>
            <a:ext cx="565538" cy="3138523"/>
            <a:chOff x="5710045" y="1934627"/>
            <a:chExt cx="754051" cy="4184705"/>
          </a:xfrm>
        </p:grpSpPr>
        <p:grpSp>
          <p:nvGrpSpPr>
            <p:cNvPr id="4" name="组合 3"/>
            <p:cNvGrpSpPr/>
            <p:nvPr/>
          </p:nvGrpSpPr>
          <p:grpSpPr>
            <a:xfrm>
              <a:off x="5710045" y="1934627"/>
              <a:ext cx="754051" cy="4184705"/>
              <a:chOff x="5710045" y="1474252"/>
              <a:chExt cx="754051" cy="4184705"/>
            </a:xfrm>
          </p:grpSpPr>
          <p:sp>
            <p:nvSpPr>
              <p:cNvPr id="7" name="椭圆 6"/>
              <p:cNvSpPr/>
              <p:nvPr/>
            </p:nvSpPr>
            <p:spPr>
              <a:xfrm>
                <a:off x="5710045" y="3188385"/>
                <a:ext cx="754051" cy="754051"/>
              </a:xfrm>
              <a:prstGeom prst="ellipse">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cxnSp>
            <p:nvCxnSpPr>
              <p:cNvPr id="8" name="直接连接符 7"/>
              <p:cNvCxnSpPr/>
              <p:nvPr/>
            </p:nvCxnSpPr>
            <p:spPr>
              <a:xfrm flipV="1">
                <a:off x="6096000" y="1474252"/>
                <a:ext cx="0" cy="1713423"/>
              </a:xfrm>
              <a:prstGeom prst="line">
                <a:avLst/>
              </a:prstGeom>
              <a:ln w="12700">
                <a:solidFill>
                  <a:schemeClr val="tx1">
                    <a:lumMod val="65000"/>
                    <a:lumOff val="3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096000" y="3945538"/>
                <a:ext cx="0" cy="1713419"/>
              </a:xfrm>
              <a:prstGeom prst="line">
                <a:avLst/>
              </a:prstGeom>
              <a:ln w="12700">
                <a:solidFill>
                  <a:schemeClr val="tx1">
                    <a:lumMod val="65000"/>
                    <a:lumOff val="3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bwMode="auto">
            <a:xfrm>
              <a:off x="5792884" y="3826669"/>
              <a:ext cx="606066" cy="451405"/>
            </a:xfrm>
            <a:prstGeom prst="rect">
              <a:avLst/>
            </a:prstGeom>
            <a:noFill/>
          </p:spPr>
          <p:txBody>
            <a:bodyPr wrap="square">
              <a:spAutoFit/>
            </a:bodyPr>
            <a:lstStyle/>
            <a:p>
              <a:pPr algn="ctr">
                <a:defRPr/>
              </a:pPr>
              <a:r>
                <a:rPr lang="en-US" altLang="zh-CN" sz="1600" dirty="0">
                  <a:solidFill>
                    <a:schemeClr val="tx1">
                      <a:lumMod val="65000"/>
                      <a:lumOff val="35000"/>
                    </a:schemeClr>
                  </a:solidFill>
                  <a:latin typeface="+mn-ea"/>
                </a:rPr>
                <a:t>VS</a:t>
              </a:r>
              <a:endParaRPr lang="zh-CN" altLang="en-US" sz="1600" dirty="0">
                <a:solidFill>
                  <a:schemeClr val="tx1">
                    <a:lumMod val="65000"/>
                    <a:lumOff val="35000"/>
                  </a:schemeClr>
                </a:solidFill>
                <a:latin typeface="+mn-ea"/>
              </a:endParaRPr>
            </a:p>
          </p:txBody>
        </p:sp>
      </p:grpSp>
      <p:graphicFrame>
        <p:nvGraphicFramePr>
          <p:cNvPr id="10" name="图表 9"/>
          <p:cNvGraphicFramePr/>
          <p:nvPr/>
        </p:nvGraphicFramePr>
        <p:xfrm>
          <a:off x="1112780" y="2842437"/>
          <a:ext cx="2860792" cy="1543827"/>
        </p:xfrm>
        <a:graphic>
          <a:graphicData uri="http://schemas.openxmlformats.org/drawingml/2006/chart">
            <c:chart xmlns:c="http://schemas.openxmlformats.org/drawingml/2006/chart" xmlns:r="http://schemas.openxmlformats.org/officeDocument/2006/relationships" r:id="rId1"/>
          </a:graphicData>
        </a:graphic>
      </p:graphicFrame>
      <p:sp>
        <p:nvSpPr>
          <p:cNvPr id="11" name="文本框 7"/>
          <p:cNvSpPr txBox="1"/>
          <p:nvPr/>
        </p:nvSpPr>
        <p:spPr>
          <a:xfrm>
            <a:off x="1269626" y="2867071"/>
            <a:ext cx="663320" cy="176972"/>
          </a:xfrm>
          <a:prstGeom prst="rect">
            <a:avLst/>
          </a:prstGeom>
          <a:noFill/>
        </p:spPr>
        <p:txBody>
          <a:bodyPr wrap="square" lIns="68580" tIns="34290" rIns="68580" bIns="34290" rtlCol="0">
            <a:spAutoFit/>
          </a:bodyPr>
          <a:lstStyle/>
          <a:p>
            <a:r>
              <a:rPr lang="zh-CN" altLang="en-US" sz="700" dirty="0">
                <a:solidFill>
                  <a:schemeClr val="tx1">
                    <a:lumMod val="65000"/>
                    <a:lumOff val="35000"/>
                  </a:schemeClr>
                </a:solidFill>
                <a:latin typeface="+mn-ea"/>
              </a:rPr>
              <a:t>（百万元）</a:t>
            </a:r>
            <a:endParaRPr lang="zh-CN" altLang="en-US" sz="700" dirty="0">
              <a:solidFill>
                <a:schemeClr val="tx1">
                  <a:lumMod val="65000"/>
                  <a:lumOff val="35000"/>
                </a:schemeClr>
              </a:solidFill>
              <a:latin typeface="+mn-ea"/>
            </a:endParaRPr>
          </a:p>
        </p:txBody>
      </p:sp>
      <p:graphicFrame>
        <p:nvGraphicFramePr>
          <p:cNvPr id="12" name="图表 11"/>
          <p:cNvGraphicFramePr/>
          <p:nvPr/>
        </p:nvGraphicFramePr>
        <p:xfrm>
          <a:off x="5170430" y="2842437"/>
          <a:ext cx="2860792" cy="1543827"/>
        </p:xfrm>
        <a:graphic>
          <a:graphicData uri="http://schemas.openxmlformats.org/drawingml/2006/chart">
            <c:chart xmlns:c="http://schemas.openxmlformats.org/drawingml/2006/chart" xmlns:r="http://schemas.openxmlformats.org/officeDocument/2006/relationships" r:id="rId2"/>
          </a:graphicData>
        </a:graphic>
      </p:graphicFrame>
      <p:sp>
        <p:nvSpPr>
          <p:cNvPr id="13" name="文本框 12"/>
          <p:cNvSpPr txBox="1"/>
          <p:nvPr/>
        </p:nvSpPr>
        <p:spPr>
          <a:xfrm>
            <a:off x="5327276" y="2867071"/>
            <a:ext cx="663320" cy="176972"/>
          </a:xfrm>
          <a:prstGeom prst="rect">
            <a:avLst/>
          </a:prstGeom>
          <a:noFill/>
        </p:spPr>
        <p:txBody>
          <a:bodyPr wrap="square" lIns="68580" tIns="34290" rIns="68580" bIns="34290" rtlCol="0">
            <a:spAutoFit/>
          </a:bodyPr>
          <a:lstStyle/>
          <a:p>
            <a:r>
              <a:rPr lang="zh-CN" altLang="en-US" sz="700" dirty="0">
                <a:solidFill>
                  <a:schemeClr val="tx1">
                    <a:lumMod val="65000"/>
                    <a:lumOff val="35000"/>
                  </a:schemeClr>
                </a:solidFill>
                <a:latin typeface="+mn-ea"/>
              </a:rPr>
              <a:t>（百万元）</a:t>
            </a:r>
            <a:endParaRPr lang="zh-CN" altLang="en-US" sz="700" dirty="0">
              <a:solidFill>
                <a:schemeClr val="tx1">
                  <a:lumMod val="65000"/>
                  <a:lumOff val="35000"/>
                </a:schemeClr>
              </a:solidFill>
              <a:latin typeface="+mn-ea"/>
            </a:endParaRPr>
          </a:p>
        </p:txBody>
      </p:sp>
      <p:grpSp>
        <p:nvGrpSpPr>
          <p:cNvPr id="14" name="组合 13"/>
          <p:cNvGrpSpPr/>
          <p:nvPr/>
        </p:nvGrpSpPr>
        <p:grpSpPr>
          <a:xfrm>
            <a:off x="1202186" y="1333664"/>
            <a:ext cx="2681981" cy="1022583"/>
            <a:chOff x="2330673" y="2010009"/>
            <a:chExt cx="1739454" cy="1412819"/>
          </a:xfrm>
        </p:grpSpPr>
        <p:sp>
          <p:nvSpPr>
            <p:cNvPr id="15" name="圆角矩形 14"/>
            <p:cNvSpPr/>
            <p:nvPr/>
          </p:nvSpPr>
          <p:spPr>
            <a:xfrm>
              <a:off x="2330673" y="2010009"/>
              <a:ext cx="1739454" cy="1412819"/>
            </a:xfrm>
            <a:prstGeom prst="roundRect">
              <a:avLst>
                <a:gd name="adj" fmla="val 0"/>
              </a:avLst>
            </a:prstGeom>
            <a:solidFill>
              <a:srgbClr val="595959"/>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6" name="圆角矩形 15"/>
            <p:cNvSpPr/>
            <p:nvPr/>
          </p:nvSpPr>
          <p:spPr>
            <a:xfrm>
              <a:off x="2385774" y="2120873"/>
              <a:ext cx="1629239" cy="1191084"/>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17" name="组合 16"/>
          <p:cNvGrpSpPr/>
          <p:nvPr/>
        </p:nvGrpSpPr>
        <p:grpSpPr>
          <a:xfrm>
            <a:off x="5259835" y="1333664"/>
            <a:ext cx="2681981" cy="1022583"/>
            <a:chOff x="2330673" y="2010009"/>
            <a:chExt cx="1739454" cy="1412819"/>
          </a:xfrm>
        </p:grpSpPr>
        <p:sp>
          <p:nvSpPr>
            <p:cNvPr id="18" name="圆角矩形 17"/>
            <p:cNvSpPr/>
            <p:nvPr/>
          </p:nvSpPr>
          <p:spPr>
            <a:xfrm>
              <a:off x="2330673" y="2010009"/>
              <a:ext cx="1739454" cy="1412819"/>
            </a:xfrm>
            <a:prstGeom prst="roundRect">
              <a:avLst>
                <a:gd name="adj" fmla="val 0"/>
              </a:avLst>
            </a:prstGeom>
            <a:solidFill>
              <a:srgbClr val="0070C0"/>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9" name="圆角矩形 18"/>
            <p:cNvSpPr/>
            <p:nvPr/>
          </p:nvSpPr>
          <p:spPr>
            <a:xfrm>
              <a:off x="2385774" y="2120873"/>
              <a:ext cx="1629239" cy="1191084"/>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20" name="组合 19"/>
          <p:cNvGrpSpPr/>
          <p:nvPr/>
        </p:nvGrpSpPr>
        <p:grpSpPr>
          <a:xfrm>
            <a:off x="1363148" y="1479069"/>
            <a:ext cx="2376603" cy="623462"/>
            <a:chOff x="7183565" y="3740342"/>
            <a:chExt cx="3168804" cy="831285"/>
          </a:xfrm>
        </p:grpSpPr>
        <p:sp>
          <p:nvSpPr>
            <p:cNvPr id="21" name="文本框 27"/>
            <p:cNvSpPr txBox="1"/>
            <p:nvPr/>
          </p:nvSpPr>
          <p:spPr bwMode="auto">
            <a:xfrm>
              <a:off x="7183565" y="4079187"/>
              <a:ext cx="3168804" cy="492440"/>
            </a:xfrm>
            <a:prstGeom prst="rect">
              <a:avLst/>
            </a:prstGeom>
            <a:noFill/>
          </p:spPr>
          <p:txBody>
            <a:bodyPr wrap="square">
              <a:spAutoFit/>
            </a:bodyPr>
            <a:lstStyle/>
            <a:p>
              <a:pPr>
                <a:defRP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zh-CN" altLang="en-US" sz="900" spc="75" dirty="0">
                <a:solidFill>
                  <a:schemeClr val="tx1">
                    <a:lumMod val="65000"/>
                    <a:lumOff val="35000"/>
                  </a:schemeClr>
                </a:solidFill>
                <a:latin typeface="+mn-ea"/>
              </a:endParaRPr>
            </a:p>
          </p:txBody>
        </p:sp>
        <p:sp>
          <p:nvSpPr>
            <p:cNvPr id="22" name="文本框 28"/>
            <p:cNvSpPr txBox="1"/>
            <p:nvPr/>
          </p:nvSpPr>
          <p:spPr bwMode="auto">
            <a:xfrm>
              <a:off x="7183565" y="3740342"/>
              <a:ext cx="2349784" cy="410371"/>
            </a:xfrm>
            <a:prstGeom prst="rect">
              <a:avLst/>
            </a:prstGeom>
            <a:noFill/>
          </p:spPr>
          <p:txBody>
            <a:bodyPr wrap="square">
              <a:spAutoFit/>
            </a:bodyPr>
            <a:lstStyle/>
            <a:p>
              <a:pPr>
                <a:defRPr/>
              </a:pPr>
              <a:r>
                <a:rPr lang="zh-CN" altLang="en-US" b="1" spc="75" dirty="0">
                  <a:solidFill>
                    <a:srgbClr val="595959"/>
                  </a:solidFill>
                  <a:latin typeface="+mn-ea"/>
                </a:rPr>
                <a:t>点击添加标题内容</a:t>
              </a:r>
              <a:endParaRPr lang="zh-CN" altLang="en-US" b="1" spc="75" dirty="0">
                <a:solidFill>
                  <a:srgbClr val="595959"/>
                </a:solidFill>
                <a:latin typeface="+mn-ea"/>
              </a:endParaRPr>
            </a:p>
          </p:txBody>
        </p:sp>
      </p:grpSp>
      <p:grpSp>
        <p:nvGrpSpPr>
          <p:cNvPr id="23" name="组合 22"/>
          <p:cNvGrpSpPr/>
          <p:nvPr/>
        </p:nvGrpSpPr>
        <p:grpSpPr>
          <a:xfrm>
            <a:off x="5412513" y="1479066"/>
            <a:ext cx="2376603" cy="623463"/>
            <a:chOff x="7183565" y="3740342"/>
            <a:chExt cx="3168804" cy="831287"/>
          </a:xfrm>
        </p:grpSpPr>
        <p:sp>
          <p:nvSpPr>
            <p:cNvPr id="24" name="文本框 31"/>
            <p:cNvSpPr txBox="1"/>
            <p:nvPr/>
          </p:nvSpPr>
          <p:spPr bwMode="auto">
            <a:xfrm>
              <a:off x="7183565" y="4079188"/>
              <a:ext cx="3168804" cy="492441"/>
            </a:xfrm>
            <a:prstGeom prst="rect">
              <a:avLst/>
            </a:prstGeom>
            <a:noFill/>
          </p:spPr>
          <p:txBody>
            <a:bodyPr wrap="square">
              <a:spAutoFit/>
            </a:bodyPr>
            <a:lstStyle/>
            <a:p>
              <a:pPr>
                <a:defRP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zh-CN" altLang="en-US" sz="900" spc="75" dirty="0">
                <a:solidFill>
                  <a:schemeClr val="tx1">
                    <a:lumMod val="65000"/>
                    <a:lumOff val="35000"/>
                  </a:schemeClr>
                </a:solidFill>
                <a:latin typeface="+mn-ea"/>
              </a:endParaRPr>
            </a:p>
          </p:txBody>
        </p:sp>
        <p:sp>
          <p:nvSpPr>
            <p:cNvPr id="25" name="文本框 32"/>
            <p:cNvSpPr txBox="1"/>
            <p:nvPr/>
          </p:nvSpPr>
          <p:spPr bwMode="auto">
            <a:xfrm>
              <a:off x="7183565" y="3740342"/>
              <a:ext cx="2349784" cy="410371"/>
            </a:xfrm>
            <a:prstGeom prst="rect">
              <a:avLst/>
            </a:prstGeom>
            <a:noFill/>
          </p:spPr>
          <p:txBody>
            <a:bodyPr wrap="square">
              <a:spAutoFit/>
            </a:bodyPr>
            <a:lstStyle/>
            <a:p>
              <a:pPr>
                <a:defRPr/>
              </a:pPr>
              <a:r>
                <a:rPr lang="zh-CN" altLang="en-US" b="1" spc="75" dirty="0">
                  <a:solidFill>
                    <a:srgbClr val="0070C0"/>
                  </a:solidFill>
                  <a:latin typeface="+mn-ea"/>
                </a:rPr>
                <a:t>点击添加标题内容</a:t>
              </a:r>
              <a:endParaRPr lang="zh-CN" altLang="en-US" b="1" spc="75" dirty="0">
                <a:solidFill>
                  <a:srgbClr val="0070C0"/>
                </a:solidFill>
                <a:latin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par>
                              <p:cTn id="8" fill="hold">
                                <p:stCondLst>
                                  <p:cond delay="500"/>
                                </p:stCondLst>
                                <p:childTnLst>
                                  <p:par>
                                    <p:cTn id="9" presetID="2" presetClass="entr" presetSubtype="4" accel="60000" fill="hold" nodeType="afterEffect" p14:presetBounceEnd="40000">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14:bounceEnd="40000">
                                          <p:cBhvr additive="base">
                                            <p:cTn id="11" dur="50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accel="60000" fill="hold" nodeType="withEffect" p14:presetBounceEnd="40000">
                                      <p:stCondLst>
                                        <p:cond delay="200"/>
                                      </p:stCondLst>
                                      <p:childTnLst>
                                        <p:set>
                                          <p:cBhvr>
                                            <p:cTn id="14" dur="1" fill="hold">
                                              <p:stCondLst>
                                                <p:cond delay="0"/>
                                              </p:stCondLst>
                                            </p:cTn>
                                            <p:tgtEl>
                                              <p:spTgt spid="17"/>
                                            </p:tgtEl>
                                            <p:attrNameLst>
                                              <p:attrName>style.visibility</p:attrName>
                                            </p:attrNameLst>
                                          </p:cBhvr>
                                          <p:to>
                                            <p:strVal val="visible"/>
                                          </p:to>
                                        </p:set>
                                        <p:anim calcmode="lin" valueType="num" p14:bounceEnd="40000">
                                          <p:cBhvr additive="base">
                                            <p:cTn id="15" dur="500" fill="hold"/>
                                            <p:tgtEl>
                                              <p:spTgt spid="17"/>
                                            </p:tgtEl>
                                            <p:attrNameLst>
                                              <p:attrName>ppt_x</p:attrName>
                                            </p:attrNameLst>
                                          </p:cBhvr>
                                          <p:tavLst>
                                            <p:tav tm="0">
                                              <p:val>
                                                <p:strVal val="#ppt_x"/>
                                              </p:val>
                                            </p:tav>
                                            <p:tav tm="100000">
                                              <p:val>
                                                <p:strVal val="#ppt_x"/>
                                              </p:val>
                                            </p:tav>
                                          </p:tavLst>
                                        </p:anim>
                                        <p:anim calcmode="lin" valueType="num" p14:bounceEnd="40000">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16" presetClass="entr" presetSubtype="37"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outVertical)">
                                          <p:cBhvr>
                                            <p:cTn id="20" dur="500"/>
                                            <p:tgtEl>
                                              <p:spTgt spid="20"/>
                                            </p:tgtEl>
                                          </p:cBhvr>
                                        </p:animEffect>
                                      </p:childTnLst>
                                    </p:cTn>
                                  </p:par>
                                  <p:par>
                                    <p:cTn id="21" presetID="16" presetClass="entr" presetSubtype="37"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Vertical)">
                                          <p:cBhvr>
                                            <p:cTn id="23" dur="500"/>
                                            <p:tgtEl>
                                              <p:spTgt spid="23"/>
                                            </p:tgtEl>
                                          </p:cBhvr>
                                        </p:animEffect>
                                      </p:childTnLst>
                                    </p:cTn>
                                  </p:par>
                                </p:childTnLst>
                              </p:cTn>
                            </p:par>
                            <p:par>
                              <p:cTn id="24" fill="hold">
                                <p:stCondLst>
                                  <p:cond delay="1500"/>
                                </p:stCondLst>
                                <p:childTnLst>
                                  <p:par>
                                    <p:cTn id="25" presetID="22" presetClass="entr" presetSubtype="4" fill="hold" grpId="0" nodeType="afterEffect">
                                      <p:stCondLst>
                                        <p:cond delay="0"/>
                                      </p:stCondLst>
                                      <p:childTnLst>
                                        <p:set>
                                          <p:cBhvr>
                                            <p:cTn id="26"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down)">
                                          <p:cBhvr>
                                            <p:cTn id="27" dur="500"/>
                                            <p:tgtEl>
                                              <p:spTgt spid="10">
                                                <p:graphicEl>
                                                  <a:chart seriesIdx="-3" categoryIdx="-3" bldStep="gridLegend"/>
                                                </p:graphic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2500"/>
                                </p:stCondLst>
                                <p:childTnLst>
                                  <p:par>
                                    <p:cTn id="35" presetID="22" presetClass="entr" presetSubtype="4" fill="hold" grpId="0" nodeType="afterEffect">
                                      <p:stCondLst>
                                        <p:cond delay="0"/>
                                      </p:stCondLst>
                                      <p:childTnLst>
                                        <p:set>
                                          <p:cBhvr>
                                            <p:cTn id="36"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down)">
                                          <p:cBhvr>
                                            <p:cTn id="37" dur="500"/>
                                            <p:tgtEl>
                                              <p:spTgt spid="10">
                                                <p:graphicEl>
                                                  <a:chart seriesIdx="0" categoryIdx="-4" bldStep="series"/>
                                                </p:graphicEl>
                                              </p:spTgt>
                                            </p:tgtEl>
                                          </p:cBhvr>
                                        </p:animEffect>
                                      </p:childTnLst>
                                    </p:cTn>
                                  </p:par>
                                </p:childTnLst>
                              </p:cTn>
                            </p:par>
                            <p:par>
                              <p:cTn id="38" fill="hold">
                                <p:stCondLst>
                                  <p:cond delay="3000"/>
                                </p:stCondLst>
                                <p:childTnLst>
                                  <p:par>
                                    <p:cTn id="39" presetID="22" presetClass="entr" presetSubtype="4" fill="hold" grpId="0" nodeType="afterEffect">
                                      <p:stCondLst>
                                        <p:cond delay="0"/>
                                      </p:stCondLst>
                                      <p:childTnLst>
                                        <p:set>
                                          <p:cBhvr>
                                            <p:cTn id="40"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wipe(down)">
                                          <p:cBhvr>
                                            <p:cTn id="41" dur="500"/>
                                            <p:tgtEl>
                                              <p:spTgt spid="12">
                                                <p:graphicEl>
                                                  <a:chart seriesIdx="-3" categoryIdx="-3" bldStep="gridLegend"/>
                                                </p:graphicEl>
                                              </p:spTgt>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000"/>
                                </p:stCondLst>
                                <p:childTnLst>
                                  <p:par>
                                    <p:cTn id="49" presetID="22" presetClass="entr" presetSubtype="4" fill="hold" grpId="0" nodeType="afterEffect">
                                      <p:stCondLst>
                                        <p:cond delay="0"/>
                                      </p:stCondLst>
                                      <p:childTnLst>
                                        <p:set>
                                          <p:cBhvr>
                                            <p:cTn id="50" dur="1" fill="hold">
                                              <p:stCondLst>
                                                <p:cond delay="0"/>
                                              </p:stCondLst>
                                            </p:cTn>
                                            <p:tgtEl>
                                              <p:spTgt spid="12">
                                                <p:graphicEl>
                                                  <a:chart seriesIdx="0" categoryIdx="-4" bldStep="series"/>
                                                </p:graphicEl>
                                              </p:spTgt>
                                            </p:tgtEl>
                                            <p:attrNameLst>
                                              <p:attrName>style.visibility</p:attrName>
                                            </p:attrNameLst>
                                          </p:cBhvr>
                                          <p:to>
                                            <p:strVal val="visible"/>
                                          </p:to>
                                        </p:set>
                                        <p:animEffect transition="in" filter="wipe(down)">
                                          <p:cBhvr>
                                            <p:cTn id="51" dur="500"/>
                                            <p:tgtEl>
                                              <p:spTgt spid="12">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series"/>
            </p:bldSub>
          </p:bldGraphic>
          <p:bldP spid="11" grpId="0"/>
          <p:bldGraphic spid="12" grpId="0">
            <p:bldSub>
              <a:bldChart bld="series"/>
            </p:bldSub>
          </p:bldGraphic>
          <p:bldP spid="1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par>
                              <p:cTn id="8" fill="hold">
                                <p:stCondLst>
                                  <p:cond delay="500"/>
                                </p:stCondLst>
                                <p:childTnLst>
                                  <p:par>
                                    <p:cTn id="9" presetID="2" presetClass="entr" presetSubtype="4" accel="6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accel="60000" fill="hold" nodeType="withEffect">
                                      <p:stCondLst>
                                        <p:cond delay="2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16" presetClass="entr" presetSubtype="37"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outVertical)">
                                          <p:cBhvr>
                                            <p:cTn id="20" dur="500"/>
                                            <p:tgtEl>
                                              <p:spTgt spid="20"/>
                                            </p:tgtEl>
                                          </p:cBhvr>
                                        </p:animEffect>
                                      </p:childTnLst>
                                    </p:cTn>
                                  </p:par>
                                  <p:par>
                                    <p:cTn id="21" presetID="16" presetClass="entr" presetSubtype="37"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Vertical)">
                                          <p:cBhvr>
                                            <p:cTn id="23" dur="500"/>
                                            <p:tgtEl>
                                              <p:spTgt spid="23"/>
                                            </p:tgtEl>
                                          </p:cBhvr>
                                        </p:animEffect>
                                      </p:childTnLst>
                                    </p:cTn>
                                  </p:par>
                                </p:childTnLst>
                              </p:cTn>
                            </p:par>
                            <p:par>
                              <p:cTn id="24" fill="hold">
                                <p:stCondLst>
                                  <p:cond delay="1500"/>
                                </p:stCondLst>
                                <p:childTnLst>
                                  <p:par>
                                    <p:cTn id="25" presetID="22" presetClass="entr" presetSubtype="4" fill="hold" grpId="0" nodeType="afterEffect">
                                      <p:stCondLst>
                                        <p:cond delay="0"/>
                                      </p:stCondLst>
                                      <p:childTnLst>
                                        <p:set>
                                          <p:cBhvr>
                                            <p:cTn id="26"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down)">
                                          <p:cBhvr>
                                            <p:cTn id="27" dur="500"/>
                                            <p:tgtEl>
                                              <p:spTgt spid="10">
                                                <p:graphicEl>
                                                  <a:chart seriesIdx="-3" categoryIdx="-3" bldStep="gridLegend"/>
                                                </p:graphic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2500"/>
                                </p:stCondLst>
                                <p:childTnLst>
                                  <p:par>
                                    <p:cTn id="35" presetID="22" presetClass="entr" presetSubtype="4" fill="hold" grpId="0" nodeType="afterEffect">
                                      <p:stCondLst>
                                        <p:cond delay="0"/>
                                      </p:stCondLst>
                                      <p:childTnLst>
                                        <p:set>
                                          <p:cBhvr>
                                            <p:cTn id="36"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down)">
                                          <p:cBhvr>
                                            <p:cTn id="37" dur="500"/>
                                            <p:tgtEl>
                                              <p:spTgt spid="10">
                                                <p:graphicEl>
                                                  <a:chart seriesIdx="0" categoryIdx="-4" bldStep="series"/>
                                                </p:graphicEl>
                                              </p:spTgt>
                                            </p:tgtEl>
                                          </p:cBhvr>
                                        </p:animEffect>
                                      </p:childTnLst>
                                    </p:cTn>
                                  </p:par>
                                </p:childTnLst>
                              </p:cTn>
                            </p:par>
                            <p:par>
                              <p:cTn id="38" fill="hold">
                                <p:stCondLst>
                                  <p:cond delay="3000"/>
                                </p:stCondLst>
                                <p:childTnLst>
                                  <p:par>
                                    <p:cTn id="39" presetID="22" presetClass="entr" presetSubtype="4" fill="hold" grpId="0" nodeType="afterEffect">
                                      <p:stCondLst>
                                        <p:cond delay="0"/>
                                      </p:stCondLst>
                                      <p:childTnLst>
                                        <p:set>
                                          <p:cBhvr>
                                            <p:cTn id="40"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wipe(down)">
                                          <p:cBhvr>
                                            <p:cTn id="41" dur="500"/>
                                            <p:tgtEl>
                                              <p:spTgt spid="12">
                                                <p:graphicEl>
                                                  <a:chart seriesIdx="-3" categoryIdx="-3" bldStep="gridLegend"/>
                                                </p:graphicEl>
                                              </p:spTgt>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000"/>
                                </p:stCondLst>
                                <p:childTnLst>
                                  <p:par>
                                    <p:cTn id="49" presetID="22" presetClass="entr" presetSubtype="4" fill="hold" grpId="0" nodeType="afterEffect">
                                      <p:stCondLst>
                                        <p:cond delay="0"/>
                                      </p:stCondLst>
                                      <p:childTnLst>
                                        <p:set>
                                          <p:cBhvr>
                                            <p:cTn id="50" dur="1" fill="hold">
                                              <p:stCondLst>
                                                <p:cond delay="0"/>
                                              </p:stCondLst>
                                            </p:cTn>
                                            <p:tgtEl>
                                              <p:spTgt spid="12">
                                                <p:graphicEl>
                                                  <a:chart seriesIdx="0" categoryIdx="-4" bldStep="series"/>
                                                </p:graphicEl>
                                              </p:spTgt>
                                            </p:tgtEl>
                                            <p:attrNameLst>
                                              <p:attrName>style.visibility</p:attrName>
                                            </p:attrNameLst>
                                          </p:cBhvr>
                                          <p:to>
                                            <p:strVal val="visible"/>
                                          </p:to>
                                        </p:set>
                                        <p:animEffect transition="in" filter="wipe(down)">
                                          <p:cBhvr>
                                            <p:cTn id="51" dur="500"/>
                                            <p:tgtEl>
                                              <p:spTgt spid="12">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series"/>
            </p:bldSub>
          </p:bldGraphic>
          <p:bldP spid="11" grpId="0"/>
          <p:bldGraphic spid="12" grpId="0">
            <p:bldSub>
              <a:bldChart bld="series"/>
            </p:bldSub>
          </p:bldGraphic>
          <p:bldP spid="13"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sp>
        <p:nvSpPr>
          <p:cNvPr id="24" name="文本框 37"/>
          <p:cNvSpPr txBox="1"/>
          <p:nvPr/>
        </p:nvSpPr>
        <p:spPr bwMode="auto">
          <a:xfrm>
            <a:off x="748192" y="990185"/>
            <a:ext cx="7627774" cy="484748"/>
          </a:xfrm>
          <a:prstGeom prst="rect">
            <a:avLst/>
          </a:prstGeom>
          <a:noFill/>
        </p:spPr>
        <p:txBody>
          <a:bodyPr wrap="square" lIns="68580" tIns="34290" rIns="68580" bIns="34290">
            <a:spAutoFit/>
          </a:bodyPr>
          <a:lstStyle/>
          <a:p>
            <a:pPr>
              <a:lnSpc>
                <a:spcPct val="150000"/>
              </a:lnSpc>
              <a:defRP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zh-CN" altLang="en-US" sz="900" spc="75" dirty="0">
              <a:solidFill>
                <a:schemeClr val="tx1">
                  <a:lumMod val="65000"/>
                  <a:lumOff val="35000"/>
                </a:schemeClr>
              </a:solidFill>
              <a:latin typeface="+mn-ea"/>
            </a:endParaRPr>
          </a:p>
        </p:txBody>
      </p:sp>
      <p:sp>
        <p:nvSpPr>
          <p:cNvPr id="25" name="圆角矩形 24"/>
          <p:cNvSpPr/>
          <p:nvPr/>
        </p:nvSpPr>
        <p:spPr>
          <a:xfrm>
            <a:off x="2966116" y="1628461"/>
            <a:ext cx="1438976" cy="2696498"/>
          </a:xfrm>
          <a:prstGeom prst="roundRect">
            <a:avLst>
              <a:gd name="adj" fmla="val 50000"/>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endParaRPr>
          </a:p>
        </p:txBody>
      </p:sp>
      <p:grpSp>
        <p:nvGrpSpPr>
          <p:cNvPr id="26" name="组合 25"/>
          <p:cNvGrpSpPr/>
          <p:nvPr/>
        </p:nvGrpSpPr>
        <p:grpSpPr>
          <a:xfrm>
            <a:off x="2981909" y="2863739"/>
            <a:ext cx="1407387" cy="1407388"/>
            <a:chOff x="4184106" y="2952206"/>
            <a:chExt cx="3823790" cy="3823790"/>
          </a:xfrm>
        </p:grpSpPr>
        <p:sp>
          <p:nvSpPr>
            <p:cNvPr id="27" name="椭圆 26"/>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28" name="组合 27"/>
            <p:cNvGrpSpPr/>
            <p:nvPr/>
          </p:nvGrpSpPr>
          <p:grpSpPr>
            <a:xfrm>
              <a:off x="4710169" y="3478269"/>
              <a:ext cx="2771663" cy="2771663"/>
              <a:chOff x="2193191" y="1899415"/>
              <a:chExt cx="2421376" cy="2421376"/>
            </a:xfrm>
            <a:effectLst/>
          </p:grpSpPr>
          <p:sp>
            <p:nvSpPr>
              <p:cNvPr id="29" name="椭圆 28"/>
              <p:cNvSpPr/>
              <p:nvPr/>
            </p:nvSpPr>
            <p:spPr>
              <a:xfrm>
                <a:off x="2193191" y="1899415"/>
                <a:ext cx="2421376" cy="2421376"/>
              </a:xfrm>
              <a:prstGeom prst="ellipse">
                <a:avLst/>
              </a:pr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30" name="六边形 29"/>
              <p:cNvSpPr/>
              <p:nvPr/>
            </p:nvSpPr>
            <p:spPr>
              <a:xfrm>
                <a:off x="2285093" y="2093027"/>
                <a:ext cx="2237576" cy="2034159"/>
              </a:xfrm>
              <a:prstGeom prst="hexagon">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grpSp>
      <p:grpSp>
        <p:nvGrpSpPr>
          <p:cNvPr id="31" name="组合 30"/>
          <p:cNvGrpSpPr/>
          <p:nvPr/>
        </p:nvGrpSpPr>
        <p:grpSpPr>
          <a:xfrm>
            <a:off x="2975811" y="2096633"/>
            <a:ext cx="1419582" cy="599901"/>
            <a:chOff x="2061936" y="5054749"/>
            <a:chExt cx="2349784" cy="992996"/>
          </a:xfrm>
        </p:grpSpPr>
        <p:sp>
          <p:nvSpPr>
            <p:cNvPr id="32" name="文本框 10"/>
            <p:cNvSpPr txBox="1"/>
            <p:nvPr/>
          </p:nvSpPr>
          <p:spPr bwMode="auto">
            <a:xfrm>
              <a:off x="2143824" y="5436402"/>
              <a:ext cx="2186005" cy="611343"/>
            </a:xfrm>
            <a:prstGeom prst="rect">
              <a:avLst/>
            </a:prstGeom>
            <a:noFill/>
          </p:spPr>
          <p:txBody>
            <a:bodyPr wrap="square">
              <a:spAutoFit/>
            </a:bodyPr>
            <a:lstStyle/>
            <a:p>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点击输入本栏的具体文字根据您内容修改</a:t>
              </a:r>
              <a:endParaRPr lang="zh-CN" altLang="en-US" sz="900" dirty="0">
                <a:solidFill>
                  <a:schemeClr val="tx1">
                    <a:lumMod val="65000"/>
                    <a:lumOff val="35000"/>
                  </a:schemeClr>
                </a:solidFill>
                <a:latin typeface="+mn-ea"/>
              </a:endParaRPr>
            </a:p>
          </p:txBody>
        </p:sp>
        <p:sp>
          <p:nvSpPr>
            <p:cNvPr id="33" name="文本框 11"/>
            <p:cNvSpPr txBox="1"/>
            <p:nvPr/>
          </p:nvSpPr>
          <p:spPr bwMode="auto">
            <a:xfrm>
              <a:off x="2061936" y="5054749"/>
              <a:ext cx="2349784" cy="458507"/>
            </a:xfrm>
            <a:prstGeom prst="rect">
              <a:avLst/>
            </a:prstGeom>
            <a:noFill/>
          </p:spPr>
          <p:txBody>
            <a:bodyPr wrap="square">
              <a:spAutoFit/>
            </a:bodyPr>
            <a:lstStyle/>
            <a:p>
              <a:pPr algn="ctr">
                <a:defRPr/>
              </a:pPr>
              <a:r>
                <a:rPr lang="zh-CN" altLang="en-US" sz="1200" b="1" spc="75" dirty="0">
                  <a:solidFill>
                    <a:schemeClr val="accent1"/>
                  </a:solidFill>
                  <a:latin typeface="+mn-ea"/>
                </a:rPr>
                <a:t>在此添加标题</a:t>
              </a:r>
              <a:endParaRPr lang="zh-CN" altLang="en-US" sz="1200" b="1" spc="75" dirty="0">
                <a:solidFill>
                  <a:schemeClr val="accent1"/>
                </a:solidFill>
                <a:latin typeface="+mn-ea"/>
              </a:endParaRPr>
            </a:p>
          </p:txBody>
        </p:sp>
      </p:grpSp>
      <p:cxnSp>
        <p:nvCxnSpPr>
          <p:cNvPr id="34" name="直接连接符 33"/>
          <p:cNvCxnSpPr/>
          <p:nvPr/>
        </p:nvCxnSpPr>
        <p:spPr>
          <a:xfrm>
            <a:off x="3192457" y="2822827"/>
            <a:ext cx="986291"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5" name="圆角矩形 34"/>
          <p:cNvSpPr/>
          <p:nvPr/>
        </p:nvSpPr>
        <p:spPr>
          <a:xfrm>
            <a:off x="4738909" y="1628461"/>
            <a:ext cx="1438976" cy="2696498"/>
          </a:xfrm>
          <a:prstGeom prst="roundRect">
            <a:avLst>
              <a:gd name="adj" fmla="val 50000"/>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endParaRPr>
          </a:p>
        </p:txBody>
      </p:sp>
      <p:grpSp>
        <p:nvGrpSpPr>
          <p:cNvPr id="36" name="组合 35"/>
          <p:cNvGrpSpPr/>
          <p:nvPr/>
        </p:nvGrpSpPr>
        <p:grpSpPr>
          <a:xfrm>
            <a:off x="4754701" y="1685020"/>
            <a:ext cx="1407387" cy="1407388"/>
            <a:chOff x="4184106" y="2952206"/>
            <a:chExt cx="3823790" cy="3823790"/>
          </a:xfrm>
        </p:grpSpPr>
        <p:sp>
          <p:nvSpPr>
            <p:cNvPr id="37" name="椭圆 36"/>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38" name="组合 37"/>
            <p:cNvGrpSpPr/>
            <p:nvPr/>
          </p:nvGrpSpPr>
          <p:grpSpPr>
            <a:xfrm>
              <a:off x="4710169" y="3478269"/>
              <a:ext cx="2771663" cy="2771663"/>
              <a:chOff x="2193191" y="1899415"/>
              <a:chExt cx="2421376" cy="2421376"/>
            </a:xfrm>
            <a:effectLst/>
          </p:grpSpPr>
          <p:sp>
            <p:nvSpPr>
              <p:cNvPr id="39" name="椭圆 38"/>
              <p:cNvSpPr/>
              <p:nvPr/>
            </p:nvSpPr>
            <p:spPr>
              <a:xfrm>
                <a:off x="2193191" y="1899415"/>
                <a:ext cx="2421376" cy="2421376"/>
              </a:xfrm>
              <a:prstGeom prst="ellipse">
                <a:avLst/>
              </a:prstGeom>
              <a:solidFill>
                <a:srgbClr val="0070C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40" name="六边形 39"/>
              <p:cNvSpPr/>
              <p:nvPr/>
            </p:nvSpPr>
            <p:spPr>
              <a:xfrm>
                <a:off x="2285093" y="2093027"/>
                <a:ext cx="2237576" cy="2034159"/>
              </a:xfrm>
              <a:prstGeom prst="hexagon">
                <a:avLst/>
              </a:prstGeom>
              <a:solidFill>
                <a:schemeClr val="bg1">
                  <a:lumMod val="95000"/>
                </a:schemeClr>
              </a:solidFill>
              <a:ln w="50800">
                <a:noFill/>
              </a:ln>
              <a:effectLst>
                <a:outerShdw blurRad="76200" dist="38100" dir="2700000" algn="tl" rotWithShape="0">
                  <a:schemeClr val="accent3">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grpSp>
      <p:grpSp>
        <p:nvGrpSpPr>
          <p:cNvPr id="41" name="组合 40"/>
          <p:cNvGrpSpPr/>
          <p:nvPr/>
        </p:nvGrpSpPr>
        <p:grpSpPr>
          <a:xfrm>
            <a:off x="4748603" y="3286281"/>
            <a:ext cx="1419582" cy="606623"/>
            <a:chOff x="2061936" y="5137524"/>
            <a:chExt cx="2349784" cy="1004123"/>
          </a:xfrm>
        </p:grpSpPr>
        <p:sp>
          <p:nvSpPr>
            <p:cNvPr id="42" name="文本框 29"/>
            <p:cNvSpPr txBox="1"/>
            <p:nvPr/>
          </p:nvSpPr>
          <p:spPr bwMode="auto">
            <a:xfrm>
              <a:off x="2143824" y="5530304"/>
              <a:ext cx="2186005" cy="611343"/>
            </a:xfrm>
            <a:prstGeom prst="rect">
              <a:avLst/>
            </a:prstGeom>
            <a:noFill/>
          </p:spPr>
          <p:txBody>
            <a:bodyPr wrap="square">
              <a:spAutoFit/>
            </a:bodyPr>
            <a:lstStyle/>
            <a:p>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点击输入本栏的具体文字根据您内容修改</a:t>
              </a:r>
              <a:endParaRPr lang="zh-CN" altLang="en-US" sz="900" dirty="0">
                <a:solidFill>
                  <a:schemeClr val="tx1">
                    <a:lumMod val="65000"/>
                    <a:lumOff val="35000"/>
                  </a:schemeClr>
                </a:solidFill>
                <a:latin typeface="+mn-ea"/>
              </a:endParaRPr>
            </a:p>
          </p:txBody>
        </p:sp>
        <p:sp>
          <p:nvSpPr>
            <p:cNvPr id="43" name="文本框 30"/>
            <p:cNvSpPr txBox="1"/>
            <p:nvPr/>
          </p:nvSpPr>
          <p:spPr bwMode="auto">
            <a:xfrm>
              <a:off x="2061936" y="5137524"/>
              <a:ext cx="2349784" cy="458507"/>
            </a:xfrm>
            <a:prstGeom prst="rect">
              <a:avLst/>
            </a:prstGeom>
            <a:noFill/>
          </p:spPr>
          <p:txBody>
            <a:bodyPr wrap="square">
              <a:spAutoFit/>
            </a:bodyPr>
            <a:lstStyle/>
            <a:p>
              <a:pPr algn="ctr">
                <a:defRPr/>
              </a:pPr>
              <a:r>
                <a:rPr lang="zh-CN" altLang="en-US" sz="1200" b="1" spc="75" dirty="0">
                  <a:solidFill>
                    <a:srgbClr val="0070C0"/>
                  </a:solidFill>
                  <a:latin typeface="+mn-ea"/>
                </a:rPr>
                <a:t>在此添加标题</a:t>
              </a:r>
              <a:endParaRPr lang="zh-CN" altLang="en-US" sz="1200" b="1" spc="75" dirty="0">
                <a:solidFill>
                  <a:srgbClr val="0070C0"/>
                </a:solidFill>
                <a:latin typeface="+mn-ea"/>
              </a:endParaRPr>
            </a:p>
          </p:txBody>
        </p:sp>
      </p:grpSp>
      <p:cxnSp>
        <p:nvCxnSpPr>
          <p:cNvPr id="44" name="直接连接符 43"/>
          <p:cNvCxnSpPr/>
          <p:nvPr/>
        </p:nvCxnSpPr>
        <p:spPr>
          <a:xfrm>
            <a:off x="4965249" y="3194302"/>
            <a:ext cx="986291"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3207130" y="3251467"/>
            <a:ext cx="947164" cy="691679"/>
            <a:chOff x="8931338" y="2437732"/>
            <a:chExt cx="1010653" cy="922240"/>
          </a:xfrm>
        </p:grpSpPr>
        <p:sp>
          <p:nvSpPr>
            <p:cNvPr id="46" name="文本框 37"/>
            <p:cNvSpPr txBox="1"/>
            <p:nvPr/>
          </p:nvSpPr>
          <p:spPr>
            <a:xfrm>
              <a:off x="8931338" y="2437732"/>
              <a:ext cx="1010653" cy="677108"/>
            </a:xfrm>
            <a:prstGeom prst="rect">
              <a:avLst/>
            </a:prstGeom>
            <a:noFill/>
          </p:spPr>
          <p:txBody>
            <a:bodyPr wrap="square" rtlCol="0">
              <a:spAutoFit/>
            </a:bodyPr>
            <a:lstStyle/>
            <a:p>
              <a:pPr algn="ctr"/>
              <a:r>
                <a:rPr lang="en-US" altLang="zh-CN" sz="2700" dirty="0">
                  <a:solidFill>
                    <a:schemeClr val="tx1">
                      <a:lumMod val="65000"/>
                      <a:lumOff val="35000"/>
                    </a:schemeClr>
                  </a:solidFill>
                  <a:latin typeface="Impact" panose="020B0806030902050204" pitchFamily="34" charset="0"/>
                </a:rPr>
                <a:t>01</a:t>
              </a:r>
              <a:endParaRPr lang="zh-CN" altLang="en-US" sz="2700" dirty="0">
                <a:solidFill>
                  <a:schemeClr val="tx1">
                    <a:lumMod val="65000"/>
                    <a:lumOff val="35000"/>
                  </a:schemeClr>
                </a:solidFill>
                <a:latin typeface="Impact" panose="020B0806030902050204" pitchFamily="34" charset="0"/>
              </a:endParaRPr>
            </a:p>
          </p:txBody>
        </p:sp>
        <p:sp>
          <p:nvSpPr>
            <p:cNvPr id="47" name="文本框 38"/>
            <p:cNvSpPr txBox="1"/>
            <p:nvPr/>
          </p:nvSpPr>
          <p:spPr>
            <a:xfrm>
              <a:off x="8931338" y="2908566"/>
              <a:ext cx="1010653" cy="451406"/>
            </a:xfrm>
            <a:prstGeom prst="rect">
              <a:avLst/>
            </a:prstGeom>
            <a:noFill/>
          </p:spPr>
          <p:txBody>
            <a:bodyPr wrap="square" rtlCol="0">
              <a:spAutoFit/>
            </a:bodyPr>
            <a:lstStyle/>
            <a:p>
              <a:pPr algn="ctr"/>
              <a:r>
                <a:rPr lang="zh-CN" altLang="en-US" sz="800" dirty="0">
                  <a:solidFill>
                    <a:schemeClr val="tx1">
                      <a:lumMod val="65000"/>
                      <a:lumOff val="35000"/>
                    </a:schemeClr>
                  </a:solidFill>
                </a:rPr>
                <a:t>添加文本内容</a:t>
              </a:r>
              <a:endParaRPr lang="zh-CN" altLang="en-US" sz="800" dirty="0">
                <a:solidFill>
                  <a:schemeClr val="tx1">
                    <a:lumMod val="65000"/>
                    <a:lumOff val="35000"/>
                  </a:schemeClr>
                </a:solidFill>
              </a:endParaRPr>
            </a:p>
          </p:txBody>
        </p:sp>
      </p:grpSp>
      <p:grpSp>
        <p:nvGrpSpPr>
          <p:cNvPr id="48" name="组合 47"/>
          <p:cNvGrpSpPr/>
          <p:nvPr/>
        </p:nvGrpSpPr>
        <p:grpSpPr>
          <a:xfrm>
            <a:off x="4977637" y="2072748"/>
            <a:ext cx="947164" cy="691679"/>
            <a:chOff x="8931338" y="2437732"/>
            <a:chExt cx="1010653" cy="922240"/>
          </a:xfrm>
        </p:grpSpPr>
        <p:sp>
          <p:nvSpPr>
            <p:cNvPr id="49" name="文本框 41"/>
            <p:cNvSpPr txBox="1"/>
            <p:nvPr/>
          </p:nvSpPr>
          <p:spPr>
            <a:xfrm>
              <a:off x="8931338" y="2437732"/>
              <a:ext cx="1010653" cy="677108"/>
            </a:xfrm>
            <a:prstGeom prst="rect">
              <a:avLst/>
            </a:prstGeom>
            <a:noFill/>
          </p:spPr>
          <p:txBody>
            <a:bodyPr wrap="square" rtlCol="0">
              <a:spAutoFit/>
            </a:bodyPr>
            <a:lstStyle/>
            <a:p>
              <a:pPr algn="ctr"/>
              <a:r>
                <a:rPr lang="en-US" altLang="zh-CN" sz="2700" dirty="0">
                  <a:solidFill>
                    <a:schemeClr val="tx1">
                      <a:lumMod val="65000"/>
                      <a:lumOff val="35000"/>
                    </a:schemeClr>
                  </a:solidFill>
                  <a:latin typeface="Impact" panose="020B0806030902050204" pitchFamily="34" charset="0"/>
                </a:rPr>
                <a:t>02</a:t>
              </a:r>
              <a:endParaRPr lang="zh-CN" altLang="en-US" sz="2700" dirty="0">
                <a:solidFill>
                  <a:schemeClr val="tx1">
                    <a:lumMod val="65000"/>
                    <a:lumOff val="35000"/>
                  </a:schemeClr>
                </a:solidFill>
                <a:latin typeface="Impact" panose="020B0806030902050204" pitchFamily="34" charset="0"/>
              </a:endParaRPr>
            </a:p>
          </p:txBody>
        </p:sp>
        <p:sp>
          <p:nvSpPr>
            <p:cNvPr id="50" name="文本框 42"/>
            <p:cNvSpPr txBox="1"/>
            <p:nvPr/>
          </p:nvSpPr>
          <p:spPr>
            <a:xfrm>
              <a:off x="8931338" y="2908566"/>
              <a:ext cx="1010653" cy="451406"/>
            </a:xfrm>
            <a:prstGeom prst="rect">
              <a:avLst/>
            </a:prstGeom>
            <a:noFill/>
          </p:spPr>
          <p:txBody>
            <a:bodyPr wrap="square" rtlCol="0">
              <a:spAutoFit/>
            </a:bodyPr>
            <a:lstStyle/>
            <a:p>
              <a:pPr algn="ctr"/>
              <a:r>
                <a:rPr lang="zh-CN" altLang="en-US" sz="800" dirty="0">
                  <a:solidFill>
                    <a:schemeClr val="tx1">
                      <a:lumMod val="65000"/>
                      <a:lumOff val="35000"/>
                    </a:schemeClr>
                  </a:solidFill>
                </a:rPr>
                <a:t>添加文本内容</a:t>
              </a:r>
              <a:endParaRPr lang="zh-CN" altLang="en-US" sz="800" dirty="0">
                <a:solidFill>
                  <a:schemeClr val="tx1">
                    <a:lumMod val="65000"/>
                    <a:lumOff val="35000"/>
                  </a:schemeClr>
                </a:solidFill>
              </a:endParaRPr>
            </a:p>
          </p:txBody>
        </p:sp>
      </p:grpSp>
      <p:sp>
        <p:nvSpPr>
          <p:cNvPr id="51" name="文本框 43"/>
          <p:cNvSpPr txBox="1"/>
          <p:nvPr/>
        </p:nvSpPr>
        <p:spPr bwMode="auto">
          <a:xfrm>
            <a:off x="6301283" y="2042464"/>
            <a:ext cx="2136745" cy="692497"/>
          </a:xfrm>
          <a:prstGeom prst="rect">
            <a:avLst/>
          </a:prstGeom>
          <a:noFill/>
        </p:spPr>
        <p:txBody>
          <a:bodyPr wrap="square" lIns="68580" tIns="34290" rIns="68580" bIns="34290">
            <a:spAutoFit/>
          </a:bodyPr>
          <a:lstStyle/>
          <a:p>
            <a:pPr algn="just">
              <a:lnSpc>
                <a:spcPct val="150000"/>
              </a:lnSpc>
              <a:defRP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zh-CN" altLang="en-US" sz="900" spc="75" dirty="0">
              <a:solidFill>
                <a:schemeClr val="tx1">
                  <a:lumMod val="65000"/>
                  <a:lumOff val="35000"/>
                </a:schemeClr>
              </a:solidFill>
              <a:latin typeface="+mn-ea"/>
            </a:endParaRPr>
          </a:p>
        </p:txBody>
      </p:sp>
      <p:sp>
        <p:nvSpPr>
          <p:cNvPr id="52" name="文本框 44"/>
          <p:cNvSpPr txBox="1"/>
          <p:nvPr/>
        </p:nvSpPr>
        <p:spPr bwMode="auto">
          <a:xfrm>
            <a:off x="730014" y="3221183"/>
            <a:ext cx="2136745" cy="692497"/>
          </a:xfrm>
          <a:prstGeom prst="rect">
            <a:avLst/>
          </a:prstGeom>
          <a:noFill/>
        </p:spPr>
        <p:txBody>
          <a:bodyPr wrap="square" lIns="68580" tIns="34290" rIns="68580" bIns="34290">
            <a:spAutoFit/>
          </a:bodyPr>
          <a:lstStyle/>
          <a:p>
            <a:pPr algn="r">
              <a:lnSpc>
                <a:spcPct val="150000"/>
              </a:lnSpc>
              <a:defRP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zh-CN" altLang="en-US" sz="900" spc="75" dirty="0">
              <a:solidFill>
                <a:schemeClr val="tx1">
                  <a:lumMod val="65000"/>
                  <a:lumOff val="35000"/>
                </a:schemeClr>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Vertical)">
                                          <p:cBhvr>
                                            <p:cTn id="7" dur="500"/>
                                            <p:tgtEl>
                                              <p:spTgt spid="24"/>
                                            </p:tgtEl>
                                          </p:cBhvr>
                                        </p:animEffect>
                                      </p:childTnLst>
                                    </p:cTn>
                                  </p:par>
                                  <p:par>
                                    <p:cTn id="8" presetID="2" presetClass="entr" presetSubtype="4" accel="62000" fill="hold" grpId="0" nodeType="withEffect" p14:presetBounceEnd="40000">
                                      <p:stCondLst>
                                        <p:cond delay="0"/>
                                      </p:stCondLst>
                                      <p:childTnLst>
                                        <p:set>
                                          <p:cBhvr>
                                            <p:cTn id="9" dur="1" fill="hold">
                                              <p:stCondLst>
                                                <p:cond delay="0"/>
                                              </p:stCondLst>
                                            </p:cTn>
                                            <p:tgtEl>
                                              <p:spTgt spid="25"/>
                                            </p:tgtEl>
                                            <p:attrNameLst>
                                              <p:attrName>style.visibility</p:attrName>
                                            </p:attrNameLst>
                                          </p:cBhvr>
                                          <p:to>
                                            <p:strVal val="visible"/>
                                          </p:to>
                                        </p:set>
                                        <p:anim calcmode="lin" valueType="num" p14:bounceEnd="40000">
                                          <p:cBhvr additive="base">
                                            <p:cTn id="10" dur="500" fill="hold"/>
                                            <p:tgtEl>
                                              <p:spTgt spid="25"/>
                                            </p:tgtEl>
                                            <p:attrNameLst>
                                              <p:attrName>ppt_x</p:attrName>
                                            </p:attrNameLst>
                                          </p:cBhvr>
                                          <p:tavLst>
                                            <p:tav tm="0">
                                              <p:val>
                                                <p:strVal val="#ppt_x"/>
                                              </p:val>
                                            </p:tav>
                                            <p:tav tm="100000">
                                              <p:val>
                                                <p:strVal val="#ppt_x"/>
                                              </p:val>
                                            </p:tav>
                                          </p:tavLst>
                                        </p:anim>
                                        <p:anim calcmode="lin" valueType="num" p14:bounceEnd="40000">
                                          <p:cBhvr additive="base">
                                            <p:cTn id="11" dur="500" fill="hold"/>
                                            <p:tgtEl>
                                              <p:spTgt spid="25"/>
                                            </p:tgtEl>
                                            <p:attrNameLst>
                                              <p:attrName>ppt_y</p:attrName>
                                            </p:attrNameLst>
                                          </p:cBhvr>
                                          <p:tavLst>
                                            <p:tav tm="0">
                                              <p:val>
                                                <p:strVal val="1+#ppt_h/2"/>
                                              </p:val>
                                            </p:tav>
                                            <p:tav tm="100000">
                                              <p:val>
                                                <p:strVal val="#ppt_y"/>
                                              </p:val>
                                            </p:tav>
                                          </p:tavLst>
                                        </p:anim>
                                      </p:childTnLst>
                                    </p:cTn>
                                  </p:par>
                                  <p:par>
                                    <p:cTn id="12" presetID="2" presetClass="entr" presetSubtype="4" accel="62000" fill="hold" grpId="0" nodeType="withEffect" p14:presetBounceEnd="40000">
                                      <p:stCondLst>
                                        <p:cond delay="200"/>
                                      </p:stCondLst>
                                      <p:childTnLst>
                                        <p:set>
                                          <p:cBhvr>
                                            <p:cTn id="13" dur="1" fill="hold">
                                              <p:stCondLst>
                                                <p:cond delay="0"/>
                                              </p:stCondLst>
                                            </p:cTn>
                                            <p:tgtEl>
                                              <p:spTgt spid="35"/>
                                            </p:tgtEl>
                                            <p:attrNameLst>
                                              <p:attrName>style.visibility</p:attrName>
                                            </p:attrNameLst>
                                          </p:cBhvr>
                                          <p:to>
                                            <p:strVal val="visible"/>
                                          </p:to>
                                        </p:set>
                                        <p:anim calcmode="lin" valueType="num" p14:bounceEnd="40000">
                                          <p:cBhvr additive="base">
                                            <p:cTn id="14" dur="500" fill="hold"/>
                                            <p:tgtEl>
                                              <p:spTgt spid="35"/>
                                            </p:tgtEl>
                                            <p:attrNameLst>
                                              <p:attrName>ppt_x</p:attrName>
                                            </p:attrNameLst>
                                          </p:cBhvr>
                                          <p:tavLst>
                                            <p:tav tm="0">
                                              <p:val>
                                                <p:strVal val="#ppt_x"/>
                                              </p:val>
                                            </p:tav>
                                            <p:tav tm="100000">
                                              <p:val>
                                                <p:strVal val="#ppt_x"/>
                                              </p:val>
                                            </p:tav>
                                          </p:tavLst>
                                        </p:anim>
                                        <p:anim calcmode="lin" valueType="num" p14:bounceEnd="40000">
                                          <p:cBhvr additive="base">
                                            <p:cTn id="15" dur="500" fill="hold"/>
                                            <p:tgtEl>
                                              <p:spTgt spid="35"/>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1" presetClass="entr" presetSubtype="1"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heel(1)">
                                          <p:cBhvr>
                                            <p:cTn id="19" dur="500"/>
                                            <p:tgtEl>
                                              <p:spTgt spid="26"/>
                                            </p:tgtEl>
                                          </p:cBhvr>
                                        </p:animEffect>
                                      </p:childTnLst>
                                    </p:cTn>
                                  </p:par>
                                  <p:par>
                                    <p:cTn id="20" presetID="53" presetClass="entr" presetSubtype="16"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p:cTn id="22" dur="500" fill="hold"/>
                                            <p:tgtEl>
                                              <p:spTgt spid="45"/>
                                            </p:tgtEl>
                                            <p:attrNameLst>
                                              <p:attrName>ppt_w</p:attrName>
                                            </p:attrNameLst>
                                          </p:cBhvr>
                                          <p:tavLst>
                                            <p:tav tm="0">
                                              <p:val>
                                                <p:fltVal val="0"/>
                                              </p:val>
                                            </p:tav>
                                            <p:tav tm="100000">
                                              <p:val>
                                                <p:strVal val="#ppt_w"/>
                                              </p:val>
                                            </p:tav>
                                          </p:tavLst>
                                        </p:anim>
                                        <p:anim calcmode="lin" valueType="num">
                                          <p:cBhvr>
                                            <p:cTn id="23" dur="500" fill="hold"/>
                                            <p:tgtEl>
                                              <p:spTgt spid="45"/>
                                            </p:tgtEl>
                                            <p:attrNameLst>
                                              <p:attrName>ppt_h</p:attrName>
                                            </p:attrNameLst>
                                          </p:cBhvr>
                                          <p:tavLst>
                                            <p:tav tm="0">
                                              <p:val>
                                                <p:fltVal val="0"/>
                                              </p:val>
                                            </p:tav>
                                            <p:tav tm="100000">
                                              <p:val>
                                                <p:strVal val="#ppt_h"/>
                                              </p:val>
                                            </p:tav>
                                          </p:tavLst>
                                        </p:anim>
                                        <p:animEffect transition="in" filter="fade">
                                          <p:cBhvr>
                                            <p:cTn id="24" dur="500"/>
                                            <p:tgtEl>
                                              <p:spTgt spid="45"/>
                                            </p:tgtEl>
                                          </p:cBhvr>
                                        </p:animEffect>
                                      </p:childTnLst>
                                    </p:cTn>
                                  </p:par>
                                </p:childTnLst>
                              </p:cTn>
                            </p:par>
                            <p:par>
                              <p:cTn id="25" fill="hold">
                                <p:stCondLst>
                                  <p:cond delay="1000"/>
                                </p:stCondLst>
                                <p:childTnLst>
                                  <p:par>
                                    <p:cTn id="26" presetID="16" presetClass="entr" presetSubtype="37"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barn(outVertical)">
                                          <p:cBhvr>
                                            <p:cTn id="28" dur="500"/>
                                            <p:tgtEl>
                                              <p:spTgt spid="34"/>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2000"/>
                                </p:stCondLst>
                                <p:childTnLst>
                                  <p:par>
                                    <p:cTn id="34" presetID="21" presetClass="entr" presetSubtype="1" fill="hold"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heel(1)">
                                          <p:cBhvr>
                                            <p:cTn id="36" dur="500"/>
                                            <p:tgtEl>
                                              <p:spTgt spid="36"/>
                                            </p:tgtEl>
                                          </p:cBhvr>
                                        </p:animEffect>
                                      </p:childTnLst>
                                    </p:cTn>
                                  </p:par>
                                  <p:par>
                                    <p:cTn id="37" presetID="53" presetClass="entr" presetSubtype="16"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p:cTn id="39" dur="500" fill="hold"/>
                                            <p:tgtEl>
                                              <p:spTgt spid="48"/>
                                            </p:tgtEl>
                                            <p:attrNameLst>
                                              <p:attrName>ppt_w</p:attrName>
                                            </p:attrNameLst>
                                          </p:cBhvr>
                                          <p:tavLst>
                                            <p:tav tm="0">
                                              <p:val>
                                                <p:fltVal val="0"/>
                                              </p:val>
                                            </p:tav>
                                            <p:tav tm="100000">
                                              <p:val>
                                                <p:strVal val="#ppt_w"/>
                                              </p:val>
                                            </p:tav>
                                          </p:tavLst>
                                        </p:anim>
                                        <p:anim calcmode="lin" valueType="num">
                                          <p:cBhvr>
                                            <p:cTn id="40" dur="500" fill="hold"/>
                                            <p:tgtEl>
                                              <p:spTgt spid="48"/>
                                            </p:tgtEl>
                                            <p:attrNameLst>
                                              <p:attrName>ppt_h</p:attrName>
                                            </p:attrNameLst>
                                          </p:cBhvr>
                                          <p:tavLst>
                                            <p:tav tm="0">
                                              <p:val>
                                                <p:fltVal val="0"/>
                                              </p:val>
                                            </p:tav>
                                            <p:tav tm="100000">
                                              <p:val>
                                                <p:strVal val="#ppt_h"/>
                                              </p:val>
                                            </p:tav>
                                          </p:tavLst>
                                        </p:anim>
                                        <p:animEffect transition="in" filter="fade">
                                          <p:cBhvr>
                                            <p:cTn id="41" dur="500"/>
                                            <p:tgtEl>
                                              <p:spTgt spid="48"/>
                                            </p:tgtEl>
                                          </p:cBhvr>
                                        </p:animEffect>
                                      </p:childTnLst>
                                    </p:cTn>
                                  </p:par>
                                </p:childTnLst>
                              </p:cTn>
                            </p:par>
                            <p:par>
                              <p:cTn id="42" fill="hold">
                                <p:stCondLst>
                                  <p:cond delay="2500"/>
                                </p:stCondLst>
                                <p:childTnLst>
                                  <p:par>
                                    <p:cTn id="43" presetID="16" presetClass="entr" presetSubtype="37" fill="hold"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barn(outVertical)">
                                          <p:cBhvr>
                                            <p:cTn id="45" dur="500"/>
                                            <p:tgtEl>
                                              <p:spTgt spid="44"/>
                                            </p:tgtEl>
                                          </p:cBhvr>
                                        </p:animEffect>
                                      </p:childTnLst>
                                    </p:cTn>
                                  </p:par>
                                </p:childTnLst>
                              </p:cTn>
                            </p:par>
                            <p:par>
                              <p:cTn id="46" fill="hold">
                                <p:stCondLst>
                                  <p:cond delay="3000"/>
                                </p:stCondLst>
                                <p:childTnLst>
                                  <p:par>
                                    <p:cTn id="47" presetID="22" presetClass="entr" presetSubtype="8" fill="hold" nodeType="after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childTnLst>
                              </p:cTn>
                            </p:par>
                            <p:par>
                              <p:cTn id="50" fill="hold">
                                <p:stCondLst>
                                  <p:cond delay="3500"/>
                                </p:stCondLst>
                                <p:childTnLst>
                                  <p:par>
                                    <p:cTn id="51" presetID="16" presetClass="entr" presetSubtype="37"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barn(outVertical)">
                                          <p:cBhvr>
                                            <p:cTn id="53" dur="500"/>
                                            <p:tgtEl>
                                              <p:spTgt spid="51"/>
                                            </p:tgtEl>
                                          </p:cBhvr>
                                        </p:animEffect>
                                      </p:childTnLst>
                                    </p:cTn>
                                  </p:par>
                                  <p:par>
                                    <p:cTn id="54" presetID="16" presetClass="entr" presetSubtype="37" fill="hold" grpId="0" nodeType="with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barn(outVertical)">
                                          <p:cBhvr>
                                            <p:cTn id="5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35" grpId="0" animBg="1"/>
          <p:bldP spid="51" grpId="0"/>
          <p:bldP spid="5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Vertical)">
                                          <p:cBhvr>
                                            <p:cTn id="7" dur="500"/>
                                            <p:tgtEl>
                                              <p:spTgt spid="24"/>
                                            </p:tgtEl>
                                          </p:cBhvr>
                                        </p:animEffect>
                                      </p:childTnLst>
                                    </p:cTn>
                                  </p:par>
                                  <p:par>
                                    <p:cTn id="8" presetID="2" presetClass="entr" presetSubtype="4" accel="6200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 calcmode="lin" valueType="num">
                                          <p:cBhvr additive="base">
                                            <p:cTn id="10" dur="500" fill="hold"/>
                                            <p:tgtEl>
                                              <p:spTgt spid="25"/>
                                            </p:tgtEl>
                                            <p:attrNameLst>
                                              <p:attrName>ppt_x</p:attrName>
                                            </p:attrNameLst>
                                          </p:cBhvr>
                                          <p:tavLst>
                                            <p:tav tm="0">
                                              <p:val>
                                                <p:strVal val="#ppt_x"/>
                                              </p:val>
                                            </p:tav>
                                            <p:tav tm="100000">
                                              <p:val>
                                                <p:strVal val="#ppt_x"/>
                                              </p:val>
                                            </p:tav>
                                          </p:tavLst>
                                        </p:anim>
                                        <p:anim calcmode="lin" valueType="num">
                                          <p:cBhvr additive="base">
                                            <p:cTn id="11" dur="500" fill="hold"/>
                                            <p:tgtEl>
                                              <p:spTgt spid="25"/>
                                            </p:tgtEl>
                                            <p:attrNameLst>
                                              <p:attrName>ppt_y</p:attrName>
                                            </p:attrNameLst>
                                          </p:cBhvr>
                                          <p:tavLst>
                                            <p:tav tm="0">
                                              <p:val>
                                                <p:strVal val="1+#ppt_h/2"/>
                                              </p:val>
                                            </p:tav>
                                            <p:tav tm="100000">
                                              <p:val>
                                                <p:strVal val="#ppt_y"/>
                                              </p:val>
                                            </p:tav>
                                          </p:tavLst>
                                        </p:anim>
                                      </p:childTnLst>
                                    </p:cTn>
                                  </p:par>
                                  <p:par>
                                    <p:cTn id="12" presetID="2" presetClass="entr" presetSubtype="4" accel="62000" fill="hold" grpId="0" nodeType="withEffect">
                                      <p:stCondLst>
                                        <p:cond delay="200"/>
                                      </p:stCondLst>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500" fill="hold"/>
                                            <p:tgtEl>
                                              <p:spTgt spid="35"/>
                                            </p:tgtEl>
                                            <p:attrNameLst>
                                              <p:attrName>ppt_x</p:attrName>
                                            </p:attrNameLst>
                                          </p:cBhvr>
                                          <p:tavLst>
                                            <p:tav tm="0">
                                              <p:val>
                                                <p:strVal val="#ppt_x"/>
                                              </p:val>
                                            </p:tav>
                                            <p:tav tm="100000">
                                              <p:val>
                                                <p:strVal val="#ppt_x"/>
                                              </p:val>
                                            </p:tav>
                                          </p:tavLst>
                                        </p:anim>
                                        <p:anim calcmode="lin" valueType="num">
                                          <p:cBhvr additive="base">
                                            <p:cTn id="15" dur="500" fill="hold"/>
                                            <p:tgtEl>
                                              <p:spTgt spid="35"/>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1" presetClass="entr" presetSubtype="1"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heel(1)">
                                          <p:cBhvr>
                                            <p:cTn id="19" dur="500"/>
                                            <p:tgtEl>
                                              <p:spTgt spid="26"/>
                                            </p:tgtEl>
                                          </p:cBhvr>
                                        </p:animEffect>
                                      </p:childTnLst>
                                    </p:cTn>
                                  </p:par>
                                  <p:par>
                                    <p:cTn id="20" presetID="53" presetClass="entr" presetSubtype="16"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p:cTn id="22" dur="500" fill="hold"/>
                                            <p:tgtEl>
                                              <p:spTgt spid="45"/>
                                            </p:tgtEl>
                                            <p:attrNameLst>
                                              <p:attrName>ppt_w</p:attrName>
                                            </p:attrNameLst>
                                          </p:cBhvr>
                                          <p:tavLst>
                                            <p:tav tm="0">
                                              <p:val>
                                                <p:fltVal val="0"/>
                                              </p:val>
                                            </p:tav>
                                            <p:tav tm="100000">
                                              <p:val>
                                                <p:strVal val="#ppt_w"/>
                                              </p:val>
                                            </p:tav>
                                          </p:tavLst>
                                        </p:anim>
                                        <p:anim calcmode="lin" valueType="num">
                                          <p:cBhvr>
                                            <p:cTn id="23" dur="500" fill="hold"/>
                                            <p:tgtEl>
                                              <p:spTgt spid="45"/>
                                            </p:tgtEl>
                                            <p:attrNameLst>
                                              <p:attrName>ppt_h</p:attrName>
                                            </p:attrNameLst>
                                          </p:cBhvr>
                                          <p:tavLst>
                                            <p:tav tm="0">
                                              <p:val>
                                                <p:fltVal val="0"/>
                                              </p:val>
                                            </p:tav>
                                            <p:tav tm="100000">
                                              <p:val>
                                                <p:strVal val="#ppt_h"/>
                                              </p:val>
                                            </p:tav>
                                          </p:tavLst>
                                        </p:anim>
                                        <p:animEffect transition="in" filter="fade">
                                          <p:cBhvr>
                                            <p:cTn id="24" dur="500"/>
                                            <p:tgtEl>
                                              <p:spTgt spid="45"/>
                                            </p:tgtEl>
                                          </p:cBhvr>
                                        </p:animEffect>
                                      </p:childTnLst>
                                    </p:cTn>
                                  </p:par>
                                </p:childTnLst>
                              </p:cTn>
                            </p:par>
                            <p:par>
                              <p:cTn id="25" fill="hold">
                                <p:stCondLst>
                                  <p:cond delay="1000"/>
                                </p:stCondLst>
                                <p:childTnLst>
                                  <p:par>
                                    <p:cTn id="26" presetID="16" presetClass="entr" presetSubtype="37"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barn(outVertical)">
                                          <p:cBhvr>
                                            <p:cTn id="28" dur="500"/>
                                            <p:tgtEl>
                                              <p:spTgt spid="34"/>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2000"/>
                                </p:stCondLst>
                                <p:childTnLst>
                                  <p:par>
                                    <p:cTn id="34" presetID="21" presetClass="entr" presetSubtype="1" fill="hold"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heel(1)">
                                          <p:cBhvr>
                                            <p:cTn id="36" dur="500"/>
                                            <p:tgtEl>
                                              <p:spTgt spid="36"/>
                                            </p:tgtEl>
                                          </p:cBhvr>
                                        </p:animEffect>
                                      </p:childTnLst>
                                    </p:cTn>
                                  </p:par>
                                  <p:par>
                                    <p:cTn id="37" presetID="53" presetClass="entr" presetSubtype="16"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p:cTn id="39" dur="500" fill="hold"/>
                                            <p:tgtEl>
                                              <p:spTgt spid="48"/>
                                            </p:tgtEl>
                                            <p:attrNameLst>
                                              <p:attrName>ppt_w</p:attrName>
                                            </p:attrNameLst>
                                          </p:cBhvr>
                                          <p:tavLst>
                                            <p:tav tm="0">
                                              <p:val>
                                                <p:fltVal val="0"/>
                                              </p:val>
                                            </p:tav>
                                            <p:tav tm="100000">
                                              <p:val>
                                                <p:strVal val="#ppt_w"/>
                                              </p:val>
                                            </p:tav>
                                          </p:tavLst>
                                        </p:anim>
                                        <p:anim calcmode="lin" valueType="num">
                                          <p:cBhvr>
                                            <p:cTn id="40" dur="500" fill="hold"/>
                                            <p:tgtEl>
                                              <p:spTgt spid="48"/>
                                            </p:tgtEl>
                                            <p:attrNameLst>
                                              <p:attrName>ppt_h</p:attrName>
                                            </p:attrNameLst>
                                          </p:cBhvr>
                                          <p:tavLst>
                                            <p:tav tm="0">
                                              <p:val>
                                                <p:fltVal val="0"/>
                                              </p:val>
                                            </p:tav>
                                            <p:tav tm="100000">
                                              <p:val>
                                                <p:strVal val="#ppt_h"/>
                                              </p:val>
                                            </p:tav>
                                          </p:tavLst>
                                        </p:anim>
                                        <p:animEffect transition="in" filter="fade">
                                          <p:cBhvr>
                                            <p:cTn id="41" dur="500"/>
                                            <p:tgtEl>
                                              <p:spTgt spid="48"/>
                                            </p:tgtEl>
                                          </p:cBhvr>
                                        </p:animEffect>
                                      </p:childTnLst>
                                    </p:cTn>
                                  </p:par>
                                </p:childTnLst>
                              </p:cTn>
                            </p:par>
                            <p:par>
                              <p:cTn id="42" fill="hold">
                                <p:stCondLst>
                                  <p:cond delay="2500"/>
                                </p:stCondLst>
                                <p:childTnLst>
                                  <p:par>
                                    <p:cTn id="43" presetID="16" presetClass="entr" presetSubtype="37" fill="hold"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barn(outVertical)">
                                          <p:cBhvr>
                                            <p:cTn id="45" dur="500"/>
                                            <p:tgtEl>
                                              <p:spTgt spid="44"/>
                                            </p:tgtEl>
                                          </p:cBhvr>
                                        </p:animEffect>
                                      </p:childTnLst>
                                    </p:cTn>
                                  </p:par>
                                </p:childTnLst>
                              </p:cTn>
                            </p:par>
                            <p:par>
                              <p:cTn id="46" fill="hold">
                                <p:stCondLst>
                                  <p:cond delay="3000"/>
                                </p:stCondLst>
                                <p:childTnLst>
                                  <p:par>
                                    <p:cTn id="47" presetID="22" presetClass="entr" presetSubtype="8" fill="hold" nodeType="after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childTnLst>
                              </p:cTn>
                            </p:par>
                            <p:par>
                              <p:cTn id="50" fill="hold">
                                <p:stCondLst>
                                  <p:cond delay="3500"/>
                                </p:stCondLst>
                                <p:childTnLst>
                                  <p:par>
                                    <p:cTn id="51" presetID="16" presetClass="entr" presetSubtype="37"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barn(outVertical)">
                                          <p:cBhvr>
                                            <p:cTn id="53" dur="500"/>
                                            <p:tgtEl>
                                              <p:spTgt spid="51"/>
                                            </p:tgtEl>
                                          </p:cBhvr>
                                        </p:animEffect>
                                      </p:childTnLst>
                                    </p:cTn>
                                  </p:par>
                                  <p:par>
                                    <p:cTn id="54" presetID="16" presetClass="entr" presetSubtype="37" fill="hold" grpId="0" nodeType="with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barn(outVertical)">
                                          <p:cBhvr>
                                            <p:cTn id="5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35" grpId="0" animBg="1"/>
          <p:bldP spid="51" grpId="0"/>
          <p:bldP spid="52"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45002" y="1249593"/>
            <a:ext cx="1788430" cy="1788430"/>
            <a:chOff x="4240335" y="3008435"/>
            <a:chExt cx="3711332" cy="3711332"/>
          </a:xfrm>
        </p:grpSpPr>
        <p:sp>
          <p:nvSpPr>
            <p:cNvPr id="3" name="椭圆 2"/>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4" name="组合 3"/>
            <p:cNvGrpSpPr/>
            <p:nvPr/>
          </p:nvGrpSpPr>
          <p:grpSpPr>
            <a:xfrm>
              <a:off x="4710169" y="3478269"/>
              <a:ext cx="2771663" cy="2771663"/>
              <a:chOff x="2193191" y="1899415"/>
              <a:chExt cx="2421376" cy="2421376"/>
            </a:xfrm>
            <a:effectLst/>
          </p:grpSpPr>
          <p:sp>
            <p:nvSpPr>
              <p:cNvPr id="5" name="椭圆 4"/>
              <p:cNvSpPr/>
              <p:nvPr/>
            </p:nvSpPr>
            <p:spPr>
              <a:xfrm>
                <a:off x="2193191" y="1899415"/>
                <a:ext cx="2421376" cy="2421376"/>
              </a:xfrm>
              <a:prstGeom prst="ellipse">
                <a:avLst/>
              </a:prstGeom>
              <a:solidFill>
                <a:srgbClr val="0070C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6" name="椭圆 5"/>
              <p:cNvSpPr/>
              <p:nvPr/>
            </p:nvSpPr>
            <p:spPr>
              <a:xfrm>
                <a:off x="2345502" y="2051726"/>
                <a:ext cx="2116756" cy="2116756"/>
              </a:xfrm>
              <a:prstGeom prst="ellipse">
                <a:avLst/>
              </a:prstGeom>
              <a:solidFill>
                <a:schemeClr val="bg1">
                  <a:lumMod val="95000"/>
                </a:schemeClr>
              </a:solidFill>
              <a:ln w="50800">
                <a:noFill/>
              </a:ln>
              <a:effectLst>
                <a:outerShdw blurRad="152400" dist="63500" dir="2700000" algn="tl" rotWithShape="0">
                  <a:schemeClr val="accent3">
                    <a:lumMod val="50000"/>
                    <a:alpha val="64000"/>
                  </a:schemeClr>
                </a:outerShdw>
              </a:effectLst>
              <a:scene3d>
                <a:camera prst="orthographicFront"/>
                <a:lightRig rig="threePt" dir="t"/>
              </a:scene3d>
              <a:sp3d prstMaterial="softEdge">
                <a:bevelT w="82550" h="25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grpSp>
      <p:sp>
        <p:nvSpPr>
          <p:cNvPr id="14" name="圆角矩形 13"/>
          <p:cNvSpPr/>
          <p:nvPr/>
        </p:nvSpPr>
        <p:spPr>
          <a:xfrm>
            <a:off x="3001095" y="3284307"/>
            <a:ext cx="5128673"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16" name="文本框 15"/>
          <p:cNvSpPr txBox="1"/>
          <p:nvPr/>
        </p:nvSpPr>
        <p:spPr>
          <a:xfrm>
            <a:off x="2891915" y="1569133"/>
            <a:ext cx="3603777" cy="1177245"/>
          </a:xfrm>
          <a:prstGeom prst="rect">
            <a:avLst/>
          </a:prstGeom>
          <a:noFill/>
        </p:spPr>
        <p:txBody>
          <a:bodyPr wrap="square" lIns="68580" tIns="34290" rIns="68580" bIns="34290" rtlCol="0">
            <a:spAutoFit/>
          </a:bodyPr>
          <a:lstStyle/>
          <a:p>
            <a:r>
              <a:rPr lang="en-US" altLang="zh-CN" sz="7200" dirty="0">
                <a:solidFill>
                  <a:srgbClr val="0070C0"/>
                </a:solidFill>
                <a:latin typeface="Impact" panose="020B0806030902050204" pitchFamily="34" charset="0"/>
              </a:rPr>
              <a:t>PART 03</a:t>
            </a:r>
            <a:endParaRPr lang="zh-CN" altLang="en-US" sz="7200" dirty="0">
              <a:solidFill>
                <a:srgbClr val="0070C0"/>
              </a:solidFill>
              <a:latin typeface="Impact" panose="020B0806030902050204" pitchFamily="34" charset="0"/>
            </a:endParaRPr>
          </a:p>
        </p:txBody>
      </p:sp>
      <p:sp>
        <p:nvSpPr>
          <p:cNvPr id="18" name="文本框 17"/>
          <p:cNvSpPr txBox="1"/>
          <p:nvPr/>
        </p:nvSpPr>
        <p:spPr>
          <a:xfrm>
            <a:off x="2899391" y="2833300"/>
            <a:ext cx="2486156" cy="400110"/>
          </a:xfrm>
          <a:prstGeom prst="rect">
            <a:avLst/>
          </a:prstGeom>
          <a:noFill/>
        </p:spPr>
        <p:txBody>
          <a:bodyPr wrap="square" rtlCol="0">
            <a:spAutoFit/>
          </a:bodyPr>
          <a:lstStyle/>
          <a:p>
            <a:r>
              <a:rPr lang="zh-CN" altLang="en-US" sz="2000" b="1" dirty="0">
                <a:solidFill>
                  <a:schemeClr val="tx1">
                    <a:lumMod val="75000"/>
                    <a:lumOff val="25000"/>
                  </a:schemeClr>
                </a:solidFill>
                <a:latin typeface="ITC Avant Garde Std Bk" panose="020B0502020202020204" pitchFamily="34" charset="0"/>
              </a:rPr>
              <a:t>点击添加标题内容</a:t>
            </a:r>
            <a:endParaRPr lang="en-US" altLang="zh-CN" sz="2000" b="1" dirty="0">
              <a:solidFill>
                <a:schemeClr val="tx1">
                  <a:lumMod val="75000"/>
                  <a:lumOff val="25000"/>
                </a:schemeClr>
              </a:solidFill>
              <a:latin typeface="ITC Avant Garde Std Bk" panose="020B0502020202020204" pitchFamily="34" charset="0"/>
            </a:endParaRPr>
          </a:p>
        </p:txBody>
      </p:sp>
      <p:sp>
        <p:nvSpPr>
          <p:cNvPr id="20" name="文本框 19"/>
          <p:cNvSpPr txBox="1"/>
          <p:nvPr/>
        </p:nvSpPr>
        <p:spPr bwMode="auto">
          <a:xfrm>
            <a:off x="2926288" y="3383092"/>
            <a:ext cx="5203480" cy="623248"/>
          </a:xfrm>
          <a:prstGeom prst="rect">
            <a:avLst/>
          </a:prstGeom>
          <a:noFill/>
        </p:spPr>
        <p:txBody>
          <a:bodyPr wrap="square" lIns="68580" tIns="34290" rIns="68580" bIns="34290">
            <a:spAutoFit/>
          </a:bodyPr>
          <a:lstStyle/>
          <a:p>
            <a:pPr>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详细内容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点击输入本栏的具体文字，简明扼要的说明分项内容，此为概念图解，请根据您的具体内容酌情修改。详细内容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1786271" y="1916023"/>
            <a:ext cx="505891" cy="433796"/>
            <a:chOff x="3546346" y="2339026"/>
            <a:chExt cx="897787" cy="769842"/>
          </a:xfrm>
          <a:solidFill>
            <a:srgbClr val="0070C0"/>
          </a:solidFill>
        </p:grpSpPr>
        <p:sp>
          <p:nvSpPr>
            <p:cNvPr id="21"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2"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3"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5"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6"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7"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8"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80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300"/>
                            </p:stCondLst>
                            <p:childTnLst>
                              <p:par>
                                <p:cTn id="15" presetID="2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1800"/>
                            </p:stCondLst>
                            <p:childTnLst>
                              <p:par>
                                <p:cTn id="19" presetID="22" presetClass="entr" presetSubtype="2" fill="hold" grpId="0" nodeType="afterEffect">
                                  <p:stCondLst>
                                    <p:cond delay="0"/>
                                  </p:stCondLst>
                                  <p:iterate type="lt">
                                    <p:tmPct val="4878"/>
                                  </p:iterate>
                                  <p:childTnLst>
                                    <p:set>
                                      <p:cBhvr>
                                        <p:cTn id="20" dur="1" fill="hold">
                                          <p:stCondLst>
                                            <p:cond delay="0"/>
                                          </p:stCondLst>
                                        </p:cTn>
                                        <p:tgtEl>
                                          <p:spTgt spid="20"/>
                                        </p:tgtEl>
                                        <p:attrNameLst>
                                          <p:attrName>style.visibility</p:attrName>
                                        </p:attrNameLst>
                                      </p:cBhvr>
                                      <p:to>
                                        <p:strVal val="visible"/>
                                      </p:to>
                                    </p:set>
                                    <p:animEffect transition="in" filter="wipe(righ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8"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sp>
        <p:nvSpPr>
          <p:cNvPr id="3" name="AutoShape 10"/>
          <p:cNvSpPr>
            <a:spLocks noChangeArrowheads="1"/>
          </p:cNvSpPr>
          <p:nvPr/>
        </p:nvSpPr>
        <p:spPr bwMode="auto">
          <a:xfrm rot="16200000">
            <a:off x="3851825" y="-1160148"/>
            <a:ext cx="1258728" cy="7940395"/>
          </a:xfrm>
          <a:prstGeom prst="downArrow">
            <a:avLst>
              <a:gd name="adj1" fmla="val 49074"/>
              <a:gd name="adj2" fmla="val 44819"/>
            </a:avLst>
          </a:prstGeom>
          <a:solidFill>
            <a:schemeClr val="bg1">
              <a:lumMod val="65000"/>
            </a:schemeClr>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endParaRPr lang="zh-CN" altLang="zh-CN"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矩形标注 31"/>
          <p:cNvSpPr>
            <a:spLocks noChangeArrowheads="1"/>
          </p:cNvSpPr>
          <p:nvPr/>
        </p:nvSpPr>
        <p:spPr bwMode="auto">
          <a:xfrm>
            <a:off x="2894105" y="3785171"/>
            <a:ext cx="1477963" cy="41434"/>
          </a:xfrm>
          <a:prstGeom prst="wedgeRectCallout">
            <a:avLst>
              <a:gd name="adj1" fmla="val -17528"/>
              <a:gd name="adj2" fmla="val -509463"/>
            </a:avLst>
          </a:prstGeom>
          <a:solidFill>
            <a:srgbClr val="595959"/>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a:solidFill>
                <a:prstClr val="black">
                  <a:lumMod val="75000"/>
                  <a:lumOff val="25000"/>
                </a:prstClr>
              </a:solidFill>
              <a:latin typeface="宋体" panose="02010600030101010101" pitchFamily="2" charset="-122"/>
              <a:sym typeface="宋体" panose="02010600030101010101" pitchFamily="2" charset="-122"/>
            </a:endParaRPr>
          </a:p>
        </p:txBody>
      </p:sp>
      <p:sp>
        <p:nvSpPr>
          <p:cNvPr id="6" name="矩形标注 32"/>
          <p:cNvSpPr>
            <a:spLocks noChangeArrowheads="1"/>
          </p:cNvSpPr>
          <p:nvPr/>
        </p:nvSpPr>
        <p:spPr bwMode="auto">
          <a:xfrm>
            <a:off x="1196694" y="1837785"/>
            <a:ext cx="1584325" cy="57150"/>
          </a:xfrm>
          <a:prstGeom prst="wedgeRectCallout">
            <a:avLst>
              <a:gd name="adj1" fmla="val -23398"/>
              <a:gd name="adj2" fmla="val 403287"/>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a:solidFill>
                <a:prstClr val="black">
                  <a:lumMod val="75000"/>
                  <a:lumOff val="25000"/>
                </a:prstClr>
              </a:solidFill>
              <a:latin typeface="宋体" panose="02010600030101010101" pitchFamily="2" charset="-122"/>
              <a:sym typeface="宋体" panose="02010600030101010101" pitchFamily="2" charset="-122"/>
            </a:endParaRPr>
          </a:p>
        </p:txBody>
      </p:sp>
      <p:sp>
        <p:nvSpPr>
          <p:cNvPr id="7" name="Rectangle 28"/>
          <p:cNvSpPr>
            <a:spLocks noChangeArrowheads="1"/>
          </p:cNvSpPr>
          <p:nvPr/>
        </p:nvSpPr>
        <p:spPr bwMode="auto">
          <a:xfrm>
            <a:off x="2727127" y="3846356"/>
            <a:ext cx="2275098"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30000"/>
              </a:lnSpc>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点击输入本栏的具体文字，简明扼要的说明分项内容，此为概念图解，根据您的内容酌情修改。</a:t>
            </a:r>
            <a:endParaRPr lang="zh-CN" altLang="en-US" sz="1000" spc="75" dirty="0">
              <a:solidFill>
                <a:schemeClr val="tx1">
                  <a:lumMod val="65000"/>
                  <a:lumOff val="35000"/>
                </a:schemeClr>
              </a:solidFill>
              <a:latin typeface="+mn-ea"/>
            </a:endParaRPr>
          </a:p>
        </p:txBody>
      </p:sp>
      <p:sp>
        <p:nvSpPr>
          <p:cNvPr id="8" name="Rectangle 28"/>
          <p:cNvSpPr>
            <a:spLocks noChangeArrowheads="1"/>
          </p:cNvSpPr>
          <p:nvPr/>
        </p:nvSpPr>
        <p:spPr bwMode="auto">
          <a:xfrm>
            <a:off x="1115442" y="1107089"/>
            <a:ext cx="2275096"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30000"/>
              </a:lnSpc>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点击输入本栏的具体文字，简明扼要的说明分项内容，此为概念图解，根据您的内容酌情修改。</a:t>
            </a:r>
            <a:endParaRPr lang="zh-CN" altLang="en-US" sz="1000" spc="75" dirty="0">
              <a:solidFill>
                <a:schemeClr val="tx1">
                  <a:lumMod val="65000"/>
                  <a:lumOff val="35000"/>
                </a:schemeClr>
              </a:solidFill>
              <a:latin typeface="+mn-ea"/>
            </a:endParaRPr>
          </a:p>
        </p:txBody>
      </p:sp>
      <p:sp>
        <p:nvSpPr>
          <p:cNvPr id="9" name="矩形标注 35"/>
          <p:cNvSpPr>
            <a:spLocks noChangeArrowheads="1"/>
          </p:cNvSpPr>
          <p:nvPr/>
        </p:nvSpPr>
        <p:spPr bwMode="auto">
          <a:xfrm>
            <a:off x="4603942" y="1837785"/>
            <a:ext cx="1584325" cy="57150"/>
          </a:xfrm>
          <a:prstGeom prst="wedgeRectCallout">
            <a:avLst>
              <a:gd name="adj1" fmla="val -23398"/>
              <a:gd name="adj2" fmla="val 403287"/>
            </a:avLst>
          </a:prstGeom>
          <a:solidFill>
            <a:srgbClr val="0070C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a:solidFill>
                <a:prstClr val="black">
                  <a:lumMod val="75000"/>
                  <a:lumOff val="25000"/>
                </a:prstClr>
              </a:solidFill>
              <a:latin typeface="宋体" panose="02010600030101010101" pitchFamily="2" charset="-122"/>
              <a:sym typeface="宋体" panose="02010600030101010101" pitchFamily="2" charset="-122"/>
            </a:endParaRPr>
          </a:p>
        </p:txBody>
      </p:sp>
      <p:sp>
        <p:nvSpPr>
          <p:cNvPr id="10" name="Rectangle 28"/>
          <p:cNvSpPr>
            <a:spLocks noChangeArrowheads="1"/>
          </p:cNvSpPr>
          <p:nvPr/>
        </p:nvSpPr>
        <p:spPr bwMode="auto">
          <a:xfrm>
            <a:off x="4522689" y="1107088"/>
            <a:ext cx="2275098"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30000"/>
              </a:lnSpc>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点击输入本栏的具体文字，简明扼要的说明分项内容，此为概念图解，根据您的内容酌情修改。</a:t>
            </a:r>
            <a:endParaRPr lang="zh-CN" altLang="en-US" sz="1000" spc="75" dirty="0">
              <a:solidFill>
                <a:schemeClr val="tx1">
                  <a:lumMod val="65000"/>
                  <a:lumOff val="35000"/>
                </a:schemeClr>
              </a:solidFill>
              <a:latin typeface="+mn-ea"/>
            </a:endParaRPr>
          </a:p>
        </p:txBody>
      </p:sp>
      <p:sp>
        <p:nvSpPr>
          <p:cNvPr id="11" name="矩形标注 37"/>
          <p:cNvSpPr>
            <a:spLocks noChangeArrowheads="1"/>
          </p:cNvSpPr>
          <p:nvPr/>
        </p:nvSpPr>
        <p:spPr bwMode="auto">
          <a:xfrm>
            <a:off x="6210476" y="3785171"/>
            <a:ext cx="1476375" cy="41434"/>
          </a:xfrm>
          <a:prstGeom prst="wedgeRectCallout">
            <a:avLst>
              <a:gd name="adj1" fmla="val -17528"/>
              <a:gd name="adj2" fmla="val -509463"/>
            </a:avLst>
          </a:prstGeom>
          <a:solidFill>
            <a:schemeClr val="accent4"/>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a:solidFill>
                <a:prstClr val="black">
                  <a:lumMod val="75000"/>
                  <a:lumOff val="25000"/>
                </a:prstClr>
              </a:solidFill>
              <a:latin typeface="宋体" panose="02010600030101010101" pitchFamily="2" charset="-122"/>
              <a:sym typeface="宋体" panose="02010600030101010101" pitchFamily="2" charset="-122"/>
            </a:endParaRPr>
          </a:p>
        </p:txBody>
      </p:sp>
      <p:sp>
        <p:nvSpPr>
          <p:cNvPr id="12" name="Rectangle 28"/>
          <p:cNvSpPr>
            <a:spLocks noChangeArrowheads="1"/>
          </p:cNvSpPr>
          <p:nvPr/>
        </p:nvSpPr>
        <p:spPr bwMode="auto">
          <a:xfrm>
            <a:off x="6041912" y="3846356"/>
            <a:ext cx="2275096"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30000"/>
              </a:lnSpc>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点击输入本栏的具体文字，简明扼要的说明分项内容，此为概念图解，根据您的内容酌情修改。</a:t>
            </a:r>
            <a:endParaRPr lang="zh-CN" altLang="en-US" sz="1000" spc="75" dirty="0">
              <a:solidFill>
                <a:schemeClr val="tx1">
                  <a:lumMod val="65000"/>
                  <a:lumOff val="35000"/>
                </a:schemeClr>
              </a:solidFill>
              <a:latin typeface="+mn-ea"/>
            </a:endParaRPr>
          </a:p>
        </p:txBody>
      </p:sp>
      <p:sp>
        <p:nvSpPr>
          <p:cNvPr id="13" name="Freeform 5"/>
          <p:cNvSpPr/>
          <p:nvPr/>
        </p:nvSpPr>
        <p:spPr bwMode="auto">
          <a:xfrm>
            <a:off x="1002345" y="2216544"/>
            <a:ext cx="1333350" cy="11817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14" name="Freeform 5"/>
          <p:cNvSpPr/>
          <p:nvPr/>
        </p:nvSpPr>
        <p:spPr bwMode="auto">
          <a:xfrm>
            <a:off x="1083216" y="2273468"/>
            <a:ext cx="1188253" cy="105313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1">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15" name="Freeform 5"/>
          <p:cNvSpPr/>
          <p:nvPr/>
        </p:nvSpPr>
        <p:spPr bwMode="auto">
          <a:xfrm>
            <a:off x="2738052" y="2216544"/>
            <a:ext cx="1333350" cy="11817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595959"/>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16" name="Freeform 5"/>
          <p:cNvSpPr/>
          <p:nvPr/>
        </p:nvSpPr>
        <p:spPr bwMode="auto">
          <a:xfrm>
            <a:off x="2818923" y="2273468"/>
            <a:ext cx="1188253" cy="105313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2">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17" name="Freeform 5"/>
          <p:cNvSpPr/>
          <p:nvPr/>
        </p:nvSpPr>
        <p:spPr bwMode="auto">
          <a:xfrm>
            <a:off x="4384536" y="2216544"/>
            <a:ext cx="1333350" cy="11817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18" name="Freeform 5"/>
          <p:cNvSpPr/>
          <p:nvPr/>
        </p:nvSpPr>
        <p:spPr bwMode="auto">
          <a:xfrm>
            <a:off x="4465406" y="2273468"/>
            <a:ext cx="1188253" cy="105313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3">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19" name="矩形 18"/>
          <p:cNvSpPr/>
          <p:nvPr/>
        </p:nvSpPr>
        <p:spPr>
          <a:xfrm>
            <a:off x="1228551" y="2694236"/>
            <a:ext cx="929555" cy="500137"/>
          </a:xfrm>
          <a:prstGeom prst="rect">
            <a:avLst/>
          </a:prstGeom>
        </p:spPr>
        <p:txBody>
          <a:bodyPr wrap="square" lIns="68580" tIns="34290" rIns="68580" bIns="34290">
            <a:spAutoFit/>
          </a:bodyPr>
          <a:lstStyle/>
          <a:p>
            <a:pPr algn="ctr"/>
            <a:r>
              <a:rPr lang="zh-CN" altLang="en-US" b="1" dirty="0">
                <a:solidFill>
                  <a:schemeClr val="tx1">
                    <a:lumMod val="65000"/>
                    <a:lumOff val="35000"/>
                  </a:schemeClr>
                </a:solidFill>
                <a:latin typeface="ITC Avant Garde Std Bk" panose="020B0502020202020204" pitchFamily="34" charset="0"/>
              </a:rPr>
              <a:t>添加关键字</a:t>
            </a:r>
            <a:endParaRPr lang="zh-CN" altLang="en-US" sz="100" b="1" dirty="0">
              <a:solidFill>
                <a:schemeClr val="tx1">
                  <a:lumMod val="65000"/>
                  <a:lumOff val="35000"/>
                </a:schemeClr>
              </a:solidFill>
              <a:latin typeface="ITC Avant Garde Std Bk" panose="020B0502020202020204" pitchFamily="34" charset="0"/>
            </a:endParaRPr>
          </a:p>
        </p:txBody>
      </p:sp>
      <p:sp>
        <p:nvSpPr>
          <p:cNvPr id="20" name="矩形 19"/>
          <p:cNvSpPr/>
          <p:nvPr/>
        </p:nvSpPr>
        <p:spPr>
          <a:xfrm>
            <a:off x="4610741" y="2694236"/>
            <a:ext cx="929555" cy="500137"/>
          </a:xfrm>
          <a:prstGeom prst="rect">
            <a:avLst/>
          </a:prstGeom>
        </p:spPr>
        <p:txBody>
          <a:bodyPr wrap="square" lIns="68580" tIns="34290" rIns="68580" bIns="34290">
            <a:spAutoFit/>
          </a:bodyPr>
          <a:lstStyle/>
          <a:p>
            <a:pPr algn="ctr"/>
            <a:r>
              <a:rPr lang="zh-CN" altLang="en-US" b="1" dirty="0">
                <a:solidFill>
                  <a:schemeClr val="tx1">
                    <a:lumMod val="65000"/>
                    <a:lumOff val="35000"/>
                  </a:schemeClr>
                </a:solidFill>
                <a:latin typeface="ITC Avant Garde Std Bk" panose="020B0502020202020204" pitchFamily="34" charset="0"/>
              </a:rPr>
              <a:t>添加关键字</a:t>
            </a:r>
            <a:endParaRPr lang="zh-CN" altLang="en-US" sz="100" b="1" dirty="0">
              <a:solidFill>
                <a:schemeClr val="tx1">
                  <a:lumMod val="65000"/>
                  <a:lumOff val="35000"/>
                </a:schemeClr>
              </a:solidFill>
              <a:latin typeface="ITC Avant Garde Std Bk" panose="020B0502020202020204" pitchFamily="34" charset="0"/>
            </a:endParaRPr>
          </a:p>
        </p:txBody>
      </p:sp>
      <p:sp>
        <p:nvSpPr>
          <p:cNvPr id="21" name="矩形 20"/>
          <p:cNvSpPr/>
          <p:nvPr/>
        </p:nvSpPr>
        <p:spPr>
          <a:xfrm>
            <a:off x="2964258" y="2694236"/>
            <a:ext cx="929555" cy="500137"/>
          </a:xfrm>
          <a:prstGeom prst="rect">
            <a:avLst/>
          </a:prstGeom>
        </p:spPr>
        <p:txBody>
          <a:bodyPr wrap="square" lIns="68580" tIns="34290" rIns="68580" bIns="34290">
            <a:spAutoFit/>
          </a:bodyPr>
          <a:lstStyle/>
          <a:p>
            <a:pPr algn="ctr"/>
            <a:r>
              <a:rPr lang="zh-CN" altLang="en-US" b="1" dirty="0">
                <a:solidFill>
                  <a:schemeClr val="tx1">
                    <a:lumMod val="65000"/>
                    <a:lumOff val="35000"/>
                  </a:schemeClr>
                </a:solidFill>
                <a:latin typeface="ITC Avant Garde Std Bk" panose="020B0502020202020204" pitchFamily="34" charset="0"/>
              </a:rPr>
              <a:t>添加关键字</a:t>
            </a:r>
            <a:endParaRPr lang="zh-CN" altLang="en-US" sz="100" b="1" dirty="0">
              <a:solidFill>
                <a:schemeClr val="tx1">
                  <a:lumMod val="65000"/>
                  <a:lumOff val="35000"/>
                </a:schemeClr>
              </a:solidFill>
              <a:latin typeface="ITC Avant Garde Std Bk" panose="020B0502020202020204" pitchFamily="34" charset="0"/>
            </a:endParaRPr>
          </a:p>
        </p:txBody>
      </p:sp>
      <p:grpSp>
        <p:nvGrpSpPr>
          <p:cNvPr id="22" name="组合 21"/>
          <p:cNvGrpSpPr/>
          <p:nvPr/>
        </p:nvGrpSpPr>
        <p:grpSpPr>
          <a:xfrm>
            <a:off x="4897898" y="2398167"/>
            <a:ext cx="207186" cy="206089"/>
            <a:chOff x="3856417" y="4248125"/>
            <a:chExt cx="409860" cy="407692"/>
          </a:xfrm>
          <a:solidFill>
            <a:schemeClr val="accent3"/>
          </a:solidFill>
        </p:grpSpPr>
        <p:sp>
          <p:nvSpPr>
            <p:cNvPr id="23" name="Freeform 187"/>
            <p:cNvSpPr/>
            <p:nvPr/>
          </p:nvSpPr>
          <p:spPr bwMode="auto">
            <a:xfrm>
              <a:off x="3969183" y="4489921"/>
              <a:ext cx="279745" cy="165896"/>
            </a:xfrm>
            <a:custGeom>
              <a:avLst/>
              <a:gdLst>
                <a:gd name="T0" fmla="*/ 76 w 109"/>
                <a:gd name="T1" fmla="*/ 0 h 65"/>
                <a:gd name="T2" fmla="*/ 54 w 109"/>
                <a:gd name="T3" fmla="*/ 0 h 65"/>
                <a:gd name="T4" fmla="*/ 69 w 109"/>
                <a:gd name="T5" fmla="*/ 17 h 65"/>
                <a:gd name="T6" fmla="*/ 76 w 109"/>
                <a:gd name="T7" fmla="*/ 17 h 65"/>
                <a:gd name="T8" fmla="*/ 91 w 109"/>
                <a:gd name="T9" fmla="*/ 32 h 65"/>
                <a:gd name="T10" fmla="*/ 76 w 109"/>
                <a:gd name="T11" fmla="*/ 48 h 65"/>
                <a:gd name="T12" fmla="*/ 32 w 109"/>
                <a:gd name="T13" fmla="*/ 48 h 65"/>
                <a:gd name="T14" fmla="*/ 17 w 109"/>
                <a:gd name="T15" fmla="*/ 32 h 65"/>
                <a:gd name="T16" fmla="*/ 20 w 109"/>
                <a:gd name="T17" fmla="*/ 24 h 65"/>
                <a:gd name="T18" fmla="*/ 1 w 109"/>
                <a:gd name="T19" fmla="*/ 24 h 65"/>
                <a:gd name="T20" fmla="*/ 0 w 109"/>
                <a:gd name="T21" fmla="*/ 32 h 65"/>
                <a:gd name="T22" fmla="*/ 32 w 109"/>
                <a:gd name="T23" fmla="*/ 65 h 65"/>
                <a:gd name="T24" fmla="*/ 76 w 109"/>
                <a:gd name="T25" fmla="*/ 65 h 65"/>
                <a:gd name="T26" fmla="*/ 109 w 109"/>
                <a:gd name="T27" fmla="*/ 32 h 65"/>
                <a:gd name="T28" fmla="*/ 76 w 109"/>
                <a:gd name="T2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65">
                  <a:moveTo>
                    <a:pt x="76" y="0"/>
                  </a:moveTo>
                  <a:cubicBezTo>
                    <a:pt x="54" y="0"/>
                    <a:pt x="54" y="0"/>
                    <a:pt x="54" y="0"/>
                  </a:cubicBezTo>
                  <a:cubicBezTo>
                    <a:pt x="61" y="4"/>
                    <a:pt x="66" y="10"/>
                    <a:pt x="69" y="17"/>
                  </a:cubicBezTo>
                  <a:cubicBezTo>
                    <a:pt x="76" y="17"/>
                    <a:pt x="76" y="17"/>
                    <a:pt x="76" y="17"/>
                  </a:cubicBezTo>
                  <a:cubicBezTo>
                    <a:pt x="85" y="17"/>
                    <a:pt x="91" y="24"/>
                    <a:pt x="91" y="32"/>
                  </a:cubicBezTo>
                  <a:cubicBezTo>
                    <a:pt x="91" y="41"/>
                    <a:pt x="85" y="48"/>
                    <a:pt x="76" y="48"/>
                  </a:cubicBezTo>
                  <a:cubicBezTo>
                    <a:pt x="32" y="48"/>
                    <a:pt x="32" y="48"/>
                    <a:pt x="32" y="48"/>
                  </a:cubicBezTo>
                  <a:cubicBezTo>
                    <a:pt x="24" y="48"/>
                    <a:pt x="17" y="41"/>
                    <a:pt x="17" y="32"/>
                  </a:cubicBezTo>
                  <a:cubicBezTo>
                    <a:pt x="17" y="29"/>
                    <a:pt x="18" y="26"/>
                    <a:pt x="20" y="24"/>
                  </a:cubicBezTo>
                  <a:cubicBezTo>
                    <a:pt x="1" y="24"/>
                    <a:pt x="1" y="24"/>
                    <a:pt x="1" y="24"/>
                  </a:cubicBezTo>
                  <a:cubicBezTo>
                    <a:pt x="0" y="27"/>
                    <a:pt x="0" y="30"/>
                    <a:pt x="0" y="32"/>
                  </a:cubicBezTo>
                  <a:cubicBezTo>
                    <a:pt x="0" y="50"/>
                    <a:pt x="14" y="65"/>
                    <a:pt x="32" y="65"/>
                  </a:cubicBezTo>
                  <a:cubicBezTo>
                    <a:pt x="76" y="65"/>
                    <a:pt x="76" y="65"/>
                    <a:pt x="76" y="65"/>
                  </a:cubicBezTo>
                  <a:cubicBezTo>
                    <a:pt x="94" y="65"/>
                    <a:pt x="109" y="50"/>
                    <a:pt x="109" y="32"/>
                  </a:cubicBezTo>
                  <a:cubicBezTo>
                    <a:pt x="109" y="15"/>
                    <a:pt x="94" y="0"/>
                    <a:pt x="7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4" name="Freeform 188"/>
            <p:cNvSpPr/>
            <p:nvPr/>
          </p:nvSpPr>
          <p:spPr bwMode="auto">
            <a:xfrm>
              <a:off x="3856417" y="4489921"/>
              <a:ext cx="279745" cy="165896"/>
            </a:xfrm>
            <a:custGeom>
              <a:avLst/>
              <a:gdLst>
                <a:gd name="T0" fmla="*/ 41 w 109"/>
                <a:gd name="T1" fmla="*/ 48 h 65"/>
                <a:gd name="T2" fmla="*/ 33 w 109"/>
                <a:gd name="T3" fmla="*/ 48 h 65"/>
                <a:gd name="T4" fmla="*/ 18 w 109"/>
                <a:gd name="T5" fmla="*/ 32 h 65"/>
                <a:gd name="T6" fmla="*/ 33 w 109"/>
                <a:gd name="T7" fmla="*/ 17 h 65"/>
                <a:gd name="T8" fmla="*/ 37 w 109"/>
                <a:gd name="T9" fmla="*/ 17 h 65"/>
                <a:gd name="T10" fmla="*/ 77 w 109"/>
                <a:gd name="T11" fmla="*/ 17 h 65"/>
                <a:gd name="T12" fmla="*/ 92 w 109"/>
                <a:gd name="T13" fmla="*/ 32 h 65"/>
                <a:gd name="T14" fmla="*/ 92 w 109"/>
                <a:gd name="T15" fmla="*/ 35 h 65"/>
                <a:gd name="T16" fmla="*/ 89 w 109"/>
                <a:gd name="T17" fmla="*/ 42 h 65"/>
                <a:gd name="T18" fmla="*/ 108 w 109"/>
                <a:gd name="T19" fmla="*/ 42 h 65"/>
                <a:gd name="T20" fmla="*/ 109 w 109"/>
                <a:gd name="T21" fmla="*/ 35 h 65"/>
                <a:gd name="T22" fmla="*/ 109 w 109"/>
                <a:gd name="T23" fmla="*/ 35 h 65"/>
                <a:gd name="T24" fmla="*/ 109 w 109"/>
                <a:gd name="T25" fmla="*/ 32 h 65"/>
                <a:gd name="T26" fmla="*/ 77 w 109"/>
                <a:gd name="T27" fmla="*/ 0 h 65"/>
                <a:gd name="T28" fmla="*/ 37 w 109"/>
                <a:gd name="T29" fmla="*/ 0 h 65"/>
                <a:gd name="T30" fmla="*/ 33 w 109"/>
                <a:gd name="T31" fmla="*/ 0 h 65"/>
                <a:gd name="T32" fmla="*/ 0 w 109"/>
                <a:gd name="T33" fmla="*/ 32 h 65"/>
                <a:gd name="T34" fmla="*/ 33 w 109"/>
                <a:gd name="T35" fmla="*/ 65 h 65"/>
                <a:gd name="T36" fmla="*/ 56 w 109"/>
                <a:gd name="T37" fmla="*/ 65 h 65"/>
                <a:gd name="T38" fmla="*/ 41 w 109"/>
                <a:gd name="T39"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65">
                  <a:moveTo>
                    <a:pt x="41" y="48"/>
                  </a:moveTo>
                  <a:cubicBezTo>
                    <a:pt x="33" y="48"/>
                    <a:pt x="33" y="48"/>
                    <a:pt x="33" y="48"/>
                  </a:cubicBezTo>
                  <a:cubicBezTo>
                    <a:pt x="24" y="48"/>
                    <a:pt x="18" y="41"/>
                    <a:pt x="18" y="32"/>
                  </a:cubicBezTo>
                  <a:cubicBezTo>
                    <a:pt x="18" y="24"/>
                    <a:pt x="24" y="17"/>
                    <a:pt x="33" y="17"/>
                  </a:cubicBezTo>
                  <a:cubicBezTo>
                    <a:pt x="37" y="17"/>
                    <a:pt x="37" y="17"/>
                    <a:pt x="37" y="17"/>
                  </a:cubicBezTo>
                  <a:cubicBezTo>
                    <a:pt x="77" y="17"/>
                    <a:pt x="77" y="17"/>
                    <a:pt x="77" y="17"/>
                  </a:cubicBezTo>
                  <a:cubicBezTo>
                    <a:pt x="85" y="17"/>
                    <a:pt x="92" y="24"/>
                    <a:pt x="92" y="32"/>
                  </a:cubicBezTo>
                  <a:cubicBezTo>
                    <a:pt x="92" y="33"/>
                    <a:pt x="92" y="34"/>
                    <a:pt x="92" y="35"/>
                  </a:cubicBezTo>
                  <a:cubicBezTo>
                    <a:pt x="91" y="38"/>
                    <a:pt x="90" y="40"/>
                    <a:pt x="89" y="42"/>
                  </a:cubicBezTo>
                  <a:cubicBezTo>
                    <a:pt x="108" y="42"/>
                    <a:pt x="108" y="42"/>
                    <a:pt x="108" y="42"/>
                  </a:cubicBezTo>
                  <a:cubicBezTo>
                    <a:pt x="108" y="40"/>
                    <a:pt x="109" y="38"/>
                    <a:pt x="109" y="35"/>
                  </a:cubicBezTo>
                  <a:cubicBezTo>
                    <a:pt x="109" y="35"/>
                    <a:pt x="109" y="35"/>
                    <a:pt x="109" y="35"/>
                  </a:cubicBezTo>
                  <a:cubicBezTo>
                    <a:pt x="109" y="34"/>
                    <a:pt x="109" y="33"/>
                    <a:pt x="109" y="32"/>
                  </a:cubicBezTo>
                  <a:cubicBezTo>
                    <a:pt x="109" y="15"/>
                    <a:pt x="95" y="0"/>
                    <a:pt x="77" y="0"/>
                  </a:cubicBezTo>
                  <a:cubicBezTo>
                    <a:pt x="37" y="0"/>
                    <a:pt x="37" y="0"/>
                    <a:pt x="37" y="0"/>
                  </a:cubicBezTo>
                  <a:cubicBezTo>
                    <a:pt x="33" y="0"/>
                    <a:pt x="33" y="0"/>
                    <a:pt x="33" y="0"/>
                  </a:cubicBezTo>
                  <a:cubicBezTo>
                    <a:pt x="15" y="0"/>
                    <a:pt x="0" y="15"/>
                    <a:pt x="0" y="32"/>
                  </a:cubicBezTo>
                  <a:cubicBezTo>
                    <a:pt x="0" y="50"/>
                    <a:pt x="15" y="65"/>
                    <a:pt x="33" y="65"/>
                  </a:cubicBezTo>
                  <a:cubicBezTo>
                    <a:pt x="56" y="65"/>
                    <a:pt x="56" y="65"/>
                    <a:pt x="56" y="65"/>
                  </a:cubicBezTo>
                  <a:cubicBezTo>
                    <a:pt x="50" y="61"/>
                    <a:pt x="44" y="55"/>
                    <a:pt x="41"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5" name="Freeform 189"/>
            <p:cNvSpPr>
              <a:spLocks noEditPoints="1"/>
            </p:cNvSpPr>
            <p:nvPr/>
          </p:nvSpPr>
          <p:spPr bwMode="auto">
            <a:xfrm>
              <a:off x="3950749" y="4248125"/>
              <a:ext cx="202761" cy="204930"/>
            </a:xfrm>
            <a:custGeom>
              <a:avLst/>
              <a:gdLst>
                <a:gd name="T0" fmla="*/ 40 w 79"/>
                <a:gd name="T1" fmla="*/ 0 h 80"/>
                <a:gd name="T2" fmla="*/ 0 w 79"/>
                <a:gd name="T3" fmla="*/ 40 h 80"/>
                <a:gd name="T4" fmla="*/ 40 w 79"/>
                <a:gd name="T5" fmla="*/ 80 h 80"/>
                <a:gd name="T6" fmla="*/ 79 w 79"/>
                <a:gd name="T7" fmla="*/ 40 h 80"/>
                <a:gd name="T8" fmla="*/ 40 w 79"/>
                <a:gd name="T9" fmla="*/ 0 h 80"/>
                <a:gd name="T10" fmla="*/ 63 w 79"/>
                <a:gd name="T11" fmla="*/ 46 h 80"/>
                <a:gd name="T12" fmla="*/ 46 w 79"/>
                <a:gd name="T13" fmla="*/ 46 h 80"/>
                <a:gd name="T14" fmla="*/ 46 w 79"/>
                <a:gd name="T15" fmla="*/ 63 h 80"/>
                <a:gd name="T16" fmla="*/ 33 w 79"/>
                <a:gd name="T17" fmla="*/ 63 h 80"/>
                <a:gd name="T18" fmla="*/ 33 w 79"/>
                <a:gd name="T19" fmla="*/ 46 h 80"/>
                <a:gd name="T20" fmla="*/ 17 w 79"/>
                <a:gd name="T21" fmla="*/ 46 h 80"/>
                <a:gd name="T22" fmla="*/ 17 w 79"/>
                <a:gd name="T23" fmla="*/ 34 h 80"/>
                <a:gd name="T24" fmla="*/ 33 w 79"/>
                <a:gd name="T25" fmla="*/ 34 h 80"/>
                <a:gd name="T26" fmla="*/ 33 w 79"/>
                <a:gd name="T27" fmla="*/ 17 h 80"/>
                <a:gd name="T28" fmla="*/ 46 w 79"/>
                <a:gd name="T29" fmla="*/ 17 h 80"/>
                <a:gd name="T30" fmla="*/ 46 w 79"/>
                <a:gd name="T31" fmla="*/ 34 h 80"/>
                <a:gd name="T32" fmla="*/ 63 w 79"/>
                <a:gd name="T33" fmla="*/ 34 h 80"/>
                <a:gd name="T34" fmla="*/ 63 w 79"/>
                <a:gd name="T35"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80">
                  <a:moveTo>
                    <a:pt x="40" y="0"/>
                  </a:moveTo>
                  <a:cubicBezTo>
                    <a:pt x="18" y="0"/>
                    <a:pt x="0" y="18"/>
                    <a:pt x="0" y="40"/>
                  </a:cubicBezTo>
                  <a:cubicBezTo>
                    <a:pt x="0" y="62"/>
                    <a:pt x="18" y="80"/>
                    <a:pt x="40" y="80"/>
                  </a:cubicBezTo>
                  <a:cubicBezTo>
                    <a:pt x="62" y="80"/>
                    <a:pt x="79" y="62"/>
                    <a:pt x="79" y="40"/>
                  </a:cubicBezTo>
                  <a:cubicBezTo>
                    <a:pt x="79" y="18"/>
                    <a:pt x="62" y="0"/>
                    <a:pt x="40" y="0"/>
                  </a:cubicBezTo>
                  <a:close/>
                  <a:moveTo>
                    <a:pt x="63" y="46"/>
                  </a:moveTo>
                  <a:cubicBezTo>
                    <a:pt x="46" y="46"/>
                    <a:pt x="46" y="46"/>
                    <a:pt x="46" y="46"/>
                  </a:cubicBezTo>
                  <a:cubicBezTo>
                    <a:pt x="46" y="63"/>
                    <a:pt x="46" y="63"/>
                    <a:pt x="46" y="63"/>
                  </a:cubicBezTo>
                  <a:cubicBezTo>
                    <a:pt x="33" y="63"/>
                    <a:pt x="33" y="63"/>
                    <a:pt x="33" y="63"/>
                  </a:cubicBezTo>
                  <a:cubicBezTo>
                    <a:pt x="33" y="46"/>
                    <a:pt x="33" y="46"/>
                    <a:pt x="33" y="46"/>
                  </a:cubicBezTo>
                  <a:cubicBezTo>
                    <a:pt x="17" y="46"/>
                    <a:pt x="17" y="46"/>
                    <a:pt x="17" y="46"/>
                  </a:cubicBezTo>
                  <a:cubicBezTo>
                    <a:pt x="17" y="34"/>
                    <a:pt x="17" y="34"/>
                    <a:pt x="17" y="34"/>
                  </a:cubicBezTo>
                  <a:cubicBezTo>
                    <a:pt x="33" y="34"/>
                    <a:pt x="33" y="34"/>
                    <a:pt x="33" y="34"/>
                  </a:cubicBezTo>
                  <a:cubicBezTo>
                    <a:pt x="33" y="17"/>
                    <a:pt x="33" y="17"/>
                    <a:pt x="33" y="17"/>
                  </a:cubicBezTo>
                  <a:cubicBezTo>
                    <a:pt x="46" y="17"/>
                    <a:pt x="46" y="17"/>
                    <a:pt x="46" y="17"/>
                  </a:cubicBezTo>
                  <a:cubicBezTo>
                    <a:pt x="46" y="34"/>
                    <a:pt x="46" y="34"/>
                    <a:pt x="46" y="34"/>
                  </a:cubicBezTo>
                  <a:cubicBezTo>
                    <a:pt x="63" y="34"/>
                    <a:pt x="63" y="34"/>
                    <a:pt x="63" y="34"/>
                  </a:cubicBezTo>
                  <a:lnTo>
                    <a:pt x="63"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6" name="Rectangle 190"/>
            <p:cNvSpPr>
              <a:spLocks noChangeArrowheads="1"/>
            </p:cNvSpPr>
            <p:nvPr/>
          </p:nvSpPr>
          <p:spPr bwMode="auto">
            <a:xfrm>
              <a:off x="4200135" y="4356553"/>
              <a:ext cx="30360" cy="101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7" name="Rectangle 191"/>
            <p:cNvSpPr>
              <a:spLocks noChangeArrowheads="1"/>
            </p:cNvSpPr>
            <p:nvPr/>
          </p:nvSpPr>
          <p:spPr bwMode="auto">
            <a:xfrm>
              <a:off x="4164354" y="4392335"/>
              <a:ext cx="101923" cy="303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8" name="Rectangle 192"/>
            <p:cNvSpPr>
              <a:spLocks noChangeArrowheads="1"/>
            </p:cNvSpPr>
            <p:nvPr/>
          </p:nvSpPr>
          <p:spPr bwMode="auto">
            <a:xfrm>
              <a:off x="3879187" y="4386913"/>
              <a:ext cx="18433" cy="6180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9" name="Rectangle 193"/>
            <p:cNvSpPr>
              <a:spLocks noChangeArrowheads="1"/>
            </p:cNvSpPr>
            <p:nvPr/>
          </p:nvSpPr>
          <p:spPr bwMode="auto">
            <a:xfrm>
              <a:off x="3858586" y="4407515"/>
              <a:ext cx="61805" cy="1734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30" name="组合 29"/>
          <p:cNvGrpSpPr/>
          <p:nvPr/>
        </p:nvGrpSpPr>
        <p:grpSpPr>
          <a:xfrm>
            <a:off x="1561093" y="2364926"/>
            <a:ext cx="245005" cy="281181"/>
            <a:chOff x="2733098" y="4187405"/>
            <a:chExt cx="484675" cy="556238"/>
          </a:xfrm>
          <a:solidFill>
            <a:schemeClr val="accent1"/>
          </a:solidFill>
        </p:grpSpPr>
        <p:sp>
          <p:nvSpPr>
            <p:cNvPr id="31" name="Oval 302"/>
            <p:cNvSpPr>
              <a:spLocks noChangeArrowheads="1"/>
            </p:cNvSpPr>
            <p:nvPr/>
          </p:nvSpPr>
          <p:spPr bwMode="auto">
            <a:xfrm>
              <a:off x="2849117" y="4187405"/>
              <a:ext cx="84574" cy="10734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2" name="Freeform 303"/>
            <p:cNvSpPr>
              <a:spLocks noEditPoints="1"/>
            </p:cNvSpPr>
            <p:nvPr/>
          </p:nvSpPr>
          <p:spPr bwMode="auto">
            <a:xfrm>
              <a:off x="2733098" y="4304508"/>
              <a:ext cx="310105" cy="439135"/>
            </a:xfrm>
            <a:custGeom>
              <a:avLst/>
              <a:gdLst>
                <a:gd name="T0" fmla="*/ 121 w 121"/>
                <a:gd name="T1" fmla="*/ 26 h 171"/>
                <a:gd name="T2" fmla="*/ 120 w 121"/>
                <a:gd name="T3" fmla="*/ 26 h 171"/>
                <a:gd name="T4" fmla="*/ 114 w 121"/>
                <a:gd name="T5" fmla="*/ 21 h 171"/>
                <a:gd name="T6" fmla="*/ 90 w 121"/>
                <a:gd name="T7" fmla="*/ 3 h 171"/>
                <a:gd name="T8" fmla="*/ 84 w 121"/>
                <a:gd name="T9" fmla="*/ 1 h 171"/>
                <a:gd name="T10" fmla="*/ 76 w 121"/>
                <a:gd name="T11" fmla="*/ 1 h 171"/>
                <a:gd name="T12" fmla="*/ 74 w 121"/>
                <a:gd name="T13" fmla="*/ 11 h 171"/>
                <a:gd name="T14" fmla="*/ 67 w 121"/>
                <a:gd name="T15" fmla="*/ 42 h 171"/>
                <a:gd name="T16" fmla="*/ 67 w 121"/>
                <a:gd name="T17" fmla="*/ 7 h 171"/>
                <a:gd name="T18" fmla="*/ 58 w 121"/>
                <a:gd name="T19" fmla="*/ 0 h 171"/>
                <a:gd name="T20" fmla="*/ 58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3 w 121"/>
                <a:gd name="T33" fmla="*/ 36 h 171"/>
                <a:gd name="T34" fmla="*/ 1 w 121"/>
                <a:gd name="T35" fmla="*/ 48 h 171"/>
                <a:gd name="T36" fmla="*/ 2 w 121"/>
                <a:gd name="T37" fmla="*/ 48 h 171"/>
                <a:gd name="T38" fmla="*/ 2 w 121"/>
                <a:gd name="T39" fmla="*/ 50 h 171"/>
                <a:gd name="T40" fmla="*/ 6 w 121"/>
                <a:gd name="T41" fmla="*/ 57 h 171"/>
                <a:gd name="T42" fmla="*/ 20 w 121"/>
                <a:gd name="T43" fmla="*/ 85 h 171"/>
                <a:gd name="T44" fmla="*/ 33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4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71">
                  <a:moveTo>
                    <a:pt x="120" y="42"/>
                  </a:moveTo>
                  <a:cubicBezTo>
                    <a:pt x="120" y="35"/>
                    <a:pt x="121" y="24"/>
                    <a:pt x="121" y="26"/>
                  </a:cubicBezTo>
                  <a:cubicBezTo>
                    <a:pt x="121" y="26"/>
                    <a:pt x="121" y="26"/>
                    <a:pt x="121"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1"/>
                    <a:pt x="76" y="0"/>
                  </a:cubicBezTo>
                  <a:cubicBezTo>
                    <a:pt x="76" y="1"/>
                    <a:pt x="76" y="1"/>
                    <a:pt x="76"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8" y="9"/>
                    <a:pt x="58" y="9"/>
                    <a:pt x="58" y="9"/>
                  </a:cubicBezTo>
                  <a:cubicBezTo>
                    <a:pt x="56" y="42"/>
                    <a:pt x="56" y="42"/>
                    <a:pt x="56" y="42"/>
                  </a:cubicBezTo>
                  <a:cubicBezTo>
                    <a:pt x="45" y="18"/>
                    <a:pt x="45" y="18"/>
                    <a:pt x="45" y="18"/>
                  </a:cubicBezTo>
                  <a:cubicBezTo>
                    <a:pt x="49" y="11"/>
                    <a:pt x="49" y="11"/>
                    <a:pt x="49" y="11"/>
                  </a:cubicBezTo>
                  <a:cubicBezTo>
                    <a:pt x="40" y="7"/>
                    <a:pt x="40" y="7"/>
                    <a:pt x="40" y="7"/>
                  </a:cubicBezTo>
                  <a:cubicBezTo>
                    <a:pt x="47" y="1"/>
                    <a:pt x="47" y="1"/>
                    <a:pt x="47" y="1"/>
                  </a:cubicBezTo>
                  <a:cubicBezTo>
                    <a:pt x="47" y="0"/>
                    <a:pt x="47" y="0"/>
                    <a:pt x="47" y="0"/>
                  </a:cubicBezTo>
                  <a:cubicBezTo>
                    <a:pt x="45" y="1"/>
                    <a:pt x="42" y="1"/>
                    <a:pt x="39" y="1"/>
                  </a:cubicBezTo>
                  <a:cubicBezTo>
                    <a:pt x="39" y="1"/>
                    <a:pt x="39" y="1"/>
                    <a:pt x="38" y="1"/>
                  </a:cubicBezTo>
                  <a:cubicBezTo>
                    <a:pt x="36" y="2"/>
                    <a:pt x="33" y="3"/>
                    <a:pt x="31" y="5"/>
                  </a:cubicBezTo>
                  <a:cubicBezTo>
                    <a:pt x="3" y="35"/>
                    <a:pt x="3" y="35"/>
                    <a:pt x="3" y="35"/>
                  </a:cubicBezTo>
                  <a:cubicBezTo>
                    <a:pt x="3" y="36"/>
                    <a:pt x="3" y="36"/>
                    <a:pt x="3" y="36"/>
                  </a:cubicBezTo>
                  <a:cubicBezTo>
                    <a:pt x="3" y="36"/>
                    <a:pt x="3" y="36"/>
                    <a:pt x="3" y="36"/>
                  </a:cubicBezTo>
                  <a:cubicBezTo>
                    <a:pt x="0" y="60"/>
                    <a:pt x="2" y="42"/>
                    <a:pt x="1" y="48"/>
                  </a:cubicBezTo>
                  <a:cubicBezTo>
                    <a:pt x="1" y="48"/>
                    <a:pt x="1" y="48"/>
                    <a:pt x="1" y="48"/>
                  </a:cubicBezTo>
                  <a:cubicBezTo>
                    <a:pt x="1" y="48"/>
                    <a:pt x="1" y="48"/>
                    <a:pt x="1" y="48"/>
                  </a:cubicBezTo>
                  <a:cubicBezTo>
                    <a:pt x="2" y="48"/>
                    <a:pt x="2" y="48"/>
                    <a:pt x="2" y="48"/>
                  </a:cubicBezTo>
                  <a:cubicBezTo>
                    <a:pt x="2" y="49"/>
                    <a:pt x="2" y="49"/>
                    <a:pt x="2" y="49"/>
                  </a:cubicBezTo>
                  <a:cubicBezTo>
                    <a:pt x="2" y="50"/>
                    <a:pt x="2" y="50"/>
                    <a:pt x="2" y="50"/>
                  </a:cubicBezTo>
                  <a:cubicBezTo>
                    <a:pt x="4" y="52"/>
                    <a:pt x="4" y="52"/>
                    <a:pt x="4" y="52"/>
                  </a:cubicBezTo>
                  <a:cubicBezTo>
                    <a:pt x="6" y="57"/>
                    <a:pt x="6" y="57"/>
                    <a:pt x="6" y="57"/>
                  </a:cubicBezTo>
                  <a:cubicBezTo>
                    <a:pt x="11" y="66"/>
                    <a:pt x="11" y="66"/>
                    <a:pt x="11" y="66"/>
                  </a:cubicBezTo>
                  <a:cubicBezTo>
                    <a:pt x="20" y="85"/>
                    <a:pt x="20" y="85"/>
                    <a:pt x="20" y="85"/>
                  </a:cubicBezTo>
                  <a:cubicBezTo>
                    <a:pt x="24" y="82"/>
                    <a:pt x="29" y="80"/>
                    <a:pt x="33" y="78"/>
                  </a:cubicBezTo>
                  <a:cubicBezTo>
                    <a:pt x="33" y="82"/>
                    <a:pt x="33" y="86"/>
                    <a:pt x="33" y="90"/>
                  </a:cubicBezTo>
                  <a:cubicBezTo>
                    <a:pt x="33" y="90"/>
                    <a:pt x="33" y="90"/>
                    <a:pt x="33" y="90"/>
                  </a:cubicBezTo>
                  <a:cubicBezTo>
                    <a:pt x="33" y="90"/>
                    <a:pt x="34" y="90"/>
                    <a:pt x="35" y="90"/>
                  </a:cubicBezTo>
                  <a:cubicBezTo>
                    <a:pt x="37" y="171"/>
                    <a:pt x="37" y="171"/>
                    <a:pt x="37" y="171"/>
                  </a:cubicBezTo>
                  <a:cubicBezTo>
                    <a:pt x="60" y="171"/>
                    <a:pt x="60" y="171"/>
                    <a:pt x="60" y="171"/>
                  </a:cubicBezTo>
                  <a:cubicBezTo>
                    <a:pt x="61" y="161"/>
                    <a:pt x="61" y="148"/>
                    <a:pt x="61" y="134"/>
                  </a:cubicBezTo>
                  <a:cubicBezTo>
                    <a:pt x="58" y="127"/>
                    <a:pt x="56" y="118"/>
                    <a:pt x="56" y="110"/>
                  </a:cubicBezTo>
                  <a:cubicBezTo>
                    <a:pt x="56" y="74"/>
                    <a:pt x="84" y="44"/>
                    <a:pt x="120" y="42"/>
                  </a:cubicBezTo>
                  <a:close/>
                  <a:moveTo>
                    <a:pt x="89" y="33"/>
                  </a:moveTo>
                  <a:cubicBezTo>
                    <a:pt x="89" y="31"/>
                    <a:pt x="89" y="29"/>
                    <a:pt x="89" y="27"/>
                  </a:cubicBezTo>
                  <a:cubicBezTo>
                    <a:pt x="93" y="31"/>
                    <a:pt x="93" y="31"/>
                    <a:pt x="93" y="31"/>
                  </a:cubicBezTo>
                  <a:cubicBezTo>
                    <a:pt x="96" y="33"/>
                    <a:pt x="96" y="33"/>
                    <a:pt x="96" y="33"/>
                  </a:cubicBezTo>
                  <a:cubicBezTo>
                    <a:pt x="75" y="45"/>
                    <a:pt x="75" y="45"/>
                    <a:pt x="75" y="45"/>
                  </a:cubicBezTo>
                  <a:cubicBezTo>
                    <a:pt x="74" y="42"/>
                    <a:pt x="74" y="42"/>
                    <a:pt x="74" y="42"/>
                  </a:cubicBezTo>
                  <a:lnTo>
                    <a:pt x="89" y="33"/>
                  </a:lnTo>
                  <a:close/>
                  <a:moveTo>
                    <a:pt x="33" y="60"/>
                  </a:moveTo>
                  <a:cubicBezTo>
                    <a:pt x="30" y="55"/>
                    <a:pt x="30" y="55"/>
                    <a:pt x="30" y="55"/>
                  </a:cubicBezTo>
                  <a:cubicBezTo>
                    <a:pt x="25" y="46"/>
                    <a:pt x="25" y="46"/>
                    <a:pt x="25" y="46"/>
                  </a:cubicBezTo>
                  <a:cubicBezTo>
                    <a:pt x="24" y="44"/>
                    <a:pt x="24" y="44"/>
                    <a:pt x="24" y="44"/>
                  </a:cubicBezTo>
                  <a:cubicBezTo>
                    <a:pt x="34" y="31"/>
                    <a:pt x="34" y="31"/>
                    <a:pt x="34" y="31"/>
                  </a:cubicBezTo>
                  <a:cubicBezTo>
                    <a:pt x="34" y="41"/>
                    <a:pt x="33" y="50"/>
                    <a:pt x="33"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3" name="Freeform 304"/>
            <p:cNvSpPr/>
            <p:nvPr/>
          </p:nvSpPr>
          <p:spPr bwMode="auto">
            <a:xfrm>
              <a:off x="2897909" y="4668827"/>
              <a:ext cx="60720" cy="74816"/>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4" name="Freeform 305"/>
            <p:cNvSpPr/>
            <p:nvPr/>
          </p:nvSpPr>
          <p:spPr bwMode="auto">
            <a:xfrm>
              <a:off x="3035614" y="4422694"/>
              <a:ext cx="54214" cy="41203"/>
            </a:xfrm>
            <a:custGeom>
              <a:avLst/>
              <a:gdLst>
                <a:gd name="T0" fmla="*/ 43 w 50"/>
                <a:gd name="T1" fmla="*/ 0 h 38"/>
                <a:gd name="T2" fmla="*/ 36 w 50"/>
                <a:gd name="T3" fmla="*/ 0 h 38"/>
                <a:gd name="T4" fmla="*/ 14 w 50"/>
                <a:gd name="T5" fmla="*/ 0 h 38"/>
                <a:gd name="T6" fmla="*/ 7 w 50"/>
                <a:gd name="T7" fmla="*/ 0 h 38"/>
                <a:gd name="T8" fmla="*/ 0 w 50"/>
                <a:gd name="T9" fmla="*/ 38 h 38"/>
                <a:gd name="T10" fmla="*/ 14 w 50"/>
                <a:gd name="T11" fmla="*/ 38 h 38"/>
                <a:gd name="T12" fmla="*/ 36 w 50"/>
                <a:gd name="T13" fmla="*/ 38 h 38"/>
                <a:gd name="T14" fmla="*/ 50 w 50"/>
                <a:gd name="T15" fmla="*/ 38 h 38"/>
                <a:gd name="T16" fmla="*/ 43 w 5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8">
                  <a:moveTo>
                    <a:pt x="43" y="0"/>
                  </a:moveTo>
                  <a:lnTo>
                    <a:pt x="36" y="0"/>
                  </a:lnTo>
                  <a:lnTo>
                    <a:pt x="14" y="0"/>
                  </a:lnTo>
                  <a:lnTo>
                    <a:pt x="7" y="0"/>
                  </a:lnTo>
                  <a:lnTo>
                    <a:pt x="0" y="38"/>
                  </a:lnTo>
                  <a:lnTo>
                    <a:pt x="14" y="38"/>
                  </a:lnTo>
                  <a:lnTo>
                    <a:pt x="36" y="38"/>
                  </a:lnTo>
                  <a:lnTo>
                    <a:pt x="50" y="38"/>
                  </a:lnTo>
                  <a:lnTo>
                    <a:pt x="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5" name="Freeform 306"/>
            <p:cNvSpPr/>
            <p:nvPr/>
          </p:nvSpPr>
          <p:spPr bwMode="auto">
            <a:xfrm>
              <a:off x="2964051" y="4430285"/>
              <a:ext cx="61805" cy="59636"/>
            </a:xfrm>
            <a:custGeom>
              <a:avLst/>
              <a:gdLst>
                <a:gd name="T0" fmla="*/ 33 w 57"/>
                <a:gd name="T1" fmla="*/ 0 h 55"/>
                <a:gd name="T2" fmla="*/ 26 w 57"/>
                <a:gd name="T3" fmla="*/ 5 h 55"/>
                <a:gd name="T4" fmla="*/ 7 w 57"/>
                <a:gd name="T5" fmla="*/ 14 h 55"/>
                <a:gd name="T6" fmla="*/ 0 w 57"/>
                <a:gd name="T7" fmla="*/ 19 h 55"/>
                <a:gd name="T8" fmla="*/ 14 w 57"/>
                <a:gd name="T9" fmla="*/ 55 h 55"/>
                <a:gd name="T10" fmla="*/ 28 w 57"/>
                <a:gd name="T11" fmla="*/ 47 h 55"/>
                <a:gd name="T12" fmla="*/ 45 w 57"/>
                <a:gd name="T13" fmla="*/ 38 h 55"/>
                <a:gd name="T14" fmla="*/ 57 w 57"/>
                <a:gd name="T15" fmla="*/ 31 h 55"/>
                <a:gd name="T16" fmla="*/ 33 w 5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33" y="0"/>
                  </a:moveTo>
                  <a:lnTo>
                    <a:pt x="26" y="5"/>
                  </a:lnTo>
                  <a:lnTo>
                    <a:pt x="7" y="14"/>
                  </a:lnTo>
                  <a:lnTo>
                    <a:pt x="0" y="19"/>
                  </a:lnTo>
                  <a:lnTo>
                    <a:pt x="14" y="55"/>
                  </a:lnTo>
                  <a:lnTo>
                    <a:pt x="28" y="47"/>
                  </a:lnTo>
                  <a:lnTo>
                    <a:pt x="45" y="38"/>
                  </a:lnTo>
                  <a:lnTo>
                    <a:pt x="57" y="31"/>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6" name="Freeform 307"/>
            <p:cNvSpPr/>
            <p:nvPr/>
          </p:nvSpPr>
          <p:spPr bwMode="auto">
            <a:xfrm>
              <a:off x="2909837" y="4479077"/>
              <a:ext cx="61805" cy="61805"/>
            </a:xfrm>
            <a:custGeom>
              <a:avLst/>
              <a:gdLst>
                <a:gd name="T0" fmla="*/ 19 w 57"/>
                <a:gd name="T1" fmla="*/ 0 h 57"/>
                <a:gd name="T2" fmla="*/ 15 w 57"/>
                <a:gd name="T3" fmla="*/ 7 h 57"/>
                <a:gd name="T4" fmla="*/ 5 w 57"/>
                <a:gd name="T5" fmla="*/ 26 h 57"/>
                <a:gd name="T6" fmla="*/ 0 w 57"/>
                <a:gd name="T7" fmla="*/ 33 h 57"/>
                <a:gd name="T8" fmla="*/ 31 w 57"/>
                <a:gd name="T9" fmla="*/ 57 h 57"/>
                <a:gd name="T10" fmla="*/ 38 w 57"/>
                <a:gd name="T11" fmla="*/ 45 h 57"/>
                <a:gd name="T12" fmla="*/ 50 w 57"/>
                <a:gd name="T13" fmla="*/ 26 h 57"/>
                <a:gd name="T14" fmla="*/ 57 w 57"/>
                <a:gd name="T15" fmla="*/ 14 h 57"/>
                <a:gd name="T16" fmla="*/ 19 w 57"/>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19" y="0"/>
                  </a:moveTo>
                  <a:lnTo>
                    <a:pt x="15" y="7"/>
                  </a:lnTo>
                  <a:lnTo>
                    <a:pt x="5" y="26"/>
                  </a:lnTo>
                  <a:lnTo>
                    <a:pt x="0" y="33"/>
                  </a:lnTo>
                  <a:lnTo>
                    <a:pt x="31" y="57"/>
                  </a:lnTo>
                  <a:lnTo>
                    <a:pt x="38" y="45"/>
                  </a:lnTo>
                  <a:lnTo>
                    <a:pt x="50" y="26"/>
                  </a:lnTo>
                  <a:lnTo>
                    <a:pt x="57" y="14"/>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7" name="Freeform 308"/>
            <p:cNvSpPr/>
            <p:nvPr/>
          </p:nvSpPr>
          <p:spPr bwMode="auto">
            <a:xfrm>
              <a:off x="2897909" y="4550640"/>
              <a:ext cx="40119" cy="52046"/>
            </a:xfrm>
            <a:custGeom>
              <a:avLst/>
              <a:gdLst>
                <a:gd name="T0" fmla="*/ 0 w 37"/>
                <a:gd name="T1" fmla="*/ 5 h 48"/>
                <a:gd name="T2" fmla="*/ 0 w 37"/>
                <a:gd name="T3" fmla="*/ 14 h 48"/>
                <a:gd name="T4" fmla="*/ 0 w 37"/>
                <a:gd name="T5" fmla="*/ 33 h 48"/>
                <a:gd name="T6" fmla="*/ 0 w 37"/>
                <a:gd name="T7" fmla="*/ 43 h 48"/>
                <a:gd name="T8" fmla="*/ 37 w 37"/>
                <a:gd name="T9" fmla="*/ 48 h 48"/>
                <a:gd name="T10" fmla="*/ 37 w 37"/>
                <a:gd name="T11" fmla="*/ 33 h 48"/>
                <a:gd name="T12" fmla="*/ 37 w 37"/>
                <a:gd name="T13" fmla="*/ 14 h 48"/>
                <a:gd name="T14" fmla="*/ 37 w 37"/>
                <a:gd name="T15" fmla="*/ 0 h 48"/>
                <a:gd name="T16" fmla="*/ 0 w 37"/>
                <a:gd name="T17"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8">
                  <a:moveTo>
                    <a:pt x="0" y="5"/>
                  </a:moveTo>
                  <a:lnTo>
                    <a:pt x="0" y="14"/>
                  </a:lnTo>
                  <a:lnTo>
                    <a:pt x="0" y="33"/>
                  </a:lnTo>
                  <a:lnTo>
                    <a:pt x="0" y="43"/>
                  </a:lnTo>
                  <a:lnTo>
                    <a:pt x="37" y="48"/>
                  </a:lnTo>
                  <a:lnTo>
                    <a:pt x="37" y="33"/>
                  </a:lnTo>
                  <a:lnTo>
                    <a:pt x="37" y="14"/>
                  </a:lnTo>
                  <a:lnTo>
                    <a:pt x="37"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8" name="Freeform 309"/>
            <p:cNvSpPr/>
            <p:nvPr/>
          </p:nvSpPr>
          <p:spPr bwMode="auto">
            <a:xfrm>
              <a:off x="2905500" y="4612444"/>
              <a:ext cx="58551" cy="61805"/>
            </a:xfrm>
            <a:custGeom>
              <a:avLst/>
              <a:gdLst>
                <a:gd name="T0" fmla="*/ 0 w 54"/>
                <a:gd name="T1" fmla="*/ 26 h 57"/>
                <a:gd name="T2" fmla="*/ 4 w 54"/>
                <a:gd name="T3" fmla="*/ 33 h 57"/>
                <a:gd name="T4" fmla="*/ 14 w 54"/>
                <a:gd name="T5" fmla="*/ 50 h 57"/>
                <a:gd name="T6" fmla="*/ 19 w 54"/>
                <a:gd name="T7" fmla="*/ 57 h 57"/>
                <a:gd name="T8" fmla="*/ 54 w 54"/>
                <a:gd name="T9" fmla="*/ 43 h 57"/>
                <a:gd name="T10" fmla="*/ 47 w 54"/>
                <a:gd name="T11" fmla="*/ 31 h 57"/>
                <a:gd name="T12" fmla="*/ 37 w 54"/>
                <a:gd name="T13" fmla="*/ 14 h 57"/>
                <a:gd name="T14" fmla="*/ 30 w 54"/>
                <a:gd name="T15" fmla="*/ 0 h 57"/>
                <a:gd name="T16" fmla="*/ 0 w 54"/>
                <a:gd name="T17"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7">
                  <a:moveTo>
                    <a:pt x="0" y="26"/>
                  </a:moveTo>
                  <a:lnTo>
                    <a:pt x="4" y="33"/>
                  </a:lnTo>
                  <a:lnTo>
                    <a:pt x="14" y="50"/>
                  </a:lnTo>
                  <a:lnTo>
                    <a:pt x="19" y="57"/>
                  </a:lnTo>
                  <a:lnTo>
                    <a:pt x="54" y="43"/>
                  </a:lnTo>
                  <a:lnTo>
                    <a:pt x="47" y="31"/>
                  </a:lnTo>
                  <a:lnTo>
                    <a:pt x="37" y="14"/>
                  </a:lnTo>
                  <a:lnTo>
                    <a:pt x="30" y="0"/>
                  </a:lnTo>
                  <a:lnTo>
                    <a:pt x="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9" name="Freeform 310"/>
            <p:cNvSpPr/>
            <p:nvPr/>
          </p:nvSpPr>
          <p:spPr bwMode="auto">
            <a:xfrm>
              <a:off x="2954292" y="4668827"/>
              <a:ext cx="60720" cy="58551"/>
            </a:xfrm>
            <a:custGeom>
              <a:avLst/>
              <a:gdLst>
                <a:gd name="T0" fmla="*/ 0 w 56"/>
                <a:gd name="T1" fmla="*/ 35 h 54"/>
                <a:gd name="T2" fmla="*/ 7 w 56"/>
                <a:gd name="T3" fmla="*/ 40 h 54"/>
                <a:gd name="T4" fmla="*/ 26 w 56"/>
                <a:gd name="T5" fmla="*/ 50 h 54"/>
                <a:gd name="T6" fmla="*/ 30 w 56"/>
                <a:gd name="T7" fmla="*/ 54 h 54"/>
                <a:gd name="T8" fmla="*/ 56 w 56"/>
                <a:gd name="T9" fmla="*/ 24 h 54"/>
                <a:gd name="T10" fmla="*/ 45 w 56"/>
                <a:gd name="T11" fmla="*/ 17 h 54"/>
                <a:gd name="T12" fmla="*/ 26 w 56"/>
                <a:gd name="T13" fmla="*/ 7 h 54"/>
                <a:gd name="T14" fmla="*/ 14 w 56"/>
                <a:gd name="T15" fmla="*/ 0 h 54"/>
                <a:gd name="T16" fmla="*/ 0 w 56"/>
                <a:gd name="T1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0" y="35"/>
                  </a:moveTo>
                  <a:lnTo>
                    <a:pt x="7" y="40"/>
                  </a:lnTo>
                  <a:lnTo>
                    <a:pt x="26" y="50"/>
                  </a:lnTo>
                  <a:lnTo>
                    <a:pt x="30" y="54"/>
                  </a:lnTo>
                  <a:lnTo>
                    <a:pt x="56" y="24"/>
                  </a:lnTo>
                  <a:lnTo>
                    <a:pt x="45" y="17"/>
                  </a:lnTo>
                  <a:lnTo>
                    <a:pt x="26" y="7"/>
                  </a:lnTo>
                  <a:lnTo>
                    <a:pt x="14" y="0"/>
                  </a:lnTo>
                  <a:lnTo>
                    <a:pt x="0"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0" name="Freeform 311"/>
            <p:cNvSpPr/>
            <p:nvPr/>
          </p:nvSpPr>
          <p:spPr bwMode="auto">
            <a:xfrm>
              <a:off x="3022602" y="4699187"/>
              <a:ext cx="54214" cy="44456"/>
            </a:xfrm>
            <a:custGeom>
              <a:avLst/>
              <a:gdLst>
                <a:gd name="T0" fmla="*/ 8 w 50"/>
                <a:gd name="T1" fmla="*/ 41 h 41"/>
                <a:gd name="T2" fmla="*/ 15 w 50"/>
                <a:gd name="T3" fmla="*/ 41 h 41"/>
                <a:gd name="T4" fmla="*/ 36 w 50"/>
                <a:gd name="T5" fmla="*/ 41 h 41"/>
                <a:gd name="T6" fmla="*/ 43 w 50"/>
                <a:gd name="T7" fmla="*/ 41 h 41"/>
                <a:gd name="T8" fmla="*/ 50 w 50"/>
                <a:gd name="T9" fmla="*/ 0 h 41"/>
                <a:gd name="T10" fmla="*/ 36 w 50"/>
                <a:gd name="T11" fmla="*/ 0 h 41"/>
                <a:gd name="T12" fmla="*/ 15 w 50"/>
                <a:gd name="T13" fmla="*/ 0 h 41"/>
                <a:gd name="T14" fmla="*/ 0 w 50"/>
                <a:gd name="T15" fmla="*/ 0 h 41"/>
                <a:gd name="T16" fmla="*/ 8 w 50"/>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1">
                  <a:moveTo>
                    <a:pt x="8" y="41"/>
                  </a:moveTo>
                  <a:lnTo>
                    <a:pt x="15" y="41"/>
                  </a:lnTo>
                  <a:lnTo>
                    <a:pt x="36" y="41"/>
                  </a:lnTo>
                  <a:lnTo>
                    <a:pt x="43" y="41"/>
                  </a:lnTo>
                  <a:lnTo>
                    <a:pt x="50" y="0"/>
                  </a:lnTo>
                  <a:lnTo>
                    <a:pt x="36" y="0"/>
                  </a:lnTo>
                  <a:lnTo>
                    <a:pt x="15" y="0"/>
                  </a:lnTo>
                  <a:lnTo>
                    <a:pt x="0" y="0"/>
                  </a:lnTo>
                  <a:lnTo>
                    <a:pt x="8"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1" name="Freeform 312"/>
            <p:cNvSpPr/>
            <p:nvPr/>
          </p:nvSpPr>
          <p:spPr bwMode="auto">
            <a:xfrm>
              <a:off x="3087659" y="4674248"/>
              <a:ext cx="60720" cy="58551"/>
            </a:xfrm>
            <a:custGeom>
              <a:avLst/>
              <a:gdLst>
                <a:gd name="T0" fmla="*/ 26 w 56"/>
                <a:gd name="T1" fmla="*/ 54 h 54"/>
                <a:gd name="T2" fmla="*/ 30 w 56"/>
                <a:gd name="T3" fmla="*/ 52 h 54"/>
                <a:gd name="T4" fmla="*/ 49 w 56"/>
                <a:gd name="T5" fmla="*/ 40 h 54"/>
                <a:gd name="T6" fmla="*/ 56 w 56"/>
                <a:gd name="T7" fmla="*/ 38 h 54"/>
                <a:gd name="T8" fmla="*/ 42 w 56"/>
                <a:gd name="T9" fmla="*/ 0 h 54"/>
                <a:gd name="T10" fmla="*/ 30 w 56"/>
                <a:gd name="T11" fmla="*/ 7 h 54"/>
                <a:gd name="T12" fmla="*/ 11 w 56"/>
                <a:gd name="T13" fmla="*/ 19 h 54"/>
                <a:gd name="T14" fmla="*/ 0 w 56"/>
                <a:gd name="T15" fmla="*/ 26 h 54"/>
                <a:gd name="T16" fmla="*/ 26 w 56"/>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26" y="54"/>
                  </a:moveTo>
                  <a:lnTo>
                    <a:pt x="30" y="52"/>
                  </a:lnTo>
                  <a:lnTo>
                    <a:pt x="49" y="40"/>
                  </a:lnTo>
                  <a:lnTo>
                    <a:pt x="56" y="38"/>
                  </a:lnTo>
                  <a:lnTo>
                    <a:pt x="42" y="0"/>
                  </a:lnTo>
                  <a:lnTo>
                    <a:pt x="30" y="7"/>
                  </a:lnTo>
                  <a:lnTo>
                    <a:pt x="11" y="19"/>
                  </a:lnTo>
                  <a:lnTo>
                    <a:pt x="0" y="26"/>
                  </a:lnTo>
                  <a:lnTo>
                    <a:pt x="2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2" name="Freeform 313"/>
            <p:cNvSpPr/>
            <p:nvPr/>
          </p:nvSpPr>
          <p:spPr bwMode="auto">
            <a:xfrm>
              <a:off x="3144042" y="4625456"/>
              <a:ext cx="58551" cy="58551"/>
            </a:xfrm>
            <a:custGeom>
              <a:avLst/>
              <a:gdLst>
                <a:gd name="T0" fmla="*/ 35 w 54"/>
                <a:gd name="T1" fmla="*/ 54 h 54"/>
                <a:gd name="T2" fmla="*/ 40 w 54"/>
                <a:gd name="T3" fmla="*/ 47 h 54"/>
                <a:gd name="T4" fmla="*/ 49 w 54"/>
                <a:gd name="T5" fmla="*/ 31 h 54"/>
                <a:gd name="T6" fmla="*/ 54 w 54"/>
                <a:gd name="T7" fmla="*/ 23 h 54"/>
                <a:gd name="T8" fmla="*/ 23 w 54"/>
                <a:gd name="T9" fmla="*/ 0 h 54"/>
                <a:gd name="T10" fmla="*/ 16 w 54"/>
                <a:gd name="T11" fmla="*/ 12 h 54"/>
                <a:gd name="T12" fmla="*/ 7 w 54"/>
                <a:gd name="T13" fmla="*/ 28 h 54"/>
                <a:gd name="T14" fmla="*/ 0 w 54"/>
                <a:gd name="T15" fmla="*/ 40 h 54"/>
                <a:gd name="T16" fmla="*/ 35 w 54"/>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4">
                  <a:moveTo>
                    <a:pt x="35" y="54"/>
                  </a:moveTo>
                  <a:lnTo>
                    <a:pt x="40" y="47"/>
                  </a:lnTo>
                  <a:lnTo>
                    <a:pt x="49" y="31"/>
                  </a:lnTo>
                  <a:lnTo>
                    <a:pt x="54" y="23"/>
                  </a:lnTo>
                  <a:lnTo>
                    <a:pt x="23" y="0"/>
                  </a:lnTo>
                  <a:lnTo>
                    <a:pt x="16" y="12"/>
                  </a:lnTo>
                  <a:lnTo>
                    <a:pt x="7" y="28"/>
                  </a:lnTo>
                  <a:lnTo>
                    <a:pt x="0" y="40"/>
                  </a:lnTo>
                  <a:lnTo>
                    <a:pt x="35"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3" name="Freeform 314"/>
            <p:cNvSpPr/>
            <p:nvPr/>
          </p:nvSpPr>
          <p:spPr bwMode="auto">
            <a:xfrm>
              <a:off x="3174402" y="4563651"/>
              <a:ext cx="43371" cy="50962"/>
            </a:xfrm>
            <a:custGeom>
              <a:avLst/>
              <a:gdLst>
                <a:gd name="T0" fmla="*/ 40 w 40"/>
                <a:gd name="T1" fmla="*/ 43 h 47"/>
                <a:gd name="T2" fmla="*/ 40 w 40"/>
                <a:gd name="T3" fmla="*/ 33 h 47"/>
                <a:gd name="T4" fmla="*/ 40 w 40"/>
                <a:gd name="T5" fmla="*/ 14 h 47"/>
                <a:gd name="T6" fmla="*/ 40 w 40"/>
                <a:gd name="T7" fmla="*/ 5 h 47"/>
                <a:gd name="T8" fmla="*/ 0 w 40"/>
                <a:gd name="T9" fmla="*/ 0 h 47"/>
                <a:gd name="T10" fmla="*/ 0 w 40"/>
                <a:gd name="T11" fmla="*/ 14 h 47"/>
                <a:gd name="T12" fmla="*/ 0 w 40"/>
                <a:gd name="T13" fmla="*/ 33 h 47"/>
                <a:gd name="T14" fmla="*/ 0 w 40"/>
                <a:gd name="T15" fmla="*/ 47 h 47"/>
                <a:gd name="T16" fmla="*/ 40 w 40"/>
                <a:gd name="T17"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40" y="43"/>
                  </a:moveTo>
                  <a:lnTo>
                    <a:pt x="40" y="33"/>
                  </a:lnTo>
                  <a:lnTo>
                    <a:pt x="40" y="14"/>
                  </a:lnTo>
                  <a:lnTo>
                    <a:pt x="40" y="5"/>
                  </a:lnTo>
                  <a:lnTo>
                    <a:pt x="0" y="0"/>
                  </a:lnTo>
                  <a:lnTo>
                    <a:pt x="0" y="14"/>
                  </a:lnTo>
                  <a:lnTo>
                    <a:pt x="0" y="33"/>
                  </a:lnTo>
                  <a:lnTo>
                    <a:pt x="0" y="47"/>
                  </a:lnTo>
                  <a:lnTo>
                    <a:pt x="4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4" name="Freeform 315"/>
            <p:cNvSpPr/>
            <p:nvPr/>
          </p:nvSpPr>
          <p:spPr bwMode="auto">
            <a:xfrm>
              <a:off x="3148379" y="4492088"/>
              <a:ext cx="59636" cy="58551"/>
            </a:xfrm>
            <a:custGeom>
              <a:avLst/>
              <a:gdLst>
                <a:gd name="T0" fmla="*/ 55 w 55"/>
                <a:gd name="T1" fmla="*/ 31 h 54"/>
                <a:gd name="T2" fmla="*/ 52 w 55"/>
                <a:gd name="T3" fmla="*/ 24 h 54"/>
                <a:gd name="T4" fmla="*/ 40 w 55"/>
                <a:gd name="T5" fmla="*/ 7 h 54"/>
                <a:gd name="T6" fmla="*/ 38 w 55"/>
                <a:gd name="T7" fmla="*/ 0 h 54"/>
                <a:gd name="T8" fmla="*/ 0 w 55"/>
                <a:gd name="T9" fmla="*/ 14 h 54"/>
                <a:gd name="T10" fmla="*/ 7 w 55"/>
                <a:gd name="T11" fmla="*/ 26 h 54"/>
                <a:gd name="T12" fmla="*/ 17 w 55"/>
                <a:gd name="T13" fmla="*/ 42 h 54"/>
                <a:gd name="T14" fmla="*/ 24 w 55"/>
                <a:gd name="T15" fmla="*/ 54 h 54"/>
                <a:gd name="T16" fmla="*/ 55 w 55"/>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4">
                  <a:moveTo>
                    <a:pt x="55" y="31"/>
                  </a:moveTo>
                  <a:lnTo>
                    <a:pt x="52" y="24"/>
                  </a:lnTo>
                  <a:lnTo>
                    <a:pt x="40" y="7"/>
                  </a:lnTo>
                  <a:lnTo>
                    <a:pt x="38" y="0"/>
                  </a:lnTo>
                  <a:lnTo>
                    <a:pt x="0" y="14"/>
                  </a:lnTo>
                  <a:lnTo>
                    <a:pt x="7" y="26"/>
                  </a:lnTo>
                  <a:lnTo>
                    <a:pt x="17" y="42"/>
                  </a:lnTo>
                  <a:lnTo>
                    <a:pt x="24" y="54"/>
                  </a:lnTo>
                  <a:lnTo>
                    <a:pt x="55"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5" name="Freeform 316"/>
            <p:cNvSpPr/>
            <p:nvPr/>
          </p:nvSpPr>
          <p:spPr bwMode="auto">
            <a:xfrm>
              <a:off x="3097418" y="4437874"/>
              <a:ext cx="61805" cy="59636"/>
            </a:xfrm>
            <a:custGeom>
              <a:avLst/>
              <a:gdLst>
                <a:gd name="T0" fmla="*/ 57 w 57"/>
                <a:gd name="T1" fmla="*/ 17 h 55"/>
                <a:gd name="T2" fmla="*/ 50 w 57"/>
                <a:gd name="T3" fmla="*/ 14 h 55"/>
                <a:gd name="T4" fmla="*/ 33 w 57"/>
                <a:gd name="T5" fmla="*/ 3 h 55"/>
                <a:gd name="T6" fmla="*/ 26 w 57"/>
                <a:gd name="T7" fmla="*/ 0 h 55"/>
                <a:gd name="T8" fmla="*/ 0 w 57"/>
                <a:gd name="T9" fmla="*/ 31 h 55"/>
                <a:gd name="T10" fmla="*/ 14 w 57"/>
                <a:gd name="T11" fmla="*/ 38 h 55"/>
                <a:gd name="T12" fmla="*/ 31 w 57"/>
                <a:gd name="T13" fmla="*/ 48 h 55"/>
                <a:gd name="T14" fmla="*/ 43 w 57"/>
                <a:gd name="T15" fmla="*/ 55 h 55"/>
                <a:gd name="T16" fmla="*/ 57 w 57"/>
                <a:gd name="T1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57" y="17"/>
                  </a:moveTo>
                  <a:lnTo>
                    <a:pt x="50" y="14"/>
                  </a:lnTo>
                  <a:lnTo>
                    <a:pt x="33" y="3"/>
                  </a:lnTo>
                  <a:lnTo>
                    <a:pt x="26" y="0"/>
                  </a:lnTo>
                  <a:lnTo>
                    <a:pt x="0" y="31"/>
                  </a:lnTo>
                  <a:lnTo>
                    <a:pt x="14" y="38"/>
                  </a:lnTo>
                  <a:lnTo>
                    <a:pt x="31" y="48"/>
                  </a:lnTo>
                  <a:lnTo>
                    <a:pt x="43" y="55"/>
                  </a:lnTo>
                  <a:lnTo>
                    <a:pt x="57"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6" name="Freeform 317"/>
            <p:cNvSpPr>
              <a:spLocks noEditPoints="1"/>
            </p:cNvSpPr>
            <p:nvPr/>
          </p:nvSpPr>
          <p:spPr bwMode="auto">
            <a:xfrm>
              <a:off x="2926101" y="4448717"/>
              <a:ext cx="263481" cy="266734"/>
            </a:xfrm>
            <a:custGeom>
              <a:avLst/>
              <a:gdLst>
                <a:gd name="T0" fmla="*/ 51 w 103"/>
                <a:gd name="T1" fmla="*/ 104 h 104"/>
                <a:gd name="T2" fmla="*/ 0 w 103"/>
                <a:gd name="T3" fmla="*/ 52 h 104"/>
                <a:gd name="T4" fmla="*/ 51 w 103"/>
                <a:gd name="T5" fmla="*/ 0 h 104"/>
                <a:gd name="T6" fmla="*/ 103 w 103"/>
                <a:gd name="T7" fmla="*/ 52 h 104"/>
                <a:gd name="T8" fmla="*/ 51 w 103"/>
                <a:gd name="T9" fmla="*/ 104 h 104"/>
                <a:gd name="T10" fmla="*/ 51 w 103"/>
                <a:gd name="T11" fmla="*/ 16 h 104"/>
                <a:gd name="T12" fmla="*/ 15 w 103"/>
                <a:gd name="T13" fmla="*/ 52 h 104"/>
                <a:gd name="T14" fmla="*/ 51 w 103"/>
                <a:gd name="T15" fmla="*/ 89 h 104"/>
                <a:gd name="T16" fmla="*/ 87 w 103"/>
                <a:gd name="T17" fmla="*/ 52 h 104"/>
                <a:gd name="T18" fmla="*/ 51 w 103"/>
                <a:gd name="T19"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104"/>
                  </a:moveTo>
                  <a:cubicBezTo>
                    <a:pt x="23" y="104"/>
                    <a:pt x="0" y="81"/>
                    <a:pt x="0" y="52"/>
                  </a:cubicBezTo>
                  <a:cubicBezTo>
                    <a:pt x="0" y="24"/>
                    <a:pt x="23" y="0"/>
                    <a:pt x="51" y="0"/>
                  </a:cubicBezTo>
                  <a:cubicBezTo>
                    <a:pt x="80" y="0"/>
                    <a:pt x="103" y="24"/>
                    <a:pt x="103" y="52"/>
                  </a:cubicBezTo>
                  <a:cubicBezTo>
                    <a:pt x="103" y="81"/>
                    <a:pt x="80" y="104"/>
                    <a:pt x="51" y="104"/>
                  </a:cubicBezTo>
                  <a:close/>
                  <a:moveTo>
                    <a:pt x="51" y="16"/>
                  </a:moveTo>
                  <a:cubicBezTo>
                    <a:pt x="31" y="16"/>
                    <a:pt x="15" y="32"/>
                    <a:pt x="15" y="52"/>
                  </a:cubicBezTo>
                  <a:cubicBezTo>
                    <a:pt x="15" y="73"/>
                    <a:pt x="31" y="89"/>
                    <a:pt x="51" y="89"/>
                  </a:cubicBezTo>
                  <a:cubicBezTo>
                    <a:pt x="71" y="89"/>
                    <a:pt x="87" y="73"/>
                    <a:pt x="87" y="52"/>
                  </a:cubicBezTo>
                  <a:cubicBezTo>
                    <a:pt x="87" y="32"/>
                    <a:pt x="71" y="16"/>
                    <a:pt x="5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7" name="Oval 318"/>
            <p:cNvSpPr>
              <a:spLocks noChangeArrowheads="1"/>
            </p:cNvSpPr>
            <p:nvPr/>
          </p:nvSpPr>
          <p:spPr bwMode="auto">
            <a:xfrm>
              <a:off x="2999832" y="4525702"/>
              <a:ext cx="112766" cy="11276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48" name="组合 47"/>
          <p:cNvGrpSpPr/>
          <p:nvPr/>
        </p:nvGrpSpPr>
        <p:grpSpPr>
          <a:xfrm>
            <a:off x="3304445" y="2402292"/>
            <a:ext cx="288853" cy="196770"/>
            <a:chOff x="4895160" y="4287159"/>
            <a:chExt cx="571418" cy="389258"/>
          </a:xfrm>
          <a:solidFill>
            <a:schemeClr val="tx1">
              <a:lumMod val="65000"/>
              <a:lumOff val="35000"/>
            </a:schemeClr>
          </a:solidFill>
        </p:grpSpPr>
        <p:sp>
          <p:nvSpPr>
            <p:cNvPr id="4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0"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5"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6"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7"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sp>
        <p:nvSpPr>
          <p:cNvPr id="58" name="Freeform 5"/>
          <p:cNvSpPr/>
          <p:nvPr/>
        </p:nvSpPr>
        <p:spPr bwMode="auto">
          <a:xfrm>
            <a:off x="6048012" y="2216543"/>
            <a:ext cx="1333350" cy="11817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4"/>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59" name="Freeform 5"/>
          <p:cNvSpPr/>
          <p:nvPr/>
        </p:nvSpPr>
        <p:spPr bwMode="auto">
          <a:xfrm>
            <a:off x="6128882" y="2273467"/>
            <a:ext cx="1188253" cy="105313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3">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60" name="矩形 59"/>
          <p:cNvSpPr/>
          <p:nvPr/>
        </p:nvSpPr>
        <p:spPr>
          <a:xfrm>
            <a:off x="6274217" y="2694235"/>
            <a:ext cx="929555" cy="500137"/>
          </a:xfrm>
          <a:prstGeom prst="rect">
            <a:avLst/>
          </a:prstGeom>
        </p:spPr>
        <p:txBody>
          <a:bodyPr wrap="square" lIns="68580" tIns="34290" rIns="68580" bIns="34290">
            <a:spAutoFit/>
          </a:bodyPr>
          <a:lstStyle/>
          <a:p>
            <a:pPr algn="ctr"/>
            <a:r>
              <a:rPr lang="zh-CN" altLang="en-US" b="1" dirty="0">
                <a:solidFill>
                  <a:schemeClr val="tx1">
                    <a:lumMod val="65000"/>
                    <a:lumOff val="35000"/>
                  </a:schemeClr>
                </a:solidFill>
                <a:latin typeface="ITC Avant Garde Std Bk" panose="020B0502020202020204" pitchFamily="34" charset="0"/>
              </a:rPr>
              <a:t>添加关键字</a:t>
            </a:r>
            <a:endParaRPr lang="zh-CN" altLang="en-US" sz="100" b="1" dirty="0">
              <a:solidFill>
                <a:schemeClr val="tx1">
                  <a:lumMod val="65000"/>
                  <a:lumOff val="35000"/>
                </a:schemeClr>
              </a:solidFill>
              <a:latin typeface="ITC Avant Garde Std Bk" panose="020B0502020202020204" pitchFamily="34" charset="0"/>
            </a:endParaRPr>
          </a:p>
        </p:txBody>
      </p:sp>
      <p:grpSp>
        <p:nvGrpSpPr>
          <p:cNvPr id="61" name="组合 60"/>
          <p:cNvGrpSpPr/>
          <p:nvPr/>
        </p:nvGrpSpPr>
        <p:grpSpPr>
          <a:xfrm>
            <a:off x="6593507" y="2402267"/>
            <a:ext cx="185723" cy="175428"/>
            <a:chOff x="4882149" y="3025052"/>
            <a:chExt cx="489013" cy="461905"/>
          </a:xfrm>
          <a:solidFill>
            <a:schemeClr val="accent4"/>
          </a:solidFill>
        </p:grpSpPr>
        <p:sp>
          <p:nvSpPr>
            <p:cNvPr id="62" name="Freeform 250"/>
            <p:cNvSpPr/>
            <p:nvPr/>
          </p:nvSpPr>
          <p:spPr bwMode="auto">
            <a:xfrm>
              <a:off x="4882149" y="3161672"/>
              <a:ext cx="468411" cy="325285"/>
            </a:xfrm>
            <a:custGeom>
              <a:avLst/>
              <a:gdLst>
                <a:gd name="T0" fmla="*/ 102 w 183"/>
                <a:gd name="T1" fmla="*/ 127 h 127"/>
                <a:gd name="T2" fmla="*/ 65 w 183"/>
                <a:gd name="T3" fmla="*/ 119 h 127"/>
                <a:gd name="T4" fmla="*/ 20 w 183"/>
                <a:gd name="T5" fmla="*/ 0 h 127"/>
                <a:gd name="T6" fmla="*/ 50 w 183"/>
                <a:gd name="T7" fmla="*/ 14 h 127"/>
                <a:gd name="T8" fmla="*/ 78 w 183"/>
                <a:gd name="T9" fmla="*/ 89 h 127"/>
                <a:gd name="T10" fmla="*/ 154 w 183"/>
                <a:gd name="T11" fmla="*/ 60 h 127"/>
                <a:gd name="T12" fmla="*/ 183 w 183"/>
                <a:gd name="T13" fmla="*/ 74 h 127"/>
                <a:gd name="T14" fmla="*/ 134 w 183"/>
                <a:gd name="T15" fmla="*/ 121 h 127"/>
                <a:gd name="T16" fmla="*/ 102 w 183"/>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27">
                  <a:moveTo>
                    <a:pt x="102" y="127"/>
                  </a:moveTo>
                  <a:cubicBezTo>
                    <a:pt x="89" y="127"/>
                    <a:pt x="77" y="124"/>
                    <a:pt x="65" y="119"/>
                  </a:cubicBezTo>
                  <a:cubicBezTo>
                    <a:pt x="20" y="98"/>
                    <a:pt x="0" y="45"/>
                    <a:pt x="20" y="0"/>
                  </a:cubicBezTo>
                  <a:cubicBezTo>
                    <a:pt x="50" y="14"/>
                    <a:pt x="50" y="14"/>
                    <a:pt x="50" y="14"/>
                  </a:cubicBezTo>
                  <a:cubicBezTo>
                    <a:pt x="37" y="42"/>
                    <a:pt x="50" y="76"/>
                    <a:pt x="78" y="89"/>
                  </a:cubicBezTo>
                  <a:cubicBezTo>
                    <a:pt x="107" y="102"/>
                    <a:pt x="141" y="89"/>
                    <a:pt x="154" y="60"/>
                  </a:cubicBezTo>
                  <a:cubicBezTo>
                    <a:pt x="183" y="74"/>
                    <a:pt x="183" y="74"/>
                    <a:pt x="183" y="74"/>
                  </a:cubicBezTo>
                  <a:cubicBezTo>
                    <a:pt x="174" y="96"/>
                    <a:pt x="156" y="112"/>
                    <a:pt x="134" y="121"/>
                  </a:cubicBezTo>
                  <a:cubicBezTo>
                    <a:pt x="123" y="125"/>
                    <a:pt x="112" y="127"/>
                    <a:pt x="102"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63" name="Freeform 251"/>
            <p:cNvSpPr/>
            <p:nvPr/>
          </p:nvSpPr>
          <p:spPr bwMode="auto">
            <a:xfrm>
              <a:off x="4942869" y="3028305"/>
              <a:ext cx="179991" cy="148547"/>
            </a:xfrm>
            <a:custGeom>
              <a:avLst/>
              <a:gdLst>
                <a:gd name="T0" fmla="*/ 70 w 70"/>
                <a:gd name="T1" fmla="*/ 0 h 58"/>
                <a:gd name="T2" fmla="*/ 8 w 70"/>
                <a:gd name="T3" fmla="*/ 33 h 58"/>
                <a:gd name="T4" fmla="*/ 0 w 70"/>
                <a:gd name="T5" fmla="*/ 45 h 58"/>
                <a:gd name="T6" fmla="*/ 30 w 70"/>
                <a:gd name="T7" fmla="*/ 58 h 58"/>
                <a:gd name="T8" fmla="*/ 33 w 70"/>
                <a:gd name="T9" fmla="*/ 53 h 58"/>
                <a:gd name="T10" fmla="*/ 70 w 70"/>
                <a:gd name="T11" fmla="*/ 33 h 58"/>
                <a:gd name="T12" fmla="*/ 70 w 7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70" h="58">
                  <a:moveTo>
                    <a:pt x="70" y="0"/>
                  </a:moveTo>
                  <a:cubicBezTo>
                    <a:pt x="45" y="2"/>
                    <a:pt x="23" y="14"/>
                    <a:pt x="8" y="33"/>
                  </a:cubicBezTo>
                  <a:cubicBezTo>
                    <a:pt x="5" y="37"/>
                    <a:pt x="2" y="41"/>
                    <a:pt x="0" y="45"/>
                  </a:cubicBezTo>
                  <a:cubicBezTo>
                    <a:pt x="30" y="58"/>
                    <a:pt x="30" y="58"/>
                    <a:pt x="30" y="58"/>
                  </a:cubicBezTo>
                  <a:cubicBezTo>
                    <a:pt x="31" y="57"/>
                    <a:pt x="32" y="55"/>
                    <a:pt x="33" y="53"/>
                  </a:cubicBezTo>
                  <a:cubicBezTo>
                    <a:pt x="42" y="42"/>
                    <a:pt x="55" y="35"/>
                    <a:pt x="70" y="33"/>
                  </a:cubicBezTo>
                  <a:lnTo>
                    <a:pt x="7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64" name="Freeform 252"/>
            <p:cNvSpPr/>
            <p:nvPr/>
          </p:nvSpPr>
          <p:spPr bwMode="auto">
            <a:xfrm>
              <a:off x="5284419" y="3276606"/>
              <a:ext cx="86743" cy="54214"/>
            </a:xfrm>
            <a:custGeom>
              <a:avLst/>
              <a:gdLst>
                <a:gd name="T0" fmla="*/ 1 w 34"/>
                <a:gd name="T1" fmla="*/ 0 h 21"/>
                <a:gd name="T2" fmla="*/ 0 w 34"/>
                <a:gd name="T3" fmla="*/ 8 h 21"/>
                <a:gd name="T4" fmla="*/ 29 w 34"/>
                <a:gd name="T5" fmla="*/ 21 h 21"/>
                <a:gd name="T6" fmla="*/ 34 w 34"/>
                <a:gd name="T7" fmla="*/ 0 h 21"/>
                <a:gd name="T8" fmla="*/ 1 w 34"/>
                <a:gd name="T9" fmla="*/ 0 h 21"/>
              </a:gdLst>
              <a:ahLst/>
              <a:cxnLst>
                <a:cxn ang="0">
                  <a:pos x="T0" y="T1"/>
                </a:cxn>
                <a:cxn ang="0">
                  <a:pos x="T2" y="T3"/>
                </a:cxn>
                <a:cxn ang="0">
                  <a:pos x="T4" y="T5"/>
                </a:cxn>
                <a:cxn ang="0">
                  <a:pos x="T6" y="T7"/>
                </a:cxn>
                <a:cxn ang="0">
                  <a:pos x="T8" y="T9"/>
                </a:cxn>
              </a:cxnLst>
              <a:rect l="0" t="0" r="r" b="b"/>
              <a:pathLst>
                <a:path w="34" h="21">
                  <a:moveTo>
                    <a:pt x="1" y="0"/>
                  </a:moveTo>
                  <a:cubicBezTo>
                    <a:pt x="1" y="3"/>
                    <a:pt x="0" y="5"/>
                    <a:pt x="0" y="8"/>
                  </a:cubicBezTo>
                  <a:cubicBezTo>
                    <a:pt x="29" y="21"/>
                    <a:pt x="29" y="21"/>
                    <a:pt x="29" y="21"/>
                  </a:cubicBezTo>
                  <a:cubicBezTo>
                    <a:pt x="32" y="14"/>
                    <a:pt x="33" y="7"/>
                    <a:pt x="34"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65" name="Freeform 253"/>
            <p:cNvSpPr/>
            <p:nvPr/>
          </p:nvSpPr>
          <p:spPr bwMode="auto">
            <a:xfrm>
              <a:off x="5143462" y="3025052"/>
              <a:ext cx="227700" cy="230953"/>
            </a:xfrm>
            <a:custGeom>
              <a:avLst/>
              <a:gdLst>
                <a:gd name="T0" fmla="*/ 89 w 89"/>
                <a:gd name="T1" fmla="*/ 90 h 90"/>
                <a:gd name="T2" fmla="*/ 57 w 89"/>
                <a:gd name="T3" fmla="*/ 90 h 90"/>
                <a:gd name="T4" fmla="*/ 0 w 89"/>
                <a:gd name="T5" fmla="*/ 33 h 90"/>
                <a:gd name="T6" fmla="*/ 0 w 89"/>
                <a:gd name="T7" fmla="*/ 0 h 90"/>
                <a:gd name="T8" fmla="*/ 89 w 89"/>
                <a:gd name="T9" fmla="*/ 90 h 90"/>
              </a:gdLst>
              <a:ahLst/>
              <a:cxnLst>
                <a:cxn ang="0">
                  <a:pos x="T0" y="T1"/>
                </a:cxn>
                <a:cxn ang="0">
                  <a:pos x="T2" y="T3"/>
                </a:cxn>
                <a:cxn ang="0">
                  <a:pos x="T4" y="T5"/>
                </a:cxn>
                <a:cxn ang="0">
                  <a:pos x="T6" y="T7"/>
                </a:cxn>
                <a:cxn ang="0">
                  <a:pos x="T8" y="T9"/>
                </a:cxn>
              </a:cxnLst>
              <a:rect l="0" t="0" r="r" b="b"/>
              <a:pathLst>
                <a:path w="89" h="90">
                  <a:moveTo>
                    <a:pt x="89" y="90"/>
                  </a:moveTo>
                  <a:cubicBezTo>
                    <a:pt x="57" y="90"/>
                    <a:pt x="57" y="90"/>
                    <a:pt x="57" y="90"/>
                  </a:cubicBezTo>
                  <a:cubicBezTo>
                    <a:pt x="57" y="59"/>
                    <a:pt x="31" y="33"/>
                    <a:pt x="0" y="33"/>
                  </a:cubicBezTo>
                  <a:cubicBezTo>
                    <a:pt x="0" y="0"/>
                    <a:pt x="0" y="0"/>
                    <a:pt x="0" y="0"/>
                  </a:cubicBezTo>
                  <a:cubicBezTo>
                    <a:pt x="49" y="0"/>
                    <a:pt x="89" y="41"/>
                    <a:pt x="89"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66" name="Rectangle 254"/>
            <p:cNvSpPr>
              <a:spLocks noChangeArrowheads="1"/>
            </p:cNvSpPr>
            <p:nvPr/>
          </p:nvSpPr>
          <p:spPr bwMode="auto">
            <a:xfrm>
              <a:off x="5058888" y="3284196"/>
              <a:ext cx="43371" cy="542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67" name="Rectangle 255"/>
            <p:cNvSpPr>
              <a:spLocks noChangeArrowheads="1"/>
            </p:cNvSpPr>
            <p:nvPr/>
          </p:nvSpPr>
          <p:spPr bwMode="auto">
            <a:xfrm>
              <a:off x="5122860" y="3218054"/>
              <a:ext cx="41203" cy="1203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68" name="Rectangle 256"/>
            <p:cNvSpPr>
              <a:spLocks noChangeArrowheads="1"/>
            </p:cNvSpPr>
            <p:nvPr/>
          </p:nvSpPr>
          <p:spPr bwMode="auto">
            <a:xfrm>
              <a:off x="5184664" y="3182273"/>
              <a:ext cx="41203" cy="1561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20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grpId="0" nodeType="withEffect">
                                  <p:stCondLst>
                                    <p:cond delay="40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par>
                                <p:cTn id="25" presetID="53" presetClass="entr" presetSubtype="16" fill="hold" grpId="0" nodeType="withEffect">
                                  <p:stCondLst>
                                    <p:cond delay="60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1000"/>
                            </p:stCondLst>
                            <p:childTnLst>
                              <p:par>
                                <p:cTn id="31" presetID="21" presetClass="entr" presetSubtype="1"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heel(1)">
                                      <p:cBhvr>
                                        <p:cTn id="33" dur="500"/>
                                        <p:tgtEl>
                                          <p:spTgt spid="14"/>
                                        </p:tgtEl>
                                      </p:cBhvr>
                                    </p:animEffect>
                                  </p:childTnLst>
                                </p:cTn>
                              </p:par>
                              <p:par>
                                <p:cTn id="34" presetID="21" presetClass="entr" presetSubtype="1" fill="hold" grpId="0" nodeType="withEffect">
                                  <p:stCondLst>
                                    <p:cond delay="200"/>
                                  </p:stCondLst>
                                  <p:childTnLst>
                                    <p:set>
                                      <p:cBhvr>
                                        <p:cTn id="35" dur="1" fill="hold">
                                          <p:stCondLst>
                                            <p:cond delay="0"/>
                                          </p:stCondLst>
                                        </p:cTn>
                                        <p:tgtEl>
                                          <p:spTgt spid="16"/>
                                        </p:tgtEl>
                                        <p:attrNameLst>
                                          <p:attrName>style.visibility</p:attrName>
                                        </p:attrNameLst>
                                      </p:cBhvr>
                                      <p:to>
                                        <p:strVal val="visible"/>
                                      </p:to>
                                    </p:set>
                                    <p:animEffect transition="in" filter="wheel(1)">
                                      <p:cBhvr>
                                        <p:cTn id="36" dur="500"/>
                                        <p:tgtEl>
                                          <p:spTgt spid="16"/>
                                        </p:tgtEl>
                                      </p:cBhvr>
                                    </p:animEffect>
                                  </p:childTnLst>
                                </p:cTn>
                              </p:par>
                              <p:par>
                                <p:cTn id="37" presetID="21" presetClass="entr" presetSubtype="1" fill="hold" grpId="0" nodeType="withEffect">
                                  <p:stCondLst>
                                    <p:cond delay="400"/>
                                  </p:stCondLst>
                                  <p:childTnLst>
                                    <p:set>
                                      <p:cBhvr>
                                        <p:cTn id="38" dur="1" fill="hold">
                                          <p:stCondLst>
                                            <p:cond delay="0"/>
                                          </p:stCondLst>
                                        </p:cTn>
                                        <p:tgtEl>
                                          <p:spTgt spid="18"/>
                                        </p:tgtEl>
                                        <p:attrNameLst>
                                          <p:attrName>style.visibility</p:attrName>
                                        </p:attrNameLst>
                                      </p:cBhvr>
                                      <p:to>
                                        <p:strVal val="visible"/>
                                      </p:to>
                                    </p:set>
                                    <p:animEffect transition="in" filter="wheel(1)">
                                      <p:cBhvr>
                                        <p:cTn id="39" dur="500"/>
                                        <p:tgtEl>
                                          <p:spTgt spid="18"/>
                                        </p:tgtEl>
                                      </p:cBhvr>
                                    </p:animEffect>
                                  </p:childTnLst>
                                </p:cTn>
                              </p:par>
                              <p:par>
                                <p:cTn id="40" presetID="21" presetClass="entr" presetSubtype="1" fill="hold" grpId="0" nodeType="withEffect">
                                  <p:stCondLst>
                                    <p:cond delay="600"/>
                                  </p:stCondLst>
                                  <p:childTnLst>
                                    <p:set>
                                      <p:cBhvr>
                                        <p:cTn id="41" dur="1" fill="hold">
                                          <p:stCondLst>
                                            <p:cond delay="0"/>
                                          </p:stCondLst>
                                        </p:cTn>
                                        <p:tgtEl>
                                          <p:spTgt spid="59"/>
                                        </p:tgtEl>
                                        <p:attrNameLst>
                                          <p:attrName>style.visibility</p:attrName>
                                        </p:attrNameLst>
                                      </p:cBhvr>
                                      <p:to>
                                        <p:strVal val="visible"/>
                                      </p:to>
                                    </p:set>
                                    <p:animEffect transition="in" filter="wheel(1)">
                                      <p:cBhvr>
                                        <p:cTn id="42" dur="500"/>
                                        <p:tgtEl>
                                          <p:spTgt spid="59"/>
                                        </p:tgtEl>
                                      </p:cBhvr>
                                    </p:animEffect>
                                  </p:childTnLst>
                                </p:cTn>
                              </p:par>
                            </p:childTnLst>
                          </p:cTn>
                        </p:par>
                        <p:par>
                          <p:cTn id="43" fill="hold">
                            <p:stCondLst>
                              <p:cond delay="1500"/>
                            </p:stCondLst>
                            <p:childTnLst>
                              <p:par>
                                <p:cTn id="44" presetID="45" presetClass="entr" presetSubtype="0" fill="hold"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anim calcmode="lin" valueType="num">
                                      <p:cBhvr>
                                        <p:cTn id="47" dur="500" fill="hold"/>
                                        <p:tgtEl>
                                          <p:spTgt spid="30"/>
                                        </p:tgtEl>
                                        <p:attrNameLst>
                                          <p:attrName>ppt_w</p:attrName>
                                        </p:attrNameLst>
                                      </p:cBhvr>
                                      <p:tavLst>
                                        <p:tav tm="0" fmla="#ppt_w*sin(2.5*pi*$)">
                                          <p:val>
                                            <p:fltVal val="0"/>
                                          </p:val>
                                        </p:tav>
                                        <p:tav tm="100000">
                                          <p:val>
                                            <p:fltVal val="1"/>
                                          </p:val>
                                        </p:tav>
                                      </p:tavLst>
                                    </p:anim>
                                    <p:anim calcmode="lin" valueType="num">
                                      <p:cBhvr>
                                        <p:cTn id="48" dur="500" fill="hold"/>
                                        <p:tgtEl>
                                          <p:spTgt spid="30"/>
                                        </p:tgtEl>
                                        <p:attrNameLst>
                                          <p:attrName>ppt_h</p:attrName>
                                        </p:attrNameLst>
                                      </p:cBhvr>
                                      <p:tavLst>
                                        <p:tav tm="0">
                                          <p:val>
                                            <p:strVal val="#ppt_h"/>
                                          </p:val>
                                        </p:tav>
                                        <p:tav tm="100000">
                                          <p:val>
                                            <p:strVal val="#ppt_h"/>
                                          </p:val>
                                        </p:tav>
                                      </p:tavLst>
                                    </p:anim>
                                  </p:childTnLst>
                                </p:cTn>
                              </p:par>
                              <p:par>
                                <p:cTn id="49" presetID="53" presetClass="entr" presetSubtype="16" fill="hold" grpId="0" nodeType="withEffect">
                                  <p:stCondLst>
                                    <p:cond delay="0"/>
                                  </p:stCondLst>
                                  <p:iterate type="lt">
                                    <p:tmPct val="10000"/>
                                  </p:iterate>
                                  <p:childTnLst>
                                    <p:set>
                                      <p:cBhvr>
                                        <p:cTn id="50" dur="1" fill="hold">
                                          <p:stCondLst>
                                            <p:cond delay="0"/>
                                          </p:stCondLst>
                                        </p:cTn>
                                        <p:tgtEl>
                                          <p:spTgt spid="19"/>
                                        </p:tgtEl>
                                        <p:attrNameLst>
                                          <p:attrName>style.visibility</p:attrName>
                                        </p:attrNameLst>
                                      </p:cBhvr>
                                      <p:to>
                                        <p:strVal val="visible"/>
                                      </p:to>
                                    </p:set>
                                    <p:anim calcmode="lin" valueType="num">
                                      <p:cBhvr>
                                        <p:cTn id="51" dur="500" fill="hold"/>
                                        <p:tgtEl>
                                          <p:spTgt spid="19"/>
                                        </p:tgtEl>
                                        <p:attrNameLst>
                                          <p:attrName>ppt_w</p:attrName>
                                        </p:attrNameLst>
                                      </p:cBhvr>
                                      <p:tavLst>
                                        <p:tav tm="0">
                                          <p:val>
                                            <p:fltVal val="0"/>
                                          </p:val>
                                        </p:tav>
                                        <p:tav tm="100000">
                                          <p:val>
                                            <p:strVal val="#ppt_w"/>
                                          </p:val>
                                        </p:tav>
                                      </p:tavLst>
                                    </p:anim>
                                    <p:anim calcmode="lin" valueType="num">
                                      <p:cBhvr>
                                        <p:cTn id="52" dur="500" fill="hold"/>
                                        <p:tgtEl>
                                          <p:spTgt spid="19"/>
                                        </p:tgtEl>
                                        <p:attrNameLst>
                                          <p:attrName>ppt_h</p:attrName>
                                        </p:attrNameLst>
                                      </p:cBhvr>
                                      <p:tavLst>
                                        <p:tav tm="0">
                                          <p:val>
                                            <p:fltVal val="0"/>
                                          </p:val>
                                        </p:tav>
                                        <p:tav tm="100000">
                                          <p:val>
                                            <p:strVal val="#ppt_h"/>
                                          </p:val>
                                        </p:tav>
                                      </p:tavLst>
                                    </p:anim>
                                    <p:animEffect transition="in" filter="fade">
                                      <p:cBhvr>
                                        <p:cTn id="53" dur="500"/>
                                        <p:tgtEl>
                                          <p:spTgt spid="19"/>
                                        </p:tgtEl>
                                      </p:cBhvr>
                                    </p:animEffect>
                                  </p:childTnLst>
                                </p:cTn>
                              </p:par>
                            </p:childTnLst>
                          </p:cTn>
                        </p:par>
                        <p:par>
                          <p:cTn id="54" fill="hold">
                            <p:stCondLst>
                              <p:cond delay="3400"/>
                            </p:stCondLst>
                            <p:childTnLst>
                              <p:par>
                                <p:cTn id="55" presetID="2" presetClass="entr" presetSubtype="1"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additive="base">
                                        <p:cTn id="57" dur="500" fill="hold"/>
                                        <p:tgtEl>
                                          <p:spTgt spid="6"/>
                                        </p:tgtEl>
                                        <p:attrNameLst>
                                          <p:attrName>ppt_x</p:attrName>
                                        </p:attrNameLst>
                                      </p:cBhvr>
                                      <p:tavLst>
                                        <p:tav tm="0">
                                          <p:val>
                                            <p:strVal val="#ppt_x"/>
                                          </p:val>
                                        </p:tav>
                                        <p:tav tm="100000">
                                          <p:val>
                                            <p:strVal val="#ppt_x"/>
                                          </p:val>
                                        </p:tav>
                                      </p:tavLst>
                                    </p:anim>
                                    <p:anim calcmode="lin" valueType="num">
                                      <p:cBhvr additive="base">
                                        <p:cTn id="58" dur="500" fill="hold"/>
                                        <p:tgtEl>
                                          <p:spTgt spid="6"/>
                                        </p:tgtEl>
                                        <p:attrNameLst>
                                          <p:attrName>ppt_y</p:attrName>
                                        </p:attrNameLst>
                                      </p:cBhvr>
                                      <p:tavLst>
                                        <p:tav tm="0">
                                          <p:val>
                                            <p:strVal val="0-#ppt_h/2"/>
                                          </p:val>
                                        </p:tav>
                                        <p:tav tm="100000">
                                          <p:val>
                                            <p:strVal val="#ppt_y"/>
                                          </p:val>
                                        </p:tav>
                                      </p:tavLst>
                                    </p:anim>
                                  </p:childTnLst>
                                </p:cTn>
                              </p:par>
                            </p:childTnLst>
                          </p:cTn>
                        </p:par>
                        <p:par>
                          <p:cTn id="59" fill="hold">
                            <p:stCondLst>
                              <p:cond delay="3900"/>
                            </p:stCondLst>
                            <p:childTnLst>
                              <p:par>
                                <p:cTn id="60" presetID="14" presetClass="entr" presetSubtype="10" fill="hold" grpId="0" nodeType="after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randombar(horizontal)">
                                      <p:cBhvr>
                                        <p:cTn id="62" dur="500"/>
                                        <p:tgtEl>
                                          <p:spTgt spid="8"/>
                                        </p:tgtEl>
                                      </p:cBhvr>
                                    </p:animEffect>
                                  </p:childTnLst>
                                </p:cTn>
                              </p:par>
                            </p:childTnLst>
                          </p:cTn>
                        </p:par>
                        <p:par>
                          <p:cTn id="63" fill="hold">
                            <p:stCondLst>
                              <p:cond delay="4400"/>
                            </p:stCondLst>
                            <p:childTnLst>
                              <p:par>
                                <p:cTn id="64" presetID="45" presetClass="entr" presetSubtype="0" fill="hold" nodeType="after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500"/>
                                        <p:tgtEl>
                                          <p:spTgt spid="48"/>
                                        </p:tgtEl>
                                      </p:cBhvr>
                                    </p:animEffect>
                                    <p:anim calcmode="lin" valueType="num">
                                      <p:cBhvr>
                                        <p:cTn id="67" dur="500" fill="hold"/>
                                        <p:tgtEl>
                                          <p:spTgt spid="48"/>
                                        </p:tgtEl>
                                        <p:attrNameLst>
                                          <p:attrName>ppt_w</p:attrName>
                                        </p:attrNameLst>
                                      </p:cBhvr>
                                      <p:tavLst>
                                        <p:tav tm="0" fmla="#ppt_w*sin(2.5*pi*$)">
                                          <p:val>
                                            <p:fltVal val="0"/>
                                          </p:val>
                                        </p:tav>
                                        <p:tav tm="100000">
                                          <p:val>
                                            <p:fltVal val="1"/>
                                          </p:val>
                                        </p:tav>
                                      </p:tavLst>
                                    </p:anim>
                                    <p:anim calcmode="lin" valueType="num">
                                      <p:cBhvr>
                                        <p:cTn id="68" dur="500" fill="hold"/>
                                        <p:tgtEl>
                                          <p:spTgt spid="48"/>
                                        </p:tgtEl>
                                        <p:attrNameLst>
                                          <p:attrName>ppt_h</p:attrName>
                                        </p:attrNameLst>
                                      </p:cBhvr>
                                      <p:tavLst>
                                        <p:tav tm="0">
                                          <p:val>
                                            <p:strVal val="#ppt_h"/>
                                          </p:val>
                                        </p:tav>
                                        <p:tav tm="100000">
                                          <p:val>
                                            <p:strVal val="#ppt_h"/>
                                          </p:val>
                                        </p:tav>
                                      </p:tavLst>
                                    </p:anim>
                                  </p:childTnLst>
                                </p:cTn>
                              </p:par>
                              <p:par>
                                <p:cTn id="69" presetID="53" presetClass="entr" presetSubtype="16" fill="hold" grpId="0" nodeType="withEffect">
                                  <p:stCondLst>
                                    <p:cond delay="0"/>
                                  </p:stCondLst>
                                  <p:iterate type="lt">
                                    <p:tmPct val="10000"/>
                                  </p:iterate>
                                  <p:childTnLst>
                                    <p:set>
                                      <p:cBhvr>
                                        <p:cTn id="70" dur="1" fill="hold">
                                          <p:stCondLst>
                                            <p:cond delay="0"/>
                                          </p:stCondLst>
                                        </p:cTn>
                                        <p:tgtEl>
                                          <p:spTgt spid="21"/>
                                        </p:tgtEl>
                                        <p:attrNameLst>
                                          <p:attrName>style.visibility</p:attrName>
                                        </p:attrNameLst>
                                      </p:cBhvr>
                                      <p:to>
                                        <p:strVal val="visible"/>
                                      </p:to>
                                    </p:set>
                                    <p:anim calcmode="lin" valueType="num">
                                      <p:cBhvr>
                                        <p:cTn id="71" dur="500" fill="hold"/>
                                        <p:tgtEl>
                                          <p:spTgt spid="21"/>
                                        </p:tgtEl>
                                        <p:attrNameLst>
                                          <p:attrName>ppt_w</p:attrName>
                                        </p:attrNameLst>
                                      </p:cBhvr>
                                      <p:tavLst>
                                        <p:tav tm="0">
                                          <p:val>
                                            <p:fltVal val="0"/>
                                          </p:val>
                                        </p:tav>
                                        <p:tav tm="100000">
                                          <p:val>
                                            <p:strVal val="#ppt_w"/>
                                          </p:val>
                                        </p:tav>
                                      </p:tavLst>
                                    </p:anim>
                                    <p:anim calcmode="lin" valueType="num">
                                      <p:cBhvr>
                                        <p:cTn id="72" dur="500" fill="hold"/>
                                        <p:tgtEl>
                                          <p:spTgt spid="21"/>
                                        </p:tgtEl>
                                        <p:attrNameLst>
                                          <p:attrName>ppt_h</p:attrName>
                                        </p:attrNameLst>
                                      </p:cBhvr>
                                      <p:tavLst>
                                        <p:tav tm="0">
                                          <p:val>
                                            <p:fltVal val="0"/>
                                          </p:val>
                                        </p:tav>
                                        <p:tav tm="100000">
                                          <p:val>
                                            <p:strVal val="#ppt_h"/>
                                          </p:val>
                                        </p:tav>
                                      </p:tavLst>
                                    </p:anim>
                                    <p:animEffect transition="in" filter="fade">
                                      <p:cBhvr>
                                        <p:cTn id="73" dur="500"/>
                                        <p:tgtEl>
                                          <p:spTgt spid="21"/>
                                        </p:tgtEl>
                                      </p:cBhvr>
                                    </p:animEffect>
                                  </p:childTnLst>
                                </p:cTn>
                              </p:par>
                            </p:childTnLst>
                          </p:cTn>
                        </p:par>
                        <p:par>
                          <p:cTn id="74" fill="hold">
                            <p:stCondLst>
                              <p:cond delay="5099"/>
                            </p:stCondLst>
                            <p:childTnLst>
                              <p:par>
                                <p:cTn id="75" presetID="2" presetClass="entr" presetSubtype="4" fill="hold" grpId="0" nodeType="afterEffect">
                                  <p:stCondLst>
                                    <p:cond delay="0"/>
                                  </p:stCondLst>
                                  <p:childTnLst>
                                    <p:set>
                                      <p:cBhvr>
                                        <p:cTn id="76" dur="1" fill="hold">
                                          <p:stCondLst>
                                            <p:cond delay="0"/>
                                          </p:stCondLst>
                                        </p:cTn>
                                        <p:tgtEl>
                                          <p:spTgt spid="4"/>
                                        </p:tgtEl>
                                        <p:attrNameLst>
                                          <p:attrName>style.visibility</p:attrName>
                                        </p:attrNameLst>
                                      </p:cBhvr>
                                      <p:to>
                                        <p:strVal val="visible"/>
                                      </p:to>
                                    </p:set>
                                    <p:anim calcmode="lin" valueType="num">
                                      <p:cBhvr additive="base">
                                        <p:cTn id="77" dur="500" fill="hold"/>
                                        <p:tgtEl>
                                          <p:spTgt spid="4"/>
                                        </p:tgtEl>
                                        <p:attrNameLst>
                                          <p:attrName>ppt_x</p:attrName>
                                        </p:attrNameLst>
                                      </p:cBhvr>
                                      <p:tavLst>
                                        <p:tav tm="0">
                                          <p:val>
                                            <p:strVal val="#ppt_x"/>
                                          </p:val>
                                        </p:tav>
                                        <p:tav tm="100000">
                                          <p:val>
                                            <p:strVal val="#ppt_x"/>
                                          </p:val>
                                        </p:tav>
                                      </p:tavLst>
                                    </p:anim>
                                    <p:anim calcmode="lin" valueType="num">
                                      <p:cBhvr additive="base">
                                        <p:cTn id="78" dur="500" fill="hold"/>
                                        <p:tgtEl>
                                          <p:spTgt spid="4"/>
                                        </p:tgtEl>
                                        <p:attrNameLst>
                                          <p:attrName>ppt_y</p:attrName>
                                        </p:attrNameLst>
                                      </p:cBhvr>
                                      <p:tavLst>
                                        <p:tav tm="0">
                                          <p:val>
                                            <p:strVal val="1+#ppt_h/2"/>
                                          </p:val>
                                        </p:tav>
                                        <p:tav tm="100000">
                                          <p:val>
                                            <p:strVal val="#ppt_y"/>
                                          </p:val>
                                        </p:tav>
                                      </p:tavLst>
                                    </p:anim>
                                  </p:childTnLst>
                                </p:cTn>
                              </p:par>
                            </p:childTnLst>
                          </p:cTn>
                        </p:par>
                        <p:par>
                          <p:cTn id="79" fill="hold">
                            <p:stCondLst>
                              <p:cond delay="5599"/>
                            </p:stCondLst>
                            <p:childTnLst>
                              <p:par>
                                <p:cTn id="80" presetID="14" presetClass="entr" presetSubtype="10" fill="hold" grpId="0" nodeType="after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randombar(horizontal)">
                                      <p:cBhvr>
                                        <p:cTn id="82" dur="500"/>
                                        <p:tgtEl>
                                          <p:spTgt spid="7"/>
                                        </p:tgtEl>
                                      </p:cBhvr>
                                    </p:animEffect>
                                  </p:childTnLst>
                                </p:cTn>
                              </p:par>
                            </p:childTnLst>
                          </p:cTn>
                        </p:par>
                        <p:par>
                          <p:cTn id="83" fill="hold">
                            <p:stCondLst>
                              <p:cond delay="6099"/>
                            </p:stCondLst>
                            <p:childTnLst>
                              <p:par>
                                <p:cTn id="84" presetID="45" presetClass="entr" presetSubtype="0" fill="hold" nodeType="after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fade">
                                      <p:cBhvr>
                                        <p:cTn id="86" dur="500"/>
                                        <p:tgtEl>
                                          <p:spTgt spid="22"/>
                                        </p:tgtEl>
                                      </p:cBhvr>
                                    </p:animEffect>
                                    <p:anim calcmode="lin" valueType="num">
                                      <p:cBhvr>
                                        <p:cTn id="87" dur="500" fill="hold"/>
                                        <p:tgtEl>
                                          <p:spTgt spid="22"/>
                                        </p:tgtEl>
                                        <p:attrNameLst>
                                          <p:attrName>ppt_w</p:attrName>
                                        </p:attrNameLst>
                                      </p:cBhvr>
                                      <p:tavLst>
                                        <p:tav tm="0" fmla="#ppt_w*sin(2.5*pi*$)">
                                          <p:val>
                                            <p:fltVal val="0"/>
                                          </p:val>
                                        </p:tav>
                                        <p:tav tm="100000">
                                          <p:val>
                                            <p:fltVal val="1"/>
                                          </p:val>
                                        </p:tav>
                                      </p:tavLst>
                                    </p:anim>
                                    <p:anim calcmode="lin" valueType="num">
                                      <p:cBhvr>
                                        <p:cTn id="88" dur="500" fill="hold"/>
                                        <p:tgtEl>
                                          <p:spTgt spid="22"/>
                                        </p:tgtEl>
                                        <p:attrNameLst>
                                          <p:attrName>ppt_h</p:attrName>
                                        </p:attrNameLst>
                                      </p:cBhvr>
                                      <p:tavLst>
                                        <p:tav tm="0">
                                          <p:val>
                                            <p:strVal val="#ppt_h"/>
                                          </p:val>
                                        </p:tav>
                                        <p:tav tm="100000">
                                          <p:val>
                                            <p:strVal val="#ppt_h"/>
                                          </p:val>
                                        </p:tav>
                                      </p:tavLst>
                                    </p:anim>
                                  </p:childTnLst>
                                </p:cTn>
                              </p:par>
                              <p:par>
                                <p:cTn id="89" presetID="53" presetClass="entr" presetSubtype="16" fill="hold" grpId="0" nodeType="withEffect">
                                  <p:stCondLst>
                                    <p:cond delay="0"/>
                                  </p:stCondLst>
                                  <p:iterate type="lt">
                                    <p:tmPct val="10000"/>
                                  </p:iterate>
                                  <p:childTnLst>
                                    <p:set>
                                      <p:cBhvr>
                                        <p:cTn id="90" dur="1" fill="hold">
                                          <p:stCondLst>
                                            <p:cond delay="0"/>
                                          </p:stCondLst>
                                        </p:cTn>
                                        <p:tgtEl>
                                          <p:spTgt spid="20"/>
                                        </p:tgtEl>
                                        <p:attrNameLst>
                                          <p:attrName>style.visibility</p:attrName>
                                        </p:attrNameLst>
                                      </p:cBhvr>
                                      <p:to>
                                        <p:strVal val="visible"/>
                                      </p:to>
                                    </p:set>
                                    <p:anim calcmode="lin" valueType="num">
                                      <p:cBhvr>
                                        <p:cTn id="91" dur="500" fill="hold"/>
                                        <p:tgtEl>
                                          <p:spTgt spid="20"/>
                                        </p:tgtEl>
                                        <p:attrNameLst>
                                          <p:attrName>ppt_w</p:attrName>
                                        </p:attrNameLst>
                                      </p:cBhvr>
                                      <p:tavLst>
                                        <p:tav tm="0">
                                          <p:val>
                                            <p:fltVal val="0"/>
                                          </p:val>
                                        </p:tav>
                                        <p:tav tm="100000">
                                          <p:val>
                                            <p:strVal val="#ppt_w"/>
                                          </p:val>
                                        </p:tav>
                                      </p:tavLst>
                                    </p:anim>
                                    <p:anim calcmode="lin" valueType="num">
                                      <p:cBhvr>
                                        <p:cTn id="92" dur="500" fill="hold"/>
                                        <p:tgtEl>
                                          <p:spTgt spid="20"/>
                                        </p:tgtEl>
                                        <p:attrNameLst>
                                          <p:attrName>ppt_h</p:attrName>
                                        </p:attrNameLst>
                                      </p:cBhvr>
                                      <p:tavLst>
                                        <p:tav tm="0">
                                          <p:val>
                                            <p:fltVal val="0"/>
                                          </p:val>
                                        </p:tav>
                                        <p:tav tm="100000">
                                          <p:val>
                                            <p:strVal val="#ppt_h"/>
                                          </p:val>
                                        </p:tav>
                                      </p:tavLst>
                                    </p:anim>
                                    <p:animEffect transition="in" filter="fade">
                                      <p:cBhvr>
                                        <p:cTn id="93" dur="500"/>
                                        <p:tgtEl>
                                          <p:spTgt spid="20"/>
                                        </p:tgtEl>
                                      </p:cBhvr>
                                    </p:animEffect>
                                  </p:childTnLst>
                                </p:cTn>
                              </p:par>
                            </p:childTnLst>
                          </p:cTn>
                        </p:par>
                        <p:par>
                          <p:cTn id="94" fill="hold">
                            <p:stCondLst>
                              <p:cond delay="6799"/>
                            </p:stCondLst>
                            <p:childTnLst>
                              <p:par>
                                <p:cTn id="95" presetID="2" presetClass="entr" presetSubtype="1" fill="hold" grpId="0" nodeType="afterEffect">
                                  <p:stCondLst>
                                    <p:cond delay="0"/>
                                  </p:stCondLst>
                                  <p:childTnLst>
                                    <p:set>
                                      <p:cBhvr>
                                        <p:cTn id="96" dur="1" fill="hold">
                                          <p:stCondLst>
                                            <p:cond delay="0"/>
                                          </p:stCondLst>
                                        </p:cTn>
                                        <p:tgtEl>
                                          <p:spTgt spid="9"/>
                                        </p:tgtEl>
                                        <p:attrNameLst>
                                          <p:attrName>style.visibility</p:attrName>
                                        </p:attrNameLst>
                                      </p:cBhvr>
                                      <p:to>
                                        <p:strVal val="visible"/>
                                      </p:to>
                                    </p:set>
                                    <p:anim calcmode="lin" valueType="num">
                                      <p:cBhvr additive="base">
                                        <p:cTn id="97" dur="500" fill="hold"/>
                                        <p:tgtEl>
                                          <p:spTgt spid="9"/>
                                        </p:tgtEl>
                                        <p:attrNameLst>
                                          <p:attrName>ppt_x</p:attrName>
                                        </p:attrNameLst>
                                      </p:cBhvr>
                                      <p:tavLst>
                                        <p:tav tm="0">
                                          <p:val>
                                            <p:strVal val="#ppt_x"/>
                                          </p:val>
                                        </p:tav>
                                        <p:tav tm="100000">
                                          <p:val>
                                            <p:strVal val="#ppt_x"/>
                                          </p:val>
                                        </p:tav>
                                      </p:tavLst>
                                    </p:anim>
                                    <p:anim calcmode="lin" valueType="num">
                                      <p:cBhvr additive="base">
                                        <p:cTn id="98" dur="500" fill="hold"/>
                                        <p:tgtEl>
                                          <p:spTgt spid="9"/>
                                        </p:tgtEl>
                                        <p:attrNameLst>
                                          <p:attrName>ppt_y</p:attrName>
                                        </p:attrNameLst>
                                      </p:cBhvr>
                                      <p:tavLst>
                                        <p:tav tm="0">
                                          <p:val>
                                            <p:strVal val="0-#ppt_h/2"/>
                                          </p:val>
                                        </p:tav>
                                        <p:tav tm="100000">
                                          <p:val>
                                            <p:strVal val="#ppt_y"/>
                                          </p:val>
                                        </p:tav>
                                      </p:tavLst>
                                    </p:anim>
                                  </p:childTnLst>
                                </p:cTn>
                              </p:par>
                            </p:childTnLst>
                          </p:cTn>
                        </p:par>
                        <p:par>
                          <p:cTn id="99" fill="hold">
                            <p:stCondLst>
                              <p:cond delay="7299"/>
                            </p:stCondLst>
                            <p:childTnLst>
                              <p:par>
                                <p:cTn id="100" presetID="14" presetClass="entr" presetSubtype="10" fill="hold" grpId="0" nodeType="afterEffect">
                                  <p:stCondLst>
                                    <p:cond delay="0"/>
                                  </p:stCondLst>
                                  <p:childTnLst>
                                    <p:set>
                                      <p:cBhvr>
                                        <p:cTn id="101" dur="1" fill="hold">
                                          <p:stCondLst>
                                            <p:cond delay="0"/>
                                          </p:stCondLst>
                                        </p:cTn>
                                        <p:tgtEl>
                                          <p:spTgt spid="10"/>
                                        </p:tgtEl>
                                        <p:attrNameLst>
                                          <p:attrName>style.visibility</p:attrName>
                                        </p:attrNameLst>
                                      </p:cBhvr>
                                      <p:to>
                                        <p:strVal val="visible"/>
                                      </p:to>
                                    </p:set>
                                    <p:animEffect transition="in" filter="randombar(horizontal)">
                                      <p:cBhvr>
                                        <p:cTn id="102" dur="500"/>
                                        <p:tgtEl>
                                          <p:spTgt spid="10"/>
                                        </p:tgtEl>
                                      </p:cBhvr>
                                    </p:animEffect>
                                  </p:childTnLst>
                                </p:cTn>
                              </p:par>
                            </p:childTnLst>
                          </p:cTn>
                        </p:par>
                        <p:par>
                          <p:cTn id="103" fill="hold">
                            <p:stCondLst>
                              <p:cond delay="7799"/>
                            </p:stCondLst>
                            <p:childTnLst>
                              <p:par>
                                <p:cTn id="104" presetID="45" presetClass="entr" presetSubtype="0"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500"/>
                                        <p:tgtEl>
                                          <p:spTgt spid="61"/>
                                        </p:tgtEl>
                                      </p:cBhvr>
                                    </p:animEffect>
                                    <p:anim calcmode="lin" valueType="num">
                                      <p:cBhvr>
                                        <p:cTn id="107" dur="500" fill="hold"/>
                                        <p:tgtEl>
                                          <p:spTgt spid="61"/>
                                        </p:tgtEl>
                                        <p:attrNameLst>
                                          <p:attrName>ppt_w</p:attrName>
                                        </p:attrNameLst>
                                      </p:cBhvr>
                                      <p:tavLst>
                                        <p:tav tm="0" fmla="#ppt_w*sin(2.5*pi*$)">
                                          <p:val>
                                            <p:fltVal val="0"/>
                                          </p:val>
                                        </p:tav>
                                        <p:tav tm="100000">
                                          <p:val>
                                            <p:fltVal val="1"/>
                                          </p:val>
                                        </p:tav>
                                      </p:tavLst>
                                    </p:anim>
                                    <p:anim calcmode="lin" valueType="num">
                                      <p:cBhvr>
                                        <p:cTn id="108" dur="500" fill="hold"/>
                                        <p:tgtEl>
                                          <p:spTgt spid="61"/>
                                        </p:tgtEl>
                                        <p:attrNameLst>
                                          <p:attrName>ppt_h</p:attrName>
                                        </p:attrNameLst>
                                      </p:cBhvr>
                                      <p:tavLst>
                                        <p:tav tm="0">
                                          <p:val>
                                            <p:strVal val="#ppt_h"/>
                                          </p:val>
                                        </p:tav>
                                        <p:tav tm="100000">
                                          <p:val>
                                            <p:strVal val="#ppt_h"/>
                                          </p:val>
                                        </p:tav>
                                      </p:tavLst>
                                    </p:anim>
                                  </p:childTnLst>
                                </p:cTn>
                              </p:par>
                              <p:par>
                                <p:cTn id="109" presetID="53" presetClass="entr" presetSubtype="16" fill="hold" grpId="0" nodeType="withEffect">
                                  <p:stCondLst>
                                    <p:cond delay="0"/>
                                  </p:stCondLst>
                                  <p:iterate type="lt">
                                    <p:tmPct val="10000"/>
                                  </p:iterate>
                                  <p:childTnLst>
                                    <p:set>
                                      <p:cBhvr>
                                        <p:cTn id="110" dur="1" fill="hold">
                                          <p:stCondLst>
                                            <p:cond delay="0"/>
                                          </p:stCondLst>
                                        </p:cTn>
                                        <p:tgtEl>
                                          <p:spTgt spid="60"/>
                                        </p:tgtEl>
                                        <p:attrNameLst>
                                          <p:attrName>style.visibility</p:attrName>
                                        </p:attrNameLst>
                                      </p:cBhvr>
                                      <p:to>
                                        <p:strVal val="visible"/>
                                      </p:to>
                                    </p:set>
                                    <p:anim calcmode="lin" valueType="num">
                                      <p:cBhvr>
                                        <p:cTn id="111" dur="500" fill="hold"/>
                                        <p:tgtEl>
                                          <p:spTgt spid="60"/>
                                        </p:tgtEl>
                                        <p:attrNameLst>
                                          <p:attrName>ppt_w</p:attrName>
                                        </p:attrNameLst>
                                      </p:cBhvr>
                                      <p:tavLst>
                                        <p:tav tm="0">
                                          <p:val>
                                            <p:fltVal val="0"/>
                                          </p:val>
                                        </p:tav>
                                        <p:tav tm="100000">
                                          <p:val>
                                            <p:strVal val="#ppt_w"/>
                                          </p:val>
                                        </p:tav>
                                      </p:tavLst>
                                    </p:anim>
                                    <p:anim calcmode="lin" valueType="num">
                                      <p:cBhvr>
                                        <p:cTn id="112" dur="500" fill="hold"/>
                                        <p:tgtEl>
                                          <p:spTgt spid="60"/>
                                        </p:tgtEl>
                                        <p:attrNameLst>
                                          <p:attrName>ppt_h</p:attrName>
                                        </p:attrNameLst>
                                      </p:cBhvr>
                                      <p:tavLst>
                                        <p:tav tm="0">
                                          <p:val>
                                            <p:fltVal val="0"/>
                                          </p:val>
                                        </p:tav>
                                        <p:tav tm="100000">
                                          <p:val>
                                            <p:strVal val="#ppt_h"/>
                                          </p:val>
                                        </p:tav>
                                      </p:tavLst>
                                    </p:anim>
                                    <p:animEffect transition="in" filter="fade">
                                      <p:cBhvr>
                                        <p:cTn id="113" dur="500"/>
                                        <p:tgtEl>
                                          <p:spTgt spid="60"/>
                                        </p:tgtEl>
                                      </p:cBhvr>
                                    </p:animEffect>
                                  </p:childTnLst>
                                </p:cTn>
                              </p:par>
                            </p:childTnLst>
                          </p:cTn>
                        </p:par>
                        <p:par>
                          <p:cTn id="114" fill="hold">
                            <p:stCondLst>
                              <p:cond delay="8500"/>
                            </p:stCondLst>
                            <p:childTnLst>
                              <p:par>
                                <p:cTn id="115" presetID="2" presetClass="entr" presetSubtype="4" fill="hold" grpId="0" nodeType="afterEffect">
                                  <p:stCondLst>
                                    <p:cond delay="0"/>
                                  </p:stCondLst>
                                  <p:childTnLst>
                                    <p:set>
                                      <p:cBhvr>
                                        <p:cTn id="116" dur="1" fill="hold">
                                          <p:stCondLst>
                                            <p:cond delay="0"/>
                                          </p:stCondLst>
                                        </p:cTn>
                                        <p:tgtEl>
                                          <p:spTgt spid="11"/>
                                        </p:tgtEl>
                                        <p:attrNameLst>
                                          <p:attrName>style.visibility</p:attrName>
                                        </p:attrNameLst>
                                      </p:cBhvr>
                                      <p:to>
                                        <p:strVal val="visible"/>
                                      </p:to>
                                    </p:set>
                                    <p:anim calcmode="lin" valueType="num">
                                      <p:cBhvr additive="base">
                                        <p:cTn id="117" dur="500" fill="hold"/>
                                        <p:tgtEl>
                                          <p:spTgt spid="11"/>
                                        </p:tgtEl>
                                        <p:attrNameLst>
                                          <p:attrName>ppt_x</p:attrName>
                                        </p:attrNameLst>
                                      </p:cBhvr>
                                      <p:tavLst>
                                        <p:tav tm="0">
                                          <p:val>
                                            <p:strVal val="#ppt_x"/>
                                          </p:val>
                                        </p:tav>
                                        <p:tav tm="100000">
                                          <p:val>
                                            <p:strVal val="#ppt_x"/>
                                          </p:val>
                                        </p:tav>
                                      </p:tavLst>
                                    </p:anim>
                                    <p:anim calcmode="lin" valueType="num">
                                      <p:cBhvr additive="base">
                                        <p:cTn id="118" dur="500" fill="hold"/>
                                        <p:tgtEl>
                                          <p:spTgt spid="11"/>
                                        </p:tgtEl>
                                        <p:attrNameLst>
                                          <p:attrName>ppt_y</p:attrName>
                                        </p:attrNameLst>
                                      </p:cBhvr>
                                      <p:tavLst>
                                        <p:tav tm="0">
                                          <p:val>
                                            <p:strVal val="1+#ppt_h/2"/>
                                          </p:val>
                                        </p:tav>
                                        <p:tav tm="100000">
                                          <p:val>
                                            <p:strVal val="#ppt_y"/>
                                          </p:val>
                                        </p:tav>
                                      </p:tavLst>
                                    </p:anim>
                                  </p:childTnLst>
                                </p:cTn>
                              </p:par>
                            </p:childTnLst>
                          </p:cTn>
                        </p:par>
                        <p:par>
                          <p:cTn id="119" fill="hold">
                            <p:stCondLst>
                              <p:cond delay="9000"/>
                            </p:stCondLst>
                            <p:childTnLst>
                              <p:par>
                                <p:cTn id="120" presetID="14" presetClass="entr" presetSubtype="10" fill="hold" grpId="0" nodeType="afterEffect">
                                  <p:stCondLst>
                                    <p:cond delay="0"/>
                                  </p:stCondLst>
                                  <p:childTnLst>
                                    <p:set>
                                      <p:cBhvr>
                                        <p:cTn id="121" dur="1" fill="hold">
                                          <p:stCondLst>
                                            <p:cond delay="0"/>
                                          </p:stCondLst>
                                        </p:cTn>
                                        <p:tgtEl>
                                          <p:spTgt spid="12"/>
                                        </p:tgtEl>
                                        <p:attrNameLst>
                                          <p:attrName>style.visibility</p:attrName>
                                        </p:attrNameLst>
                                      </p:cBhvr>
                                      <p:to>
                                        <p:strVal val="visible"/>
                                      </p:to>
                                    </p:set>
                                    <p:animEffect transition="in" filter="randombar(horizontal)">
                                      <p:cBhvr>
                                        <p:cTn id="1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p:bldP spid="8" grpId="0"/>
      <p:bldP spid="9" grpId="0" animBg="1"/>
      <p:bldP spid="10" grpId="0"/>
      <p:bldP spid="11" grpId="0" animBg="1"/>
      <p:bldP spid="12" grpId="0"/>
      <p:bldP spid="13" grpId="0" animBg="1"/>
      <p:bldP spid="14" grpId="0" animBg="1"/>
      <p:bldP spid="15" grpId="0" animBg="1"/>
      <p:bldP spid="16" grpId="0" animBg="1"/>
      <p:bldP spid="17" grpId="0" animBg="1"/>
      <p:bldP spid="18" grpId="0" animBg="1"/>
      <p:bldP spid="19" grpId="0"/>
      <p:bldP spid="20" grpId="0"/>
      <p:bldP spid="21" grpId="0"/>
      <p:bldP spid="58" grpId="0" animBg="1"/>
      <p:bldP spid="59" grpId="0" animBg="1"/>
      <p:bldP spid="6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sp>
        <p:nvSpPr>
          <p:cNvPr id="4" name="Freeform 5"/>
          <p:cNvSpPr/>
          <p:nvPr/>
        </p:nvSpPr>
        <p:spPr bwMode="auto">
          <a:xfrm>
            <a:off x="1760501" y="1384164"/>
            <a:ext cx="1486292" cy="131728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6" name="Freeform 5"/>
          <p:cNvSpPr/>
          <p:nvPr/>
        </p:nvSpPr>
        <p:spPr bwMode="auto">
          <a:xfrm>
            <a:off x="1841371" y="1455839"/>
            <a:ext cx="1324551" cy="117393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1">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8" name="Freeform 5"/>
          <p:cNvSpPr/>
          <p:nvPr/>
        </p:nvSpPr>
        <p:spPr bwMode="auto">
          <a:xfrm>
            <a:off x="3828855" y="1384164"/>
            <a:ext cx="1486292" cy="131728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595959"/>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9" name="Freeform 5"/>
          <p:cNvSpPr/>
          <p:nvPr/>
        </p:nvSpPr>
        <p:spPr bwMode="auto">
          <a:xfrm>
            <a:off x="3909725" y="1455839"/>
            <a:ext cx="1324551" cy="117393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2">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11" name="Freeform 5"/>
          <p:cNvSpPr/>
          <p:nvPr/>
        </p:nvSpPr>
        <p:spPr bwMode="auto">
          <a:xfrm>
            <a:off x="5897209" y="1384164"/>
            <a:ext cx="1486292" cy="131728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12" name="Freeform 5"/>
          <p:cNvSpPr/>
          <p:nvPr/>
        </p:nvSpPr>
        <p:spPr bwMode="auto">
          <a:xfrm>
            <a:off x="5978078" y="1455839"/>
            <a:ext cx="1324551" cy="117393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3">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13" name="文本框 17"/>
          <p:cNvSpPr txBox="1"/>
          <p:nvPr/>
        </p:nvSpPr>
        <p:spPr bwMode="auto">
          <a:xfrm>
            <a:off x="1020279" y="3943694"/>
            <a:ext cx="7103443" cy="503728"/>
          </a:xfrm>
          <a:prstGeom prst="rect">
            <a:avLst/>
          </a:prstGeom>
          <a:noFill/>
        </p:spPr>
        <p:txBody>
          <a:bodyPr wrap="square" lIns="68580" tIns="34290" rIns="68580" bIns="34290">
            <a:spAutoFit/>
          </a:bodyPr>
          <a:lstStyle/>
          <a:p>
            <a:pPr>
              <a:lnSpc>
                <a:spcPct val="150000"/>
              </a:lnSpc>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zh-CN" altLang="en-US" sz="1000" spc="75" dirty="0">
              <a:solidFill>
                <a:schemeClr val="tx1">
                  <a:lumMod val="65000"/>
                  <a:lumOff val="35000"/>
                </a:schemeClr>
              </a:solidFill>
              <a:latin typeface="+mn-ea"/>
            </a:endParaRPr>
          </a:p>
        </p:txBody>
      </p:sp>
      <p:sp>
        <p:nvSpPr>
          <p:cNvPr id="14" name="矩形 13"/>
          <p:cNvSpPr/>
          <p:nvPr/>
        </p:nvSpPr>
        <p:spPr>
          <a:xfrm>
            <a:off x="1969881" y="1917273"/>
            <a:ext cx="1061829" cy="253916"/>
          </a:xfrm>
          <a:prstGeom prst="rect">
            <a:avLst/>
          </a:prstGeom>
        </p:spPr>
        <p:txBody>
          <a:bodyPr wrap="none" lIns="68580" tIns="34290" rIns="68580" bIns="34290">
            <a:spAutoFit/>
          </a:bodyPr>
          <a:lstStyle/>
          <a:p>
            <a:pPr algn="ctr"/>
            <a:r>
              <a:rPr lang="zh-CN" altLang="en-US" sz="1200" b="1" dirty="0">
                <a:solidFill>
                  <a:schemeClr val="tx1">
                    <a:lumMod val="65000"/>
                    <a:lumOff val="35000"/>
                  </a:schemeClr>
                </a:solidFill>
                <a:latin typeface="+mn-ea"/>
              </a:rPr>
              <a:t>添加文字内容</a:t>
            </a:r>
            <a:endParaRPr lang="zh-CN" altLang="en-US" sz="1200" b="1" dirty="0">
              <a:solidFill>
                <a:schemeClr val="tx1">
                  <a:lumMod val="65000"/>
                  <a:lumOff val="35000"/>
                </a:schemeClr>
              </a:solidFill>
              <a:latin typeface="+mn-ea"/>
            </a:endParaRPr>
          </a:p>
        </p:txBody>
      </p:sp>
      <p:sp>
        <p:nvSpPr>
          <p:cNvPr id="15" name="矩形 14"/>
          <p:cNvSpPr/>
          <p:nvPr/>
        </p:nvSpPr>
        <p:spPr>
          <a:xfrm>
            <a:off x="6106589" y="1917273"/>
            <a:ext cx="1061829" cy="253916"/>
          </a:xfrm>
          <a:prstGeom prst="rect">
            <a:avLst/>
          </a:prstGeom>
        </p:spPr>
        <p:txBody>
          <a:bodyPr wrap="none" lIns="68580" tIns="34290" rIns="68580" bIns="34290">
            <a:spAutoFit/>
          </a:bodyPr>
          <a:lstStyle/>
          <a:p>
            <a:pPr algn="ctr"/>
            <a:r>
              <a:rPr lang="zh-CN" altLang="en-US" sz="1200" b="1" dirty="0">
                <a:solidFill>
                  <a:schemeClr val="tx1">
                    <a:lumMod val="65000"/>
                    <a:lumOff val="35000"/>
                  </a:schemeClr>
                </a:solidFill>
                <a:latin typeface="+mn-ea"/>
              </a:rPr>
              <a:t>添加文字内容</a:t>
            </a:r>
            <a:endParaRPr lang="zh-CN" altLang="en-US" sz="1200" b="1" dirty="0">
              <a:solidFill>
                <a:schemeClr val="tx1">
                  <a:lumMod val="65000"/>
                  <a:lumOff val="35000"/>
                </a:schemeClr>
              </a:solidFill>
              <a:latin typeface="+mn-ea"/>
            </a:endParaRPr>
          </a:p>
        </p:txBody>
      </p:sp>
      <p:sp>
        <p:nvSpPr>
          <p:cNvPr id="16" name="矩形 15"/>
          <p:cNvSpPr/>
          <p:nvPr/>
        </p:nvSpPr>
        <p:spPr>
          <a:xfrm>
            <a:off x="4038236" y="1917273"/>
            <a:ext cx="1061829" cy="253916"/>
          </a:xfrm>
          <a:prstGeom prst="rect">
            <a:avLst/>
          </a:prstGeom>
        </p:spPr>
        <p:txBody>
          <a:bodyPr wrap="none" lIns="68580" tIns="34290" rIns="68580" bIns="34290">
            <a:spAutoFit/>
          </a:bodyPr>
          <a:lstStyle/>
          <a:p>
            <a:pPr algn="ctr"/>
            <a:r>
              <a:rPr lang="zh-CN" altLang="en-US" sz="1200" b="1" dirty="0">
                <a:solidFill>
                  <a:schemeClr val="tx1">
                    <a:lumMod val="65000"/>
                    <a:lumOff val="35000"/>
                  </a:schemeClr>
                </a:solidFill>
                <a:latin typeface="+mn-ea"/>
              </a:rPr>
              <a:t>添加文字内容</a:t>
            </a:r>
            <a:endParaRPr lang="zh-CN" altLang="en-US" sz="1200" b="1" dirty="0">
              <a:solidFill>
                <a:schemeClr val="tx1">
                  <a:lumMod val="65000"/>
                  <a:lumOff val="35000"/>
                </a:schemeClr>
              </a:solidFill>
              <a:latin typeface="+mn-ea"/>
            </a:endParaRPr>
          </a:p>
        </p:txBody>
      </p:sp>
      <p:grpSp>
        <p:nvGrpSpPr>
          <p:cNvPr id="17" name="组合 16"/>
          <p:cNvGrpSpPr/>
          <p:nvPr/>
        </p:nvGrpSpPr>
        <p:grpSpPr>
          <a:xfrm>
            <a:off x="6524878" y="1619554"/>
            <a:ext cx="230951" cy="229729"/>
            <a:chOff x="3856417" y="4248125"/>
            <a:chExt cx="409860" cy="407692"/>
          </a:xfrm>
          <a:solidFill>
            <a:schemeClr val="accent3"/>
          </a:solidFill>
        </p:grpSpPr>
        <p:sp>
          <p:nvSpPr>
            <p:cNvPr id="18" name="Freeform 187"/>
            <p:cNvSpPr/>
            <p:nvPr/>
          </p:nvSpPr>
          <p:spPr bwMode="auto">
            <a:xfrm>
              <a:off x="3969183" y="4489921"/>
              <a:ext cx="279745" cy="165896"/>
            </a:xfrm>
            <a:custGeom>
              <a:avLst/>
              <a:gdLst>
                <a:gd name="T0" fmla="*/ 76 w 109"/>
                <a:gd name="T1" fmla="*/ 0 h 65"/>
                <a:gd name="T2" fmla="*/ 54 w 109"/>
                <a:gd name="T3" fmla="*/ 0 h 65"/>
                <a:gd name="T4" fmla="*/ 69 w 109"/>
                <a:gd name="T5" fmla="*/ 17 h 65"/>
                <a:gd name="T6" fmla="*/ 76 w 109"/>
                <a:gd name="T7" fmla="*/ 17 h 65"/>
                <a:gd name="T8" fmla="*/ 91 w 109"/>
                <a:gd name="T9" fmla="*/ 32 h 65"/>
                <a:gd name="T10" fmla="*/ 76 w 109"/>
                <a:gd name="T11" fmla="*/ 48 h 65"/>
                <a:gd name="T12" fmla="*/ 32 w 109"/>
                <a:gd name="T13" fmla="*/ 48 h 65"/>
                <a:gd name="T14" fmla="*/ 17 w 109"/>
                <a:gd name="T15" fmla="*/ 32 h 65"/>
                <a:gd name="T16" fmla="*/ 20 w 109"/>
                <a:gd name="T17" fmla="*/ 24 h 65"/>
                <a:gd name="T18" fmla="*/ 1 w 109"/>
                <a:gd name="T19" fmla="*/ 24 h 65"/>
                <a:gd name="T20" fmla="*/ 0 w 109"/>
                <a:gd name="T21" fmla="*/ 32 h 65"/>
                <a:gd name="T22" fmla="*/ 32 w 109"/>
                <a:gd name="T23" fmla="*/ 65 h 65"/>
                <a:gd name="T24" fmla="*/ 76 w 109"/>
                <a:gd name="T25" fmla="*/ 65 h 65"/>
                <a:gd name="T26" fmla="*/ 109 w 109"/>
                <a:gd name="T27" fmla="*/ 32 h 65"/>
                <a:gd name="T28" fmla="*/ 76 w 109"/>
                <a:gd name="T2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65">
                  <a:moveTo>
                    <a:pt x="76" y="0"/>
                  </a:moveTo>
                  <a:cubicBezTo>
                    <a:pt x="54" y="0"/>
                    <a:pt x="54" y="0"/>
                    <a:pt x="54" y="0"/>
                  </a:cubicBezTo>
                  <a:cubicBezTo>
                    <a:pt x="61" y="4"/>
                    <a:pt x="66" y="10"/>
                    <a:pt x="69" y="17"/>
                  </a:cubicBezTo>
                  <a:cubicBezTo>
                    <a:pt x="76" y="17"/>
                    <a:pt x="76" y="17"/>
                    <a:pt x="76" y="17"/>
                  </a:cubicBezTo>
                  <a:cubicBezTo>
                    <a:pt x="85" y="17"/>
                    <a:pt x="91" y="24"/>
                    <a:pt x="91" y="32"/>
                  </a:cubicBezTo>
                  <a:cubicBezTo>
                    <a:pt x="91" y="41"/>
                    <a:pt x="85" y="48"/>
                    <a:pt x="76" y="48"/>
                  </a:cubicBezTo>
                  <a:cubicBezTo>
                    <a:pt x="32" y="48"/>
                    <a:pt x="32" y="48"/>
                    <a:pt x="32" y="48"/>
                  </a:cubicBezTo>
                  <a:cubicBezTo>
                    <a:pt x="24" y="48"/>
                    <a:pt x="17" y="41"/>
                    <a:pt x="17" y="32"/>
                  </a:cubicBezTo>
                  <a:cubicBezTo>
                    <a:pt x="17" y="29"/>
                    <a:pt x="18" y="26"/>
                    <a:pt x="20" y="24"/>
                  </a:cubicBezTo>
                  <a:cubicBezTo>
                    <a:pt x="1" y="24"/>
                    <a:pt x="1" y="24"/>
                    <a:pt x="1" y="24"/>
                  </a:cubicBezTo>
                  <a:cubicBezTo>
                    <a:pt x="0" y="27"/>
                    <a:pt x="0" y="30"/>
                    <a:pt x="0" y="32"/>
                  </a:cubicBezTo>
                  <a:cubicBezTo>
                    <a:pt x="0" y="50"/>
                    <a:pt x="14" y="65"/>
                    <a:pt x="32" y="65"/>
                  </a:cubicBezTo>
                  <a:cubicBezTo>
                    <a:pt x="76" y="65"/>
                    <a:pt x="76" y="65"/>
                    <a:pt x="76" y="65"/>
                  </a:cubicBezTo>
                  <a:cubicBezTo>
                    <a:pt x="94" y="65"/>
                    <a:pt x="109" y="50"/>
                    <a:pt x="109" y="32"/>
                  </a:cubicBezTo>
                  <a:cubicBezTo>
                    <a:pt x="109" y="15"/>
                    <a:pt x="94" y="0"/>
                    <a:pt x="7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9" name="Freeform 188"/>
            <p:cNvSpPr/>
            <p:nvPr/>
          </p:nvSpPr>
          <p:spPr bwMode="auto">
            <a:xfrm>
              <a:off x="3856417" y="4489921"/>
              <a:ext cx="279745" cy="165896"/>
            </a:xfrm>
            <a:custGeom>
              <a:avLst/>
              <a:gdLst>
                <a:gd name="T0" fmla="*/ 41 w 109"/>
                <a:gd name="T1" fmla="*/ 48 h 65"/>
                <a:gd name="T2" fmla="*/ 33 w 109"/>
                <a:gd name="T3" fmla="*/ 48 h 65"/>
                <a:gd name="T4" fmla="*/ 18 w 109"/>
                <a:gd name="T5" fmla="*/ 32 h 65"/>
                <a:gd name="T6" fmla="*/ 33 w 109"/>
                <a:gd name="T7" fmla="*/ 17 h 65"/>
                <a:gd name="T8" fmla="*/ 37 w 109"/>
                <a:gd name="T9" fmla="*/ 17 h 65"/>
                <a:gd name="T10" fmla="*/ 77 w 109"/>
                <a:gd name="T11" fmla="*/ 17 h 65"/>
                <a:gd name="T12" fmla="*/ 92 w 109"/>
                <a:gd name="T13" fmla="*/ 32 h 65"/>
                <a:gd name="T14" fmla="*/ 92 w 109"/>
                <a:gd name="T15" fmla="*/ 35 h 65"/>
                <a:gd name="T16" fmla="*/ 89 w 109"/>
                <a:gd name="T17" fmla="*/ 42 h 65"/>
                <a:gd name="T18" fmla="*/ 108 w 109"/>
                <a:gd name="T19" fmla="*/ 42 h 65"/>
                <a:gd name="T20" fmla="*/ 109 w 109"/>
                <a:gd name="T21" fmla="*/ 35 h 65"/>
                <a:gd name="T22" fmla="*/ 109 w 109"/>
                <a:gd name="T23" fmla="*/ 35 h 65"/>
                <a:gd name="T24" fmla="*/ 109 w 109"/>
                <a:gd name="T25" fmla="*/ 32 h 65"/>
                <a:gd name="T26" fmla="*/ 77 w 109"/>
                <a:gd name="T27" fmla="*/ 0 h 65"/>
                <a:gd name="T28" fmla="*/ 37 w 109"/>
                <a:gd name="T29" fmla="*/ 0 h 65"/>
                <a:gd name="T30" fmla="*/ 33 w 109"/>
                <a:gd name="T31" fmla="*/ 0 h 65"/>
                <a:gd name="T32" fmla="*/ 0 w 109"/>
                <a:gd name="T33" fmla="*/ 32 h 65"/>
                <a:gd name="T34" fmla="*/ 33 w 109"/>
                <a:gd name="T35" fmla="*/ 65 h 65"/>
                <a:gd name="T36" fmla="*/ 56 w 109"/>
                <a:gd name="T37" fmla="*/ 65 h 65"/>
                <a:gd name="T38" fmla="*/ 41 w 109"/>
                <a:gd name="T39"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65">
                  <a:moveTo>
                    <a:pt x="41" y="48"/>
                  </a:moveTo>
                  <a:cubicBezTo>
                    <a:pt x="33" y="48"/>
                    <a:pt x="33" y="48"/>
                    <a:pt x="33" y="48"/>
                  </a:cubicBezTo>
                  <a:cubicBezTo>
                    <a:pt x="24" y="48"/>
                    <a:pt x="18" y="41"/>
                    <a:pt x="18" y="32"/>
                  </a:cubicBezTo>
                  <a:cubicBezTo>
                    <a:pt x="18" y="24"/>
                    <a:pt x="24" y="17"/>
                    <a:pt x="33" y="17"/>
                  </a:cubicBezTo>
                  <a:cubicBezTo>
                    <a:pt x="37" y="17"/>
                    <a:pt x="37" y="17"/>
                    <a:pt x="37" y="17"/>
                  </a:cubicBezTo>
                  <a:cubicBezTo>
                    <a:pt x="77" y="17"/>
                    <a:pt x="77" y="17"/>
                    <a:pt x="77" y="17"/>
                  </a:cubicBezTo>
                  <a:cubicBezTo>
                    <a:pt x="85" y="17"/>
                    <a:pt x="92" y="24"/>
                    <a:pt x="92" y="32"/>
                  </a:cubicBezTo>
                  <a:cubicBezTo>
                    <a:pt x="92" y="33"/>
                    <a:pt x="92" y="34"/>
                    <a:pt x="92" y="35"/>
                  </a:cubicBezTo>
                  <a:cubicBezTo>
                    <a:pt x="91" y="38"/>
                    <a:pt x="90" y="40"/>
                    <a:pt x="89" y="42"/>
                  </a:cubicBezTo>
                  <a:cubicBezTo>
                    <a:pt x="108" y="42"/>
                    <a:pt x="108" y="42"/>
                    <a:pt x="108" y="42"/>
                  </a:cubicBezTo>
                  <a:cubicBezTo>
                    <a:pt x="108" y="40"/>
                    <a:pt x="109" y="38"/>
                    <a:pt x="109" y="35"/>
                  </a:cubicBezTo>
                  <a:cubicBezTo>
                    <a:pt x="109" y="35"/>
                    <a:pt x="109" y="35"/>
                    <a:pt x="109" y="35"/>
                  </a:cubicBezTo>
                  <a:cubicBezTo>
                    <a:pt x="109" y="34"/>
                    <a:pt x="109" y="33"/>
                    <a:pt x="109" y="32"/>
                  </a:cubicBezTo>
                  <a:cubicBezTo>
                    <a:pt x="109" y="15"/>
                    <a:pt x="95" y="0"/>
                    <a:pt x="77" y="0"/>
                  </a:cubicBezTo>
                  <a:cubicBezTo>
                    <a:pt x="37" y="0"/>
                    <a:pt x="37" y="0"/>
                    <a:pt x="37" y="0"/>
                  </a:cubicBezTo>
                  <a:cubicBezTo>
                    <a:pt x="33" y="0"/>
                    <a:pt x="33" y="0"/>
                    <a:pt x="33" y="0"/>
                  </a:cubicBezTo>
                  <a:cubicBezTo>
                    <a:pt x="15" y="0"/>
                    <a:pt x="0" y="15"/>
                    <a:pt x="0" y="32"/>
                  </a:cubicBezTo>
                  <a:cubicBezTo>
                    <a:pt x="0" y="50"/>
                    <a:pt x="15" y="65"/>
                    <a:pt x="33" y="65"/>
                  </a:cubicBezTo>
                  <a:cubicBezTo>
                    <a:pt x="56" y="65"/>
                    <a:pt x="56" y="65"/>
                    <a:pt x="56" y="65"/>
                  </a:cubicBezTo>
                  <a:cubicBezTo>
                    <a:pt x="50" y="61"/>
                    <a:pt x="44" y="55"/>
                    <a:pt x="41"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0" name="Freeform 189"/>
            <p:cNvSpPr>
              <a:spLocks noEditPoints="1"/>
            </p:cNvSpPr>
            <p:nvPr/>
          </p:nvSpPr>
          <p:spPr bwMode="auto">
            <a:xfrm>
              <a:off x="3950749" y="4248125"/>
              <a:ext cx="202761" cy="204930"/>
            </a:xfrm>
            <a:custGeom>
              <a:avLst/>
              <a:gdLst>
                <a:gd name="T0" fmla="*/ 40 w 79"/>
                <a:gd name="T1" fmla="*/ 0 h 80"/>
                <a:gd name="T2" fmla="*/ 0 w 79"/>
                <a:gd name="T3" fmla="*/ 40 h 80"/>
                <a:gd name="T4" fmla="*/ 40 w 79"/>
                <a:gd name="T5" fmla="*/ 80 h 80"/>
                <a:gd name="T6" fmla="*/ 79 w 79"/>
                <a:gd name="T7" fmla="*/ 40 h 80"/>
                <a:gd name="T8" fmla="*/ 40 w 79"/>
                <a:gd name="T9" fmla="*/ 0 h 80"/>
                <a:gd name="T10" fmla="*/ 63 w 79"/>
                <a:gd name="T11" fmla="*/ 46 h 80"/>
                <a:gd name="T12" fmla="*/ 46 w 79"/>
                <a:gd name="T13" fmla="*/ 46 h 80"/>
                <a:gd name="T14" fmla="*/ 46 w 79"/>
                <a:gd name="T15" fmla="*/ 63 h 80"/>
                <a:gd name="T16" fmla="*/ 33 w 79"/>
                <a:gd name="T17" fmla="*/ 63 h 80"/>
                <a:gd name="T18" fmla="*/ 33 w 79"/>
                <a:gd name="T19" fmla="*/ 46 h 80"/>
                <a:gd name="T20" fmla="*/ 17 w 79"/>
                <a:gd name="T21" fmla="*/ 46 h 80"/>
                <a:gd name="T22" fmla="*/ 17 w 79"/>
                <a:gd name="T23" fmla="*/ 34 h 80"/>
                <a:gd name="T24" fmla="*/ 33 w 79"/>
                <a:gd name="T25" fmla="*/ 34 h 80"/>
                <a:gd name="T26" fmla="*/ 33 w 79"/>
                <a:gd name="T27" fmla="*/ 17 h 80"/>
                <a:gd name="T28" fmla="*/ 46 w 79"/>
                <a:gd name="T29" fmla="*/ 17 h 80"/>
                <a:gd name="T30" fmla="*/ 46 w 79"/>
                <a:gd name="T31" fmla="*/ 34 h 80"/>
                <a:gd name="T32" fmla="*/ 63 w 79"/>
                <a:gd name="T33" fmla="*/ 34 h 80"/>
                <a:gd name="T34" fmla="*/ 63 w 79"/>
                <a:gd name="T35"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80">
                  <a:moveTo>
                    <a:pt x="40" y="0"/>
                  </a:moveTo>
                  <a:cubicBezTo>
                    <a:pt x="18" y="0"/>
                    <a:pt x="0" y="18"/>
                    <a:pt x="0" y="40"/>
                  </a:cubicBezTo>
                  <a:cubicBezTo>
                    <a:pt x="0" y="62"/>
                    <a:pt x="18" y="80"/>
                    <a:pt x="40" y="80"/>
                  </a:cubicBezTo>
                  <a:cubicBezTo>
                    <a:pt x="62" y="80"/>
                    <a:pt x="79" y="62"/>
                    <a:pt x="79" y="40"/>
                  </a:cubicBezTo>
                  <a:cubicBezTo>
                    <a:pt x="79" y="18"/>
                    <a:pt x="62" y="0"/>
                    <a:pt x="40" y="0"/>
                  </a:cubicBezTo>
                  <a:close/>
                  <a:moveTo>
                    <a:pt x="63" y="46"/>
                  </a:moveTo>
                  <a:cubicBezTo>
                    <a:pt x="46" y="46"/>
                    <a:pt x="46" y="46"/>
                    <a:pt x="46" y="46"/>
                  </a:cubicBezTo>
                  <a:cubicBezTo>
                    <a:pt x="46" y="63"/>
                    <a:pt x="46" y="63"/>
                    <a:pt x="46" y="63"/>
                  </a:cubicBezTo>
                  <a:cubicBezTo>
                    <a:pt x="33" y="63"/>
                    <a:pt x="33" y="63"/>
                    <a:pt x="33" y="63"/>
                  </a:cubicBezTo>
                  <a:cubicBezTo>
                    <a:pt x="33" y="46"/>
                    <a:pt x="33" y="46"/>
                    <a:pt x="33" y="46"/>
                  </a:cubicBezTo>
                  <a:cubicBezTo>
                    <a:pt x="17" y="46"/>
                    <a:pt x="17" y="46"/>
                    <a:pt x="17" y="46"/>
                  </a:cubicBezTo>
                  <a:cubicBezTo>
                    <a:pt x="17" y="34"/>
                    <a:pt x="17" y="34"/>
                    <a:pt x="17" y="34"/>
                  </a:cubicBezTo>
                  <a:cubicBezTo>
                    <a:pt x="33" y="34"/>
                    <a:pt x="33" y="34"/>
                    <a:pt x="33" y="34"/>
                  </a:cubicBezTo>
                  <a:cubicBezTo>
                    <a:pt x="33" y="17"/>
                    <a:pt x="33" y="17"/>
                    <a:pt x="33" y="17"/>
                  </a:cubicBezTo>
                  <a:cubicBezTo>
                    <a:pt x="46" y="17"/>
                    <a:pt x="46" y="17"/>
                    <a:pt x="46" y="17"/>
                  </a:cubicBezTo>
                  <a:cubicBezTo>
                    <a:pt x="46" y="34"/>
                    <a:pt x="46" y="34"/>
                    <a:pt x="46" y="34"/>
                  </a:cubicBezTo>
                  <a:cubicBezTo>
                    <a:pt x="63" y="34"/>
                    <a:pt x="63" y="34"/>
                    <a:pt x="63" y="34"/>
                  </a:cubicBezTo>
                  <a:lnTo>
                    <a:pt x="63"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1" name="Rectangle 190"/>
            <p:cNvSpPr>
              <a:spLocks noChangeArrowheads="1"/>
            </p:cNvSpPr>
            <p:nvPr/>
          </p:nvSpPr>
          <p:spPr bwMode="auto">
            <a:xfrm>
              <a:off x="4200135" y="4356553"/>
              <a:ext cx="30360" cy="101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2" name="Rectangle 191"/>
            <p:cNvSpPr>
              <a:spLocks noChangeArrowheads="1"/>
            </p:cNvSpPr>
            <p:nvPr/>
          </p:nvSpPr>
          <p:spPr bwMode="auto">
            <a:xfrm>
              <a:off x="4164354" y="4392335"/>
              <a:ext cx="101923" cy="303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3" name="Rectangle 192"/>
            <p:cNvSpPr>
              <a:spLocks noChangeArrowheads="1"/>
            </p:cNvSpPr>
            <p:nvPr/>
          </p:nvSpPr>
          <p:spPr bwMode="auto">
            <a:xfrm>
              <a:off x="3879187" y="4386913"/>
              <a:ext cx="18433" cy="6180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4" name="Rectangle 193"/>
            <p:cNvSpPr>
              <a:spLocks noChangeArrowheads="1"/>
            </p:cNvSpPr>
            <p:nvPr/>
          </p:nvSpPr>
          <p:spPr bwMode="auto">
            <a:xfrm>
              <a:off x="3858586" y="4407515"/>
              <a:ext cx="61805" cy="1734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25" name="组合 24"/>
          <p:cNvGrpSpPr/>
          <p:nvPr/>
        </p:nvGrpSpPr>
        <p:grpSpPr>
          <a:xfrm>
            <a:off x="2366317" y="1577701"/>
            <a:ext cx="273108" cy="313433"/>
            <a:chOff x="2733098" y="4187405"/>
            <a:chExt cx="484675" cy="556238"/>
          </a:xfrm>
          <a:solidFill>
            <a:schemeClr val="accent1"/>
          </a:solidFill>
        </p:grpSpPr>
        <p:sp>
          <p:nvSpPr>
            <p:cNvPr id="26" name="Oval 302"/>
            <p:cNvSpPr>
              <a:spLocks noChangeArrowheads="1"/>
            </p:cNvSpPr>
            <p:nvPr/>
          </p:nvSpPr>
          <p:spPr bwMode="auto">
            <a:xfrm>
              <a:off x="2849117" y="4187405"/>
              <a:ext cx="84574" cy="10734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7" name="Freeform 303"/>
            <p:cNvSpPr>
              <a:spLocks noEditPoints="1"/>
            </p:cNvSpPr>
            <p:nvPr/>
          </p:nvSpPr>
          <p:spPr bwMode="auto">
            <a:xfrm>
              <a:off x="2733098" y="4304508"/>
              <a:ext cx="310105" cy="439135"/>
            </a:xfrm>
            <a:custGeom>
              <a:avLst/>
              <a:gdLst>
                <a:gd name="T0" fmla="*/ 121 w 121"/>
                <a:gd name="T1" fmla="*/ 26 h 171"/>
                <a:gd name="T2" fmla="*/ 120 w 121"/>
                <a:gd name="T3" fmla="*/ 26 h 171"/>
                <a:gd name="T4" fmla="*/ 114 w 121"/>
                <a:gd name="T5" fmla="*/ 21 h 171"/>
                <a:gd name="T6" fmla="*/ 90 w 121"/>
                <a:gd name="T7" fmla="*/ 3 h 171"/>
                <a:gd name="T8" fmla="*/ 84 w 121"/>
                <a:gd name="T9" fmla="*/ 1 h 171"/>
                <a:gd name="T10" fmla="*/ 76 w 121"/>
                <a:gd name="T11" fmla="*/ 1 h 171"/>
                <a:gd name="T12" fmla="*/ 74 w 121"/>
                <a:gd name="T13" fmla="*/ 11 h 171"/>
                <a:gd name="T14" fmla="*/ 67 w 121"/>
                <a:gd name="T15" fmla="*/ 42 h 171"/>
                <a:gd name="T16" fmla="*/ 67 w 121"/>
                <a:gd name="T17" fmla="*/ 7 h 171"/>
                <a:gd name="T18" fmla="*/ 58 w 121"/>
                <a:gd name="T19" fmla="*/ 0 h 171"/>
                <a:gd name="T20" fmla="*/ 58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3 w 121"/>
                <a:gd name="T33" fmla="*/ 36 h 171"/>
                <a:gd name="T34" fmla="*/ 1 w 121"/>
                <a:gd name="T35" fmla="*/ 48 h 171"/>
                <a:gd name="T36" fmla="*/ 2 w 121"/>
                <a:gd name="T37" fmla="*/ 48 h 171"/>
                <a:gd name="T38" fmla="*/ 2 w 121"/>
                <a:gd name="T39" fmla="*/ 50 h 171"/>
                <a:gd name="T40" fmla="*/ 6 w 121"/>
                <a:gd name="T41" fmla="*/ 57 h 171"/>
                <a:gd name="T42" fmla="*/ 20 w 121"/>
                <a:gd name="T43" fmla="*/ 85 h 171"/>
                <a:gd name="T44" fmla="*/ 33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4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71">
                  <a:moveTo>
                    <a:pt x="120" y="42"/>
                  </a:moveTo>
                  <a:cubicBezTo>
                    <a:pt x="120" y="35"/>
                    <a:pt x="121" y="24"/>
                    <a:pt x="121" y="26"/>
                  </a:cubicBezTo>
                  <a:cubicBezTo>
                    <a:pt x="121" y="26"/>
                    <a:pt x="121" y="26"/>
                    <a:pt x="121"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1"/>
                    <a:pt x="76" y="0"/>
                  </a:cubicBezTo>
                  <a:cubicBezTo>
                    <a:pt x="76" y="1"/>
                    <a:pt x="76" y="1"/>
                    <a:pt x="76"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8" y="9"/>
                    <a:pt x="58" y="9"/>
                    <a:pt x="58" y="9"/>
                  </a:cubicBezTo>
                  <a:cubicBezTo>
                    <a:pt x="56" y="42"/>
                    <a:pt x="56" y="42"/>
                    <a:pt x="56" y="42"/>
                  </a:cubicBezTo>
                  <a:cubicBezTo>
                    <a:pt x="45" y="18"/>
                    <a:pt x="45" y="18"/>
                    <a:pt x="45" y="18"/>
                  </a:cubicBezTo>
                  <a:cubicBezTo>
                    <a:pt x="49" y="11"/>
                    <a:pt x="49" y="11"/>
                    <a:pt x="49" y="11"/>
                  </a:cubicBezTo>
                  <a:cubicBezTo>
                    <a:pt x="40" y="7"/>
                    <a:pt x="40" y="7"/>
                    <a:pt x="40" y="7"/>
                  </a:cubicBezTo>
                  <a:cubicBezTo>
                    <a:pt x="47" y="1"/>
                    <a:pt x="47" y="1"/>
                    <a:pt x="47" y="1"/>
                  </a:cubicBezTo>
                  <a:cubicBezTo>
                    <a:pt x="47" y="0"/>
                    <a:pt x="47" y="0"/>
                    <a:pt x="47" y="0"/>
                  </a:cubicBezTo>
                  <a:cubicBezTo>
                    <a:pt x="45" y="1"/>
                    <a:pt x="42" y="1"/>
                    <a:pt x="39" y="1"/>
                  </a:cubicBezTo>
                  <a:cubicBezTo>
                    <a:pt x="39" y="1"/>
                    <a:pt x="39" y="1"/>
                    <a:pt x="38" y="1"/>
                  </a:cubicBezTo>
                  <a:cubicBezTo>
                    <a:pt x="36" y="2"/>
                    <a:pt x="33" y="3"/>
                    <a:pt x="31" y="5"/>
                  </a:cubicBezTo>
                  <a:cubicBezTo>
                    <a:pt x="3" y="35"/>
                    <a:pt x="3" y="35"/>
                    <a:pt x="3" y="35"/>
                  </a:cubicBezTo>
                  <a:cubicBezTo>
                    <a:pt x="3" y="36"/>
                    <a:pt x="3" y="36"/>
                    <a:pt x="3" y="36"/>
                  </a:cubicBezTo>
                  <a:cubicBezTo>
                    <a:pt x="3" y="36"/>
                    <a:pt x="3" y="36"/>
                    <a:pt x="3" y="36"/>
                  </a:cubicBezTo>
                  <a:cubicBezTo>
                    <a:pt x="0" y="60"/>
                    <a:pt x="2" y="42"/>
                    <a:pt x="1" y="48"/>
                  </a:cubicBezTo>
                  <a:cubicBezTo>
                    <a:pt x="1" y="48"/>
                    <a:pt x="1" y="48"/>
                    <a:pt x="1" y="48"/>
                  </a:cubicBezTo>
                  <a:cubicBezTo>
                    <a:pt x="1" y="48"/>
                    <a:pt x="1" y="48"/>
                    <a:pt x="1" y="48"/>
                  </a:cubicBezTo>
                  <a:cubicBezTo>
                    <a:pt x="2" y="48"/>
                    <a:pt x="2" y="48"/>
                    <a:pt x="2" y="48"/>
                  </a:cubicBezTo>
                  <a:cubicBezTo>
                    <a:pt x="2" y="49"/>
                    <a:pt x="2" y="49"/>
                    <a:pt x="2" y="49"/>
                  </a:cubicBezTo>
                  <a:cubicBezTo>
                    <a:pt x="2" y="50"/>
                    <a:pt x="2" y="50"/>
                    <a:pt x="2" y="50"/>
                  </a:cubicBezTo>
                  <a:cubicBezTo>
                    <a:pt x="4" y="52"/>
                    <a:pt x="4" y="52"/>
                    <a:pt x="4" y="52"/>
                  </a:cubicBezTo>
                  <a:cubicBezTo>
                    <a:pt x="6" y="57"/>
                    <a:pt x="6" y="57"/>
                    <a:pt x="6" y="57"/>
                  </a:cubicBezTo>
                  <a:cubicBezTo>
                    <a:pt x="11" y="66"/>
                    <a:pt x="11" y="66"/>
                    <a:pt x="11" y="66"/>
                  </a:cubicBezTo>
                  <a:cubicBezTo>
                    <a:pt x="20" y="85"/>
                    <a:pt x="20" y="85"/>
                    <a:pt x="20" y="85"/>
                  </a:cubicBezTo>
                  <a:cubicBezTo>
                    <a:pt x="24" y="82"/>
                    <a:pt x="29" y="80"/>
                    <a:pt x="33" y="78"/>
                  </a:cubicBezTo>
                  <a:cubicBezTo>
                    <a:pt x="33" y="82"/>
                    <a:pt x="33" y="86"/>
                    <a:pt x="33" y="90"/>
                  </a:cubicBezTo>
                  <a:cubicBezTo>
                    <a:pt x="33" y="90"/>
                    <a:pt x="33" y="90"/>
                    <a:pt x="33" y="90"/>
                  </a:cubicBezTo>
                  <a:cubicBezTo>
                    <a:pt x="33" y="90"/>
                    <a:pt x="34" y="90"/>
                    <a:pt x="35" y="90"/>
                  </a:cubicBezTo>
                  <a:cubicBezTo>
                    <a:pt x="37" y="171"/>
                    <a:pt x="37" y="171"/>
                    <a:pt x="37" y="171"/>
                  </a:cubicBezTo>
                  <a:cubicBezTo>
                    <a:pt x="60" y="171"/>
                    <a:pt x="60" y="171"/>
                    <a:pt x="60" y="171"/>
                  </a:cubicBezTo>
                  <a:cubicBezTo>
                    <a:pt x="61" y="161"/>
                    <a:pt x="61" y="148"/>
                    <a:pt x="61" y="134"/>
                  </a:cubicBezTo>
                  <a:cubicBezTo>
                    <a:pt x="58" y="127"/>
                    <a:pt x="56" y="118"/>
                    <a:pt x="56" y="110"/>
                  </a:cubicBezTo>
                  <a:cubicBezTo>
                    <a:pt x="56" y="74"/>
                    <a:pt x="84" y="44"/>
                    <a:pt x="120" y="42"/>
                  </a:cubicBezTo>
                  <a:close/>
                  <a:moveTo>
                    <a:pt x="89" y="33"/>
                  </a:moveTo>
                  <a:cubicBezTo>
                    <a:pt x="89" y="31"/>
                    <a:pt x="89" y="29"/>
                    <a:pt x="89" y="27"/>
                  </a:cubicBezTo>
                  <a:cubicBezTo>
                    <a:pt x="93" y="31"/>
                    <a:pt x="93" y="31"/>
                    <a:pt x="93" y="31"/>
                  </a:cubicBezTo>
                  <a:cubicBezTo>
                    <a:pt x="96" y="33"/>
                    <a:pt x="96" y="33"/>
                    <a:pt x="96" y="33"/>
                  </a:cubicBezTo>
                  <a:cubicBezTo>
                    <a:pt x="75" y="45"/>
                    <a:pt x="75" y="45"/>
                    <a:pt x="75" y="45"/>
                  </a:cubicBezTo>
                  <a:cubicBezTo>
                    <a:pt x="74" y="42"/>
                    <a:pt x="74" y="42"/>
                    <a:pt x="74" y="42"/>
                  </a:cubicBezTo>
                  <a:lnTo>
                    <a:pt x="89" y="33"/>
                  </a:lnTo>
                  <a:close/>
                  <a:moveTo>
                    <a:pt x="33" y="60"/>
                  </a:moveTo>
                  <a:cubicBezTo>
                    <a:pt x="30" y="55"/>
                    <a:pt x="30" y="55"/>
                    <a:pt x="30" y="55"/>
                  </a:cubicBezTo>
                  <a:cubicBezTo>
                    <a:pt x="25" y="46"/>
                    <a:pt x="25" y="46"/>
                    <a:pt x="25" y="46"/>
                  </a:cubicBezTo>
                  <a:cubicBezTo>
                    <a:pt x="24" y="44"/>
                    <a:pt x="24" y="44"/>
                    <a:pt x="24" y="44"/>
                  </a:cubicBezTo>
                  <a:cubicBezTo>
                    <a:pt x="34" y="31"/>
                    <a:pt x="34" y="31"/>
                    <a:pt x="34" y="31"/>
                  </a:cubicBezTo>
                  <a:cubicBezTo>
                    <a:pt x="34" y="41"/>
                    <a:pt x="33" y="50"/>
                    <a:pt x="33"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8" name="Freeform 304"/>
            <p:cNvSpPr/>
            <p:nvPr/>
          </p:nvSpPr>
          <p:spPr bwMode="auto">
            <a:xfrm>
              <a:off x="2897909" y="4668827"/>
              <a:ext cx="60720" cy="74816"/>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9" name="Freeform 305"/>
            <p:cNvSpPr/>
            <p:nvPr/>
          </p:nvSpPr>
          <p:spPr bwMode="auto">
            <a:xfrm>
              <a:off x="3035614" y="4422694"/>
              <a:ext cx="54214" cy="41203"/>
            </a:xfrm>
            <a:custGeom>
              <a:avLst/>
              <a:gdLst>
                <a:gd name="T0" fmla="*/ 43 w 50"/>
                <a:gd name="T1" fmla="*/ 0 h 38"/>
                <a:gd name="T2" fmla="*/ 36 w 50"/>
                <a:gd name="T3" fmla="*/ 0 h 38"/>
                <a:gd name="T4" fmla="*/ 14 w 50"/>
                <a:gd name="T5" fmla="*/ 0 h 38"/>
                <a:gd name="T6" fmla="*/ 7 w 50"/>
                <a:gd name="T7" fmla="*/ 0 h 38"/>
                <a:gd name="T8" fmla="*/ 0 w 50"/>
                <a:gd name="T9" fmla="*/ 38 h 38"/>
                <a:gd name="T10" fmla="*/ 14 w 50"/>
                <a:gd name="T11" fmla="*/ 38 h 38"/>
                <a:gd name="T12" fmla="*/ 36 w 50"/>
                <a:gd name="T13" fmla="*/ 38 h 38"/>
                <a:gd name="T14" fmla="*/ 50 w 50"/>
                <a:gd name="T15" fmla="*/ 38 h 38"/>
                <a:gd name="T16" fmla="*/ 43 w 5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8">
                  <a:moveTo>
                    <a:pt x="43" y="0"/>
                  </a:moveTo>
                  <a:lnTo>
                    <a:pt x="36" y="0"/>
                  </a:lnTo>
                  <a:lnTo>
                    <a:pt x="14" y="0"/>
                  </a:lnTo>
                  <a:lnTo>
                    <a:pt x="7" y="0"/>
                  </a:lnTo>
                  <a:lnTo>
                    <a:pt x="0" y="38"/>
                  </a:lnTo>
                  <a:lnTo>
                    <a:pt x="14" y="38"/>
                  </a:lnTo>
                  <a:lnTo>
                    <a:pt x="36" y="38"/>
                  </a:lnTo>
                  <a:lnTo>
                    <a:pt x="50" y="38"/>
                  </a:lnTo>
                  <a:lnTo>
                    <a:pt x="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0" name="Freeform 306"/>
            <p:cNvSpPr/>
            <p:nvPr/>
          </p:nvSpPr>
          <p:spPr bwMode="auto">
            <a:xfrm>
              <a:off x="2964051" y="4430285"/>
              <a:ext cx="61805" cy="59636"/>
            </a:xfrm>
            <a:custGeom>
              <a:avLst/>
              <a:gdLst>
                <a:gd name="T0" fmla="*/ 33 w 57"/>
                <a:gd name="T1" fmla="*/ 0 h 55"/>
                <a:gd name="T2" fmla="*/ 26 w 57"/>
                <a:gd name="T3" fmla="*/ 5 h 55"/>
                <a:gd name="T4" fmla="*/ 7 w 57"/>
                <a:gd name="T5" fmla="*/ 14 h 55"/>
                <a:gd name="T6" fmla="*/ 0 w 57"/>
                <a:gd name="T7" fmla="*/ 19 h 55"/>
                <a:gd name="T8" fmla="*/ 14 w 57"/>
                <a:gd name="T9" fmla="*/ 55 h 55"/>
                <a:gd name="T10" fmla="*/ 28 w 57"/>
                <a:gd name="T11" fmla="*/ 47 h 55"/>
                <a:gd name="T12" fmla="*/ 45 w 57"/>
                <a:gd name="T13" fmla="*/ 38 h 55"/>
                <a:gd name="T14" fmla="*/ 57 w 57"/>
                <a:gd name="T15" fmla="*/ 31 h 55"/>
                <a:gd name="T16" fmla="*/ 33 w 5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33" y="0"/>
                  </a:moveTo>
                  <a:lnTo>
                    <a:pt x="26" y="5"/>
                  </a:lnTo>
                  <a:lnTo>
                    <a:pt x="7" y="14"/>
                  </a:lnTo>
                  <a:lnTo>
                    <a:pt x="0" y="19"/>
                  </a:lnTo>
                  <a:lnTo>
                    <a:pt x="14" y="55"/>
                  </a:lnTo>
                  <a:lnTo>
                    <a:pt x="28" y="47"/>
                  </a:lnTo>
                  <a:lnTo>
                    <a:pt x="45" y="38"/>
                  </a:lnTo>
                  <a:lnTo>
                    <a:pt x="57" y="31"/>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1" name="Freeform 307"/>
            <p:cNvSpPr/>
            <p:nvPr/>
          </p:nvSpPr>
          <p:spPr bwMode="auto">
            <a:xfrm>
              <a:off x="2909837" y="4479077"/>
              <a:ext cx="61805" cy="61805"/>
            </a:xfrm>
            <a:custGeom>
              <a:avLst/>
              <a:gdLst>
                <a:gd name="T0" fmla="*/ 19 w 57"/>
                <a:gd name="T1" fmla="*/ 0 h 57"/>
                <a:gd name="T2" fmla="*/ 15 w 57"/>
                <a:gd name="T3" fmla="*/ 7 h 57"/>
                <a:gd name="T4" fmla="*/ 5 w 57"/>
                <a:gd name="T5" fmla="*/ 26 h 57"/>
                <a:gd name="T6" fmla="*/ 0 w 57"/>
                <a:gd name="T7" fmla="*/ 33 h 57"/>
                <a:gd name="T8" fmla="*/ 31 w 57"/>
                <a:gd name="T9" fmla="*/ 57 h 57"/>
                <a:gd name="T10" fmla="*/ 38 w 57"/>
                <a:gd name="T11" fmla="*/ 45 h 57"/>
                <a:gd name="T12" fmla="*/ 50 w 57"/>
                <a:gd name="T13" fmla="*/ 26 h 57"/>
                <a:gd name="T14" fmla="*/ 57 w 57"/>
                <a:gd name="T15" fmla="*/ 14 h 57"/>
                <a:gd name="T16" fmla="*/ 19 w 57"/>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19" y="0"/>
                  </a:moveTo>
                  <a:lnTo>
                    <a:pt x="15" y="7"/>
                  </a:lnTo>
                  <a:lnTo>
                    <a:pt x="5" y="26"/>
                  </a:lnTo>
                  <a:lnTo>
                    <a:pt x="0" y="33"/>
                  </a:lnTo>
                  <a:lnTo>
                    <a:pt x="31" y="57"/>
                  </a:lnTo>
                  <a:lnTo>
                    <a:pt x="38" y="45"/>
                  </a:lnTo>
                  <a:lnTo>
                    <a:pt x="50" y="26"/>
                  </a:lnTo>
                  <a:lnTo>
                    <a:pt x="57" y="14"/>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2" name="Freeform 308"/>
            <p:cNvSpPr/>
            <p:nvPr/>
          </p:nvSpPr>
          <p:spPr bwMode="auto">
            <a:xfrm>
              <a:off x="2897909" y="4550640"/>
              <a:ext cx="40119" cy="52046"/>
            </a:xfrm>
            <a:custGeom>
              <a:avLst/>
              <a:gdLst>
                <a:gd name="T0" fmla="*/ 0 w 37"/>
                <a:gd name="T1" fmla="*/ 5 h 48"/>
                <a:gd name="T2" fmla="*/ 0 w 37"/>
                <a:gd name="T3" fmla="*/ 14 h 48"/>
                <a:gd name="T4" fmla="*/ 0 w 37"/>
                <a:gd name="T5" fmla="*/ 33 h 48"/>
                <a:gd name="T6" fmla="*/ 0 w 37"/>
                <a:gd name="T7" fmla="*/ 43 h 48"/>
                <a:gd name="T8" fmla="*/ 37 w 37"/>
                <a:gd name="T9" fmla="*/ 48 h 48"/>
                <a:gd name="T10" fmla="*/ 37 w 37"/>
                <a:gd name="T11" fmla="*/ 33 h 48"/>
                <a:gd name="T12" fmla="*/ 37 w 37"/>
                <a:gd name="T13" fmla="*/ 14 h 48"/>
                <a:gd name="T14" fmla="*/ 37 w 37"/>
                <a:gd name="T15" fmla="*/ 0 h 48"/>
                <a:gd name="T16" fmla="*/ 0 w 37"/>
                <a:gd name="T17"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8">
                  <a:moveTo>
                    <a:pt x="0" y="5"/>
                  </a:moveTo>
                  <a:lnTo>
                    <a:pt x="0" y="14"/>
                  </a:lnTo>
                  <a:lnTo>
                    <a:pt x="0" y="33"/>
                  </a:lnTo>
                  <a:lnTo>
                    <a:pt x="0" y="43"/>
                  </a:lnTo>
                  <a:lnTo>
                    <a:pt x="37" y="48"/>
                  </a:lnTo>
                  <a:lnTo>
                    <a:pt x="37" y="33"/>
                  </a:lnTo>
                  <a:lnTo>
                    <a:pt x="37" y="14"/>
                  </a:lnTo>
                  <a:lnTo>
                    <a:pt x="37"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3" name="Freeform 309"/>
            <p:cNvSpPr/>
            <p:nvPr/>
          </p:nvSpPr>
          <p:spPr bwMode="auto">
            <a:xfrm>
              <a:off x="2905500" y="4612444"/>
              <a:ext cx="58551" cy="61805"/>
            </a:xfrm>
            <a:custGeom>
              <a:avLst/>
              <a:gdLst>
                <a:gd name="T0" fmla="*/ 0 w 54"/>
                <a:gd name="T1" fmla="*/ 26 h 57"/>
                <a:gd name="T2" fmla="*/ 4 w 54"/>
                <a:gd name="T3" fmla="*/ 33 h 57"/>
                <a:gd name="T4" fmla="*/ 14 w 54"/>
                <a:gd name="T5" fmla="*/ 50 h 57"/>
                <a:gd name="T6" fmla="*/ 19 w 54"/>
                <a:gd name="T7" fmla="*/ 57 h 57"/>
                <a:gd name="T8" fmla="*/ 54 w 54"/>
                <a:gd name="T9" fmla="*/ 43 h 57"/>
                <a:gd name="T10" fmla="*/ 47 w 54"/>
                <a:gd name="T11" fmla="*/ 31 h 57"/>
                <a:gd name="T12" fmla="*/ 37 w 54"/>
                <a:gd name="T13" fmla="*/ 14 h 57"/>
                <a:gd name="T14" fmla="*/ 30 w 54"/>
                <a:gd name="T15" fmla="*/ 0 h 57"/>
                <a:gd name="T16" fmla="*/ 0 w 54"/>
                <a:gd name="T17"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7">
                  <a:moveTo>
                    <a:pt x="0" y="26"/>
                  </a:moveTo>
                  <a:lnTo>
                    <a:pt x="4" y="33"/>
                  </a:lnTo>
                  <a:lnTo>
                    <a:pt x="14" y="50"/>
                  </a:lnTo>
                  <a:lnTo>
                    <a:pt x="19" y="57"/>
                  </a:lnTo>
                  <a:lnTo>
                    <a:pt x="54" y="43"/>
                  </a:lnTo>
                  <a:lnTo>
                    <a:pt x="47" y="31"/>
                  </a:lnTo>
                  <a:lnTo>
                    <a:pt x="37" y="14"/>
                  </a:lnTo>
                  <a:lnTo>
                    <a:pt x="30" y="0"/>
                  </a:lnTo>
                  <a:lnTo>
                    <a:pt x="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4" name="Freeform 310"/>
            <p:cNvSpPr/>
            <p:nvPr/>
          </p:nvSpPr>
          <p:spPr bwMode="auto">
            <a:xfrm>
              <a:off x="2954292" y="4668827"/>
              <a:ext cx="60720" cy="58551"/>
            </a:xfrm>
            <a:custGeom>
              <a:avLst/>
              <a:gdLst>
                <a:gd name="T0" fmla="*/ 0 w 56"/>
                <a:gd name="T1" fmla="*/ 35 h 54"/>
                <a:gd name="T2" fmla="*/ 7 w 56"/>
                <a:gd name="T3" fmla="*/ 40 h 54"/>
                <a:gd name="T4" fmla="*/ 26 w 56"/>
                <a:gd name="T5" fmla="*/ 50 h 54"/>
                <a:gd name="T6" fmla="*/ 30 w 56"/>
                <a:gd name="T7" fmla="*/ 54 h 54"/>
                <a:gd name="T8" fmla="*/ 56 w 56"/>
                <a:gd name="T9" fmla="*/ 24 h 54"/>
                <a:gd name="T10" fmla="*/ 45 w 56"/>
                <a:gd name="T11" fmla="*/ 17 h 54"/>
                <a:gd name="T12" fmla="*/ 26 w 56"/>
                <a:gd name="T13" fmla="*/ 7 h 54"/>
                <a:gd name="T14" fmla="*/ 14 w 56"/>
                <a:gd name="T15" fmla="*/ 0 h 54"/>
                <a:gd name="T16" fmla="*/ 0 w 56"/>
                <a:gd name="T1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0" y="35"/>
                  </a:moveTo>
                  <a:lnTo>
                    <a:pt x="7" y="40"/>
                  </a:lnTo>
                  <a:lnTo>
                    <a:pt x="26" y="50"/>
                  </a:lnTo>
                  <a:lnTo>
                    <a:pt x="30" y="54"/>
                  </a:lnTo>
                  <a:lnTo>
                    <a:pt x="56" y="24"/>
                  </a:lnTo>
                  <a:lnTo>
                    <a:pt x="45" y="17"/>
                  </a:lnTo>
                  <a:lnTo>
                    <a:pt x="26" y="7"/>
                  </a:lnTo>
                  <a:lnTo>
                    <a:pt x="14" y="0"/>
                  </a:lnTo>
                  <a:lnTo>
                    <a:pt x="0"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5" name="Freeform 311"/>
            <p:cNvSpPr/>
            <p:nvPr/>
          </p:nvSpPr>
          <p:spPr bwMode="auto">
            <a:xfrm>
              <a:off x="3022602" y="4699187"/>
              <a:ext cx="54214" cy="44456"/>
            </a:xfrm>
            <a:custGeom>
              <a:avLst/>
              <a:gdLst>
                <a:gd name="T0" fmla="*/ 8 w 50"/>
                <a:gd name="T1" fmla="*/ 41 h 41"/>
                <a:gd name="T2" fmla="*/ 15 w 50"/>
                <a:gd name="T3" fmla="*/ 41 h 41"/>
                <a:gd name="T4" fmla="*/ 36 w 50"/>
                <a:gd name="T5" fmla="*/ 41 h 41"/>
                <a:gd name="T6" fmla="*/ 43 w 50"/>
                <a:gd name="T7" fmla="*/ 41 h 41"/>
                <a:gd name="T8" fmla="*/ 50 w 50"/>
                <a:gd name="T9" fmla="*/ 0 h 41"/>
                <a:gd name="T10" fmla="*/ 36 w 50"/>
                <a:gd name="T11" fmla="*/ 0 h 41"/>
                <a:gd name="T12" fmla="*/ 15 w 50"/>
                <a:gd name="T13" fmla="*/ 0 h 41"/>
                <a:gd name="T14" fmla="*/ 0 w 50"/>
                <a:gd name="T15" fmla="*/ 0 h 41"/>
                <a:gd name="T16" fmla="*/ 8 w 50"/>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1">
                  <a:moveTo>
                    <a:pt x="8" y="41"/>
                  </a:moveTo>
                  <a:lnTo>
                    <a:pt x="15" y="41"/>
                  </a:lnTo>
                  <a:lnTo>
                    <a:pt x="36" y="41"/>
                  </a:lnTo>
                  <a:lnTo>
                    <a:pt x="43" y="41"/>
                  </a:lnTo>
                  <a:lnTo>
                    <a:pt x="50" y="0"/>
                  </a:lnTo>
                  <a:lnTo>
                    <a:pt x="36" y="0"/>
                  </a:lnTo>
                  <a:lnTo>
                    <a:pt x="15" y="0"/>
                  </a:lnTo>
                  <a:lnTo>
                    <a:pt x="0" y="0"/>
                  </a:lnTo>
                  <a:lnTo>
                    <a:pt x="8"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6" name="Freeform 312"/>
            <p:cNvSpPr/>
            <p:nvPr/>
          </p:nvSpPr>
          <p:spPr bwMode="auto">
            <a:xfrm>
              <a:off x="3087659" y="4674248"/>
              <a:ext cx="60720" cy="58551"/>
            </a:xfrm>
            <a:custGeom>
              <a:avLst/>
              <a:gdLst>
                <a:gd name="T0" fmla="*/ 26 w 56"/>
                <a:gd name="T1" fmla="*/ 54 h 54"/>
                <a:gd name="T2" fmla="*/ 30 w 56"/>
                <a:gd name="T3" fmla="*/ 52 h 54"/>
                <a:gd name="T4" fmla="*/ 49 w 56"/>
                <a:gd name="T5" fmla="*/ 40 h 54"/>
                <a:gd name="T6" fmla="*/ 56 w 56"/>
                <a:gd name="T7" fmla="*/ 38 h 54"/>
                <a:gd name="T8" fmla="*/ 42 w 56"/>
                <a:gd name="T9" fmla="*/ 0 h 54"/>
                <a:gd name="T10" fmla="*/ 30 w 56"/>
                <a:gd name="T11" fmla="*/ 7 h 54"/>
                <a:gd name="T12" fmla="*/ 11 w 56"/>
                <a:gd name="T13" fmla="*/ 19 h 54"/>
                <a:gd name="T14" fmla="*/ 0 w 56"/>
                <a:gd name="T15" fmla="*/ 26 h 54"/>
                <a:gd name="T16" fmla="*/ 26 w 56"/>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26" y="54"/>
                  </a:moveTo>
                  <a:lnTo>
                    <a:pt x="30" y="52"/>
                  </a:lnTo>
                  <a:lnTo>
                    <a:pt x="49" y="40"/>
                  </a:lnTo>
                  <a:lnTo>
                    <a:pt x="56" y="38"/>
                  </a:lnTo>
                  <a:lnTo>
                    <a:pt x="42" y="0"/>
                  </a:lnTo>
                  <a:lnTo>
                    <a:pt x="30" y="7"/>
                  </a:lnTo>
                  <a:lnTo>
                    <a:pt x="11" y="19"/>
                  </a:lnTo>
                  <a:lnTo>
                    <a:pt x="0" y="26"/>
                  </a:lnTo>
                  <a:lnTo>
                    <a:pt x="2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7" name="Freeform 313"/>
            <p:cNvSpPr/>
            <p:nvPr/>
          </p:nvSpPr>
          <p:spPr bwMode="auto">
            <a:xfrm>
              <a:off x="3144042" y="4625456"/>
              <a:ext cx="58551" cy="58551"/>
            </a:xfrm>
            <a:custGeom>
              <a:avLst/>
              <a:gdLst>
                <a:gd name="T0" fmla="*/ 35 w 54"/>
                <a:gd name="T1" fmla="*/ 54 h 54"/>
                <a:gd name="T2" fmla="*/ 40 w 54"/>
                <a:gd name="T3" fmla="*/ 47 h 54"/>
                <a:gd name="T4" fmla="*/ 49 w 54"/>
                <a:gd name="T5" fmla="*/ 31 h 54"/>
                <a:gd name="T6" fmla="*/ 54 w 54"/>
                <a:gd name="T7" fmla="*/ 23 h 54"/>
                <a:gd name="T8" fmla="*/ 23 w 54"/>
                <a:gd name="T9" fmla="*/ 0 h 54"/>
                <a:gd name="T10" fmla="*/ 16 w 54"/>
                <a:gd name="T11" fmla="*/ 12 h 54"/>
                <a:gd name="T12" fmla="*/ 7 w 54"/>
                <a:gd name="T13" fmla="*/ 28 h 54"/>
                <a:gd name="T14" fmla="*/ 0 w 54"/>
                <a:gd name="T15" fmla="*/ 40 h 54"/>
                <a:gd name="T16" fmla="*/ 35 w 54"/>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4">
                  <a:moveTo>
                    <a:pt x="35" y="54"/>
                  </a:moveTo>
                  <a:lnTo>
                    <a:pt x="40" y="47"/>
                  </a:lnTo>
                  <a:lnTo>
                    <a:pt x="49" y="31"/>
                  </a:lnTo>
                  <a:lnTo>
                    <a:pt x="54" y="23"/>
                  </a:lnTo>
                  <a:lnTo>
                    <a:pt x="23" y="0"/>
                  </a:lnTo>
                  <a:lnTo>
                    <a:pt x="16" y="12"/>
                  </a:lnTo>
                  <a:lnTo>
                    <a:pt x="7" y="28"/>
                  </a:lnTo>
                  <a:lnTo>
                    <a:pt x="0" y="40"/>
                  </a:lnTo>
                  <a:lnTo>
                    <a:pt x="35"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8" name="Freeform 314"/>
            <p:cNvSpPr/>
            <p:nvPr/>
          </p:nvSpPr>
          <p:spPr bwMode="auto">
            <a:xfrm>
              <a:off x="3174402" y="4563651"/>
              <a:ext cx="43371" cy="50962"/>
            </a:xfrm>
            <a:custGeom>
              <a:avLst/>
              <a:gdLst>
                <a:gd name="T0" fmla="*/ 40 w 40"/>
                <a:gd name="T1" fmla="*/ 43 h 47"/>
                <a:gd name="T2" fmla="*/ 40 w 40"/>
                <a:gd name="T3" fmla="*/ 33 h 47"/>
                <a:gd name="T4" fmla="*/ 40 w 40"/>
                <a:gd name="T5" fmla="*/ 14 h 47"/>
                <a:gd name="T6" fmla="*/ 40 w 40"/>
                <a:gd name="T7" fmla="*/ 5 h 47"/>
                <a:gd name="T8" fmla="*/ 0 w 40"/>
                <a:gd name="T9" fmla="*/ 0 h 47"/>
                <a:gd name="T10" fmla="*/ 0 w 40"/>
                <a:gd name="T11" fmla="*/ 14 h 47"/>
                <a:gd name="T12" fmla="*/ 0 w 40"/>
                <a:gd name="T13" fmla="*/ 33 h 47"/>
                <a:gd name="T14" fmla="*/ 0 w 40"/>
                <a:gd name="T15" fmla="*/ 47 h 47"/>
                <a:gd name="T16" fmla="*/ 40 w 40"/>
                <a:gd name="T17"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40" y="43"/>
                  </a:moveTo>
                  <a:lnTo>
                    <a:pt x="40" y="33"/>
                  </a:lnTo>
                  <a:lnTo>
                    <a:pt x="40" y="14"/>
                  </a:lnTo>
                  <a:lnTo>
                    <a:pt x="40" y="5"/>
                  </a:lnTo>
                  <a:lnTo>
                    <a:pt x="0" y="0"/>
                  </a:lnTo>
                  <a:lnTo>
                    <a:pt x="0" y="14"/>
                  </a:lnTo>
                  <a:lnTo>
                    <a:pt x="0" y="33"/>
                  </a:lnTo>
                  <a:lnTo>
                    <a:pt x="0" y="47"/>
                  </a:lnTo>
                  <a:lnTo>
                    <a:pt x="4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9" name="Freeform 315"/>
            <p:cNvSpPr/>
            <p:nvPr/>
          </p:nvSpPr>
          <p:spPr bwMode="auto">
            <a:xfrm>
              <a:off x="3148379" y="4492088"/>
              <a:ext cx="59636" cy="58551"/>
            </a:xfrm>
            <a:custGeom>
              <a:avLst/>
              <a:gdLst>
                <a:gd name="T0" fmla="*/ 55 w 55"/>
                <a:gd name="T1" fmla="*/ 31 h 54"/>
                <a:gd name="T2" fmla="*/ 52 w 55"/>
                <a:gd name="T3" fmla="*/ 24 h 54"/>
                <a:gd name="T4" fmla="*/ 40 w 55"/>
                <a:gd name="T5" fmla="*/ 7 h 54"/>
                <a:gd name="T6" fmla="*/ 38 w 55"/>
                <a:gd name="T7" fmla="*/ 0 h 54"/>
                <a:gd name="T8" fmla="*/ 0 w 55"/>
                <a:gd name="T9" fmla="*/ 14 h 54"/>
                <a:gd name="T10" fmla="*/ 7 w 55"/>
                <a:gd name="T11" fmla="*/ 26 h 54"/>
                <a:gd name="T12" fmla="*/ 17 w 55"/>
                <a:gd name="T13" fmla="*/ 42 h 54"/>
                <a:gd name="T14" fmla="*/ 24 w 55"/>
                <a:gd name="T15" fmla="*/ 54 h 54"/>
                <a:gd name="T16" fmla="*/ 55 w 55"/>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4">
                  <a:moveTo>
                    <a:pt x="55" y="31"/>
                  </a:moveTo>
                  <a:lnTo>
                    <a:pt x="52" y="24"/>
                  </a:lnTo>
                  <a:lnTo>
                    <a:pt x="40" y="7"/>
                  </a:lnTo>
                  <a:lnTo>
                    <a:pt x="38" y="0"/>
                  </a:lnTo>
                  <a:lnTo>
                    <a:pt x="0" y="14"/>
                  </a:lnTo>
                  <a:lnTo>
                    <a:pt x="7" y="26"/>
                  </a:lnTo>
                  <a:lnTo>
                    <a:pt x="17" y="42"/>
                  </a:lnTo>
                  <a:lnTo>
                    <a:pt x="24" y="54"/>
                  </a:lnTo>
                  <a:lnTo>
                    <a:pt x="55"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0" name="Freeform 316"/>
            <p:cNvSpPr/>
            <p:nvPr/>
          </p:nvSpPr>
          <p:spPr bwMode="auto">
            <a:xfrm>
              <a:off x="3097418" y="4437874"/>
              <a:ext cx="61805" cy="59636"/>
            </a:xfrm>
            <a:custGeom>
              <a:avLst/>
              <a:gdLst>
                <a:gd name="T0" fmla="*/ 57 w 57"/>
                <a:gd name="T1" fmla="*/ 17 h 55"/>
                <a:gd name="T2" fmla="*/ 50 w 57"/>
                <a:gd name="T3" fmla="*/ 14 h 55"/>
                <a:gd name="T4" fmla="*/ 33 w 57"/>
                <a:gd name="T5" fmla="*/ 3 h 55"/>
                <a:gd name="T6" fmla="*/ 26 w 57"/>
                <a:gd name="T7" fmla="*/ 0 h 55"/>
                <a:gd name="T8" fmla="*/ 0 w 57"/>
                <a:gd name="T9" fmla="*/ 31 h 55"/>
                <a:gd name="T10" fmla="*/ 14 w 57"/>
                <a:gd name="T11" fmla="*/ 38 h 55"/>
                <a:gd name="T12" fmla="*/ 31 w 57"/>
                <a:gd name="T13" fmla="*/ 48 h 55"/>
                <a:gd name="T14" fmla="*/ 43 w 57"/>
                <a:gd name="T15" fmla="*/ 55 h 55"/>
                <a:gd name="T16" fmla="*/ 57 w 57"/>
                <a:gd name="T1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57" y="17"/>
                  </a:moveTo>
                  <a:lnTo>
                    <a:pt x="50" y="14"/>
                  </a:lnTo>
                  <a:lnTo>
                    <a:pt x="33" y="3"/>
                  </a:lnTo>
                  <a:lnTo>
                    <a:pt x="26" y="0"/>
                  </a:lnTo>
                  <a:lnTo>
                    <a:pt x="0" y="31"/>
                  </a:lnTo>
                  <a:lnTo>
                    <a:pt x="14" y="38"/>
                  </a:lnTo>
                  <a:lnTo>
                    <a:pt x="31" y="48"/>
                  </a:lnTo>
                  <a:lnTo>
                    <a:pt x="43" y="55"/>
                  </a:lnTo>
                  <a:lnTo>
                    <a:pt x="57"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1" name="Freeform 317"/>
            <p:cNvSpPr>
              <a:spLocks noEditPoints="1"/>
            </p:cNvSpPr>
            <p:nvPr/>
          </p:nvSpPr>
          <p:spPr bwMode="auto">
            <a:xfrm>
              <a:off x="2926101" y="4448717"/>
              <a:ext cx="263481" cy="266734"/>
            </a:xfrm>
            <a:custGeom>
              <a:avLst/>
              <a:gdLst>
                <a:gd name="T0" fmla="*/ 51 w 103"/>
                <a:gd name="T1" fmla="*/ 104 h 104"/>
                <a:gd name="T2" fmla="*/ 0 w 103"/>
                <a:gd name="T3" fmla="*/ 52 h 104"/>
                <a:gd name="T4" fmla="*/ 51 w 103"/>
                <a:gd name="T5" fmla="*/ 0 h 104"/>
                <a:gd name="T6" fmla="*/ 103 w 103"/>
                <a:gd name="T7" fmla="*/ 52 h 104"/>
                <a:gd name="T8" fmla="*/ 51 w 103"/>
                <a:gd name="T9" fmla="*/ 104 h 104"/>
                <a:gd name="T10" fmla="*/ 51 w 103"/>
                <a:gd name="T11" fmla="*/ 16 h 104"/>
                <a:gd name="T12" fmla="*/ 15 w 103"/>
                <a:gd name="T13" fmla="*/ 52 h 104"/>
                <a:gd name="T14" fmla="*/ 51 w 103"/>
                <a:gd name="T15" fmla="*/ 89 h 104"/>
                <a:gd name="T16" fmla="*/ 87 w 103"/>
                <a:gd name="T17" fmla="*/ 52 h 104"/>
                <a:gd name="T18" fmla="*/ 51 w 103"/>
                <a:gd name="T19"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104"/>
                  </a:moveTo>
                  <a:cubicBezTo>
                    <a:pt x="23" y="104"/>
                    <a:pt x="0" y="81"/>
                    <a:pt x="0" y="52"/>
                  </a:cubicBezTo>
                  <a:cubicBezTo>
                    <a:pt x="0" y="24"/>
                    <a:pt x="23" y="0"/>
                    <a:pt x="51" y="0"/>
                  </a:cubicBezTo>
                  <a:cubicBezTo>
                    <a:pt x="80" y="0"/>
                    <a:pt x="103" y="24"/>
                    <a:pt x="103" y="52"/>
                  </a:cubicBezTo>
                  <a:cubicBezTo>
                    <a:pt x="103" y="81"/>
                    <a:pt x="80" y="104"/>
                    <a:pt x="51" y="104"/>
                  </a:cubicBezTo>
                  <a:close/>
                  <a:moveTo>
                    <a:pt x="51" y="16"/>
                  </a:moveTo>
                  <a:cubicBezTo>
                    <a:pt x="31" y="16"/>
                    <a:pt x="15" y="32"/>
                    <a:pt x="15" y="52"/>
                  </a:cubicBezTo>
                  <a:cubicBezTo>
                    <a:pt x="15" y="73"/>
                    <a:pt x="31" y="89"/>
                    <a:pt x="51" y="89"/>
                  </a:cubicBezTo>
                  <a:cubicBezTo>
                    <a:pt x="71" y="89"/>
                    <a:pt x="87" y="73"/>
                    <a:pt x="87" y="52"/>
                  </a:cubicBezTo>
                  <a:cubicBezTo>
                    <a:pt x="87" y="32"/>
                    <a:pt x="71" y="16"/>
                    <a:pt x="5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2" name="Oval 318"/>
            <p:cNvSpPr>
              <a:spLocks noChangeArrowheads="1"/>
            </p:cNvSpPr>
            <p:nvPr/>
          </p:nvSpPr>
          <p:spPr bwMode="auto">
            <a:xfrm>
              <a:off x="2999832" y="4525702"/>
              <a:ext cx="112766" cy="11276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43" name="组合 42"/>
          <p:cNvGrpSpPr/>
          <p:nvPr/>
        </p:nvGrpSpPr>
        <p:grpSpPr>
          <a:xfrm>
            <a:off x="4428868" y="1624748"/>
            <a:ext cx="321986" cy="219341"/>
            <a:chOff x="4895160" y="4287159"/>
            <a:chExt cx="571418" cy="389258"/>
          </a:xfrm>
          <a:solidFill>
            <a:schemeClr val="accent2"/>
          </a:solidFill>
        </p:grpSpPr>
        <p:sp>
          <p:nvSpPr>
            <p:cNvPr id="44"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5"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6"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7"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8"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9"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0"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1"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2"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53" name="组合 52"/>
          <p:cNvGrpSpPr/>
          <p:nvPr/>
        </p:nvGrpSpPr>
        <p:grpSpPr>
          <a:xfrm>
            <a:off x="1517121" y="2870494"/>
            <a:ext cx="1952099" cy="1109782"/>
            <a:chOff x="2061936" y="5182965"/>
            <a:chExt cx="2349784" cy="1479706"/>
          </a:xfrm>
        </p:grpSpPr>
        <p:sp>
          <p:nvSpPr>
            <p:cNvPr id="54" name="文本框 65"/>
            <p:cNvSpPr txBox="1"/>
            <p:nvPr/>
          </p:nvSpPr>
          <p:spPr bwMode="auto">
            <a:xfrm>
              <a:off x="2217364" y="5498594"/>
              <a:ext cx="2038928" cy="1164077"/>
            </a:xfrm>
            <a:prstGeom prst="rect">
              <a:avLst/>
            </a:prstGeom>
            <a:noFill/>
          </p:spPr>
          <p:txBody>
            <a:bodyPr wrap="square">
              <a:spAutoFit/>
            </a:bodyPr>
            <a:lstStyle/>
            <a:p>
              <a:pPr algn="ctr">
                <a:lnSpc>
                  <a:spcPct val="130000"/>
                </a:lnSpc>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点击输入本栏的具体文字简明扼要的说明分项内容根据您的内容酌情修改。</a:t>
              </a:r>
              <a:endParaRPr lang="zh-CN" altLang="en-US" sz="1000" dirty="0">
                <a:solidFill>
                  <a:schemeClr val="tx1">
                    <a:lumMod val="65000"/>
                    <a:lumOff val="35000"/>
                  </a:schemeClr>
                </a:solidFill>
                <a:latin typeface="+mn-ea"/>
              </a:endParaRPr>
            </a:p>
          </p:txBody>
        </p:sp>
        <p:sp>
          <p:nvSpPr>
            <p:cNvPr id="55" name="文本框 66"/>
            <p:cNvSpPr txBox="1"/>
            <p:nvPr/>
          </p:nvSpPr>
          <p:spPr bwMode="auto">
            <a:xfrm>
              <a:off x="2061936" y="5182965"/>
              <a:ext cx="2349784" cy="369331"/>
            </a:xfrm>
            <a:prstGeom prst="rect">
              <a:avLst/>
            </a:prstGeom>
            <a:noFill/>
          </p:spPr>
          <p:txBody>
            <a:bodyPr wrap="square">
              <a:spAutoFit/>
            </a:bodyPr>
            <a:lstStyle/>
            <a:p>
              <a:pPr algn="ctr">
                <a:defRPr/>
              </a:pPr>
              <a:r>
                <a:rPr lang="zh-CN" altLang="en-US" sz="1200" b="1" spc="75" dirty="0">
                  <a:solidFill>
                    <a:schemeClr val="tx1">
                      <a:lumMod val="65000"/>
                      <a:lumOff val="35000"/>
                    </a:schemeClr>
                  </a:solidFill>
                  <a:latin typeface="+mn-ea"/>
                </a:rPr>
                <a:t>在此添加标题</a:t>
              </a:r>
              <a:endParaRPr lang="zh-CN" altLang="en-US" sz="1200" b="1" spc="75" dirty="0">
                <a:solidFill>
                  <a:schemeClr val="tx1">
                    <a:lumMod val="65000"/>
                    <a:lumOff val="35000"/>
                  </a:schemeClr>
                </a:solidFill>
                <a:latin typeface="+mn-ea"/>
              </a:endParaRPr>
            </a:p>
          </p:txBody>
        </p:sp>
      </p:grpSp>
      <p:grpSp>
        <p:nvGrpSpPr>
          <p:cNvPr id="56" name="组合 55"/>
          <p:cNvGrpSpPr/>
          <p:nvPr/>
        </p:nvGrpSpPr>
        <p:grpSpPr>
          <a:xfrm>
            <a:off x="3611682" y="2857047"/>
            <a:ext cx="1952099" cy="1123230"/>
            <a:chOff x="2061936" y="5165035"/>
            <a:chExt cx="2349784" cy="1497636"/>
          </a:xfrm>
        </p:grpSpPr>
        <p:sp>
          <p:nvSpPr>
            <p:cNvPr id="57" name="文本框 68"/>
            <p:cNvSpPr txBox="1"/>
            <p:nvPr/>
          </p:nvSpPr>
          <p:spPr bwMode="auto">
            <a:xfrm>
              <a:off x="2217364" y="5498594"/>
              <a:ext cx="2038928" cy="1164077"/>
            </a:xfrm>
            <a:prstGeom prst="rect">
              <a:avLst/>
            </a:prstGeom>
            <a:noFill/>
          </p:spPr>
          <p:txBody>
            <a:bodyPr wrap="square">
              <a:spAutoFit/>
            </a:bodyPr>
            <a:lstStyle/>
            <a:p>
              <a:pPr algn="ctr">
                <a:lnSpc>
                  <a:spcPct val="130000"/>
                </a:lnSpc>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点击输入本栏的具体文字简明扼要的说明分项内容根据您的内容酌情修改。</a:t>
              </a:r>
              <a:endParaRPr lang="zh-CN" altLang="en-US" sz="1000" dirty="0">
                <a:solidFill>
                  <a:schemeClr val="tx1">
                    <a:lumMod val="65000"/>
                    <a:lumOff val="35000"/>
                  </a:schemeClr>
                </a:solidFill>
                <a:latin typeface="+mn-ea"/>
              </a:endParaRPr>
            </a:p>
          </p:txBody>
        </p:sp>
        <p:sp>
          <p:nvSpPr>
            <p:cNvPr id="58" name="文本框 69"/>
            <p:cNvSpPr txBox="1"/>
            <p:nvPr/>
          </p:nvSpPr>
          <p:spPr bwMode="auto">
            <a:xfrm>
              <a:off x="2061936" y="5165035"/>
              <a:ext cx="2349784" cy="369331"/>
            </a:xfrm>
            <a:prstGeom prst="rect">
              <a:avLst/>
            </a:prstGeom>
            <a:noFill/>
          </p:spPr>
          <p:txBody>
            <a:bodyPr wrap="square">
              <a:spAutoFit/>
            </a:bodyPr>
            <a:lstStyle/>
            <a:p>
              <a:pPr algn="ctr">
                <a:defRPr/>
              </a:pPr>
              <a:r>
                <a:rPr lang="zh-CN" altLang="en-US" sz="1200" b="1" spc="75" dirty="0">
                  <a:solidFill>
                    <a:schemeClr val="tx1">
                      <a:lumMod val="65000"/>
                      <a:lumOff val="35000"/>
                    </a:schemeClr>
                  </a:solidFill>
                  <a:latin typeface="+mn-ea"/>
                </a:rPr>
                <a:t>在此添加标题</a:t>
              </a:r>
              <a:endParaRPr lang="zh-CN" altLang="en-US" sz="1200" b="1" spc="75" dirty="0">
                <a:solidFill>
                  <a:schemeClr val="tx1">
                    <a:lumMod val="65000"/>
                    <a:lumOff val="35000"/>
                  </a:schemeClr>
                </a:solidFill>
                <a:latin typeface="+mn-ea"/>
              </a:endParaRPr>
            </a:p>
          </p:txBody>
        </p:sp>
      </p:grpSp>
      <p:grpSp>
        <p:nvGrpSpPr>
          <p:cNvPr id="59" name="组合 58"/>
          <p:cNvGrpSpPr/>
          <p:nvPr/>
        </p:nvGrpSpPr>
        <p:grpSpPr>
          <a:xfrm>
            <a:off x="5677209" y="2870494"/>
            <a:ext cx="1952099" cy="1109782"/>
            <a:chOff x="2061936" y="5182965"/>
            <a:chExt cx="2349784" cy="1479706"/>
          </a:xfrm>
        </p:grpSpPr>
        <p:sp>
          <p:nvSpPr>
            <p:cNvPr id="60" name="文本框 71"/>
            <p:cNvSpPr txBox="1"/>
            <p:nvPr/>
          </p:nvSpPr>
          <p:spPr bwMode="auto">
            <a:xfrm>
              <a:off x="2217364" y="5498594"/>
              <a:ext cx="2038928" cy="1164077"/>
            </a:xfrm>
            <a:prstGeom prst="rect">
              <a:avLst/>
            </a:prstGeom>
            <a:noFill/>
          </p:spPr>
          <p:txBody>
            <a:bodyPr wrap="square">
              <a:spAutoFit/>
            </a:bodyPr>
            <a:lstStyle/>
            <a:p>
              <a:pPr algn="ctr">
                <a:lnSpc>
                  <a:spcPct val="130000"/>
                </a:lnSpc>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点击输入本栏的具体文字简明扼要的说明分项内容根据您的内容酌情修改。</a:t>
              </a:r>
              <a:endParaRPr lang="zh-CN" altLang="en-US" sz="1000" dirty="0">
                <a:solidFill>
                  <a:schemeClr val="tx1">
                    <a:lumMod val="65000"/>
                    <a:lumOff val="35000"/>
                  </a:schemeClr>
                </a:solidFill>
                <a:latin typeface="+mn-ea"/>
              </a:endParaRPr>
            </a:p>
          </p:txBody>
        </p:sp>
        <p:sp>
          <p:nvSpPr>
            <p:cNvPr id="61" name="文本框 72"/>
            <p:cNvSpPr txBox="1"/>
            <p:nvPr/>
          </p:nvSpPr>
          <p:spPr bwMode="auto">
            <a:xfrm>
              <a:off x="2061936" y="5182965"/>
              <a:ext cx="2349784" cy="369331"/>
            </a:xfrm>
            <a:prstGeom prst="rect">
              <a:avLst/>
            </a:prstGeom>
            <a:noFill/>
          </p:spPr>
          <p:txBody>
            <a:bodyPr wrap="square">
              <a:spAutoFit/>
            </a:bodyPr>
            <a:lstStyle/>
            <a:p>
              <a:pPr algn="ctr">
                <a:defRPr/>
              </a:pPr>
              <a:r>
                <a:rPr lang="zh-CN" altLang="en-US" sz="1200" b="1" spc="75" dirty="0">
                  <a:solidFill>
                    <a:schemeClr val="tx1">
                      <a:lumMod val="65000"/>
                      <a:lumOff val="35000"/>
                    </a:schemeClr>
                  </a:solidFill>
                  <a:latin typeface="+mn-ea"/>
                </a:rPr>
                <a:t>在此添加标题</a:t>
              </a:r>
              <a:endParaRPr lang="zh-CN" altLang="en-US" sz="1200" b="1" spc="75" dirty="0">
                <a:solidFill>
                  <a:schemeClr val="tx1">
                    <a:lumMod val="65000"/>
                    <a:lumOff val="35000"/>
                  </a:schemeClr>
                </a:solidFill>
                <a:latin typeface="+mn-ea"/>
              </a:endParaRPr>
            </a:p>
          </p:txBody>
        </p:sp>
      </p:grpSp>
      <p:cxnSp>
        <p:nvCxnSpPr>
          <p:cNvPr id="62" name="直接连接符 61"/>
          <p:cNvCxnSpPr/>
          <p:nvPr/>
        </p:nvCxnSpPr>
        <p:spPr>
          <a:xfrm>
            <a:off x="1059503" y="3915773"/>
            <a:ext cx="7024995"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40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500"/>
                            </p:stCondLst>
                            <p:childTnLst>
                              <p:par>
                                <p:cTn id="21" presetID="21" presetClass="entr" presetSubtype="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500"/>
                                        <p:tgtEl>
                                          <p:spTgt spid="6"/>
                                        </p:tgtEl>
                                      </p:cBhvr>
                                    </p:animEffect>
                                  </p:childTnLst>
                                </p:cTn>
                              </p:par>
                              <p:par>
                                <p:cTn id="24" presetID="21" presetClass="entr" presetSubtype="1" fill="hold" grpId="0" nodeType="withEffect">
                                  <p:stCondLst>
                                    <p:cond delay="200"/>
                                  </p:stCondLst>
                                  <p:childTnLst>
                                    <p:set>
                                      <p:cBhvr>
                                        <p:cTn id="25" dur="1" fill="hold">
                                          <p:stCondLst>
                                            <p:cond delay="0"/>
                                          </p:stCondLst>
                                        </p:cTn>
                                        <p:tgtEl>
                                          <p:spTgt spid="9"/>
                                        </p:tgtEl>
                                        <p:attrNameLst>
                                          <p:attrName>style.visibility</p:attrName>
                                        </p:attrNameLst>
                                      </p:cBhvr>
                                      <p:to>
                                        <p:strVal val="visible"/>
                                      </p:to>
                                    </p:set>
                                    <p:animEffect transition="in" filter="wheel(1)">
                                      <p:cBhvr>
                                        <p:cTn id="26" dur="500"/>
                                        <p:tgtEl>
                                          <p:spTgt spid="9"/>
                                        </p:tgtEl>
                                      </p:cBhvr>
                                    </p:animEffect>
                                  </p:childTnLst>
                                </p:cTn>
                              </p:par>
                              <p:par>
                                <p:cTn id="27" presetID="21" presetClass="entr" presetSubtype="1" fill="hold" grpId="0" nodeType="withEffect">
                                  <p:stCondLst>
                                    <p:cond delay="400"/>
                                  </p:stCondLst>
                                  <p:childTnLst>
                                    <p:set>
                                      <p:cBhvr>
                                        <p:cTn id="28" dur="1" fill="hold">
                                          <p:stCondLst>
                                            <p:cond delay="0"/>
                                          </p:stCondLst>
                                        </p:cTn>
                                        <p:tgtEl>
                                          <p:spTgt spid="12"/>
                                        </p:tgtEl>
                                        <p:attrNameLst>
                                          <p:attrName>style.visibility</p:attrName>
                                        </p:attrNameLst>
                                      </p:cBhvr>
                                      <p:to>
                                        <p:strVal val="visible"/>
                                      </p:to>
                                    </p:set>
                                    <p:animEffect transition="in" filter="wheel(1)">
                                      <p:cBhvr>
                                        <p:cTn id="29" dur="500"/>
                                        <p:tgtEl>
                                          <p:spTgt spid="12"/>
                                        </p:tgtEl>
                                      </p:cBhvr>
                                    </p:animEffect>
                                  </p:childTnLst>
                                </p:cTn>
                              </p:par>
                            </p:childTnLst>
                          </p:cTn>
                        </p:par>
                        <p:par>
                          <p:cTn id="30" fill="hold">
                            <p:stCondLst>
                              <p:cond delay="1000"/>
                            </p:stCondLst>
                            <p:childTnLst>
                              <p:par>
                                <p:cTn id="31" presetID="45" presetClass="entr" presetSubtype="0"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anim calcmode="lin" valueType="num">
                                      <p:cBhvr>
                                        <p:cTn id="34" dur="500" fill="hold"/>
                                        <p:tgtEl>
                                          <p:spTgt spid="25"/>
                                        </p:tgtEl>
                                        <p:attrNameLst>
                                          <p:attrName>ppt_w</p:attrName>
                                        </p:attrNameLst>
                                      </p:cBhvr>
                                      <p:tavLst>
                                        <p:tav tm="0" fmla="#ppt_w*sin(2.5*pi*$)">
                                          <p:val>
                                            <p:fltVal val="0"/>
                                          </p:val>
                                        </p:tav>
                                        <p:tav tm="100000">
                                          <p:val>
                                            <p:fltVal val="1"/>
                                          </p:val>
                                        </p:tav>
                                      </p:tavLst>
                                    </p:anim>
                                    <p:anim calcmode="lin" valueType="num">
                                      <p:cBhvr>
                                        <p:cTn id="35" dur="500" fill="hold"/>
                                        <p:tgtEl>
                                          <p:spTgt spid="25"/>
                                        </p:tgtEl>
                                        <p:attrNameLst>
                                          <p:attrName>ppt_h</p:attrName>
                                        </p:attrNameLst>
                                      </p:cBhvr>
                                      <p:tavLst>
                                        <p:tav tm="0">
                                          <p:val>
                                            <p:strVal val="#ppt_h"/>
                                          </p:val>
                                        </p:tav>
                                        <p:tav tm="100000">
                                          <p:val>
                                            <p:strVal val="#ppt_h"/>
                                          </p:val>
                                        </p:tav>
                                      </p:tavLst>
                                    </p:anim>
                                  </p:childTnLst>
                                </p:cTn>
                              </p:par>
                              <p:par>
                                <p:cTn id="36" presetID="53" presetClass="entr" presetSubtype="16" fill="hold" grpId="0" nodeType="withEffect">
                                  <p:stCondLst>
                                    <p:cond delay="0"/>
                                  </p:stCondLst>
                                  <p:iterate type="lt">
                                    <p:tmPct val="10000"/>
                                  </p:iterate>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par>
                          <p:cTn id="41" fill="hold">
                            <p:stCondLst>
                              <p:cond delay="2549"/>
                            </p:stCondLst>
                            <p:childTnLst>
                              <p:par>
                                <p:cTn id="42" presetID="16" presetClass="entr" presetSubtype="37" fill="hold" nodeType="after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barn(outVertical)">
                                      <p:cBhvr>
                                        <p:cTn id="44" dur="500"/>
                                        <p:tgtEl>
                                          <p:spTgt spid="53"/>
                                        </p:tgtEl>
                                      </p:cBhvr>
                                    </p:animEffect>
                                  </p:childTnLst>
                                </p:cTn>
                              </p:par>
                            </p:childTnLst>
                          </p:cTn>
                        </p:par>
                        <p:par>
                          <p:cTn id="45" fill="hold">
                            <p:stCondLst>
                              <p:cond delay="3049"/>
                            </p:stCondLst>
                            <p:childTnLst>
                              <p:par>
                                <p:cTn id="46" presetID="45" presetClass="entr" presetSubtype="0" fill="hold"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500"/>
                                        <p:tgtEl>
                                          <p:spTgt spid="43"/>
                                        </p:tgtEl>
                                      </p:cBhvr>
                                    </p:animEffect>
                                    <p:anim calcmode="lin" valueType="num">
                                      <p:cBhvr>
                                        <p:cTn id="49" dur="500" fill="hold"/>
                                        <p:tgtEl>
                                          <p:spTgt spid="43"/>
                                        </p:tgtEl>
                                        <p:attrNameLst>
                                          <p:attrName>ppt_w</p:attrName>
                                        </p:attrNameLst>
                                      </p:cBhvr>
                                      <p:tavLst>
                                        <p:tav tm="0" fmla="#ppt_w*sin(2.5*pi*$)">
                                          <p:val>
                                            <p:fltVal val="0"/>
                                          </p:val>
                                        </p:tav>
                                        <p:tav tm="100000">
                                          <p:val>
                                            <p:fltVal val="1"/>
                                          </p:val>
                                        </p:tav>
                                      </p:tavLst>
                                    </p:anim>
                                    <p:anim calcmode="lin" valueType="num">
                                      <p:cBhvr>
                                        <p:cTn id="50" dur="500" fill="hold"/>
                                        <p:tgtEl>
                                          <p:spTgt spid="43"/>
                                        </p:tgtEl>
                                        <p:attrNameLst>
                                          <p:attrName>ppt_h</p:attrName>
                                        </p:attrNameLst>
                                      </p:cBhvr>
                                      <p:tavLst>
                                        <p:tav tm="0">
                                          <p:val>
                                            <p:strVal val="#ppt_h"/>
                                          </p:val>
                                        </p:tav>
                                        <p:tav tm="100000">
                                          <p:val>
                                            <p:strVal val="#ppt_h"/>
                                          </p:val>
                                        </p:tav>
                                      </p:tavLst>
                                    </p:anim>
                                  </p:childTnLst>
                                </p:cTn>
                              </p:par>
                              <p:par>
                                <p:cTn id="51" presetID="53" presetClass="entr" presetSubtype="16" fill="hold" grpId="0" nodeType="withEffect">
                                  <p:stCondLst>
                                    <p:cond delay="0"/>
                                  </p:stCondLst>
                                  <p:iterate type="lt">
                                    <p:tmPct val="10000"/>
                                  </p:iterate>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Effect transition="in" filter="fade">
                                      <p:cBhvr>
                                        <p:cTn id="55" dur="500"/>
                                        <p:tgtEl>
                                          <p:spTgt spid="16"/>
                                        </p:tgtEl>
                                      </p:cBhvr>
                                    </p:animEffect>
                                  </p:childTnLst>
                                </p:cTn>
                              </p:par>
                            </p:childTnLst>
                          </p:cTn>
                        </p:par>
                        <p:par>
                          <p:cTn id="56" fill="hold">
                            <p:stCondLst>
                              <p:cond delay="3800"/>
                            </p:stCondLst>
                            <p:childTnLst>
                              <p:par>
                                <p:cTn id="57" presetID="16" presetClass="entr" presetSubtype="37" fill="hold"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barn(outVertical)">
                                      <p:cBhvr>
                                        <p:cTn id="59" dur="500"/>
                                        <p:tgtEl>
                                          <p:spTgt spid="56"/>
                                        </p:tgtEl>
                                      </p:cBhvr>
                                    </p:animEffect>
                                  </p:childTnLst>
                                </p:cTn>
                              </p:par>
                            </p:childTnLst>
                          </p:cTn>
                        </p:par>
                        <p:par>
                          <p:cTn id="60" fill="hold">
                            <p:stCondLst>
                              <p:cond delay="4300"/>
                            </p:stCondLst>
                            <p:childTnLst>
                              <p:par>
                                <p:cTn id="61" presetID="45" presetClass="entr" presetSubtype="0"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anim calcmode="lin" valueType="num">
                                      <p:cBhvr>
                                        <p:cTn id="64" dur="500" fill="hold"/>
                                        <p:tgtEl>
                                          <p:spTgt spid="17"/>
                                        </p:tgtEl>
                                        <p:attrNameLst>
                                          <p:attrName>ppt_w</p:attrName>
                                        </p:attrNameLst>
                                      </p:cBhvr>
                                      <p:tavLst>
                                        <p:tav tm="0" fmla="#ppt_w*sin(2.5*pi*$)">
                                          <p:val>
                                            <p:fltVal val="0"/>
                                          </p:val>
                                        </p:tav>
                                        <p:tav tm="100000">
                                          <p:val>
                                            <p:fltVal val="1"/>
                                          </p:val>
                                        </p:tav>
                                      </p:tavLst>
                                    </p:anim>
                                    <p:anim calcmode="lin" valueType="num">
                                      <p:cBhvr>
                                        <p:cTn id="65" dur="500" fill="hold"/>
                                        <p:tgtEl>
                                          <p:spTgt spid="17"/>
                                        </p:tgtEl>
                                        <p:attrNameLst>
                                          <p:attrName>ppt_h</p:attrName>
                                        </p:attrNameLst>
                                      </p:cBhvr>
                                      <p:tavLst>
                                        <p:tav tm="0">
                                          <p:val>
                                            <p:strVal val="#ppt_h"/>
                                          </p:val>
                                        </p:tav>
                                        <p:tav tm="100000">
                                          <p:val>
                                            <p:strVal val="#ppt_h"/>
                                          </p:val>
                                        </p:tav>
                                      </p:tavLst>
                                    </p:anim>
                                  </p:childTnLst>
                                </p:cTn>
                              </p:par>
                              <p:par>
                                <p:cTn id="66" presetID="53" presetClass="entr" presetSubtype="16" fill="hold" grpId="0" nodeType="withEffect">
                                  <p:stCondLst>
                                    <p:cond delay="0"/>
                                  </p:stCondLst>
                                  <p:iterate type="lt">
                                    <p:tmPct val="10000"/>
                                  </p:iterate>
                                  <p:childTnLst>
                                    <p:set>
                                      <p:cBhvr>
                                        <p:cTn id="67" dur="1" fill="hold">
                                          <p:stCondLst>
                                            <p:cond delay="0"/>
                                          </p:stCondLst>
                                        </p:cTn>
                                        <p:tgtEl>
                                          <p:spTgt spid="15"/>
                                        </p:tgtEl>
                                        <p:attrNameLst>
                                          <p:attrName>style.visibility</p:attrName>
                                        </p:attrNameLst>
                                      </p:cBhvr>
                                      <p:to>
                                        <p:strVal val="visible"/>
                                      </p:to>
                                    </p:set>
                                    <p:anim calcmode="lin" valueType="num">
                                      <p:cBhvr>
                                        <p:cTn id="68" dur="500" fill="hold"/>
                                        <p:tgtEl>
                                          <p:spTgt spid="15"/>
                                        </p:tgtEl>
                                        <p:attrNameLst>
                                          <p:attrName>ppt_w</p:attrName>
                                        </p:attrNameLst>
                                      </p:cBhvr>
                                      <p:tavLst>
                                        <p:tav tm="0">
                                          <p:val>
                                            <p:fltVal val="0"/>
                                          </p:val>
                                        </p:tav>
                                        <p:tav tm="100000">
                                          <p:val>
                                            <p:strVal val="#ppt_w"/>
                                          </p:val>
                                        </p:tav>
                                      </p:tavLst>
                                    </p:anim>
                                    <p:anim calcmode="lin" valueType="num">
                                      <p:cBhvr>
                                        <p:cTn id="69" dur="500" fill="hold"/>
                                        <p:tgtEl>
                                          <p:spTgt spid="15"/>
                                        </p:tgtEl>
                                        <p:attrNameLst>
                                          <p:attrName>ppt_h</p:attrName>
                                        </p:attrNameLst>
                                      </p:cBhvr>
                                      <p:tavLst>
                                        <p:tav tm="0">
                                          <p:val>
                                            <p:fltVal val="0"/>
                                          </p:val>
                                        </p:tav>
                                        <p:tav tm="100000">
                                          <p:val>
                                            <p:strVal val="#ppt_h"/>
                                          </p:val>
                                        </p:tav>
                                      </p:tavLst>
                                    </p:anim>
                                    <p:animEffect transition="in" filter="fade">
                                      <p:cBhvr>
                                        <p:cTn id="70" dur="500"/>
                                        <p:tgtEl>
                                          <p:spTgt spid="15"/>
                                        </p:tgtEl>
                                      </p:cBhvr>
                                    </p:animEffect>
                                  </p:childTnLst>
                                </p:cTn>
                              </p:par>
                            </p:childTnLst>
                          </p:cTn>
                        </p:par>
                        <p:par>
                          <p:cTn id="71" fill="hold">
                            <p:stCondLst>
                              <p:cond delay="5050"/>
                            </p:stCondLst>
                            <p:childTnLst>
                              <p:par>
                                <p:cTn id="72" presetID="16" presetClass="entr" presetSubtype="37" fill="hold"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barn(outVertical)">
                                      <p:cBhvr>
                                        <p:cTn id="74" dur="500"/>
                                        <p:tgtEl>
                                          <p:spTgt spid="59"/>
                                        </p:tgtEl>
                                      </p:cBhvr>
                                    </p:animEffect>
                                  </p:childTnLst>
                                </p:cTn>
                              </p:par>
                            </p:childTnLst>
                          </p:cTn>
                        </p:par>
                        <p:par>
                          <p:cTn id="75" fill="hold">
                            <p:stCondLst>
                              <p:cond delay="5550"/>
                            </p:stCondLst>
                            <p:childTnLst>
                              <p:par>
                                <p:cTn id="76" presetID="16" presetClass="entr" presetSubtype="37" fill="hold"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barn(outVertical)">
                                      <p:cBhvr>
                                        <p:cTn id="78" dur="500"/>
                                        <p:tgtEl>
                                          <p:spTgt spid="62"/>
                                        </p:tgtEl>
                                      </p:cBhvr>
                                    </p:animEffect>
                                  </p:childTnLst>
                                </p:cTn>
                              </p:par>
                            </p:childTnLst>
                          </p:cTn>
                        </p:par>
                        <p:par>
                          <p:cTn id="79" fill="hold">
                            <p:stCondLst>
                              <p:cond delay="6050"/>
                            </p:stCondLst>
                            <p:childTnLst>
                              <p:par>
                                <p:cTn id="80" presetID="16" presetClass="entr" presetSubtype="37"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barn(outVertical)">
                                      <p:cBhvr>
                                        <p:cTn id="8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P spid="11" grpId="0" animBg="1"/>
      <p:bldP spid="12" grpId="0" animBg="1"/>
      <p:bldP spid="13"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sp>
        <p:nvSpPr>
          <p:cNvPr id="3" name="椭圆 9"/>
          <p:cNvSpPr/>
          <p:nvPr/>
        </p:nvSpPr>
        <p:spPr>
          <a:xfrm>
            <a:off x="2240767" y="2729336"/>
            <a:ext cx="4675914" cy="1558567"/>
          </a:xfrm>
          <a:custGeom>
            <a:avLst/>
            <a:gdLst>
              <a:gd name="connsiteX0" fmla="*/ 0 w 6234551"/>
              <a:gd name="connsiteY0" fmla="*/ 1750412 h 3500824"/>
              <a:gd name="connsiteX1" fmla="*/ 3117276 w 6234551"/>
              <a:gd name="connsiteY1" fmla="*/ 0 h 3500824"/>
              <a:gd name="connsiteX2" fmla="*/ 6234552 w 6234551"/>
              <a:gd name="connsiteY2" fmla="*/ 1750412 h 3500824"/>
              <a:gd name="connsiteX3" fmla="*/ 3117276 w 6234551"/>
              <a:gd name="connsiteY3" fmla="*/ 3500824 h 3500824"/>
              <a:gd name="connsiteX4" fmla="*/ 0 w 6234551"/>
              <a:gd name="connsiteY4" fmla="*/ 1750412 h 3500824"/>
              <a:gd name="connsiteX0-1" fmla="*/ 3117276 w 6234552"/>
              <a:gd name="connsiteY0-2" fmla="*/ 0 h 3500824"/>
              <a:gd name="connsiteX1-3" fmla="*/ 6234552 w 6234552"/>
              <a:gd name="connsiteY1-4" fmla="*/ 1750412 h 3500824"/>
              <a:gd name="connsiteX2-5" fmla="*/ 3117276 w 6234552"/>
              <a:gd name="connsiteY2-6" fmla="*/ 3500824 h 3500824"/>
              <a:gd name="connsiteX3-7" fmla="*/ 0 w 6234552"/>
              <a:gd name="connsiteY3-8" fmla="*/ 1750412 h 3500824"/>
              <a:gd name="connsiteX4-9" fmla="*/ 3208716 w 6234552"/>
              <a:gd name="connsiteY4-10" fmla="*/ 91440 h 3500824"/>
              <a:gd name="connsiteX0-11" fmla="*/ 3117276 w 6234552"/>
              <a:gd name="connsiteY0-12" fmla="*/ 0 h 3500824"/>
              <a:gd name="connsiteX1-13" fmla="*/ 6234552 w 6234552"/>
              <a:gd name="connsiteY1-14" fmla="*/ 1750412 h 3500824"/>
              <a:gd name="connsiteX2-15" fmla="*/ 3117276 w 6234552"/>
              <a:gd name="connsiteY2-16" fmla="*/ 3500824 h 3500824"/>
              <a:gd name="connsiteX3-17" fmla="*/ 0 w 6234552"/>
              <a:gd name="connsiteY3-18" fmla="*/ 1750412 h 3500824"/>
              <a:gd name="connsiteX0-19" fmla="*/ 6234552 w 6234552"/>
              <a:gd name="connsiteY0-20" fmla="*/ 0 h 1750412"/>
              <a:gd name="connsiteX1-21" fmla="*/ 3117276 w 6234552"/>
              <a:gd name="connsiteY1-22" fmla="*/ 1750412 h 1750412"/>
              <a:gd name="connsiteX2-23" fmla="*/ 0 w 6234552"/>
              <a:gd name="connsiteY2-24" fmla="*/ 0 h 1750412"/>
            </a:gdLst>
            <a:ahLst/>
            <a:cxnLst>
              <a:cxn ang="0">
                <a:pos x="connsiteX0-1" y="connsiteY0-2"/>
              </a:cxn>
              <a:cxn ang="0">
                <a:pos x="connsiteX1-3" y="connsiteY1-4"/>
              </a:cxn>
              <a:cxn ang="0">
                <a:pos x="connsiteX2-5" y="connsiteY2-6"/>
              </a:cxn>
            </a:cxnLst>
            <a:rect l="l" t="t" r="r" b="b"/>
            <a:pathLst>
              <a:path w="6234552" h="1750412">
                <a:moveTo>
                  <a:pt x="6234552" y="0"/>
                </a:moveTo>
                <a:cubicBezTo>
                  <a:pt x="6234552" y="966726"/>
                  <a:pt x="4838900" y="1750412"/>
                  <a:pt x="3117276" y="1750412"/>
                </a:cubicBezTo>
                <a:cubicBezTo>
                  <a:pt x="1395652" y="1750412"/>
                  <a:pt x="0" y="966726"/>
                  <a:pt x="0" y="0"/>
                </a:cubicBezTo>
              </a:path>
            </a:pathLst>
          </a:custGeom>
          <a:noFill/>
          <a:ln w="12700">
            <a:solidFill>
              <a:schemeClr val="tx1">
                <a:lumMod val="65000"/>
                <a:lumOff val="35000"/>
              </a:schemeClr>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n-ea"/>
            </a:endParaRPr>
          </a:p>
        </p:txBody>
      </p:sp>
      <p:grpSp>
        <p:nvGrpSpPr>
          <p:cNvPr id="4" name="组合 3"/>
          <p:cNvGrpSpPr/>
          <p:nvPr/>
        </p:nvGrpSpPr>
        <p:grpSpPr>
          <a:xfrm>
            <a:off x="1754729" y="1655435"/>
            <a:ext cx="1304591" cy="1059614"/>
            <a:chOff x="3237545" y="4561747"/>
            <a:chExt cx="1146960" cy="1146960"/>
          </a:xfrm>
        </p:grpSpPr>
        <p:sp>
          <p:nvSpPr>
            <p:cNvPr id="6" name="圆角矩形 5"/>
            <p:cNvSpPr/>
            <p:nvPr/>
          </p:nvSpPr>
          <p:spPr>
            <a:xfrm>
              <a:off x="3237545" y="4561747"/>
              <a:ext cx="1146960" cy="1146960"/>
            </a:xfrm>
            <a:prstGeom prst="roundRect">
              <a:avLst>
                <a:gd name="adj" fmla="val 0"/>
              </a:avLst>
            </a:prstGeom>
            <a:solidFill>
              <a:srgbClr val="595959"/>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7" name="六边形 6"/>
            <p:cNvSpPr/>
            <p:nvPr/>
          </p:nvSpPr>
          <p:spPr>
            <a:xfrm>
              <a:off x="3305008" y="4637099"/>
              <a:ext cx="1012026" cy="996251"/>
            </a:xfrm>
            <a:prstGeom prst="hexagon">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8" name="组合 7"/>
          <p:cNvGrpSpPr/>
          <p:nvPr/>
        </p:nvGrpSpPr>
        <p:grpSpPr>
          <a:xfrm>
            <a:off x="6098129" y="1655435"/>
            <a:ext cx="1304591" cy="1059614"/>
            <a:chOff x="3237545" y="4561747"/>
            <a:chExt cx="1146960" cy="1146960"/>
          </a:xfrm>
        </p:grpSpPr>
        <p:sp>
          <p:nvSpPr>
            <p:cNvPr id="9" name="圆角矩形 8"/>
            <p:cNvSpPr/>
            <p:nvPr/>
          </p:nvSpPr>
          <p:spPr>
            <a:xfrm>
              <a:off x="3237545" y="4561747"/>
              <a:ext cx="1146960" cy="1146960"/>
            </a:xfrm>
            <a:prstGeom prst="roundRect">
              <a:avLst>
                <a:gd name="adj" fmla="val 0"/>
              </a:avLst>
            </a:prstGeom>
            <a:solidFill>
              <a:srgbClr val="0070C0"/>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0" name="六边形 9"/>
            <p:cNvSpPr/>
            <p:nvPr/>
          </p:nvSpPr>
          <p:spPr>
            <a:xfrm>
              <a:off x="3305008" y="4637099"/>
              <a:ext cx="1012026" cy="996251"/>
            </a:xfrm>
            <a:prstGeom prst="hexagon">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cxnSp>
        <p:nvCxnSpPr>
          <p:cNvPr id="11" name="直接箭头连接符 10"/>
          <p:cNvCxnSpPr/>
          <p:nvPr/>
        </p:nvCxnSpPr>
        <p:spPr>
          <a:xfrm>
            <a:off x="3249986" y="2192063"/>
            <a:ext cx="2643188" cy="0"/>
          </a:xfrm>
          <a:prstGeom prst="straightConnector1">
            <a:avLst/>
          </a:prstGeom>
          <a:ln w="19050">
            <a:solidFill>
              <a:schemeClr val="tx1">
                <a:lumMod val="65000"/>
                <a:lumOff val="35000"/>
              </a:schemeClr>
            </a:solidFill>
            <a:prstDash val="sysDot"/>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2561403" y="3328296"/>
            <a:ext cx="919089" cy="919089"/>
          </a:xfrm>
          <a:prstGeom prst="ellipse">
            <a:avLst/>
          </a:prstGeom>
          <a:solidFill>
            <a:schemeClr val="bg1">
              <a:lumMod val="95000"/>
            </a:schemeClr>
          </a:solidFill>
          <a:ln w="50800">
            <a:noFill/>
          </a:ln>
          <a:effectLst>
            <a:outerShdw blurRad="177800" dist="63500" dir="2700000" algn="tl" rotWithShape="0">
              <a:schemeClr val="tx1">
                <a:lumMod val="65000"/>
                <a:lumOff val="35000"/>
                <a:alpha val="25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mn-ea"/>
            </a:endParaRPr>
          </a:p>
        </p:txBody>
      </p:sp>
      <p:sp>
        <p:nvSpPr>
          <p:cNvPr id="13" name="椭圆 12"/>
          <p:cNvSpPr/>
          <p:nvPr/>
        </p:nvSpPr>
        <p:spPr>
          <a:xfrm>
            <a:off x="5676957" y="3328296"/>
            <a:ext cx="919089" cy="919089"/>
          </a:xfrm>
          <a:prstGeom prst="ellipse">
            <a:avLst/>
          </a:prstGeom>
          <a:solidFill>
            <a:schemeClr val="bg1">
              <a:lumMod val="95000"/>
            </a:schemeClr>
          </a:solidFill>
          <a:ln w="50800">
            <a:noFill/>
          </a:ln>
          <a:effectLst>
            <a:outerShdw blurRad="177800" dist="63500" dir="2700000" algn="tl" rotWithShape="0">
              <a:schemeClr val="tx1">
                <a:lumMod val="65000"/>
                <a:lumOff val="35000"/>
                <a:alpha val="25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mn-ea"/>
            </a:endParaRPr>
          </a:p>
        </p:txBody>
      </p:sp>
      <p:sp>
        <p:nvSpPr>
          <p:cNvPr id="14" name="椭圆 13"/>
          <p:cNvSpPr/>
          <p:nvPr/>
        </p:nvSpPr>
        <p:spPr>
          <a:xfrm>
            <a:off x="4119180" y="3764064"/>
            <a:ext cx="919089" cy="919089"/>
          </a:xfrm>
          <a:prstGeom prst="ellipse">
            <a:avLst/>
          </a:prstGeom>
          <a:solidFill>
            <a:schemeClr val="bg1">
              <a:lumMod val="95000"/>
            </a:schemeClr>
          </a:solidFill>
          <a:ln w="50800">
            <a:noFill/>
          </a:ln>
          <a:effectLst>
            <a:outerShdw blurRad="177800" dist="63500" dir="2700000" algn="tl" rotWithShape="0">
              <a:schemeClr val="tx1">
                <a:lumMod val="65000"/>
                <a:lumOff val="35000"/>
                <a:alpha val="25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mn-ea"/>
            </a:endParaRPr>
          </a:p>
        </p:txBody>
      </p:sp>
      <p:sp>
        <p:nvSpPr>
          <p:cNvPr id="15" name="文本框 24"/>
          <p:cNvSpPr txBox="1"/>
          <p:nvPr/>
        </p:nvSpPr>
        <p:spPr>
          <a:xfrm>
            <a:off x="3675488" y="1885157"/>
            <a:ext cx="1790756" cy="284693"/>
          </a:xfrm>
          <a:prstGeom prst="rect">
            <a:avLst/>
          </a:prstGeom>
          <a:noFill/>
        </p:spPr>
        <p:txBody>
          <a:bodyPr wrap="square" lIns="68580" tIns="34290" rIns="68580" bIns="34290" rtlCol="0">
            <a:spAutoFit/>
          </a:bodyPr>
          <a:lstStyle/>
          <a:p>
            <a:pPr algn="dist"/>
            <a:r>
              <a:rPr lang="zh-CN" altLang="en-US" dirty="0">
                <a:solidFill>
                  <a:schemeClr val="tx1">
                    <a:lumMod val="65000"/>
                    <a:lumOff val="35000"/>
                  </a:schemeClr>
                </a:solidFill>
                <a:latin typeface="+mn-ea"/>
              </a:rPr>
              <a:t>点击添加文本内容</a:t>
            </a:r>
            <a:endParaRPr lang="zh-CN" altLang="en-US" dirty="0">
              <a:solidFill>
                <a:schemeClr val="tx1">
                  <a:lumMod val="65000"/>
                  <a:lumOff val="35000"/>
                </a:schemeClr>
              </a:solidFill>
              <a:latin typeface="+mn-ea"/>
            </a:endParaRPr>
          </a:p>
        </p:txBody>
      </p:sp>
      <p:sp>
        <p:nvSpPr>
          <p:cNvPr id="16" name="文本框 25"/>
          <p:cNvSpPr txBox="1"/>
          <p:nvPr/>
        </p:nvSpPr>
        <p:spPr>
          <a:xfrm>
            <a:off x="3738263" y="3262366"/>
            <a:ext cx="1669733" cy="284693"/>
          </a:xfrm>
          <a:prstGeom prst="rect">
            <a:avLst/>
          </a:prstGeom>
          <a:noFill/>
        </p:spPr>
        <p:txBody>
          <a:bodyPr wrap="square" lIns="68580" tIns="34290" rIns="68580" bIns="34290" rtlCol="0">
            <a:spAutoFit/>
          </a:bodyPr>
          <a:lstStyle/>
          <a:p>
            <a:pPr algn="dist"/>
            <a:r>
              <a:rPr lang="zh-CN" altLang="en-US" dirty="0">
                <a:solidFill>
                  <a:schemeClr val="tx1">
                    <a:lumMod val="65000"/>
                    <a:lumOff val="35000"/>
                  </a:schemeClr>
                </a:solidFill>
                <a:latin typeface="+mn-ea"/>
              </a:rPr>
              <a:t>点击添加文本内容</a:t>
            </a:r>
            <a:endParaRPr lang="zh-CN" altLang="en-US" dirty="0">
              <a:solidFill>
                <a:schemeClr val="tx1">
                  <a:lumMod val="65000"/>
                  <a:lumOff val="35000"/>
                </a:schemeClr>
              </a:solidFill>
              <a:latin typeface="+mn-ea"/>
            </a:endParaRPr>
          </a:p>
        </p:txBody>
      </p:sp>
      <p:sp>
        <p:nvSpPr>
          <p:cNvPr id="17" name="文本框 27"/>
          <p:cNvSpPr txBox="1"/>
          <p:nvPr/>
        </p:nvSpPr>
        <p:spPr>
          <a:xfrm>
            <a:off x="1953753" y="1870869"/>
            <a:ext cx="906534" cy="561692"/>
          </a:xfrm>
          <a:prstGeom prst="rect">
            <a:avLst/>
          </a:prstGeom>
          <a:noFill/>
        </p:spPr>
        <p:txBody>
          <a:bodyPr wrap="square" lIns="68580" tIns="34290" rIns="68580" bIns="34290" rtlCol="0">
            <a:spAutoFit/>
          </a:bodyPr>
          <a:lstStyle/>
          <a:p>
            <a:pPr algn="ctr"/>
            <a:r>
              <a:rPr lang="zh-CN" altLang="en-US" sz="1600" b="1" dirty="0">
                <a:solidFill>
                  <a:srgbClr val="595959"/>
                </a:solidFill>
                <a:latin typeface="+mn-ea"/>
              </a:rPr>
              <a:t>添加</a:t>
            </a:r>
            <a:endParaRPr lang="en-US" altLang="zh-CN" sz="1600" b="1" dirty="0">
              <a:solidFill>
                <a:srgbClr val="595959"/>
              </a:solidFill>
              <a:latin typeface="+mn-ea"/>
            </a:endParaRPr>
          </a:p>
          <a:p>
            <a:pPr algn="ctr"/>
            <a:r>
              <a:rPr lang="zh-CN" altLang="en-US" sz="1600" b="1" dirty="0">
                <a:solidFill>
                  <a:srgbClr val="595959"/>
                </a:solidFill>
                <a:latin typeface="+mn-ea"/>
              </a:rPr>
              <a:t>关键词</a:t>
            </a:r>
            <a:endParaRPr lang="zh-CN" altLang="en-US" sz="1600" b="1" dirty="0">
              <a:solidFill>
                <a:srgbClr val="595959"/>
              </a:solidFill>
              <a:latin typeface="+mn-ea"/>
            </a:endParaRPr>
          </a:p>
        </p:txBody>
      </p:sp>
      <p:sp>
        <p:nvSpPr>
          <p:cNvPr id="19" name="文本框 30"/>
          <p:cNvSpPr txBox="1"/>
          <p:nvPr/>
        </p:nvSpPr>
        <p:spPr>
          <a:xfrm>
            <a:off x="6297153" y="1870869"/>
            <a:ext cx="906534" cy="561692"/>
          </a:xfrm>
          <a:prstGeom prst="rect">
            <a:avLst/>
          </a:prstGeom>
          <a:noFill/>
        </p:spPr>
        <p:txBody>
          <a:bodyPr wrap="square" lIns="68580" tIns="34290" rIns="68580" bIns="34290" rtlCol="0">
            <a:spAutoFit/>
          </a:bodyPr>
          <a:lstStyle/>
          <a:p>
            <a:pPr algn="ctr"/>
            <a:r>
              <a:rPr lang="zh-CN" altLang="en-US" sz="1600" b="1" dirty="0">
                <a:solidFill>
                  <a:srgbClr val="0070C0"/>
                </a:solidFill>
                <a:latin typeface="+mn-ea"/>
              </a:rPr>
              <a:t>添加</a:t>
            </a:r>
            <a:endParaRPr lang="en-US" altLang="zh-CN" sz="1600" b="1" dirty="0">
              <a:solidFill>
                <a:srgbClr val="0070C0"/>
              </a:solidFill>
              <a:latin typeface="+mn-ea"/>
            </a:endParaRPr>
          </a:p>
          <a:p>
            <a:pPr algn="ctr"/>
            <a:r>
              <a:rPr lang="zh-CN" altLang="en-US" sz="1600" b="1" dirty="0">
                <a:solidFill>
                  <a:srgbClr val="0070C0"/>
                </a:solidFill>
                <a:latin typeface="+mn-ea"/>
              </a:rPr>
              <a:t>关键词</a:t>
            </a:r>
            <a:endParaRPr lang="zh-CN" altLang="en-US" sz="1600" b="1" dirty="0">
              <a:solidFill>
                <a:srgbClr val="0070C0"/>
              </a:solidFill>
              <a:latin typeface="+mn-ea"/>
            </a:endParaRPr>
          </a:p>
        </p:txBody>
      </p:sp>
      <p:sp>
        <p:nvSpPr>
          <p:cNvPr id="21" name="文本框 33"/>
          <p:cNvSpPr txBox="1"/>
          <p:nvPr/>
        </p:nvSpPr>
        <p:spPr>
          <a:xfrm>
            <a:off x="2634450" y="3546494"/>
            <a:ext cx="739605" cy="500137"/>
          </a:xfrm>
          <a:prstGeom prst="rect">
            <a:avLst/>
          </a:prstGeom>
          <a:noFill/>
        </p:spPr>
        <p:txBody>
          <a:bodyPr wrap="square" lIns="68580" tIns="34290" rIns="68580" bIns="34290" rtlCol="0">
            <a:spAutoFit/>
          </a:bodyPr>
          <a:lstStyle/>
          <a:p>
            <a:pPr algn="ctr"/>
            <a:r>
              <a:rPr lang="zh-CN" altLang="en-US" dirty="0">
                <a:solidFill>
                  <a:schemeClr val="tx1">
                    <a:lumMod val="65000"/>
                    <a:lumOff val="35000"/>
                  </a:schemeClr>
                </a:solidFill>
                <a:latin typeface="+mn-ea"/>
              </a:rPr>
              <a:t>添加</a:t>
            </a:r>
            <a:endParaRPr lang="en-US" altLang="zh-CN" dirty="0">
              <a:solidFill>
                <a:schemeClr val="tx1">
                  <a:lumMod val="65000"/>
                  <a:lumOff val="35000"/>
                </a:schemeClr>
              </a:solidFill>
              <a:latin typeface="+mn-ea"/>
            </a:endParaRPr>
          </a:p>
          <a:p>
            <a:pPr algn="ctr"/>
            <a:r>
              <a:rPr lang="zh-CN" altLang="en-US" dirty="0">
                <a:solidFill>
                  <a:schemeClr val="tx1">
                    <a:lumMod val="65000"/>
                    <a:lumOff val="35000"/>
                  </a:schemeClr>
                </a:solidFill>
                <a:latin typeface="+mn-ea"/>
              </a:rPr>
              <a:t>关键词</a:t>
            </a:r>
            <a:endParaRPr lang="zh-CN" altLang="en-US" dirty="0">
              <a:solidFill>
                <a:schemeClr val="tx1">
                  <a:lumMod val="65000"/>
                  <a:lumOff val="35000"/>
                </a:schemeClr>
              </a:solidFill>
              <a:latin typeface="+mn-ea"/>
            </a:endParaRPr>
          </a:p>
        </p:txBody>
      </p:sp>
      <p:sp>
        <p:nvSpPr>
          <p:cNvPr id="22" name="文本框 34"/>
          <p:cNvSpPr txBox="1"/>
          <p:nvPr/>
        </p:nvSpPr>
        <p:spPr>
          <a:xfrm>
            <a:off x="4206540" y="3981235"/>
            <a:ext cx="739605" cy="500137"/>
          </a:xfrm>
          <a:prstGeom prst="rect">
            <a:avLst/>
          </a:prstGeom>
          <a:noFill/>
        </p:spPr>
        <p:txBody>
          <a:bodyPr wrap="square" lIns="68580" tIns="34290" rIns="68580" bIns="34290" rtlCol="0">
            <a:spAutoFit/>
          </a:bodyPr>
          <a:lstStyle/>
          <a:p>
            <a:pPr algn="ctr"/>
            <a:r>
              <a:rPr lang="zh-CN" altLang="en-US" dirty="0">
                <a:solidFill>
                  <a:schemeClr val="tx1">
                    <a:lumMod val="65000"/>
                    <a:lumOff val="35000"/>
                  </a:schemeClr>
                </a:solidFill>
                <a:latin typeface="+mn-ea"/>
              </a:rPr>
              <a:t>添加</a:t>
            </a:r>
            <a:endParaRPr lang="en-US" altLang="zh-CN" dirty="0">
              <a:solidFill>
                <a:schemeClr val="tx1">
                  <a:lumMod val="65000"/>
                  <a:lumOff val="35000"/>
                </a:schemeClr>
              </a:solidFill>
              <a:latin typeface="+mn-ea"/>
            </a:endParaRPr>
          </a:p>
          <a:p>
            <a:pPr algn="ctr"/>
            <a:r>
              <a:rPr lang="zh-CN" altLang="en-US" dirty="0">
                <a:solidFill>
                  <a:schemeClr val="tx1">
                    <a:lumMod val="65000"/>
                    <a:lumOff val="35000"/>
                  </a:schemeClr>
                </a:solidFill>
                <a:latin typeface="+mn-ea"/>
              </a:rPr>
              <a:t>关键词</a:t>
            </a:r>
            <a:endParaRPr lang="zh-CN" altLang="en-US" dirty="0">
              <a:solidFill>
                <a:schemeClr val="tx1">
                  <a:lumMod val="65000"/>
                  <a:lumOff val="35000"/>
                </a:schemeClr>
              </a:solidFill>
              <a:latin typeface="+mn-ea"/>
            </a:endParaRPr>
          </a:p>
        </p:txBody>
      </p:sp>
      <p:sp>
        <p:nvSpPr>
          <p:cNvPr id="23" name="文本框 35"/>
          <p:cNvSpPr txBox="1"/>
          <p:nvPr/>
        </p:nvSpPr>
        <p:spPr>
          <a:xfrm>
            <a:off x="5766699" y="3549873"/>
            <a:ext cx="739605" cy="500137"/>
          </a:xfrm>
          <a:prstGeom prst="rect">
            <a:avLst/>
          </a:prstGeom>
          <a:noFill/>
        </p:spPr>
        <p:txBody>
          <a:bodyPr wrap="square" lIns="68580" tIns="34290" rIns="68580" bIns="34290" rtlCol="0">
            <a:spAutoFit/>
          </a:bodyPr>
          <a:lstStyle/>
          <a:p>
            <a:pPr algn="ctr"/>
            <a:r>
              <a:rPr lang="zh-CN" altLang="en-US" dirty="0">
                <a:solidFill>
                  <a:schemeClr val="tx1">
                    <a:lumMod val="65000"/>
                    <a:lumOff val="35000"/>
                  </a:schemeClr>
                </a:solidFill>
                <a:latin typeface="+mn-ea"/>
              </a:rPr>
              <a:t>添加</a:t>
            </a:r>
            <a:endParaRPr lang="en-US" altLang="zh-CN" dirty="0">
              <a:solidFill>
                <a:schemeClr val="tx1">
                  <a:lumMod val="65000"/>
                  <a:lumOff val="35000"/>
                </a:schemeClr>
              </a:solidFill>
              <a:latin typeface="+mn-ea"/>
            </a:endParaRPr>
          </a:p>
          <a:p>
            <a:pPr algn="ctr"/>
            <a:r>
              <a:rPr lang="zh-CN" altLang="en-US" dirty="0">
                <a:solidFill>
                  <a:schemeClr val="tx1">
                    <a:lumMod val="65000"/>
                    <a:lumOff val="35000"/>
                  </a:schemeClr>
                </a:solidFill>
                <a:latin typeface="+mn-ea"/>
              </a:rPr>
              <a:t>关键词</a:t>
            </a:r>
            <a:endParaRPr lang="zh-CN" altLang="en-US" dirty="0">
              <a:solidFill>
                <a:schemeClr val="tx1">
                  <a:lumMod val="65000"/>
                  <a:lumOff val="35000"/>
                </a:schemeClr>
              </a:solidFill>
              <a:latin typeface="+mn-ea"/>
            </a:endParaRPr>
          </a:p>
        </p:txBody>
      </p:sp>
      <p:sp>
        <p:nvSpPr>
          <p:cNvPr id="24" name="文本框 37"/>
          <p:cNvSpPr txBox="1"/>
          <p:nvPr/>
        </p:nvSpPr>
        <p:spPr bwMode="auto">
          <a:xfrm>
            <a:off x="748192" y="990185"/>
            <a:ext cx="7627774" cy="460254"/>
          </a:xfrm>
          <a:prstGeom prst="rect">
            <a:avLst/>
          </a:prstGeom>
          <a:noFill/>
        </p:spPr>
        <p:txBody>
          <a:bodyPr wrap="square" lIns="68580" tIns="34290" rIns="68580" bIns="34290">
            <a:spAutoFit/>
          </a:bodyPr>
          <a:lstStyle/>
          <a:p>
            <a:pPr>
              <a:lnSpc>
                <a:spcPct val="150000"/>
              </a:lnSpc>
              <a:defRPr/>
            </a:pPr>
            <a:r>
              <a:rPr lang="zh-CN" altLang="en-US" sz="900" spc="75" dirty="0">
                <a:solidFill>
                  <a:schemeClr val="tx1">
                    <a:lumMod val="65000"/>
                    <a:lumOff val="35000"/>
                  </a:schemeClr>
                </a:solidFill>
                <a:latin typeface="+mn-ea"/>
              </a:rPr>
              <a:t>锐</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zh-CN" altLang="en-US" sz="900" spc="75" dirty="0">
              <a:solidFill>
                <a:schemeClr val="tx1">
                  <a:lumMod val="65000"/>
                  <a:lumOff val="35000"/>
                </a:schemeClr>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Vertical)">
                                          <p:cBhvr>
                                            <p:cTn id="7" dur="500"/>
                                            <p:tgtEl>
                                              <p:spTgt spid="24"/>
                                            </p:tgtEl>
                                          </p:cBhvr>
                                        </p:animEffect>
                                      </p:childTnLst>
                                    </p:cTn>
                                  </p:par>
                                </p:childTnLst>
                              </p:cTn>
                            </p:par>
                            <p:par>
                              <p:cTn id="8" fill="hold">
                                <p:stCondLst>
                                  <p:cond delay="500"/>
                                </p:stCondLst>
                                <p:childTnLst>
                                  <p:par>
                                    <p:cTn id="9" presetID="2" presetClass="entr" presetSubtype="4" accel="60000" fill="hold" nodeType="afterEffect" p14:presetBounceEnd="40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40000">
                                          <p:cBhvr additive="base">
                                            <p:cTn id="11"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accel="60000" fill="hold" nodeType="withEffect" p14:presetBounceEnd="40000">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14:bounceEnd="40000">
                                          <p:cBhvr additive="base">
                                            <p:cTn id="15" dur="50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iterate type="lt">
                                        <p:tmPct val="10000"/>
                                      </p:iterate>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1700"/>
                                </p:stCondLst>
                                <p:childTnLst>
                                  <p:par>
                                    <p:cTn id="24" presetID="22" presetClass="entr" presetSubtype="8"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1000"/>
                                            <p:tgtEl>
                                              <p:spTgt spid="3"/>
                                            </p:tgtEl>
                                          </p:cBhvr>
                                        </p:animEffect>
                                      </p:childTnLst>
                                    </p:cTn>
                                  </p:par>
                                  <p:par>
                                    <p:cTn id="27" presetID="53" presetClass="entr" presetSubtype="16" fill="hold" grpId="0" nodeType="withEffect">
                                      <p:stCondLst>
                                        <p:cond delay="0"/>
                                      </p:stCondLst>
                                      <p:iterate type="lt">
                                        <p:tmPct val="10000"/>
                                      </p:iterate>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par>
                              <p:cTn id="32" fill="hold">
                                <p:stCondLst>
                                  <p:cond delay="2700"/>
                                </p:stCondLst>
                                <p:childTnLst>
                                  <p:par>
                                    <p:cTn id="33" presetID="53" presetClass="entr" presetSubtype="16" fill="hold" grpId="0" nodeType="afterEffect">
                                      <p:stCondLst>
                                        <p:cond delay="0"/>
                                      </p:stCondLst>
                                      <p:iterate type="lt">
                                        <p:tmPct val="10000"/>
                                      </p:iterate>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par>
                              <p:cTn id="38" fill="hold">
                                <p:stCondLst>
                                  <p:cond delay="34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childTnLst>
                              </p:cTn>
                            </p:par>
                            <p:par>
                              <p:cTn id="54" fill="hold">
                                <p:stCondLst>
                                  <p:cond delay="3900"/>
                                </p:stCondLst>
                                <p:childTnLst>
                                  <p:par>
                                    <p:cTn id="55" presetID="16" presetClass="entr" presetSubtype="37"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arn(outVertical)">
                                          <p:cBhvr>
                                            <p:cTn id="57" dur="500"/>
                                            <p:tgtEl>
                                              <p:spTgt spid="21"/>
                                            </p:tgtEl>
                                          </p:cBhvr>
                                        </p:animEffect>
                                      </p:childTnLst>
                                    </p:cTn>
                                  </p:par>
                                  <p:par>
                                    <p:cTn id="58" presetID="16" presetClass="entr" presetSubtype="37"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arn(outVertical)">
                                          <p:cBhvr>
                                            <p:cTn id="60" dur="500"/>
                                            <p:tgtEl>
                                              <p:spTgt spid="22"/>
                                            </p:tgtEl>
                                          </p:cBhvr>
                                        </p:animEffect>
                                      </p:childTnLst>
                                    </p:cTn>
                                  </p:par>
                                  <p:par>
                                    <p:cTn id="61" presetID="16" presetClass="entr" presetSubtype="37"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barn(outVertical)">
                                          <p:cBhvr>
                                            <p:cTn id="63" dur="500"/>
                                            <p:tgtEl>
                                              <p:spTgt spid="23"/>
                                            </p:tgtEl>
                                          </p:cBhvr>
                                        </p:animEffect>
                                      </p:childTnLst>
                                    </p:cTn>
                                  </p:par>
                                </p:childTnLst>
                              </p:cTn>
                            </p:par>
                            <p:par>
                              <p:cTn id="64" fill="hold">
                                <p:stCondLst>
                                  <p:cond delay="4400"/>
                                </p:stCondLst>
                                <p:childTnLst>
                                  <p:par>
                                    <p:cTn id="65" presetID="22" presetClass="entr" presetSubtype="8" fill="hold"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left)">
                                          <p:cBhvr>
                                            <p:cTn id="67" dur="500"/>
                                            <p:tgtEl>
                                              <p:spTgt spid="11"/>
                                            </p:tgtEl>
                                          </p:cBhvr>
                                        </p:animEffect>
                                      </p:childTnLst>
                                    </p:cTn>
                                  </p:par>
                                  <p:par>
                                    <p:cTn id="68" presetID="53" presetClass="entr" presetSubtype="16" fill="hold" grpId="0" nodeType="withEffect">
                                      <p:stCondLst>
                                        <p:cond delay="0"/>
                                      </p:stCondLst>
                                      <p:iterate type="lt">
                                        <p:tmPct val="10000"/>
                                      </p:iterate>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animEffect transition="in" filter="fade">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P spid="15" grpId="0"/>
          <p:bldP spid="16" grpId="0"/>
          <p:bldP spid="17" grpId="0"/>
          <p:bldP spid="19" grpId="0"/>
          <p:bldP spid="21" grpId="0"/>
          <p:bldP spid="22" grpId="0"/>
          <p:bldP spid="23" grpId="0"/>
          <p:bldP spid="2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Vertical)">
                                          <p:cBhvr>
                                            <p:cTn id="7" dur="500"/>
                                            <p:tgtEl>
                                              <p:spTgt spid="24"/>
                                            </p:tgtEl>
                                          </p:cBhvr>
                                        </p:animEffect>
                                      </p:childTnLst>
                                    </p:cTn>
                                  </p:par>
                                </p:childTnLst>
                              </p:cTn>
                            </p:par>
                            <p:par>
                              <p:cTn id="8" fill="hold">
                                <p:stCondLst>
                                  <p:cond delay="500"/>
                                </p:stCondLst>
                                <p:childTnLst>
                                  <p:par>
                                    <p:cTn id="9" presetID="2" presetClass="entr" presetSubtype="4" accel="6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accel="6000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iterate type="lt">
                                        <p:tmPct val="10000"/>
                                      </p:iterate>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1700"/>
                                </p:stCondLst>
                                <p:childTnLst>
                                  <p:par>
                                    <p:cTn id="24" presetID="22" presetClass="entr" presetSubtype="8"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1000"/>
                                            <p:tgtEl>
                                              <p:spTgt spid="3"/>
                                            </p:tgtEl>
                                          </p:cBhvr>
                                        </p:animEffect>
                                      </p:childTnLst>
                                    </p:cTn>
                                  </p:par>
                                  <p:par>
                                    <p:cTn id="27" presetID="53" presetClass="entr" presetSubtype="16" fill="hold" grpId="0" nodeType="withEffect">
                                      <p:stCondLst>
                                        <p:cond delay="0"/>
                                      </p:stCondLst>
                                      <p:iterate type="lt">
                                        <p:tmPct val="10000"/>
                                      </p:iterate>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par>
                              <p:cTn id="32" fill="hold">
                                <p:stCondLst>
                                  <p:cond delay="2700"/>
                                </p:stCondLst>
                                <p:childTnLst>
                                  <p:par>
                                    <p:cTn id="33" presetID="53" presetClass="entr" presetSubtype="16" fill="hold" grpId="0" nodeType="afterEffect">
                                      <p:stCondLst>
                                        <p:cond delay="0"/>
                                      </p:stCondLst>
                                      <p:iterate type="lt">
                                        <p:tmPct val="10000"/>
                                      </p:iterate>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par>
                              <p:cTn id="38" fill="hold">
                                <p:stCondLst>
                                  <p:cond delay="34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childTnLst>
                              </p:cTn>
                            </p:par>
                            <p:par>
                              <p:cTn id="54" fill="hold">
                                <p:stCondLst>
                                  <p:cond delay="3900"/>
                                </p:stCondLst>
                                <p:childTnLst>
                                  <p:par>
                                    <p:cTn id="55" presetID="16" presetClass="entr" presetSubtype="37"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arn(outVertical)">
                                          <p:cBhvr>
                                            <p:cTn id="57" dur="500"/>
                                            <p:tgtEl>
                                              <p:spTgt spid="21"/>
                                            </p:tgtEl>
                                          </p:cBhvr>
                                        </p:animEffect>
                                      </p:childTnLst>
                                    </p:cTn>
                                  </p:par>
                                  <p:par>
                                    <p:cTn id="58" presetID="16" presetClass="entr" presetSubtype="37"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arn(outVertical)">
                                          <p:cBhvr>
                                            <p:cTn id="60" dur="500"/>
                                            <p:tgtEl>
                                              <p:spTgt spid="22"/>
                                            </p:tgtEl>
                                          </p:cBhvr>
                                        </p:animEffect>
                                      </p:childTnLst>
                                    </p:cTn>
                                  </p:par>
                                  <p:par>
                                    <p:cTn id="61" presetID="16" presetClass="entr" presetSubtype="37"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barn(outVertical)">
                                          <p:cBhvr>
                                            <p:cTn id="63" dur="500"/>
                                            <p:tgtEl>
                                              <p:spTgt spid="23"/>
                                            </p:tgtEl>
                                          </p:cBhvr>
                                        </p:animEffect>
                                      </p:childTnLst>
                                    </p:cTn>
                                  </p:par>
                                </p:childTnLst>
                              </p:cTn>
                            </p:par>
                            <p:par>
                              <p:cTn id="64" fill="hold">
                                <p:stCondLst>
                                  <p:cond delay="4400"/>
                                </p:stCondLst>
                                <p:childTnLst>
                                  <p:par>
                                    <p:cTn id="65" presetID="22" presetClass="entr" presetSubtype="8" fill="hold"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left)">
                                          <p:cBhvr>
                                            <p:cTn id="67" dur="500"/>
                                            <p:tgtEl>
                                              <p:spTgt spid="11"/>
                                            </p:tgtEl>
                                          </p:cBhvr>
                                        </p:animEffect>
                                      </p:childTnLst>
                                    </p:cTn>
                                  </p:par>
                                  <p:par>
                                    <p:cTn id="68" presetID="53" presetClass="entr" presetSubtype="16" fill="hold" grpId="0" nodeType="withEffect">
                                      <p:stCondLst>
                                        <p:cond delay="0"/>
                                      </p:stCondLst>
                                      <p:iterate type="lt">
                                        <p:tmPct val="10000"/>
                                      </p:iterate>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animEffect transition="in" filter="fade">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P spid="15" grpId="0"/>
          <p:bldP spid="16" grpId="0"/>
          <p:bldP spid="17" grpId="0"/>
          <p:bldP spid="19" grpId="0"/>
          <p:bldP spid="21" grpId="0"/>
          <p:bldP spid="22" grpId="0"/>
          <p:bldP spid="23" grpId="0"/>
          <p:bldP spid="24"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45002" y="1249593"/>
            <a:ext cx="1788430" cy="1788430"/>
            <a:chOff x="4240335" y="3008435"/>
            <a:chExt cx="3711332" cy="3711332"/>
          </a:xfrm>
        </p:grpSpPr>
        <p:sp>
          <p:nvSpPr>
            <p:cNvPr id="3" name="椭圆 2"/>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4" name="组合 3"/>
            <p:cNvGrpSpPr/>
            <p:nvPr/>
          </p:nvGrpSpPr>
          <p:grpSpPr>
            <a:xfrm>
              <a:off x="4710169" y="3478269"/>
              <a:ext cx="2771663" cy="2771663"/>
              <a:chOff x="2193191" y="1899415"/>
              <a:chExt cx="2421376" cy="2421376"/>
            </a:xfrm>
            <a:effectLst/>
          </p:grpSpPr>
          <p:sp>
            <p:nvSpPr>
              <p:cNvPr id="5" name="椭圆 4"/>
              <p:cNvSpPr/>
              <p:nvPr/>
            </p:nvSpPr>
            <p:spPr>
              <a:xfrm>
                <a:off x="2193191" y="1899415"/>
                <a:ext cx="2421376" cy="2421376"/>
              </a:xfrm>
              <a:prstGeom prst="ellipse">
                <a:avLst/>
              </a:prstGeom>
              <a:solidFill>
                <a:srgbClr val="0070C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6" name="椭圆 5"/>
              <p:cNvSpPr/>
              <p:nvPr/>
            </p:nvSpPr>
            <p:spPr>
              <a:xfrm>
                <a:off x="2345502" y="2051726"/>
                <a:ext cx="2116756" cy="2116756"/>
              </a:xfrm>
              <a:prstGeom prst="ellipse">
                <a:avLst/>
              </a:prstGeom>
              <a:solidFill>
                <a:schemeClr val="bg1">
                  <a:lumMod val="95000"/>
                </a:schemeClr>
              </a:solidFill>
              <a:ln w="50800">
                <a:noFill/>
              </a:ln>
              <a:effectLst>
                <a:outerShdw blurRad="152400" dist="63500" dir="2700000" algn="tl" rotWithShape="0">
                  <a:schemeClr val="accent3">
                    <a:lumMod val="50000"/>
                    <a:alpha val="64000"/>
                  </a:schemeClr>
                </a:outerShdw>
              </a:effectLst>
              <a:scene3d>
                <a:camera prst="orthographicFront"/>
                <a:lightRig rig="threePt" dir="t"/>
              </a:scene3d>
              <a:sp3d prstMaterial="softEdge">
                <a:bevelT w="82550" h="25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grpSp>
      <p:sp>
        <p:nvSpPr>
          <p:cNvPr id="14" name="圆角矩形 13"/>
          <p:cNvSpPr/>
          <p:nvPr/>
        </p:nvSpPr>
        <p:spPr>
          <a:xfrm>
            <a:off x="3001095" y="3284307"/>
            <a:ext cx="5128673"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16" name="文本框 15"/>
          <p:cNvSpPr txBox="1"/>
          <p:nvPr/>
        </p:nvSpPr>
        <p:spPr>
          <a:xfrm>
            <a:off x="2891915" y="1569133"/>
            <a:ext cx="3603777" cy="1177245"/>
          </a:xfrm>
          <a:prstGeom prst="rect">
            <a:avLst/>
          </a:prstGeom>
          <a:noFill/>
        </p:spPr>
        <p:txBody>
          <a:bodyPr wrap="square" lIns="68580" tIns="34290" rIns="68580" bIns="34290" rtlCol="0">
            <a:spAutoFit/>
          </a:bodyPr>
          <a:lstStyle/>
          <a:p>
            <a:r>
              <a:rPr lang="en-US" altLang="zh-CN" sz="7200" dirty="0">
                <a:solidFill>
                  <a:srgbClr val="0070C0"/>
                </a:solidFill>
                <a:latin typeface="Impact" panose="020B0806030902050204" pitchFamily="34" charset="0"/>
              </a:rPr>
              <a:t>PART 04</a:t>
            </a:r>
            <a:endParaRPr lang="zh-CN" altLang="en-US" sz="7200" dirty="0">
              <a:solidFill>
                <a:srgbClr val="0070C0"/>
              </a:solidFill>
              <a:latin typeface="Impact" panose="020B0806030902050204" pitchFamily="34" charset="0"/>
            </a:endParaRPr>
          </a:p>
        </p:txBody>
      </p:sp>
      <p:sp>
        <p:nvSpPr>
          <p:cNvPr id="18" name="文本框 17"/>
          <p:cNvSpPr txBox="1"/>
          <p:nvPr/>
        </p:nvSpPr>
        <p:spPr>
          <a:xfrm>
            <a:off x="2899391" y="2833300"/>
            <a:ext cx="2486156" cy="400110"/>
          </a:xfrm>
          <a:prstGeom prst="rect">
            <a:avLst/>
          </a:prstGeom>
          <a:noFill/>
        </p:spPr>
        <p:txBody>
          <a:bodyPr wrap="square" rtlCol="0">
            <a:spAutoFit/>
          </a:bodyPr>
          <a:lstStyle/>
          <a:p>
            <a:r>
              <a:rPr lang="zh-CN" altLang="en-US" sz="2000" b="1" dirty="0">
                <a:solidFill>
                  <a:schemeClr val="tx1">
                    <a:lumMod val="75000"/>
                    <a:lumOff val="25000"/>
                  </a:schemeClr>
                </a:solidFill>
                <a:latin typeface="ITC Avant Garde Std Bk" panose="020B0502020202020204" pitchFamily="34" charset="0"/>
              </a:rPr>
              <a:t>点击添加标题内容</a:t>
            </a:r>
            <a:endParaRPr lang="en-US" altLang="zh-CN" sz="2000" b="1" dirty="0">
              <a:solidFill>
                <a:schemeClr val="tx1">
                  <a:lumMod val="75000"/>
                  <a:lumOff val="25000"/>
                </a:schemeClr>
              </a:solidFill>
              <a:latin typeface="ITC Avant Garde Std Bk" panose="020B0502020202020204" pitchFamily="34" charset="0"/>
            </a:endParaRPr>
          </a:p>
        </p:txBody>
      </p:sp>
      <p:sp>
        <p:nvSpPr>
          <p:cNvPr id="20" name="文本框 19"/>
          <p:cNvSpPr txBox="1"/>
          <p:nvPr/>
        </p:nvSpPr>
        <p:spPr bwMode="auto">
          <a:xfrm>
            <a:off x="2926288" y="3383092"/>
            <a:ext cx="5203480" cy="623248"/>
          </a:xfrm>
          <a:prstGeom prst="rect">
            <a:avLst/>
          </a:prstGeom>
          <a:noFill/>
        </p:spPr>
        <p:txBody>
          <a:bodyPr wrap="square" lIns="68580" tIns="34290" rIns="68580" bIns="34290">
            <a:spAutoFit/>
          </a:bodyPr>
          <a:lstStyle/>
          <a:p>
            <a:pPr>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详细内容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点击输入本栏的具体文字，简明扼要的说明分项内容，此为概念图解，请根据您的具体内容酌情修改。详细内容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1808118" y="1956295"/>
            <a:ext cx="518562" cy="353252"/>
            <a:chOff x="4895160" y="4287159"/>
            <a:chExt cx="571418" cy="389258"/>
          </a:xfrm>
          <a:solidFill>
            <a:srgbClr val="0070C0"/>
          </a:solidFill>
        </p:grpSpPr>
        <p:sp>
          <p:nvSpPr>
            <p:cNvPr id="30"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1"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2"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3"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4"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5"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6"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7"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8"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80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300"/>
                            </p:stCondLst>
                            <p:childTnLst>
                              <p:par>
                                <p:cTn id="15" presetID="2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1800"/>
                            </p:stCondLst>
                            <p:childTnLst>
                              <p:par>
                                <p:cTn id="19" presetID="22" presetClass="entr" presetSubtype="2" fill="hold" grpId="0" nodeType="afterEffect">
                                  <p:stCondLst>
                                    <p:cond delay="0"/>
                                  </p:stCondLst>
                                  <p:iterate type="lt">
                                    <p:tmPct val="4878"/>
                                  </p:iterate>
                                  <p:childTnLst>
                                    <p:set>
                                      <p:cBhvr>
                                        <p:cTn id="20" dur="1" fill="hold">
                                          <p:stCondLst>
                                            <p:cond delay="0"/>
                                          </p:stCondLst>
                                        </p:cTn>
                                        <p:tgtEl>
                                          <p:spTgt spid="20"/>
                                        </p:tgtEl>
                                        <p:attrNameLst>
                                          <p:attrName>style.visibility</p:attrName>
                                        </p:attrNameLst>
                                      </p:cBhvr>
                                      <p:to>
                                        <p:strVal val="visible"/>
                                      </p:to>
                                    </p:set>
                                    <p:animEffect transition="in" filter="wipe(righ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grpSp>
        <p:nvGrpSpPr>
          <p:cNvPr id="67" name="组合 66"/>
          <p:cNvGrpSpPr/>
          <p:nvPr/>
        </p:nvGrpSpPr>
        <p:grpSpPr>
          <a:xfrm>
            <a:off x="788592" y="1130040"/>
            <a:ext cx="2251867" cy="2251867"/>
            <a:chOff x="1661810" y="1568370"/>
            <a:chExt cx="3780526" cy="3780526"/>
          </a:xfrm>
        </p:grpSpPr>
        <p:sp>
          <p:nvSpPr>
            <p:cNvPr id="68" name="椭圆 67"/>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tileRect/>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aphicFrame>
          <p:nvGraphicFramePr>
            <p:cNvPr id="69" name="图表 68"/>
            <p:cNvGraphicFramePr/>
            <p:nvPr/>
          </p:nvGraphicFramePr>
          <p:xfrm>
            <a:off x="1847273" y="1994285"/>
            <a:ext cx="3409603" cy="2928698"/>
          </p:xfrm>
          <a:graphic>
            <a:graphicData uri="http://schemas.openxmlformats.org/drawingml/2006/chart">
              <c:chart xmlns:c="http://schemas.openxmlformats.org/drawingml/2006/chart" xmlns:r="http://schemas.openxmlformats.org/officeDocument/2006/relationships" r:id="rId1"/>
            </a:graphicData>
          </a:graphic>
        </p:graphicFrame>
        <p:sp>
          <p:nvSpPr>
            <p:cNvPr id="70" name="椭圆 69"/>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71" name="椭圆 70"/>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sp>
        <p:nvSpPr>
          <p:cNvPr id="72" name="矩形 71"/>
          <p:cNvSpPr/>
          <p:nvPr/>
        </p:nvSpPr>
        <p:spPr>
          <a:xfrm>
            <a:off x="1442902" y="1946173"/>
            <a:ext cx="919162" cy="623248"/>
          </a:xfrm>
          <a:prstGeom prst="rect">
            <a:avLst/>
          </a:prstGeom>
        </p:spPr>
        <p:txBody>
          <a:bodyPr wrap="none" lIns="68580" tIns="34290" rIns="68580" bIns="34290">
            <a:spAutoFit/>
          </a:bodyPr>
          <a:lstStyle/>
          <a:p>
            <a:pPr algn="ctr"/>
            <a:r>
              <a:rPr lang="en-US" altLang="zh-CN" sz="3600" dirty="0">
                <a:solidFill>
                  <a:schemeClr val="tx1">
                    <a:lumMod val="65000"/>
                    <a:lumOff val="35000"/>
                  </a:schemeClr>
                </a:solidFill>
                <a:latin typeface="+mn-ea"/>
              </a:rPr>
              <a:t>60</a:t>
            </a:r>
            <a:r>
              <a:rPr lang="en-US" altLang="zh-CN" sz="2100" dirty="0">
                <a:solidFill>
                  <a:schemeClr val="tx1">
                    <a:lumMod val="65000"/>
                    <a:lumOff val="35000"/>
                  </a:schemeClr>
                </a:solidFill>
                <a:latin typeface="+mn-ea"/>
              </a:rPr>
              <a:t>%</a:t>
            </a:r>
            <a:endParaRPr lang="zh-CN" altLang="en-US" sz="700" dirty="0">
              <a:solidFill>
                <a:schemeClr val="tx1">
                  <a:lumMod val="65000"/>
                  <a:lumOff val="35000"/>
                </a:schemeClr>
              </a:solidFill>
              <a:latin typeface="+mn-ea"/>
            </a:endParaRPr>
          </a:p>
        </p:txBody>
      </p:sp>
      <p:sp>
        <p:nvSpPr>
          <p:cNvPr id="73" name="椭圆 72"/>
          <p:cNvSpPr/>
          <p:nvPr/>
        </p:nvSpPr>
        <p:spPr>
          <a:xfrm>
            <a:off x="1434162" y="2784392"/>
            <a:ext cx="145453" cy="145454"/>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74" name="组合 73"/>
          <p:cNvGrpSpPr/>
          <p:nvPr/>
        </p:nvGrpSpPr>
        <p:grpSpPr>
          <a:xfrm>
            <a:off x="1008335" y="3360632"/>
            <a:ext cx="1761990" cy="1189815"/>
            <a:chOff x="1502659" y="4629752"/>
            <a:chExt cx="2067969" cy="1586420"/>
          </a:xfrm>
        </p:grpSpPr>
        <p:sp>
          <p:nvSpPr>
            <p:cNvPr id="75" name="文本框 22"/>
            <p:cNvSpPr txBox="1"/>
            <p:nvPr/>
          </p:nvSpPr>
          <p:spPr bwMode="auto">
            <a:xfrm>
              <a:off x="1502659" y="5017724"/>
              <a:ext cx="2067969" cy="1198448"/>
            </a:xfrm>
            <a:prstGeom prst="rect">
              <a:avLst/>
            </a:prstGeom>
            <a:noFill/>
          </p:spPr>
          <p:txBody>
            <a:bodyPr wrap="square">
              <a:spAutoFit/>
            </a:bodyPr>
            <a:lstStyle/>
            <a:p>
              <a:pPr>
                <a:lnSpc>
                  <a:spcPct val="150000"/>
                </a:lnSpc>
                <a:defRP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zh-CN" altLang="en-US" sz="900" spc="75" dirty="0">
                <a:solidFill>
                  <a:schemeClr val="tx1">
                    <a:lumMod val="65000"/>
                    <a:lumOff val="35000"/>
                  </a:schemeClr>
                </a:solidFill>
                <a:latin typeface="+mn-ea"/>
              </a:endParaRPr>
            </a:p>
          </p:txBody>
        </p:sp>
        <p:sp>
          <p:nvSpPr>
            <p:cNvPr id="76" name="文本框 23"/>
            <p:cNvSpPr txBox="1"/>
            <p:nvPr/>
          </p:nvSpPr>
          <p:spPr bwMode="auto">
            <a:xfrm>
              <a:off x="1555948" y="4629752"/>
              <a:ext cx="1961390" cy="430886"/>
            </a:xfrm>
            <a:prstGeom prst="rect">
              <a:avLst/>
            </a:prstGeom>
            <a:noFill/>
          </p:spPr>
          <p:txBody>
            <a:bodyPr wrap="square">
              <a:spAutoFit/>
            </a:bodyPr>
            <a:lstStyle/>
            <a:p>
              <a:pPr algn="ctr">
                <a:defRPr/>
              </a:pPr>
              <a:r>
                <a:rPr lang="zh-CN" altLang="en-US" sz="1500" b="1" spc="75" dirty="0">
                  <a:solidFill>
                    <a:schemeClr val="tx1">
                      <a:lumMod val="65000"/>
                      <a:lumOff val="35000"/>
                    </a:schemeClr>
                  </a:solidFill>
                  <a:latin typeface="+mn-ea"/>
                </a:rPr>
                <a:t>在此添加标题</a:t>
              </a:r>
              <a:endParaRPr lang="zh-CN" altLang="en-US" sz="1500" b="1" spc="75" dirty="0">
                <a:solidFill>
                  <a:schemeClr val="tx1">
                    <a:lumMod val="65000"/>
                    <a:lumOff val="35000"/>
                  </a:schemeClr>
                </a:solidFill>
                <a:latin typeface="+mn-ea"/>
              </a:endParaRPr>
            </a:p>
          </p:txBody>
        </p:sp>
        <p:cxnSp>
          <p:nvCxnSpPr>
            <p:cNvPr id="77" name="直接连接符 76"/>
            <p:cNvCxnSpPr/>
            <p:nvPr/>
          </p:nvCxnSpPr>
          <p:spPr>
            <a:xfrm>
              <a:off x="1622653" y="5002128"/>
              <a:ext cx="1813787"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78" name="组合 77"/>
          <p:cNvGrpSpPr/>
          <p:nvPr/>
        </p:nvGrpSpPr>
        <p:grpSpPr>
          <a:xfrm>
            <a:off x="3446067" y="1130040"/>
            <a:ext cx="2251867" cy="2251867"/>
            <a:chOff x="1661810" y="1568370"/>
            <a:chExt cx="3780526" cy="3780526"/>
          </a:xfrm>
        </p:grpSpPr>
        <p:sp>
          <p:nvSpPr>
            <p:cNvPr id="79" name="椭圆 78"/>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tileRect/>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aphicFrame>
          <p:nvGraphicFramePr>
            <p:cNvPr id="80" name="图表 79"/>
            <p:cNvGraphicFramePr/>
            <p:nvPr/>
          </p:nvGraphicFramePr>
          <p:xfrm>
            <a:off x="1847273" y="1994285"/>
            <a:ext cx="3409603" cy="2928698"/>
          </p:xfrm>
          <a:graphic>
            <a:graphicData uri="http://schemas.openxmlformats.org/drawingml/2006/chart">
              <c:chart xmlns:c="http://schemas.openxmlformats.org/drawingml/2006/chart" xmlns:r="http://schemas.openxmlformats.org/officeDocument/2006/relationships" r:id="rId2"/>
            </a:graphicData>
          </a:graphic>
        </p:graphicFrame>
        <p:sp>
          <p:nvSpPr>
            <p:cNvPr id="81" name="椭圆 80"/>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82" name="椭圆 81"/>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sp>
        <p:nvSpPr>
          <p:cNvPr id="83" name="矩形 82"/>
          <p:cNvSpPr/>
          <p:nvPr/>
        </p:nvSpPr>
        <p:spPr>
          <a:xfrm>
            <a:off x="4112419" y="1946173"/>
            <a:ext cx="919162" cy="623248"/>
          </a:xfrm>
          <a:prstGeom prst="rect">
            <a:avLst/>
          </a:prstGeom>
        </p:spPr>
        <p:txBody>
          <a:bodyPr wrap="none" lIns="68580" tIns="34290" rIns="68580" bIns="34290">
            <a:spAutoFit/>
          </a:bodyPr>
          <a:lstStyle/>
          <a:p>
            <a:pPr algn="ctr"/>
            <a:r>
              <a:rPr lang="en-US" altLang="zh-CN" sz="3600" dirty="0">
                <a:solidFill>
                  <a:schemeClr val="tx1">
                    <a:lumMod val="65000"/>
                    <a:lumOff val="35000"/>
                  </a:schemeClr>
                </a:solidFill>
                <a:latin typeface="+mn-ea"/>
              </a:rPr>
              <a:t>75</a:t>
            </a:r>
            <a:r>
              <a:rPr lang="en-US" altLang="zh-CN" sz="2100" dirty="0">
                <a:solidFill>
                  <a:schemeClr val="tx1">
                    <a:lumMod val="65000"/>
                    <a:lumOff val="35000"/>
                  </a:schemeClr>
                </a:solidFill>
                <a:latin typeface="+mn-ea"/>
              </a:rPr>
              <a:t>%</a:t>
            </a:r>
            <a:endParaRPr lang="zh-CN" altLang="en-US" sz="700" dirty="0">
              <a:solidFill>
                <a:schemeClr val="tx1">
                  <a:lumMod val="65000"/>
                  <a:lumOff val="35000"/>
                </a:schemeClr>
              </a:solidFill>
              <a:latin typeface="+mn-ea"/>
            </a:endParaRPr>
          </a:p>
        </p:txBody>
      </p:sp>
      <p:sp>
        <p:nvSpPr>
          <p:cNvPr id="84" name="椭圆 83"/>
          <p:cNvSpPr/>
          <p:nvPr/>
        </p:nvSpPr>
        <p:spPr>
          <a:xfrm>
            <a:off x="3778785" y="2155537"/>
            <a:ext cx="145453" cy="145454"/>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85" name="组合 84"/>
          <p:cNvGrpSpPr/>
          <p:nvPr/>
        </p:nvGrpSpPr>
        <p:grpSpPr>
          <a:xfrm>
            <a:off x="3677852" y="3360634"/>
            <a:ext cx="1761990" cy="1189815"/>
            <a:chOff x="5062015" y="4629752"/>
            <a:chExt cx="2067969" cy="1586419"/>
          </a:xfrm>
        </p:grpSpPr>
        <p:sp>
          <p:nvSpPr>
            <p:cNvPr id="86" name="文本框 25"/>
            <p:cNvSpPr txBox="1"/>
            <p:nvPr/>
          </p:nvSpPr>
          <p:spPr bwMode="auto">
            <a:xfrm>
              <a:off x="5062015" y="5017724"/>
              <a:ext cx="2067969" cy="1198447"/>
            </a:xfrm>
            <a:prstGeom prst="rect">
              <a:avLst/>
            </a:prstGeom>
            <a:noFill/>
          </p:spPr>
          <p:txBody>
            <a:bodyPr wrap="square">
              <a:spAutoFit/>
            </a:bodyPr>
            <a:lstStyle/>
            <a:p>
              <a:pPr>
                <a:lnSpc>
                  <a:spcPct val="150000"/>
                </a:lnSpc>
                <a:defRP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zh-CN" altLang="en-US" sz="900" spc="75" dirty="0">
                <a:solidFill>
                  <a:schemeClr val="tx1">
                    <a:lumMod val="65000"/>
                    <a:lumOff val="35000"/>
                  </a:schemeClr>
                </a:solidFill>
                <a:latin typeface="+mn-ea"/>
              </a:endParaRPr>
            </a:p>
          </p:txBody>
        </p:sp>
        <p:sp>
          <p:nvSpPr>
            <p:cNvPr id="87" name="文本框 26"/>
            <p:cNvSpPr txBox="1"/>
            <p:nvPr/>
          </p:nvSpPr>
          <p:spPr bwMode="auto">
            <a:xfrm>
              <a:off x="5115304" y="4629752"/>
              <a:ext cx="1961390" cy="430886"/>
            </a:xfrm>
            <a:prstGeom prst="rect">
              <a:avLst/>
            </a:prstGeom>
            <a:noFill/>
          </p:spPr>
          <p:txBody>
            <a:bodyPr wrap="square">
              <a:spAutoFit/>
            </a:bodyPr>
            <a:lstStyle/>
            <a:p>
              <a:pPr algn="ctr">
                <a:defRPr/>
              </a:pPr>
              <a:r>
                <a:rPr lang="zh-CN" altLang="en-US" sz="1500" b="1" spc="75" dirty="0">
                  <a:solidFill>
                    <a:schemeClr val="tx1">
                      <a:lumMod val="65000"/>
                      <a:lumOff val="35000"/>
                    </a:schemeClr>
                  </a:solidFill>
                  <a:latin typeface="+mn-ea"/>
                </a:rPr>
                <a:t>在此添加标题</a:t>
              </a:r>
              <a:endParaRPr lang="zh-CN" altLang="en-US" sz="1500" b="1" spc="75" dirty="0">
                <a:solidFill>
                  <a:schemeClr val="tx1">
                    <a:lumMod val="65000"/>
                    <a:lumOff val="35000"/>
                  </a:schemeClr>
                </a:solidFill>
                <a:latin typeface="+mn-ea"/>
              </a:endParaRPr>
            </a:p>
          </p:txBody>
        </p:sp>
        <p:cxnSp>
          <p:nvCxnSpPr>
            <p:cNvPr id="88" name="直接连接符 87"/>
            <p:cNvCxnSpPr/>
            <p:nvPr/>
          </p:nvCxnSpPr>
          <p:spPr>
            <a:xfrm>
              <a:off x="5185942" y="5002128"/>
              <a:ext cx="1813787"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89" name="组合 88"/>
          <p:cNvGrpSpPr/>
          <p:nvPr/>
        </p:nvGrpSpPr>
        <p:grpSpPr>
          <a:xfrm>
            <a:off x="6103542" y="1130040"/>
            <a:ext cx="2251867" cy="2251867"/>
            <a:chOff x="1661810" y="1568370"/>
            <a:chExt cx="3780526" cy="3780526"/>
          </a:xfrm>
        </p:grpSpPr>
        <p:sp>
          <p:nvSpPr>
            <p:cNvPr id="90" name="椭圆 89"/>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tileRect/>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aphicFrame>
          <p:nvGraphicFramePr>
            <p:cNvPr id="91" name="图表 90"/>
            <p:cNvGraphicFramePr/>
            <p:nvPr/>
          </p:nvGraphicFramePr>
          <p:xfrm>
            <a:off x="1847273" y="1994285"/>
            <a:ext cx="3409603" cy="2928698"/>
          </p:xfrm>
          <a:graphic>
            <a:graphicData uri="http://schemas.openxmlformats.org/drawingml/2006/chart">
              <c:chart xmlns:c="http://schemas.openxmlformats.org/drawingml/2006/chart" xmlns:r="http://schemas.openxmlformats.org/officeDocument/2006/relationships" r:id="rId3"/>
            </a:graphicData>
          </a:graphic>
        </p:graphicFrame>
        <p:sp>
          <p:nvSpPr>
            <p:cNvPr id="92" name="椭圆 91"/>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93" name="椭圆 92"/>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sp>
        <p:nvSpPr>
          <p:cNvPr id="94" name="矩形 93"/>
          <p:cNvSpPr/>
          <p:nvPr/>
        </p:nvSpPr>
        <p:spPr>
          <a:xfrm>
            <a:off x="6757851" y="1946173"/>
            <a:ext cx="919162" cy="623248"/>
          </a:xfrm>
          <a:prstGeom prst="rect">
            <a:avLst/>
          </a:prstGeom>
        </p:spPr>
        <p:txBody>
          <a:bodyPr wrap="none" lIns="68580" tIns="34290" rIns="68580" bIns="34290">
            <a:spAutoFit/>
          </a:bodyPr>
          <a:lstStyle/>
          <a:p>
            <a:pPr algn="ctr"/>
            <a:r>
              <a:rPr lang="en-US" altLang="zh-CN" sz="3600" dirty="0">
                <a:solidFill>
                  <a:schemeClr val="tx1">
                    <a:lumMod val="65000"/>
                    <a:lumOff val="35000"/>
                  </a:schemeClr>
                </a:solidFill>
                <a:latin typeface="+mn-ea"/>
              </a:rPr>
              <a:t>60</a:t>
            </a:r>
            <a:r>
              <a:rPr lang="en-US" altLang="zh-CN" sz="2100" dirty="0">
                <a:solidFill>
                  <a:schemeClr val="tx1">
                    <a:lumMod val="65000"/>
                    <a:lumOff val="35000"/>
                  </a:schemeClr>
                </a:solidFill>
                <a:latin typeface="+mn-ea"/>
              </a:rPr>
              <a:t>%</a:t>
            </a:r>
            <a:endParaRPr lang="zh-CN" altLang="en-US" sz="700" dirty="0">
              <a:solidFill>
                <a:schemeClr val="tx1">
                  <a:lumMod val="65000"/>
                  <a:lumOff val="35000"/>
                </a:schemeClr>
              </a:solidFill>
              <a:latin typeface="+mn-ea"/>
            </a:endParaRPr>
          </a:p>
        </p:txBody>
      </p:sp>
      <p:sp>
        <p:nvSpPr>
          <p:cNvPr id="95" name="椭圆 94"/>
          <p:cNvSpPr/>
          <p:nvPr/>
        </p:nvSpPr>
        <p:spPr>
          <a:xfrm>
            <a:off x="6749111" y="2784392"/>
            <a:ext cx="145453" cy="145454"/>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96" name="组合 95"/>
          <p:cNvGrpSpPr/>
          <p:nvPr/>
        </p:nvGrpSpPr>
        <p:grpSpPr>
          <a:xfrm>
            <a:off x="6323284" y="3360634"/>
            <a:ext cx="1761990" cy="1189815"/>
            <a:chOff x="8589258" y="4629752"/>
            <a:chExt cx="2067969" cy="1586419"/>
          </a:xfrm>
        </p:grpSpPr>
        <p:sp>
          <p:nvSpPr>
            <p:cNvPr id="97" name="文本框 38"/>
            <p:cNvSpPr txBox="1"/>
            <p:nvPr/>
          </p:nvSpPr>
          <p:spPr bwMode="auto">
            <a:xfrm>
              <a:off x="8589258" y="5017724"/>
              <a:ext cx="2067969" cy="1198447"/>
            </a:xfrm>
            <a:prstGeom prst="rect">
              <a:avLst/>
            </a:prstGeom>
            <a:noFill/>
          </p:spPr>
          <p:txBody>
            <a:bodyPr wrap="square">
              <a:spAutoFit/>
            </a:bodyPr>
            <a:lstStyle/>
            <a:p>
              <a:pPr>
                <a:lnSpc>
                  <a:spcPct val="150000"/>
                </a:lnSpc>
                <a:defRP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zh-CN" altLang="en-US" sz="900" spc="75" dirty="0">
                <a:solidFill>
                  <a:schemeClr val="tx1">
                    <a:lumMod val="65000"/>
                    <a:lumOff val="35000"/>
                  </a:schemeClr>
                </a:solidFill>
                <a:latin typeface="+mn-ea"/>
              </a:endParaRPr>
            </a:p>
          </p:txBody>
        </p:sp>
        <p:sp>
          <p:nvSpPr>
            <p:cNvPr id="98" name="文本框 39"/>
            <p:cNvSpPr txBox="1"/>
            <p:nvPr/>
          </p:nvSpPr>
          <p:spPr bwMode="auto">
            <a:xfrm>
              <a:off x="8642547" y="4629752"/>
              <a:ext cx="1961390" cy="430886"/>
            </a:xfrm>
            <a:prstGeom prst="rect">
              <a:avLst/>
            </a:prstGeom>
            <a:noFill/>
          </p:spPr>
          <p:txBody>
            <a:bodyPr wrap="square">
              <a:spAutoFit/>
            </a:bodyPr>
            <a:lstStyle/>
            <a:p>
              <a:pPr algn="ctr">
                <a:defRPr/>
              </a:pPr>
              <a:r>
                <a:rPr lang="zh-CN" altLang="en-US" sz="1500" b="1" spc="75" dirty="0">
                  <a:solidFill>
                    <a:schemeClr val="tx1">
                      <a:lumMod val="65000"/>
                      <a:lumOff val="35000"/>
                    </a:schemeClr>
                  </a:solidFill>
                  <a:latin typeface="+mn-ea"/>
                </a:rPr>
                <a:t>在此添加标题</a:t>
              </a:r>
              <a:endParaRPr lang="zh-CN" altLang="en-US" sz="1500" b="1" spc="75" dirty="0">
                <a:solidFill>
                  <a:schemeClr val="tx1">
                    <a:lumMod val="65000"/>
                    <a:lumOff val="35000"/>
                  </a:schemeClr>
                </a:solidFill>
                <a:latin typeface="+mn-ea"/>
              </a:endParaRPr>
            </a:p>
          </p:txBody>
        </p:sp>
        <p:cxnSp>
          <p:nvCxnSpPr>
            <p:cNvPr id="99" name="直接连接符 98"/>
            <p:cNvCxnSpPr/>
            <p:nvPr/>
          </p:nvCxnSpPr>
          <p:spPr>
            <a:xfrm>
              <a:off x="8709252" y="5002128"/>
              <a:ext cx="1813787"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0">
    <p:pull/>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heel(1)">
                                          <p:cBhvr>
                                            <p:cTn id="7" dur="500"/>
                                            <p:tgtEl>
                                              <p:spTgt spid="67"/>
                                            </p:tgtEl>
                                          </p:cBhvr>
                                        </p:animEffect>
                                      </p:childTnLst>
                                    </p:cTn>
                                  </p:par>
                                  <p:par>
                                    <p:cTn id="8" presetID="2" presetClass="entr" presetSubtype="4" accel="60000" fill="hold" grpId="0" nodeType="withEffect" p14:presetBounceEnd="40000">
                                      <p:stCondLst>
                                        <p:cond delay="200"/>
                                      </p:stCondLst>
                                      <p:childTnLst>
                                        <p:set>
                                          <p:cBhvr>
                                            <p:cTn id="9" dur="1" fill="hold">
                                              <p:stCondLst>
                                                <p:cond delay="0"/>
                                              </p:stCondLst>
                                            </p:cTn>
                                            <p:tgtEl>
                                              <p:spTgt spid="73"/>
                                            </p:tgtEl>
                                            <p:attrNameLst>
                                              <p:attrName>style.visibility</p:attrName>
                                            </p:attrNameLst>
                                          </p:cBhvr>
                                          <p:to>
                                            <p:strVal val="visible"/>
                                          </p:to>
                                        </p:set>
                                        <p:anim calcmode="lin" valueType="num" p14:bounceEnd="40000">
                                          <p:cBhvr additive="base">
                                            <p:cTn id="10" dur="500" fill="hold"/>
                                            <p:tgtEl>
                                              <p:spTgt spid="73"/>
                                            </p:tgtEl>
                                            <p:attrNameLst>
                                              <p:attrName>ppt_x</p:attrName>
                                            </p:attrNameLst>
                                          </p:cBhvr>
                                          <p:tavLst>
                                            <p:tav tm="0">
                                              <p:val>
                                                <p:strVal val="#ppt_x"/>
                                              </p:val>
                                            </p:tav>
                                            <p:tav tm="100000">
                                              <p:val>
                                                <p:strVal val="#ppt_x"/>
                                              </p:val>
                                            </p:tav>
                                          </p:tavLst>
                                        </p:anim>
                                        <p:anim calcmode="lin" valueType="num" p14:bounceEnd="40000">
                                          <p:cBhvr additive="base">
                                            <p:cTn id="11" dur="500" fill="hold"/>
                                            <p:tgtEl>
                                              <p:spTgt spid="73"/>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72"/>
                                            </p:tgtEl>
                                            <p:attrNameLst>
                                              <p:attrName>style.visibility</p:attrName>
                                            </p:attrNameLst>
                                          </p:cBhvr>
                                          <p:to>
                                            <p:strVal val="visible"/>
                                          </p:to>
                                        </p:set>
                                        <p:anim calcmode="lin" valueType="num">
                                          <p:cBhvr>
                                            <p:cTn id="15" dur="500" fill="hold"/>
                                            <p:tgtEl>
                                              <p:spTgt spid="72"/>
                                            </p:tgtEl>
                                            <p:attrNameLst>
                                              <p:attrName>ppt_w</p:attrName>
                                            </p:attrNameLst>
                                          </p:cBhvr>
                                          <p:tavLst>
                                            <p:tav tm="0">
                                              <p:val>
                                                <p:fltVal val="0"/>
                                              </p:val>
                                            </p:tav>
                                            <p:tav tm="100000">
                                              <p:val>
                                                <p:strVal val="#ppt_w"/>
                                              </p:val>
                                            </p:tav>
                                          </p:tavLst>
                                        </p:anim>
                                        <p:anim calcmode="lin" valueType="num">
                                          <p:cBhvr>
                                            <p:cTn id="16" dur="500" fill="hold"/>
                                            <p:tgtEl>
                                              <p:spTgt spid="72"/>
                                            </p:tgtEl>
                                            <p:attrNameLst>
                                              <p:attrName>ppt_h</p:attrName>
                                            </p:attrNameLst>
                                          </p:cBhvr>
                                          <p:tavLst>
                                            <p:tav tm="0">
                                              <p:val>
                                                <p:fltVal val="0"/>
                                              </p:val>
                                            </p:tav>
                                            <p:tav tm="100000">
                                              <p:val>
                                                <p:strVal val="#ppt_h"/>
                                              </p:val>
                                            </p:tav>
                                          </p:tavLst>
                                        </p:anim>
                                        <p:animEffect transition="in" filter="fade">
                                          <p:cBhvr>
                                            <p:cTn id="17" dur="500"/>
                                            <p:tgtEl>
                                              <p:spTgt spid="72"/>
                                            </p:tgtEl>
                                          </p:cBhvr>
                                        </p:animEffect>
                                      </p:childTnLst>
                                    </p:cTn>
                                  </p:par>
                                </p:childTnLst>
                              </p:cTn>
                            </p:par>
                            <p:par>
                              <p:cTn id="18" fill="hold">
                                <p:stCondLst>
                                  <p:cond delay="1299"/>
                                </p:stCondLst>
                                <p:childTnLst>
                                  <p:par>
                                    <p:cTn id="19" presetID="21" presetClass="entr" presetSubtype="1" fill="hold" nodeType="afterEffect">
                                      <p:stCondLst>
                                        <p:cond delay="0"/>
                                      </p:stCondLst>
                                      <p:childTnLst>
                                        <p:set>
                                          <p:cBhvr>
                                            <p:cTn id="20" dur="1" fill="hold">
                                              <p:stCondLst>
                                                <p:cond delay="0"/>
                                              </p:stCondLst>
                                            </p:cTn>
                                            <p:tgtEl>
                                              <p:spTgt spid="78"/>
                                            </p:tgtEl>
                                            <p:attrNameLst>
                                              <p:attrName>style.visibility</p:attrName>
                                            </p:attrNameLst>
                                          </p:cBhvr>
                                          <p:to>
                                            <p:strVal val="visible"/>
                                          </p:to>
                                        </p:set>
                                        <p:animEffect transition="in" filter="wheel(1)">
                                          <p:cBhvr>
                                            <p:cTn id="21" dur="500"/>
                                            <p:tgtEl>
                                              <p:spTgt spid="78"/>
                                            </p:tgtEl>
                                          </p:cBhvr>
                                        </p:animEffect>
                                      </p:childTnLst>
                                    </p:cTn>
                                  </p:par>
                                  <p:par>
                                    <p:cTn id="22" presetID="2" presetClass="entr" presetSubtype="4" accel="60000" fill="hold" grpId="0" nodeType="withEffect" p14:presetBounceEnd="40000">
                                      <p:stCondLst>
                                        <p:cond delay="200"/>
                                      </p:stCondLst>
                                      <p:childTnLst>
                                        <p:set>
                                          <p:cBhvr>
                                            <p:cTn id="23" dur="1" fill="hold">
                                              <p:stCondLst>
                                                <p:cond delay="0"/>
                                              </p:stCondLst>
                                            </p:cTn>
                                            <p:tgtEl>
                                              <p:spTgt spid="84"/>
                                            </p:tgtEl>
                                            <p:attrNameLst>
                                              <p:attrName>style.visibility</p:attrName>
                                            </p:attrNameLst>
                                          </p:cBhvr>
                                          <p:to>
                                            <p:strVal val="visible"/>
                                          </p:to>
                                        </p:set>
                                        <p:anim calcmode="lin" valueType="num" p14:bounceEnd="40000">
                                          <p:cBhvr additive="base">
                                            <p:cTn id="24" dur="500" fill="hold"/>
                                            <p:tgtEl>
                                              <p:spTgt spid="84"/>
                                            </p:tgtEl>
                                            <p:attrNameLst>
                                              <p:attrName>ppt_x</p:attrName>
                                            </p:attrNameLst>
                                          </p:cBhvr>
                                          <p:tavLst>
                                            <p:tav tm="0">
                                              <p:val>
                                                <p:strVal val="#ppt_x"/>
                                              </p:val>
                                            </p:tav>
                                            <p:tav tm="100000">
                                              <p:val>
                                                <p:strVal val="#ppt_x"/>
                                              </p:val>
                                            </p:tav>
                                          </p:tavLst>
                                        </p:anim>
                                        <p:anim calcmode="lin" valueType="num" p14:bounceEnd="40000">
                                          <p:cBhvr additive="base">
                                            <p:cTn id="25" dur="500" fill="hold"/>
                                            <p:tgtEl>
                                              <p:spTgt spid="84"/>
                                            </p:tgtEl>
                                            <p:attrNameLst>
                                              <p:attrName>ppt_y</p:attrName>
                                            </p:attrNameLst>
                                          </p:cBhvr>
                                          <p:tavLst>
                                            <p:tav tm="0">
                                              <p:val>
                                                <p:strVal val="1+#ppt_h/2"/>
                                              </p:val>
                                            </p:tav>
                                            <p:tav tm="100000">
                                              <p:val>
                                                <p:strVal val="#ppt_y"/>
                                              </p:val>
                                            </p:tav>
                                          </p:tavLst>
                                        </p:anim>
                                      </p:childTnLst>
                                    </p:cTn>
                                  </p:par>
                                </p:childTnLst>
                              </p:cTn>
                            </p:par>
                            <p:par>
                              <p:cTn id="26" fill="hold">
                                <p:stCondLst>
                                  <p:cond delay="1799"/>
                                </p:stCondLst>
                                <p:childTnLst>
                                  <p:par>
                                    <p:cTn id="27" presetID="53" presetClass="entr" presetSubtype="16" fill="hold" grpId="0" nodeType="afterEffect">
                                      <p:stCondLst>
                                        <p:cond delay="0"/>
                                      </p:stCondLst>
                                      <p:iterate type="lt">
                                        <p:tmPct val="10000"/>
                                      </p:iterate>
                                      <p:childTnLst>
                                        <p:set>
                                          <p:cBhvr>
                                            <p:cTn id="28" dur="1" fill="hold">
                                              <p:stCondLst>
                                                <p:cond delay="0"/>
                                              </p:stCondLst>
                                            </p:cTn>
                                            <p:tgtEl>
                                              <p:spTgt spid="83"/>
                                            </p:tgtEl>
                                            <p:attrNameLst>
                                              <p:attrName>style.visibility</p:attrName>
                                            </p:attrNameLst>
                                          </p:cBhvr>
                                          <p:to>
                                            <p:strVal val="visible"/>
                                          </p:to>
                                        </p:set>
                                        <p:anim calcmode="lin" valueType="num">
                                          <p:cBhvr>
                                            <p:cTn id="29" dur="500" fill="hold"/>
                                            <p:tgtEl>
                                              <p:spTgt spid="83"/>
                                            </p:tgtEl>
                                            <p:attrNameLst>
                                              <p:attrName>ppt_w</p:attrName>
                                            </p:attrNameLst>
                                          </p:cBhvr>
                                          <p:tavLst>
                                            <p:tav tm="0">
                                              <p:val>
                                                <p:fltVal val="0"/>
                                              </p:val>
                                            </p:tav>
                                            <p:tav tm="100000">
                                              <p:val>
                                                <p:strVal val="#ppt_w"/>
                                              </p:val>
                                            </p:tav>
                                          </p:tavLst>
                                        </p:anim>
                                        <p:anim calcmode="lin" valueType="num">
                                          <p:cBhvr>
                                            <p:cTn id="30" dur="500" fill="hold"/>
                                            <p:tgtEl>
                                              <p:spTgt spid="83"/>
                                            </p:tgtEl>
                                            <p:attrNameLst>
                                              <p:attrName>ppt_h</p:attrName>
                                            </p:attrNameLst>
                                          </p:cBhvr>
                                          <p:tavLst>
                                            <p:tav tm="0">
                                              <p:val>
                                                <p:fltVal val="0"/>
                                              </p:val>
                                            </p:tav>
                                            <p:tav tm="100000">
                                              <p:val>
                                                <p:strVal val="#ppt_h"/>
                                              </p:val>
                                            </p:tav>
                                          </p:tavLst>
                                        </p:anim>
                                        <p:animEffect transition="in" filter="fade">
                                          <p:cBhvr>
                                            <p:cTn id="31" dur="500"/>
                                            <p:tgtEl>
                                              <p:spTgt spid="83"/>
                                            </p:tgtEl>
                                          </p:cBhvr>
                                        </p:animEffect>
                                      </p:childTnLst>
                                    </p:cTn>
                                  </p:par>
                                </p:childTnLst>
                              </p:cTn>
                            </p:par>
                            <p:par>
                              <p:cTn id="32" fill="hold">
                                <p:stCondLst>
                                  <p:cond delay="2599"/>
                                </p:stCondLst>
                                <p:childTnLst>
                                  <p:par>
                                    <p:cTn id="33" presetID="21" presetClass="entr" presetSubtype="1" fill="hold" nodeType="afterEffect">
                                      <p:stCondLst>
                                        <p:cond delay="0"/>
                                      </p:stCondLst>
                                      <p:childTnLst>
                                        <p:set>
                                          <p:cBhvr>
                                            <p:cTn id="34" dur="1" fill="hold">
                                              <p:stCondLst>
                                                <p:cond delay="0"/>
                                              </p:stCondLst>
                                            </p:cTn>
                                            <p:tgtEl>
                                              <p:spTgt spid="89"/>
                                            </p:tgtEl>
                                            <p:attrNameLst>
                                              <p:attrName>style.visibility</p:attrName>
                                            </p:attrNameLst>
                                          </p:cBhvr>
                                          <p:to>
                                            <p:strVal val="visible"/>
                                          </p:to>
                                        </p:set>
                                        <p:animEffect transition="in" filter="wheel(1)">
                                          <p:cBhvr>
                                            <p:cTn id="35" dur="500"/>
                                            <p:tgtEl>
                                              <p:spTgt spid="89"/>
                                            </p:tgtEl>
                                          </p:cBhvr>
                                        </p:animEffect>
                                      </p:childTnLst>
                                    </p:cTn>
                                  </p:par>
                                  <p:par>
                                    <p:cTn id="36" presetID="2" presetClass="entr" presetSubtype="4" accel="60000" fill="hold" grpId="0" nodeType="withEffect" p14:presetBounceEnd="40000">
                                      <p:stCondLst>
                                        <p:cond delay="200"/>
                                      </p:stCondLst>
                                      <p:childTnLst>
                                        <p:set>
                                          <p:cBhvr>
                                            <p:cTn id="37" dur="1" fill="hold">
                                              <p:stCondLst>
                                                <p:cond delay="0"/>
                                              </p:stCondLst>
                                            </p:cTn>
                                            <p:tgtEl>
                                              <p:spTgt spid="95"/>
                                            </p:tgtEl>
                                            <p:attrNameLst>
                                              <p:attrName>style.visibility</p:attrName>
                                            </p:attrNameLst>
                                          </p:cBhvr>
                                          <p:to>
                                            <p:strVal val="visible"/>
                                          </p:to>
                                        </p:set>
                                        <p:anim calcmode="lin" valueType="num" p14:bounceEnd="40000">
                                          <p:cBhvr additive="base">
                                            <p:cTn id="38" dur="500" fill="hold"/>
                                            <p:tgtEl>
                                              <p:spTgt spid="95"/>
                                            </p:tgtEl>
                                            <p:attrNameLst>
                                              <p:attrName>ppt_x</p:attrName>
                                            </p:attrNameLst>
                                          </p:cBhvr>
                                          <p:tavLst>
                                            <p:tav tm="0">
                                              <p:val>
                                                <p:strVal val="#ppt_x"/>
                                              </p:val>
                                            </p:tav>
                                            <p:tav tm="100000">
                                              <p:val>
                                                <p:strVal val="#ppt_x"/>
                                              </p:val>
                                            </p:tav>
                                          </p:tavLst>
                                        </p:anim>
                                        <p:anim calcmode="lin" valueType="num" p14:bounceEnd="40000">
                                          <p:cBhvr additive="base">
                                            <p:cTn id="39" dur="500" fill="hold"/>
                                            <p:tgtEl>
                                              <p:spTgt spid="95"/>
                                            </p:tgtEl>
                                            <p:attrNameLst>
                                              <p:attrName>ppt_y</p:attrName>
                                            </p:attrNameLst>
                                          </p:cBhvr>
                                          <p:tavLst>
                                            <p:tav tm="0">
                                              <p:val>
                                                <p:strVal val="1+#ppt_h/2"/>
                                              </p:val>
                                            </p:tav>
                                            <p:tav tm="100000">
                                              <p:val>
                                                <p:strVal val="#ppt_y"/>
                                              </p:val>
                                            </p:tav>
                                          </p:tavLst>
                                        </p:anim>
                                      </p:childTnLst>
                                    </p:cTn>
                                  </p:par>
                                </p:childTnLst>
                              </p:cTn>
                            </p:par>
                            <p:par>
                              <p:cTn id="40" fill="hold">
                                <p:stCondLst>
                                  <p:cond delay="3099"/>
                                </p:stCondLst>
                                <p:childTnLst>
                                  <p:par>
                                    <p:cTn id="41" presetID="53" presetClass="entr" presetSubtype="16" fill="hold" grpId="0" nodeType="afterEffect">
                                      <p:stCondLst>
                                        <p:cond delay="0"/>
                                      </p:stCondLst>
                                      <p:iterate type="lt">
                                        <p:tmPct val="10000"/>
                                      </p:iterate>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3899"/>
                                </p:stCondLst>
                                <p:childTnLst>
                                  <p:par>
                                    <p:cTn id="47" presetID="16" presetClass="entr" presetSubtype="37" fill="hold" nodeType="after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barn(outVertical)">
                                          <p:cBhvr>
                                            <p:cTn id="49" dur="500"/>
                                            <p:tgtEl>
                                              <p:spTgt spid="74"/>
                                            </p:tgtEl>
                                          </p:cBhvr>
                                        </p:animEffect>
                                      </p:childTnLst>
                                    </p:cTn>
                                  </p:par>
                                  <p:par>
                                    <p:cTn id="50" presetID="16" presetClass="entr" presetSubtype="37" fill="hold" nodeType="with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barn(outVertical)">
                                          <p:cBhvr>
                                            <p:cTn id="52" dur="500"/>
                                            <p:tgtEl>
                                              <p:spTgt spid="85"/>
                                            </p:tgtEl>
                                          </p:cBhvr>
                                        </p:animEffect>
                                      </p:childTnLst>
                                    </p:cTn>
                                  </p:par>
                                  <p:par>
                                    <p:cTn id="53" presetID="16" presetClass="entr" presetSubtype="37" fill="hold" nodeType="withEffect">
                                      <p:stCondLst>
                                        <p:cond delay="0"/>
                                      </p:stCondLst>
                                      <p:childTnLst>
                                        <p:set>
                                          <p:cBhvr>
                                            <p:cTn id="54" dur="1" fill="hold">
                                              <p:stCondLst>
                                                <p:cond delay="0"/>
                                              </p:stCondLst>
                                            </p:cTn>
                                            <p:tgtEl>
                                              <p:spTgt spid="96"/>
                                            </p:tgtEl>
                                            <p:attrNameLst>
                                              <p:attrName>style.visibility</p:attrName>
                                            </p:attrNameLst>
                                          </p:cBhvr>
                                          <p:to>
                                            <p:strVal val="visible"/>
                                          </p:to>
                                        </p:set>
                                        <p:animEffect transition="in" filter="barn(outVertical)">
                                          <p:cBhvr>
                                            <p:cTn id="55"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animBg="1"/>
          <p:bldP spid="83" grpId="0"/>
          <p:bldP spid="84" grpId="0" animBg="1"/>
          <p:bldP spid="94" grpId="0"/>
          <p:bldP spid="95"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heel(1)">
                                          <p:cBhvr>
                                            <p:cTn id="7" dur="500"/>
                                            <p:tgtEl>
                                              <p:spTgt spid="67"/>
                                            </p:tgtEl>
                                          </p:cBhvr>
                                        </p:animEffect>
                                      </p:childTnLst>
                                    </p:cTn>
                                  </p:par>
                                  <p:par>
                                    <p:cTn id="8" presetID="2" presetClass="entr" presetSubtype="4" accel="60000" fill="hold" grpId="0" nodeType="withEffect">
                                      <p:stCondLst>
                                        <p:cond delay="200"/>
                                      </p:stCondLst>
                                      <p:childTnLst>
                                        <p:set>
                                          <p:cBhvr>
                                            <p:cTn id="9" dur="1" fill="hold">
                                              <p:stCondLst>
                                                <p:cond delay="0"/>
                                              </p:stCondLst>
                                            </p:cTn>
                                            <p:tgtEl>
                                              <p:spTgt spid="73"/>
                                            </p:tgtEl>
                                            <p:attrNameLst>
                                              <p:attrName>style.visibility</p:attrName>
                                            </p:attrNameLst>
                                          </p:cBhvr>
                                          <p:to>
                                            <p:strVal val="visible"/>
                                          </p:to>
                                        </p:set>
                                        <p:anim calcmode="lin" valueType="num">
                                          <p:cBhvr additive="base">
                                            <p:cTn id="10" dur="500" fill="hold"/>
                                            <p:tgtEl>
                                              <p:spTgt spid="73"/>
                                            </p:tgtEl>
                                            <p:attrNameLst>
                                              <p:attrName>ppt_x</p:attrName>
                                            </p:attrNameLst>
                                          </p:cBhvr>
                                          <p:tavLst>
                                            <p:tav tm="0">
                                              <p:val>
                                                <p:strVal val="#ppt_x"/>
                                              </p:val>
                                            </p:tav>
                                            <p:tav tm="100000">
                                              <p:val>
                                                <p:strVal val="#ppt_x"/>
                                              </p:val>
                                            </p:tav>
                                          </p:tavLst>
                                        </p:anim>
                                        <p:anim calcmode="lin" valueType="num">
                                          <p:cBhvr additive="base">
                                            <p:cTn id="11" dur="500" fill="hold"/>
                                            <p:tgtEl>
                                              <p:spTgt spid="73"/>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72"/>
                                            </p:tgtEl>
                                            <p:attrNameLst>
                                              <p:attrName>style.visibility</p:attrName>
                                            </p:attrNameLst>
                                          </p:cBhvr>
                                          <p:to>
                                            <p:strVal val="visible"/>
                                          </p:to>
                                        </p:set>
                                        <p:anim calcmode="lin" valueType="num">
                                          <p:cBhvr>
                                            <p:cTn id="15" dur="500" fill="hold"/>
                                            <p:tgtEl>
                                              <p:spTgt spid="72"/>
                                            </p:tgtEl>
                                            <p:attrNameLst>
                                              <p:attrName>ppt_w</p:attrName>
                                            </p:attrNameLst>
                                          </p:cBhvr>
                                          <p:tavLst>
                                            <p:tav tm="0">
                                              <p:val>
                                                <p:fltVal val="0"/>
                                              </p:val>
                                            </p:tav>
                                            <p:tav tm="100000">
                                              <p:val>
                                                <p:strVal val="#ppt_w"/>
                                              </p:val>
                                            </p:tav>
                                          </p:tavLst>
                                        </p:anim>
                                        <p:anim calcmode="lin" valueType="num">
                                          <p:cBhvr>
                                            <p:cTn id="16" dur="500" fill="hold"/>
                                            <p:tgtEl>
                                              <p:spTgt spid="72"/>
                                            </p:tgtEl>
                                            <p:attrNameLst>
                                              <p:attrName>ppt_h</p:attrName>
                                            </p:attrNameLst>
                                          </p:cBhvr>
                                          <p:tavLst>
                                            <p:tav tm="0">
                                              <p:val>
                                                <p:fltVal val="0"/>
                                              </p:val>
                                            </p:tav>
                                            <p:tav tm="100000">
                                              <p:val>
                                                <p:strVal val="#ppt_h"/>
                                              </p:val>
                                            </p:tav>
                                          </p:tavLst>
                                        </p:anim>
                                        <p:animEffect transition="in" filter="fade">
                                          <p:cBhvr>
                                            <p:cTn id="17" dur="500"/>
                                            <p:tgtEl>
                                              <p:spTgt spid="72"/>
                                            </p:tgtEl>
                                          </p:cBhvr>
                                        </p:animEffect>
                                      </p:childTnLst>
                                    </p:cTn>
                                  </p:par>
                                </p:childTnLst>
                              </p:cTn>
                            </p:par>
                            <p:par>
                              <p:cTn id="18" fill="hold">
                                <p:stCondLst>
                                  <p:cond delay="1299"/>
                                </p:stCondLst>
                                <p:childTnLst>
                                  <p:par>
                                    <p:cTn id="19" presetID="21" presetClass="entr" presetSubtype="1" fill="hold" nodeType="afterEffect">
                                      <p:stCondLst>
                                        <p:cond delay="0"/>
                                      </p:stCondLst>
                                      <p:childTnLst>
                                        <p:set>
                                          <p:cBhvr>
                                            <p:cTn id="20" dur="1" fill="hold">
                                              <p:stCondLst>
                                                <p:cond delay="0"/>
                                              </p:stCondLst>
                                            </p:cTn>
                                            <p:tgtEl>
                                              <p:spTgt spid="78"/>
                                            </p:tgtEl>
                                            <p:attrNameLst>
                                              <p:attrName>style.visibility</p:attrName>
                                            </p:attrNameLst>
                                          </p:cBhvr>
                                          <p:to>
                                            <p:strVal val="visible"/>
                                          </p:to>
                                        </p:set>
                                        <p:animEffect transition="in" filter="wheel(1)">
                                          <p:cBhvr>
                                            <p:cTn id="21" dur="500"/>
                                            <p:tgtEl>
                                              <p:spTgt spid="78"/>
                                            </p:tgtEl>
                                          </p:cBhvr>
                                        </p:animEffect>
                                      </p:childTnLst>
                                    </p:cTn>
                                  </p:par>
                                  <p:par>
                                    <p:cTn id="22" presetID="2" presetClass="entr" presetSubtype="4" accel="60000" fill="hold" grpId="0" nodeType="withEffect">
                                      <p:stCondLst>
                                        <p:cond delay="200"/>
                                      </p:stCondLst>
                                      <p:childTnLst>
                                        <p:set>
                                          <p:cBhvr>
                                            <p:cTn id="23" dur="1" fill="hold">
                                              <p:stCondLst>
                                                <p:cond delay="0"/>
                                              </p:stCondLst>
                                            </p:cTn>
                                            <p:tgtEl>
                                              <p:spTgt spid="84"/>
                                            </p:tgtEl>
                                            <p:attrNameLst>
                                              <p:attrName>style.visibility</p:attrName>
                                            </p:attrNameLst>
                                          </p:cBhvr>
                                          <p:to>
                                            <p:strVal val="visible"/>
                                          </p:to>
                                        </p:set>
                                        <p:anim calcmode="lin" valueType="num">
                                          <p:cBhvr additive="base">
                                            <p:cTn id="24" dur="500" fill="hold"/>
                                            <p:tgtEl>
                                              <p:spTgt spid="84"/>
                                            </p:tgtEl>
                                            <p:attrNameLst>
                                              <p:attrName>ppt_x</p:attrName>
                                            </p:attrNameLst>
                                          </p:cBhvr>
                                          <p:tavLst>
                                            <p:tav tm="0">
                                              <p:val>
                                                <p:strVal val="#ppt_x"/>
                                              </p:val>
                                            </p:tav>
                                            <p:tav tm="100000">
                                              <p:val>
                                                <p:strVal val="#ppt_x"/>
                                              </p:val>
                                            </p:tav>
                                          </p:tavLst>
                                        </p:anim>
                                        <p:anim calcmode="lin" valueType="num">
                                          <p:cBhvr additive="base">
                                            <p:cTn id="25" dur="500" fill="hold"/>
                                            <p:tgtEl>
                                              <p:spTgt spid="84"/>
                                            </p:tgtEl>
                                            <p:attrNameLst>
                                              <p:attrName>ppt_y</p:attrName>
                                            </p:attrNameLst>
                                          </p:cBhvr>
                                          <p:tavLst>
                                            <p:tav tm="0">
                                              <p:val>
                                                <p:strVal val="1+#ppt_h/2"/>
                                              </p:val>
                                            </p:tav>
                                            <p:tav tm="100000">
                                              <p:val>
                                                <p:strVal val="#ppt_y"/>
                                              </p:val>
                                            </p:tav>
                                          </p:tavLst>
                                        </p:anim>
                                      </p:childTnLst>
                                    </p:cTn>
                                  </p:par>
                                </p:childTnLst>
                              </p:cTn>
                            </p:par>
                            <p:par>
                              <p:cTn id="26" fill="hold">
                                <p:stCondLst>
                                  <p:cond delay="1799"/>
                                </p:stCondLst>
                                <p:childTnLst>
                                  <p:par>
                                    <p:cTn id="27" presetID="53" presetClass="entr" presetSubtype="16" fill="hold" grpId="0" nodeType="afterEffect">
                                      <p:stCondLst>
                                        <p:cond delay="0"/>
                                      </p:stCondLst>
                                      <p:iterate type="lt">
                                        <p:tmPct val="10000"/>
                                      </p:iterate>
                                      <p:childTnLst>
                                        <p:set>
                                          <p:cBhvr>
                                            <p:cTn id="28" dur="1" fill="hold">
                                              <p:stCondLst>
                                                <p:cond delay="0"/>
                                              </p:stCondLst>
                                            </p:cTn>
                                            <p:tgtEl>
                                              <p:spTgt spid="83"/>
                                            </p:tgtEl>
                                            <p:attrNameLst>
                                              <p:attrName>style.visibility</p:attrName>
                                            </p:attrNameLst>
                                          </p:cBhvr>
                                          <p:to>
                                            <p:strVal val="visible"/>
                                          </p:to>
                                        </p:set>
                                        <p:anim calcmode="lin" valueType="num">
                                          <p:cBhvr>
                                            <p:cTn id="29" dur="500" fill="hold"/>
                                            <p:tgtEl>
                                              <p:spTgt spid="83"/>
                                            </p:tgtEl>
                                            <p:attrNameLst>
                                              <p:attrName>ppt_w</p:attrName>
                                            </p:attrNameLst>
                                          </p:cBhvr>
                                          <p:tavLst>
                                            <p:tav tm="0">
                                              <p:val>
                                                <p:fltVal val="0"/>
                                              </p:val>
                                            </p:tav>
                                            <p:tav tm="100000">
                                              <p:val>
                                                <p:strVal val="#ppt_w"/>
                                              </p:val>
                                            </p:tav>
                                          </p:tavLst>
                                        </p:anim>
                                        <p:anim calcmode="lin" valueType="num">
                                          <p:cBhvr>
                                            <p:cTn id="30" dur="500" fill="hold"/>
                                            <p:tgtEl>
                                              <p:spTgt spid="83"/>
                                            </p:tgtEl>
                                            <p:attrNameLst>
                                              <p:attrName>ppt_h</p:attrName>
                                            </p:attrNameLst>
                                          </p:cBhvr>
                                          <p:tavLst>
                                            <p:tav tm="0">
                                              <p:val>
                                                <p:fltVal val="0"/>
                                              </p:val>
                                            </p:tav>
                                            <p:tav tm="100000">
                                              <p:val>
                                                <p:strVal val="#ppt_h"/>
                                              </p:val>
                                            </p:tav>
                                          </p:tavLst>
                                        </p:anim>
                                        <p:animEffect transition="in" filter="fade">
                                          <p:cBhvr>
                                            <p:cTn id="31" dur="500"/>
                                            <p:tgtEl>
                                              <p:spTgt spid="83"/>
                                            </p:tgtEl>
                                          </p:cBhvr>
                                        </p:animEffect>
                                      </p:childTnLst>
                                    </p:cTn>
                                  </p:par>
                                </p:childTnLst>
                              </p:cTn>
                            </p:par>
                            <p:par>
                              <p:cTn id="32" fill="hold">
                                <p:stCondLst>
                                  <p:cond delay="2599"/>
                                </p:stCondLst>
                                <p:childTnLst>
                                  <p:par>
                                    <p:cTn id="33" presetID="21" presetClass="entr" presetSubtype="1" fill="hold" nodeType="afterEffect">
                                      <p:stCondLst>
                                        <p:cond delay="0"/>
                                      </p:stCondLst>
                                      <p:childTnLst>
                                        <p:set>
                                          <p:cBhvr>
                                            <p:cTn id="34" dur="1" fill="hold">
                                              <p:stCondLst>
                                                <p:cond delay="0"/>
                                              </p:stCondLst>
                                            </p:cTn>
                                            <p:tgtEl>
                                              <p:spTgt spid="89"/>
                                            </p:tgtEl>
                                            <p:attrNameLst>
                                              <p:attrName>style.visibility</p:attrName>
                                            </p:attrNameLst>
                                          </p:cBhvr>
                                          <p:to>
                                            <p:strVal val="visible"/>
                                          </p:to>
                                        </p:set>
                                        <p:animEffect transition="in" filter="wheel(1)">
                                          <p:cBhvr>
                                            <p:cTn id="35" dur="500"/>
                                            <p:tgtEl>
                                              <p:spTgt spid="89"/>
                                            </p:tgtEl>
                                          </p:cBhvr>
                                        </p:animEffect>
                                      </p:childTnLst>
                                    </p:cTn>
                                  </p:par>
                                  <p:par>
                                    <p:cTn id="36" presetID="2" presetClass="entr" presetSubtype="4" accel="60000" fill="hold" grpId="0" nodeType="withEffect">
                                      <p:stCondLst>
                                        <p:cond delay="200"/>
                                      </p:stCondLst>
                                      <p:childTnLst>
                                        <p:set>
                                          <p:cBhvr>
                                            <p:cTn id="37" dur="1" fill="hold">
                                              <p:stCondLst>
                                                <p:cond delay="0"/>
                                              </p:stCondLst>
                                            </p:cTn>
                                            <p:tgtEl>
                                              <p:spTgt spid="95"/>
                                            </p:tgtEl>
                                            <p:attrNameLst>
                                              <p:attrName>style.visibility</p:attrName>
                                            </p:attrNameLst>
                                          </p:cBhvr>
                                          <p:to>
                                            <p:strVal val="visible"/>
                                          </p:to>
                                        </p:set>
                                        <p:anim calcmode="lin" valueType="num">
                                          <p:cBhvr additive="base">
                                            <p:cTn id="38" dur="500" fill="hold"/>
                                            <p:tgtEl>
                                              <p:spTgt spid="95"/>
                                            </p:tgtEl>
                                            <p:attrNameLst>
                                              <p:attrName>ppt_x</p:attrName>
                                            </p:attrNameLst>
                                          </p:cBhvr>
                                          <p:tavLst>
                                            <p:tav tm="0">
                                              <p:val>
                                                <p:strVal val="#ppt_x"/>
                                              </p:val>
                                            </p:tav>
                                            <p:tav tm="100000">
                                              <p:val>
                                                <p:strVal val="#ppt_x"/>
                                              </p:val>
                                            </p:tav>
                                          </p:tavLst>
                                        </p:anim>
                                        <p:anim calcmode="lin" valueType="num">
                                          <p:cBhvr additive="base">
                                            <p:cTn id="39" dur="500" fill="hold"/>
                                            <p:tgtEl>
                                              <p:spTgt spid="95"/>
                                            </p:tgtEl>
                                            <p:attrNameLst>
                                              <p:attrName>ppt_y</p:attrName>
                                            </p:attrNameLst>
                                          </p:cBhvr>
                                          <p:tavLst>
                                            <p:tav tm="0">
                                              <p:val>
                                                <p:strVal val="1+#ppt_h/2"/>
                                              </p:val>
                                            </p:tav>
                                            <p:tav tm="100000">
                                              <p:val>
                                                <p:strVal val="#ppt_y"/>
                                              </p:val>
                                            </p:tav>
                                          </p:tavLst>
                                        </p:anim>
                                      </p:childTnLst>
                                    </p:cTn>
                                  </p:par>
                                </p:childTnLst>
                              </p:cTn>
                            </p:par>
                            <p:par>
                              <p:cTn id="40" fill="hold">
                                <p:stCondLst>
                                  <p:cond delay="3099"/>
                                </p:stCondLst>
                                <p:childTnLst>
                                  <p:par>
                                    <p:cTn id="41" presetID="53" presetClass="entr" presetSubtype="16" fill="hold" grpId="0" nodeType="afterEffect">
                                      <p:stCondLst>
                                        <p:cond delay="0"/>
                                      </p:stCondLst>
                                      <p:iterate type="lt">
                                        <p:tmPct val="10000"/>
                                      </p:iterate>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3899"/>
                                </p:stCondLst>
                                <p:childTnLst>
                                  <p:par>
                                    <p:cTn id="47" presetID="16" presetClass="entr" presetSubtype="37" fill="hold" nodeType="after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barn(outVertical)">
                                          <p:cBhvr>
                                            <p:cTn id="49" dur="500"/>
                                            <p:tgtEl>
                                              <p:spTgt spid="74"/>
                                            </p:tgtEl>
                                          </p:cBhvr>
                                        </p:animEffect>
                                      </p:childTnLst>
                                    </p:cTn>
                                  </p:par>
                                  <p:par>
                                    <p:cTn id="50" presetID="16" presetClass="entr" presetSubtype="37" fill="hold" nodeType="with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barn(outVertical)">
                                          <p:cBhvr>
                                            <p:cTn id="52" dur="500"/>
                                            <p:tgtEl>
                                              <p:spTgt spid="85"/>
                                            </p:tgtEl>
                                          </p:cBhvr>
                                        </p:animEffect>
                                      </p:childTnLst>
                                    </p:cTn>
                                  </p:par>
                                  <p:par>
                                    <p:cTn id="53" presetID="16" presetClass="entr" presetSubtype="37" fill="hold" nodeType="withEffect">
                                      <p:stCondLst>
                                        <p:cond delay="0"/>
                                      </p:stCondLst>
                                      <p:childTnLst>
                                        <p:set>
                                          <p:cBhvr>
                                            <p:cTn id="54" dur="1" fill="hold">
                                              <p:stCondLst>
                                                <p:cond delay="0"/>
                                              </p:stCondLst>
                                            </p:cTn>
                                            <p:tgtEl>
                                              <p:spTgt spid="96"/>
                                            </p:tgtEl>
                                            <p:attrNameLst>
                                              <p:attrName>style.visibility</p:attrName>
                                            </p:attrNameLst>
                                          </p:cBhvr>
                                          <p:to>
                                            <p:strVal val="visible"/>
                                          </p:to>
                                        </p:set>
                                        <p:animEffect transition="in" filter="barn(outVertical)">
                                          <p:cBhvr>
                                            <p:cTn id="55"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animBg="1"/>
          <p:bldP spid="83" grpId="0"/>
          <p:bldP spid="84" grpId="0" animBg="1"/>
          <p:bldP spid="94" grpId="0"/>
          <p:bldP spid="95"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grpSp>
        <p:nvGrpSpPr>
          <p:cNvPr id="63" name="组合 62"/>
          <p:cNvGrpSpPr/>
          <p:nvPr/>
        </p:nvGrpSpPr>
        <p:grpSpPr>
          <a:xfrm>
            <a:off x="1457952" y="1165384"/>
            <a:ext cx="6228098" cy="1282133"/>
            <a:chOff x="8121873" y="2010009"/>
            <a:chExt cx="1739454" cy="1412819"/>
          </a:xfrm>
        </p:grpSpPr>
        <p:sp>
          <p:nvSpPr>
            <p:cNvPr id="64" name="圆角矩形 63"/>
            <p:cNvSpPr/>
            <p:nvPr/>
          </p:nvSpPr>
          <p:spPr>
            <a:xfrm>
              <a:off x="8121873" y="2010009"/>
              <a:ext cx="1739454" cy="1412819"/>
            </a:xfrm>
            <a:prstGeom prst="roundRect">
              <a:avLst>
                <a:gd name="adj" fmla="val 0"/>
              </a:avLst>
            </a:prstGeom>
            <a:solidFill>
              <a:srgbClr val="0070C0"/>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65" name="圆角矩形 64"/>
            <p:cNvSpPr/>
            <p:nvPr/>
          </p:nvSpPr>
          <p:spPr>
            <a:xfrm>
              <a:off x="8147445" y="2102827"/>
              <a:ext cx="1688298" cy="1227176"/>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sp>
        <p:nvSpPr>
          <p:cNvPr id="66" name="文本框 7"/>
          <p:cNvSpPr txBox="1"/>
          <p:nvPr/>
        </p:nvSpPr>
        <p:spPr>
          <a:xfrm>
            <a:off x="1766274" y="1388326"/>
            <a:ext cx="943317" cy="807913"/>
          </a:xfrm>
          <a:prstGeom prst="rect">
            <a:avLst/>
          </a:prstGeom>
          <a:noFill/>
        </p:spPr>
        <p:txBody>
          <a:bodyPr wrap="square" lIns="68580" tIns="34290" rIns="68580" bIns="34290" rtlCol="0">
            <a:spAutoFit/>
          </a:bodyPr>
          <a:lstStyle/>
          <a:p>
            <a:pPr algn="ctr"/>
            <a:r>
              <a:rPr lang="zh-CN" altLang="en-US" sz="2400" b="1" dirty="0">
                <a:solidFill>
                  <a:srgbClr val="0070C0"/>
                </a:solidFill>
                <a:latin typeface="+mn-ea"/>
              </a:rPr>
              <a:t>添加</a:t>
            </a:r>
            <a:endParaRPr lang="en-US" altLang="zh-CN" sz="2400" b="1" dirty="0">
              <a:solidFill>
                <a:srgbClr val="0070C0"/>
              </a:solidFill>
              <a:latin typeface="+mn-ea"/>
            </a:endParaRPr>
          </a:p>
          <a:p>
            <a:pPr algn="ctr"/>
            <a:r>
              <a:rPr lang="zh-CN" altLang="en-US" sz="2400" b="1" dirty="0">
                <a:solidFill>
                  <a:srgbClr val="0070C0"/>
                </a:solidFill>
                <a:latin typeface="+mn-ea"/>
              </a:rPr>
              <a:t>标题</a:t>
            </a:r>
            <a:endParaRPr lang="zh-CN" altLang="en-US" sz="2400" b="1" dirty="0">
              <a:solidFill>
                <a:srgbClr val="0070C0"/>
              </a:solidFill>
              <a:latin typeface="+mn-ea"/>
            </a:endParaRPr>
          </a:p>
        </p:txBody>
      </p:sp>
      <p:cxnSp>
        <p:nvCxnSpPr>
          <p:cNvPr id="67" name="直接连接符 66"/>
          <p:cNvCxnSpPr/>
          <p:nvPr/>
        </p:nvCxnSpPr>
        <p:spPr>
          <a:xfrm>
            <a:off x="2862190" y="1451200"/>
            <a:ext cx="0" cy="71049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8" name="文本框 11"/>
          <p:cNvSpPr txBox="1"/>
          <p:nvPr/>
        </p:nvSpPr>
        <p:spPr bwMode="auto">
          <a:xfrm>
            <a:off x="3061474" y="1419854"/>
            <a:ext cx="4224134" cy="807913"/>
          </a:xfrm>
          <a:prstGeom prst="rect">
            <a:avLst/>
          </a:prstGeom>
          <a:noFill/>
        </p:spPr>
        <p:txBody>
          <a:bodyPr wrap="square" lIns="68580" tIns="34290" rIns="68580" bIns="3429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9" name="组合 68"/>
          <p:cNvGrpSpPr/>
          <p:nvPr/>
        </p:nvGrpSpPr>
        <p:grpSpPr>
          <a:xfrm>
            <a:off x="3821399" y="2836693"/>
            <a:ext cx="593418" cy="593418"/>
            <a:chOff x="3237545" y="4561747"/>
            <a:chExt cx="1146960" cy="1146960"/>
          </a:xfrm>
        </p:grpSpPr>
        <p:sp>
          <p:nvSpPr>
            <p:cNvPr id="70" name="圆角矩形 69"/>
            <p:cNvSpPr/>
            <p:nvPr/>
          </p:nvSpPr>
          <p:spPr>
            <a:xfrm>
              <a:off x="3237545" y="4561747"/>
              <a:ext cx="1146960" cy="1146960"/>
            </a:xfrm>
            <a:prstGeom prst="roundRect">
              <a:avLst>
                <a:gd name="adj" fmla="val 50000"/>
              </a:avLst>
            </a:prstGeom>
            <a:solidFill>
              <a:schemeClr val="accent1"/>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71" name="圆角矩形 70"/>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72" name="组合 71"/>
          <p:cNvGrpSpPr/>
          <p:nvPr/>
        </p:nvGrpSpPr>
        <p:grpSpPr>
          <a:xfrm>
            <a:off x="4735549" y="2836693"/>
            <a:ext cx="593418" cy="593418"/>
            <a:chOff x="3237545" y="4561747"/>
            <a:chExt cx="1146960" cy="1146960"/>
          </a:xfrm>
        </p:grpSpPr>
        <p:sp>
          <p:nvSpPr>
            <p:cNvPr id="73" name="圆角矩形 72"/>
            <p:cNvSpPr/>
            <p:nvPr/>
          </p:nvSpPr>
          <p:spPr>
            <a:xfrm>
              <a:off x="3237545" y="4561747"/>
              <a:ext cx="1146960" cy="1146960"/>
            </a:xfrm>
            <a:prstGeom prst="roundRect">
              <a:avLst>
                <a:gd name="adj" fmla="val 50000"/>
              </a:avLst>
            </a:prstGeom>
            <a:solidFill>
              <a:srgbClr val="595959"/>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74" name="圆角矩形 73"/>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75" name="组合 74"/>
          <p:cNvGrpSpPr/>
          <p:nvPr/>
        </p:nvGrpSpPr>
        <p:grpSpPr>
          <a:xfrm>
            <a:off x="3821399" y="3751093"/>
            <a:ext cx="593418" cy="593418"/>
            <a:chOff x="3237545" y="4561747"/>
            <a:chExt cx="1146960" cy="1146960"/>
          </a:xfrm>
        </p:grpSpPr>
        <p:sp>
          <p:nvSpPr>
            <p:cNvPr id="76" name="圆角矩形 75"/>
            <p:cNvSpPr/>
            <p:nvPr/>
          </p:nvSpPr>
          <p:spPr>
            <a:xfrm>
              <a:off x="3237545" y="4561747"/>
              <a:ext cx="1146960" cy="1146960"/>
            </a:xfrm>
            <a:prstGeom prst="roundRect">
              <a:avLst>
                <a:gd name="adj" fmla="val 50000"/>
              </a:avLst>
            </a:prstGeom>
            <a:solidFill>
              <a:srgbClr val="0070C0"/>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77" name="圆角矩形 76"/>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78" name="组合 77"/>
          <p:cNvGrpSpPr/>
          <p:nvPr/>
        </p:nvGrpSpPr>
        <p:grpSpPr>
          <a:xfrm>
            <a:off x="4735549" y="3751093"/>
            <a:ext cx="593418" cy="593418"/>
            <a:chOff x="3237545" y="4561747"/>
            <a:chExt cx="1146960" cy="1146960"/>
          </a:xfrm>
        </p:grpSpPr>
        <p:sp>
          <p:nvSpPr>
            <p:cNvPr id="79" name="圆角矩形 78"/>
            <p:cNvSpPr/>
            <p:nvPr/>
          </p:nvSpPr>
          <p:spPr>
            <a:xfrm>
              <a:off x="3237545" y="4561747"/>
              <a:ext cx="1146960" cy="1146960"/>
            </a:xfrm>
            <a:prstGeom prst="roundRect">
              <a:avLst>
                <a:gd name="adj" fmla="val 50000"/>
              </a:avLst>
            </a:prstGeom>
            <a:solidFill>
              <a:schemeClr val="accent4"/>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80" name="圆角矩形 79"/>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81" name="组合 80"/>
          <p:cNvGrpSpPr/>
          <p:nvPr/>
        </p:nvGrpSpPr>
        <p:grpSpPr>
          <a:xfrm>
            <a:off x="5438320" y="2797561"/>
            <a:ext cx="1748341" cy="675416"/>
            <a:chOff x="2744012" y="4525702"/>
            <a:chExt cx="2349784" cy="900551"/>
          </a:xfrm>
        </p:grpSpPr>
        <p:sp>
          <p:nvSpPr>
            <p:cNvPr id="82" name="文本框 30"/>
            <p:cNvSpPr txBox="1"/>
            <p:nvPr/>
          </p:nvSpPr>
          <p:spPr bwMode="auto">
            <a:xfrm>
              <a:off x="2744012" y="4810702"/>
              <a:ext cx="2349784" cy="615551"/>
            </a:xfrm>
            <a:prstGeom prst="rect">
              <a:avLst/>
            </a:prstGeom>
            <a:noFill/>
          </p:spPr>
          <p:txBody>
            <a:bodyPr wrap="square">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文本框 31"/>
            <p:cNvSpPr txBox="1"/>
            <p:nvPr/>
          </p:nvSpPr>
          <p:spPr bwMode="auto">
            <a:xfrm>
              <a:off x="2744012" y="4525702"/>
              <a:ext cx="2349784" cy="369332"/>
            </a:xfrm>
            <a:prstGeom prst="rect">
              <a:avLst/>
            </a:prstGeom>
            <a:noFill/>
          </p:spPr>
          <p:txBody>
            <a:bodyPr wrap="square">
              <a:spAutoFit/>
            </a:bodyPr>
            <a:lstStyle/>
            <a:p>
              <a:pPr>
                <a:defRPr/>
              </a:pPr>
              <a:r>
                <a:rPr lang="zh-CN" altLang="en-US" sz="1200" b="1" spc="75" dirty="0">
                  <a:solidFill>
                    <a:schemeClr val="tx1">
                      <a:lumMod val="65000"/>
                      <a:lumOff val="35000"/>
                    </a:schemeClr>
                  </a:solidFill>
                  <a:latin typeface="+mn-ea"/>
                </a:rPr>
                <a:t>在此添加标题</a:t>
              </a:r>
              <a:endParaRPr lang="zh-CN" altLang="en-US" sz="1200" b="1" spc="75" dirty="0">
                <a:solidFill>
                  <a:schemeClr val="tx1">
                    <a:lumMod val="65000"/>
                    <a:lumOff val="35000"/>
                  </a:schemeClr>
                </a:solidFill>
                <a:latin typeface="+mn-ea"/>
              </a:endParaRPr>
            </a:p>
          </p:txBody>
        </p:sp>
      </p:grpSp>
      <p:grpSp>
        <p:nvGrpSpPr>
          <p:cNvPr id="84" name="组合 83"/>
          <p:cNvGrpSpPr/>
          <p:nvPr/>
        </p:nvGrpSpPr>
        <p:grpSpPr>
          <a:xfrm>
            <a:off x="5438320" y="3683866"/>
            <a:ext cx="1748341" cy="675416"/>
            <a:chOff x="2744012" y="4525702"/>
            <a:chExt cx="2349784" cy="900551"/>
          </a:xfrm>
        </p:grpSpPr>
        <p:sp>
          <p:nvSpPr>
            <p:cNvPr id="85" name="文本框 33"/>
            <p:cNvSpPr txBox="1"/>
            <p:nvPr/>
          </p:nvSpPr>
          <p:spPr bwMode="auto">
            <a:xfrm>
              <a:off x="2744012" y="4810702"/>
              <a:ext cx="2349784" cy="615551"/>
            </a:xfrm>
            <a:prstGeom prst="rect">
              <a:avLst/>
            </a:prstGeom>
            <a:noFill/>
          </p:spPr>
          <p:txBody>
            <a:bodyPr wrap="square">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6" name="文本框 34"/>
            <p:cNvSpPr txBox="1"/>
            <p:nvPr/>
          </p:nvSpPr>
          <p:spPr bwMode="auto">
            <a:xfrm>
              <a:off x="2744012" y="4525702"/>
              <a:ext cx="2349784" cy="369332"/>
            </a:xfrm>
            <a:prstGeom prst="rect">
              <a:avLst/>
            </a:prstGeom>
            <a:noFill/>
          </p:spPr>
          <p:txBody>
            <a:bodyPr wrap="square">
              <a:spAutoFit/>
            </a:bodyPr>
            <a:lstStyle/>
            <a:p>
              <a:pPr>
                <a:defRPr/>
              </a:pPr>
              <a:r>
                <a:rPr lang="zh-CN" altLang="en-US" sz="1200" b="1" spc="75" dirty="0">
                  <a:solidFill>
                    <a:schemeClr val="tx1">
                      <a:lumMod val="65000"/>
                      <a:lumOff val="35000"/>
                    </a:schemeClr>
                  </a:solidFill>
                  <a:latin typeface="+mn-ea"/>
                </a:rPr>
                <a:t>在此添加标题</a:t>
              </a:r>
              <a:endParaRPr lang="zh-CN" altLang="en-US" sz="1200" b="1" spc="75" dirty="0">
                <a:solidFill>
                  <a:schemeClr val="tx1">
                    <a:lumMod val="65000"/>
                    <a:lumOff val="35000"/>
                  </a:schemeClr>
                </a:solidFill>
                <a:latin typeface="+mn-ea"/>
              </a:endParaRPr>
            </a:p>
          </p:txBody>
        </p:sp>
      </p:grpSp>
      <p:grpSp>
        <p:nvGrpSpPr>
          <p:cNvPr id="87" name="组合 86"/>
          <p:cNvGrpSpPr/>
          <p:nvPr/>
        </p:nvGrpSpPr>
        <p:grpSpPr>
          <a:xfrm>
            <a:off x="1936374" y="2797559"/>
            <a:ext cx="1786332" cy="675416"/>
            <a:chOff x="2228080" y="3819717"/>
            <a:chExt cx="2780356" cy="900551"/>
          </a:xfrm>
        </p:grpSpPr>
        <p:sp>
          <p:nvSpPr>
            <p:cNvPr id="88" name="文本框 36"/>
            <p:cNvSpPr txBox="1"/>
            <p:nvPr/>
          </p:nvSpPr>
          <p:spPr bwMode="auto">
            <a:xfrm>
              <a:off x="2228080" y="4104717"/>
              <a:ext cx="2780356" cy="615551"/>
            </a:xfrm>
            <a:prstGeom prst="rect">
              <a:avLst/>
            </a:prstGeom>
            <a:noFill/>
          </p:spPr>
          <p:txBody>
            <a:bodyPr wrap="square">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9" name="文本框 37"/>
            <p:cNvSpPr txBox="1"/>
            <p:nvPr/>
          </p:nvSpPr>
          <p:spPr bwMode="auto">
            <a:xfrm>
              <a:off x="2658653" y="3819717"/>
              <a:ext cx="2349783" cy="369332"/>
            </a:xfrm>
            <a:prstGeom prst="rect">
              <a:avLst/>
            </a:prstGeom>
            <a:noFill/>
          </p:spPr>
          <p:txBody>
            <a:bodyPr wrap="square">
              <a:spAutoFit/>
            </a:bodyPr>
            <a:lstStyle/>
            <a:p>
              <a:pPr algn="r">
                <a:defRPr/>
              </a:pPr>
              <a:r>
                <a:rPr lang="zh-CN" altLang="en-US" sz="1200" b="1" spc="75" dirty="0">
                  <a:solidFill>
                    <a:schemeClr val="tx1">
                      <a:lumMod val="65000"/>
                      <a:lumOff val="35000"/>
                    </a:schemeClr>
                  </a:solidFill>
                  <a:latin typeface="+mn-ea"/>
                </a:rPr>
                <a:t>在此添加标题</a:t>
              </a:r>
              <a:endParaRPr lang="zh-CN" altLang="en-US" sz="1200" b="1" spc="75" dirty="0">
                <a:solidFill>
                  <a:schemeClr val="tx1">
                    <a:lumMod val="65000"/>
                    <a:lumOff val="35000"/>
                  </a:schemeClr>
                </a:solidFill>
                <a:latin typeface="+mn-ea"/>
              </a:endParaRPr>
            </a:p>
          </p:txBody>
        </p:sp>
      </p:grpSp>
      <p:grpSp>
        <p:nvGrpSpPr>
          <p:cNvPr id="90" name="组合 89"/>
          <p:cNvGrpSpPr/>
          <p:nvPr/>
        </p:nvGrpSpPr>
        <p:grpSpPr>
          <a:xfrm>
            <a:off x="1936374" y="3683869"/>
            <a:ext cx="1786332" cy="675416"/>
            <a:chOff x="2228080" y="5001457"/>
            <a:chExt cx="2780356" cy="900551"/>
          </a:xfrm>
        </p:grpSpPr>
        <p:sp>
          <p:nvSpPr>
            <p:cNvPr id="91" name="文本框 39"/>
            <p:cNvSpPr txBox="1"/>
            <p:nvPr/>
          </p:nvSpPr>
          <p:spPr bwMode="auto">
            <a:xfrm>
              <a:off x="2228080" y="5286457"/>
              <a:ext cx="2780356" cy="615551"/>
            </a:xfrm>
            <a:prstGeom prst="rect">
              <a:avLst/>
            </a:prstGeom>
            <a:noFill/>
          </p:spPr>
          <p:txBody>
            <a:bodyPr wrap="square">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2" name="文本框 40"/>
            <p:cNvSpPr txBox="1"/>
            <p:nvPr/>
          </p:nvSpPr>
          <p:spPr bwMode="auto">
            <a:xfrm>
              <a:off x="2658653" y="5001457"/>
              <a:ext cx="2349783" cy="369332"/>
            </a:xfrm>
            <a:prstGeom prst="rect">
              <a:avLst/>
            </a:prstGeom>
            <a:noFill/>
          </p:spPr>
          <p:txBody>
            <a:bodyPr wrap="square">
              <a:spAutoFit/>
            </a:bodyPr>
            <a:lstStyle/>
            <a:p>
              <a:pPr algn="r">
                <a:defRPr/>
              </a:pPr>
              <a:r>
                <a:rPr lang="zh-CN" altLang="en-US" sz="1200" b="1" spc="75" dirty="0">
                  <a:solidFill>
                    <a:schemeClr val="tx1">
                      <a:lumMod val="65000"/>
                      <a:lumOff val="35000"/>
                    </a:schemeClr>
                  </a:solidFill>
                  <a:latin typeface="+mn-ea"/>
                </a:rPr>
                <a:t>在此添加标题</a:t>
              </a:r>
              <a:endParaRPr lang="zh-CN" altLang="en-US" sz="1200" b="1" spc="75" dirty="0">
                <a:solidFill>
                  <a:schemeClr val="tx1">
                    <a:lumMod val="65000"/>
                    <a:lumOff val="35000"/>
                  </a:schemeClr>
                </a:solidFill>
                <a:latin typeface="+mn-ea"/>
              </a:endParaRPr>
            </a:p>
          </p:txBody>
        </p:sp>
      </p:grpSp>
      <p:grpSp>
        <p:nvGrpSpPr>
          <p:cNvPr id="93" name="组合 92"/>
          <p:cNvGrpSpPr/>
          <p:nvPr/>
        </p:nvGrpSpPr>
        <p:grpSpPr>
          <a:xfrm>
            <a:off x="4004726" y="3043447"/>
            <a:ext cx="226765" cy="182696"/>
            <a:chOff x="2702739" y="3017462"/>
            <a:chExt cx="535636" cy="431545"/>
          </a:xfrm>
          <a:solidFill>
            <a:schemeClr val="accent1"/>
          </a:solidFill>
        </p:grpSpPr>
        <p:sp>
          <p:nvSpPr>
            <p:cNvPr id="94" name="Freeform 45"/>
            <p:cNvSpPr/>
            <p:nvPr/>
          </p:nvSpPr>
          <p:spPr bwMode="auto">
            <a:xfrm>
              <a:off x="2772133" y="3189864"/>
              <a:ext cx="176739" cy="35782"/>
            </a:xfrm>
            <a:custGeom>
              <a:avLst/>
              <a:gdLst>
                <a:gd name="T0" fmla="*/ 63 w 69"/>
                <a:gd name="T1" fmla="*/ 14 h 14"/>
                <a:gd name="T2" fmla="*/ 7 w 69"/>
                <a:gd name="T3" fmla="*/ 14 h 14"/>
                <a:gd name="T4" fmla="*/ 0 w 69"/>
                <a:gd name="T5" fmla="*/ 7 h 14"/>
                <a:gd name="T6" fmla="*/ 7 w 69"/>
                <a:gd name="T7" fmla="*/ 0 h 14"/>
                <a:gd name="T8" fmla="*/ 63 w 69"/>
                <a:gd name="T9" fmla="*/ 0 h 14"/>
                <a:gd name="T10" fmla="*/ 69 w 69"/>
                <a:gd name="T11" fmla="*/ 7 h 14"/>
                <a:gd name="T12" fmla="*/ 63 w 69"/>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69" h="14">
                  <a:moveTo>
                    <a:pt x="63" y="14"/>
                  </a:moveTo>
                  <a:cubicBezTo>
                    <a:pt x="7" y="14"/>
                    <a:pt x="7" y="14"/>
                    <a:pt x="7" y="14"/>
                  </a:cubicBezTo>
                  <a:cubicBezTo>
                    <a:pt x="3" y="14"/>
                    <a:pt x="0" y="11"/>
                    <a:pt x="0" y="7"/>
                  </a:cubicBezTo>
                  <a:cubicBezTo>
                    <a:pt x="0" y="3"/>
                    <a:pt x="3" y="0"/>
                    <a:pt x="7" y="0"/>
                  </a:cubicBezTo>
                  <a:cubicBezTo>
                    <a:pt x="63" y="0"/>
                    <a:pt x="63" y="0"/>
                    <a:pt x="63" y="0"/>
                  </a:cubicBezTo>
                  <a:cubicBezTo>
                    <a:pt x="66" y="0"/>
                    <a:pt x="69" y="3"/>
                    <a:pt x="69" y="7"/>
                  </a:cubicBezTo>
                  <a:cubicBezTo>
                    <a:pt x="69" y="11"/>
                    <a:pt x="66" y="14"/>
                    <a:pt x="6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95" name="Freeform 46"/>
            <p:cNvSpPr/>
            <p:nvPr/>
          </p:nvSpPr>
          <p:spPr bwMode="auto">
            <a:xfrm>
              <a:off x="2792734" y="3194201"/>
              <a:ext cx="35782" cy="72647"/>
            </a:xfrm>
            <a:custGeom>
              <a:avLst/>
              <a:gdLst>
                <a:gd name="T0" fmla="*/ 7 w 14"/>
                <a:gd name="T1" fmla="*/ 28 h 28"/>
                <a:gd name="T2" fmla="*/ 0 w 14"/>
                <a:gd name="T3" fmla="*/ 21 h 28"/>
                <a:gd name="T4" fmla="*/ 0 w 14"/>
                <a:gd name="T5" fmla="*/ 7 h 28"/>
                <a:gd name="T6" fmla="*/ 7 w 14"/>
                <a:gd name="T7" fmla="*/ 0 h 28"/>
                <a:gd name="T8" fmla="*/ 14 w 14"/>
                <a:gd name="T9" fmla="*/ 7 h 28"/>
                <a:gd name="T10" fmla="*/ 14 w 14"/>
                <a:gd name="T11" fmla="*/ 21 h 28"/>
                <a:gd name="T12" fmla="*/ 7 w 14"/>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4" h="28">
                  <a:moveTo>
                    <a:pt x="7" y="28"/>
                  </a:moveTo>
                  <a:cubicBezTo>
                    <a:pt x="3" y="28"/>
                    <a:pt x="0" y="25"/>
                    <a:pt x="0" y="21"/>
                  </a:cubicBezTo>
                  <a:cubicBezTo>
                    <a:pt x="0" y="7"/>
                    <a:pt x="0" y="7"/>
                    <a:pt x="0" y="7"/>
                  </a:cubicBezTo>
                  <a:cubicBezTo>
                    <a:pt x="0" y="3"/>
                    <a:pt x="3" y="0"/>
                    <a:pt x="7" y="0"/>
                  </a:cubicBezTo>
                  <a:cubicBezTo>
                    <a:pt x="11" y="0"/>
                    <a:pt x="14" y="3"/>
                    <a:pt x="14" y="7"/>
                  </a:cubicBezTo>
                  <a:cubicBezTo>
                    <a:pt x="14" y="21"/>
                    <a:pt x="14" y="21"/>
                    <a:pt x="14" y="21"/>
                  </a:cubicBezTo>
                  <a:cubicBezTo>
                    <a:pt x="14" y="25"/>
                    <a:pt x="11" y="28"/>
                    <a:pt x="7"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96" name="Freeform 47"/>
            <p:cNvSpPr/>
            <p:nvPr/>
          </p:nvSpPr>
          <p:spPr bwMode="auto">
            <a:xfrm>
              <a:off x="2836106" y="3194201"/>
              <a:ext cx="33613" cy="72647"/>
            </a:xfrm>
            <a:custGeom>
              <a:avLst/>
              <a:gdLst>
                <a:gd name="T0" fmla="*/ 7 w 13"/>
                <a:gd name="T1" fmla="*/ 28 h 28"/>
                <a:gd name="T2" fmla="*/ 0 w 13"/>
                <a:gd name="T3" fmla="*/ 21 h 28"/>
                <a:gd name="T4" fmla="*/ 0 w 13"/>
                <a:gd name="T5" fmla="*/ 7 h 28"/>
                <a:gd name="T6" fmla="*/ 7 w 13"/>
                <a:gd name="T7" fmla="*/ 0 h 28"/>
                <a:gd name="T8" fmla="*/ 13 w 13"/>
                <a:gd name="T9" fmla="*/ 7 h 28"/>
                <a:gd name="T10" fmla="*/ 13 w 13"/>
                <a:gd name="T11" fmla="*/ 21 h 28"/>
                <a:gd name="T12" fmla="*/ 7 w 13"/>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3" h="28">
                  <a:moveTo>
                    <a:pt x="7" y="28"/>
                  </a:moveTo>
                  <a:cubicBezTo>
                    <a:pt x="3" y="28"/>
                    <a:pt x="0" y="25"/>
                    <a:pt x="0" y="21"/>
                  </a:cubicBezTo>
                  <a:cubicBezTo>
                    <a:pt x="0" y="7"/>
                    <a:pt x="0" y="7"/>
                    <a:pt x="0" y="7"/>
                  </a:cubicBezTo>
                  <a:cubicBezTo>
                    <a:pt x="0" y="3"/>
                    <a:pt x="3" y="0"/>
                    <a:pt x="7" y="0"/>
                  </a:cubicBezTo>
                  <a:cubicBezTo>
                    <a:pt x="10" y="0"/>
                    <a:pt x="13" y="3"/>
                    <a:pt x="13" y="7"/>
                  </a:cubicBezTo>
                  <a:cubicBezTo>
                    <a:pt x="13" y="21"/>
                    <a:pt x="13" y="21"/>
                    <a:pt x="13" y="21"/>
                  </a:cubicBezTo>
                  <a:cubicBezTo>
                    <a:pt x="13" y="25"/>
                    <a:pt x="10" y="28"/>
                    <a:pt x="7"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97" name="Freeform 48"/>
            <p:cNvSpPr>
              <a:spLocks noEditPoints="1"/>
            </p:cNvSpPr>
            <p:nvPr/>
          </p:nvSpPr>
          <p:spPr bwMode="auto">
            <a:xfrm>
              <a:off x="2920680" y="3133481"/>
              <a:ext cx="101923" cy="148547"/>
            </a:xfrm>
            <a:custGeom>
              <a:avLst/>
              <a:gdLst>
                <a:gd name="T0" fmla="*/ 20 w 40"/>
                <a:gd name="T1" fmla="*/ 58 h 58"/>
                <a:gd name="T2" fmla="*/ 0 w 40"/>
                <a:gd name="T3" fmla="*/ 38 h 58"/>
                <a:gd name="T4" fmla="*/ 0 w 40"/>
                <a:gd name="T5" fmla="*/ 20 h 58"/>
                <a:gd name="T6" fmla="*/ 20 w 40"/>
                <a:gd name="T7" fmla="*/ 0 h 58"/>
                <a:gd name="T8" fmla="*/ 40 w 40"/>
                <a:gd name="T9" fmla="*/ 20 h 58"/>
                <a:gd name="T10" fmla="*/ 40 w 40"/>
                <a:gd name="T11" fmla="*/ 38 h 58"/>
                <a:gd name="T12" fmla="*/ 20 w 40"/>
                <a:gd name="T13" fmla="*/ 58 h 58"/>
                <a:gd name="T14" fmla="*/ 20 w 40"/>
                <a:gd name="T15" fmla="*/ 13 h 58"/>
                <a:gd name="T16" fmla="*/ 14 w 40"/>
                <a:gd name="T17" fmla="*/ 20 h 58"/>
                <a:gd name="T18" fmla="*/ 14 w 40"/>
                <a:gd name="T19" fmla="*/ 38 h 58"/>
                <a:gd name="T20" fmla="*/ 20 w 40"/>
                <a:gd name="T21" fmla="*/ 45 h 58"/>
                <a:gd name="T22" fmla="*/ 27 w 40"/>
                <a:gd name="T23" fmla="*/ 38 h 58"/>
                <a:gd name="T24" fmla="*/ 27 w 40"/>
                <a:gd name="T25" fmla="*/ 20 h 58"/>
                <a:gd name="T26" fmla="*/ 20 w 40"/>
                <a:gd name="T2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8">
                  <a:moveTo>
                    <a:pt x="20" y="58"/>
                  </a:moveTo>
                  <a:cubicBezTo>
                    <a:pt x="9" y="58"/>
                    <a:pt x="0" y="49"/>
                    <a:pt x="0" y="38"/>
                  </a:cubicBezTo>
                  <a:cubicBezTo>
                    <a:pt x="0" y="20"/>
                    <a:pt x="0" y="20"/>
                    <a:pt x="0" y="20"/>
                  </a:cubicBezTo>
                  <a:cubicBezTo>
                    <a:pt x="0" y="9"/>
                    <a:pt x="9" y="0"/>
                    <a:pt x="20" y="0"/>
                  </a:cubicBezTo>
                  <a:cubicBezTo>
                    <a:pt x="31" y="0"/>
                    <a:pt x="40" y="9"/>
                    <a:pt x="40" y="20"/>
                  </a:cubicBezTo>
                  <a:cubicBezTo>
                    <a:pt x="40" y="38"/>
                    <a:pt x="40" y="38"/>
                    <a:pt x="40" y="38"/>
                  </a:cubicBezTo>
                  <a:cubicBezTo>
                    <a:pt x="40" y="49"/>
                    <a:pt x="31" y="58"/>
                    <a:pt x="20" y="58"/>
                  </a:cubicBezTo>
                  <a:close/>
                  <a:moveTo>
                    <a:pt x="20" y="13"/>
                  </a:moveTo>
                  <a:cubicBezTo>
                    <a:pt x="17" y="13"/>
                    <a:pt x="14" y="16"/>
                    <a:pt x="14" y="20"/>
                  </a:cubicBezTo>
                  <a:cubicBezTo>
                    <a:pt x="14" y="38"/>
                    <a:pt x="14" y="38"/>
                    <a:pt x="14" y="38"/>
                  </a:cubicBezTo>
                  <a:cubicBezTo>
                    <a:pt x="14" y="42"/>
                    <a:pt x="17" y="45"/>
                    <a:pt x="20" y="45"/>
                  </a:cubicBezTo>
                  <a:cubicBezTo>
                    <a:pt x="24" y="45"/>
                    <a:pt x="27" y="42"/>
                    <a:pt x="27" y="38"/>
                  </a:cubicBezTo>
                  <a:cubicBezTo>
                    <a:pt x="27" y="20"/>
                    <a:pt x="27" y="20"/>
                    <a:pt x="27" y="20"/>
                  </a:cubicBezTo>
                  <a:cubicBezTo>
                    <a:pt x="27" y="16"/>
                    <a:pt x="24" y="13"/>
                    <a:pt x="2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98" name="Freeform 49"/>
            <p:cNvSpPr>
              <a:spLocks noEditPoints="1"/>
            </p:cNvSpPr>
            <p:nvPr/>
          </p:nvSpPr>
          <p:spPr bwMode="auto">
            <a:xfrm>
              <a:off x="2702739" y="3017462"/>
              <a:ext cx="535636" cy="431545"/>
            </a:xfrm>
            <a:custGeom>
              <a:avLst/>
              <a:gdLst>
                <a:gd name="T0" fmla="*/ 200 w 209"/>
                <a:gd name="T1" fmla="*/ 140 h 168"/>
                <a:gd name="T2" fmla="*/ 159 w 209"/>
                <a:gd name="T3" fmla="*/ 114 h 168"/>
                <a:gd name="T4" fmla="*/ 148 w 209"/>
                <a:gd name="T5" fmla="*/ 112 h 168"/>
                <a:gd name="T6" fmla="*/ 144 w 209"/>
                <a:gd name="T7" fmla="*/ 113 h 168"/>
                <a:gd name="T8" fmla="*/ 137 w 209"/>
                <a:gd name="T9" fmla="*/ 109 h 168"/>
                <a:gd name="T10" fmla="*/ 144 w 209"/>
                <a:gd name="T11" fmla="*/ 60 h 168"/>
                <a:gd name="T12" fmla="*/ 60 w 209"/>
                <a:gd name="T13" fmla="*/ 9 h 168"/>
                <a:gd name="T14" fmla="*/ 9 w 209"/>
                <a:gd name="T15" fmla="*/ 92 h 168"/>
                <a:gd name="T16" fmla="*/ 93 w 209"/>
                <a:gd name="T17" fmla="*/ 143 h 168"/>
                <a:gd name="T18" fmla="*/ 129 w 209"/>
                <a:gd name="T19" fmla="*/ 121 h 168"/>
                <a:gd name="T20" fmla="*/ 136 w 209"/>
                <a:gd name="T21" fmla="*/ 125 h 168"/>
                <a:gd name="T22" fmla="*/ 143 w 209"/>
                <a:gd name="T23" fmla="*/ 139 h 168"/>
                <a:gd name="T24" fmla="*/ 183 w 209"/>
                <a:gd name="T25" fmla="*/ 165 h 168"/>
                <a:gd name="T26" fmla="*/ 195 w 209"/>
                <a:gd name="T27" fmla="*/ 167 h 168"/>
                <a:gd name="T28" fmla="*/ 204 w 209"/>
                <a:gd name="T29" fmla="*/ 161 h 168"/>
                <a:gd name="T30" fmla="*/ 200 w 209"/>
                <a:gd name="T31" fmla="*/ 140 h 168"/>
                <a:gd name="T32" fmla="*/ 90 w 209"/>
                <a:gd name="T33" fmla="*/ 131 h 168"/>
                <a:gd name="T34" fmla="*/ 22 w 209"/>
                <a:gd name="T35" fmla="*/ 89 h 168"/>
                <a:gd name="T36" fmla="*/ 63 w 209"/>
                <a:gd name="T37" fmla="*/ 21 h 168"/>
                <a:gd name="T38" fmla="*/ 131 w 209"/>
                <a:gd name="T39" fmla="*/ 63 h 168"/>
                <a:gd name="T40" fmla="*/ 90 w 209"/>
                <a:gd name="T41" fmla="*/ 13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 h="168">
                  <a:moveTo>
                    <a:pt x="200" y="140"/>
                  </a:moveTo>
                  <a:cubicBezTo>
                    <a:pt x="159" y="114"/>
                    <a:pt x="159" y="114"/>
                    <a:pt x="159" y="114"/>
                  </a:cubicBezTo>
                  <a:cubicBezTo>
                    <a:pt x="156" y="111"/>
                    <a:pt x="152" y="111"/>
                    <a:pt x="148" y="112"/>
                  </a:cubicBezTo>
                  <a:cubicBezTo>
                    <a:pt x="146" y="112"/>
                    <a:pt x="145" y="113"/>
                    <a:pt x="144" y="113"/>
                  </a:cubicBezTo>
                  <a:cubicBezTo>
                    <a:pt x="137" y="109"/>
                    <a:pt x="137" y="109"/>
                    <a:pt x="137" y="109"/>
                  </a:cubicBezTo>
                  <a:cubicBezTo>
                    <a:pt x="145" y="94"/>
                    <a:pt x="148" y="77"/>
                    <a:pt x="144" y="60"/>
                  </a:cubicBezTo>
                  <a:cubicBezTo>
                    <a:pt x="135" y="22"/>
                    <a:pt x="97" y="0"/>
                    <a:pt x="60" y="9"/>
                  </a:cubicBezTo>
                  <a:cubicBezTo>
                    <a:pt x="23" y="18"/>
                    <a:pt x="0" y="55"/>
                    <a:pt x="9" y="92"/>
                  </a:cubicBezTo>
                  <a:cubicBezTo>
                    <a:pt x="18" y="129"/>
                    <a:pt x="56" y="152"/>
                    <a:pt x="93" y="143"/>
                  </a:cubicBezTo>
                  <a:cubicBezTo>
                    <a:pt x="108" y="140"/>
                    <a:pt x="120" y="132"/>
                    <a:pt x="129" y="121"/>
                  </a:cubicBezTo>
                  <a:cubicBezTo>
                    <a:pt x="136" y="125"/>
                    <a:pt x="136" y="125"/>
                    <a:pt x="136" y="125"/>
                  </a:cubicBezTo>
                  <a:cubicBezTo>
                    <a:pt x="136" y="131"/>
                    <a:pt x="138" y="136"/>
                    <a:pt x="143" y="139"/>
                  </a:cubicBezTo>
                  <a:cubicBezTo>
                    <a:pt x="183" y="165"/>
                    <a:pt x="183" y="165"/>
                    <a:pt x="183" y="165"/>
                  </a:cubicBezTo>
                  <a:cubicBezTo>
                    <a:pt x="187" y="168"/>
                    <a:pt x="191" y="168"/>
                    <a:pt x="195" y="167"/>
                  </a:cubicBezTo>
                  <a:cubicBezTo>
                    <a:pt x="199" y="166"/>
                    <a:pt x="202" y="164"/>
                    <a:pt x="204" y="161"/>
                  </a:cubicBezTo>
                  <a:cubicBezTo>
                    <a:pt x="209" y="154"/>
                    <a:pt x="207" y="144"/>
                    <a:pt x="200" y="140"/>
                  </a:cubicBezTo>
                  <a:close/>
                  <a:moveTo>
                    <a:pt x="90" y="131"/>
                  </a:moveTo>
                  <a:cubicBezTo>
                    <a:pt x="60" y="138"/>
                    <a:pt x="29" y="120"/>
                    <a:pt x="22" y="89"/>
                  </a:cubicBezTo>
                  <a:cubicBezTo>
                    <a:pt x="14" y="59"/>
                    <a:pt x="33" y="28"/>
                    <a:pt x="63" y="21"/>
                  </a:cubicBezTo>
                  <a:cubicBezTo>
                    <a:pt x="94" y="14"/>
                    <a:pt x="124" y="32"/>
                    <a:pt x="131" y="63"/>
                  </a:cubicBezTo>
                  <a:cubicBezTo>
                    <a:pt x="139" y="93"/>
                    <a:pt x="120" y="123"/>
                    <a:pt x="90"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grpSp>
      <p:grpSp>
        <p:nvGrpSpPr>
          <p:cNvPr id="99" name="组合 98"/>
          <p:cNvGrpSpPr/>
          <p:nvPr/>
        </p:nvGrpSpPr>
        <p:grpSpPr>
          <a:xfrm>
            <a:off x="4934244" y="3057551"/>
            <a:ext cx="229061" cy="164794"/>
            <a:chOff x="3820635" y="3071676"/>
            <a:chExt cx="541058" cy="389258"/>
          </a:xfrm>
          <a:solidFill>
            <a:schemeClr val="accent2"/>
          </a:solidFill>
        </p:grpSpPr>
        <p:sp>
          <p:nvSpPr>
            <p:cNvPr id="100" name="Freeform 226"/>
            <p:cNvSpPr>
              <a:spLocks noEditPoints="1"/>
            </p:cNvSpPr>
            <p:nvPr/>
          </p:nvSpPr>
          <p:spPr bwMode="auto">
            <a:xfrm>
              <a:off x="3820635" y="3071676"/>
              <a:ext cx="438051" cy="389258"/>
            </a:xfrm>
            <a:custGeom>
              <a:avLst/>
              <a:gdLst>
                <a:gd name="T0" fmla="*/ 166 w 171"/>
                <a:gd name="T1" fmla="*/ 0 h 152"/>
                <a:gd name="T2" fmla="*/ 6 w 171"/>
                <a:gd name="T3" fmla="*/ 0 h 152"/>
                <a:gd name="T4" fmla="*/ 0 w 171"/>
                <a:gd name="T5" fmla="*/ 6 h 152"/>
                <a:gd name="T6" fmla="*/ 0 w 171"/>
                <a:gd name="T7" fmla="*/ 147 h 152"/>
                <a:gd name="T8" fmla="*/ 6 w 171"/>
                <a:gd name="T9" fmla="*/ 152 h 152"/>
                <a:gd name="T10" fmla="*/ 166 w 171"/>
                <a:gd name="T11" fmla="*/ 152 h 152"/>
                <a:gd name="T12" fmla="*/ 171 w 171"/>
                <a:gd name="T13" fmla="*/ 147 h 152"/>
                <a:gd name="T14" fmla="*/ 171 w 171"/>
                <a:gd name="T15" fmla="*/ 6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3"/>
                    <a:pt x="0" y="6"/>
                  </a:cubicBezTo>
                  <a:cubicBezTo>
                    <a:pt x="0" y="147"/>
                    <a:pt x="0" y="147"/>
                    <a:pt x="0" y="147"/>
                  </a:cubicBezTo>
                  <a:cubicBezTo>
                    <a:pt x="0" y="150"/>
                    <a:pt x="3" y="152"/>
                    <a:pt x="6" y="152"/>
                  </a:cubicBezTo>
                  <a:cubicBezTo>
                    <a:pt x="166" y="152"/>
                    <a:pt x="166" y="152"/>
                    <a:pt x="166" y="152"/>
                  </a:cubicBezTo>
                  <a:cubicBezTo>
                    <a:pt x="169" y="152"/>
                    <a:pt x="171" y="150"/>
                    <a:pt x="171" y="147"/>
                  </a:cubicBezTo>
                  <a:cubicBezTo>
                    <a:pt x="171" y="6"/>
                    <a:pt x="171" y="6"/>
                    <a:pt x="171" y="6"/>
                  </a:cubicBezTo>
                  <a:cubicBezTo>
                    <a:pt x="171" y="3"/>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01" name="Freeform 227"/>
            <p:cNvSpPr/>
            <p:nvPr/>
          </p:nvSpPr>
          <p:spPr bwMode="auto">
            <a:xfrm>
              <a:off x="4117729" y="3336242"/>
              <a:ext cx="41203" cy="40119"/>
            </a:xfrm>
            <a:custGeom>
              <a:avLst/>
              <a:gdLst>
                <a:gd name="T0" fmla="*/ 12 w 38"/>
                <a:gd name="T1" fmla="*/ 0 h 37"/>
                <a:gd name="T2" fmla="*/ 12 w 38"/>
                <a:gd name="T3" fmla="*/ 2 h 37"/>
                <a:gd name="T4" fmla="*/ 0 w 38"/>
                <a:gd name="T5" fmla="*/ 37 h 37"/>
                <a:gd name="T6" fmla="*/ 36 w 38"/>
                <a:gd name="T7" fmla="*/ 28 h 37"/>
                <a:gd name="T8" fmla="*/ 38 w 38"/>
                <a:gd name="T9" fmla="*/ 26 h 37"/>
                <a:gd name="T10" fmla="*/ 12 w 38"/>
                <a:gd name="T11" fmla="*/ 0 h 37"/>
              </a:gdLst>
              <a:ahLst/>
              <a:cxnLst>
                <a:cxn ang="0">
                  <a:pos x="T0" y="T1"/>
                </a:cxn>
                <a:cxn ang="0">
                  <a:pos x="T2" y="T3"/>
                </a:cxn>
                <a:cxn ang="0">
                  <a:pos x="T4" y="T5"/>
                </a:cxn>
                <a:cxn ang="0">
                  <a:pos x="T6" y="T7"/>
                </a:cxn>
                <a:cxn ang="0">
                  <a:pos x="T8" y="T9"/>
                </a:cxn>
                <a:cxn ang="0">
                  <a:pos x="T10" y="T11"/>
                </a:cxn>
              </a:cxnLst>
              <a:rect l="0" t="0" r="r" b="b"/>
              <a:pathLst>
                <a:path w="38" h="37">
                  <a:moveTo>
                    <a:pt x="12" y="0"/>
                  </a:moveTo>
                  <a:lnTo>
                    <a:pt x="12" y="2"/>
                  </a:lnTo>
                  <a:lnTo>
                    <a:pt x="0" y="37"/>
                  </a:lnTo>
                  <a:lnTo>
                    <a:pt x="36" y="28"/>
                  </a:lnTo>
                  <a:lnTo>
                    <a:pt x="38" y="26"/>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02" name="Freeform 228"/>
            <p:cNvSpPr/>
            <p:nvPr/>
          </p:nvSpPr>
          <p:spPr bwMode="auto">
            <a:xfrm>
              <a:off x="4281456" y="3135649"/>
              <a:ext cx="80237" cy="76984"/>
            </a:xfrm>
            <a:custGeom>
              <a:avLst/>
              <a:gdLst>
                <a:gd name="T0" fmla="*/ 23 w 31"/>
                <a:gd name="T1" fmla="*/ 30 h 30"/>
                <a:gd name="T2" fmla="*/ 29 w 31"/>
                <a:gd name="T3" fmla="*/ 24 h 30"/>
                <a:gd name="T4" fmla="*/ 29 w 31"/>
                <a:gd name="T5" fmla="*/ 17 h 30"/>
                <a:gd name="T6" fmla="*/ 13 w 31"/>
                <a:gd name="T7" fmla="*/ 2 h 30"/>
                <a:gd name="T8" fmla="*/ 6 w 31"/>
                <a:gd name="T9" fmla="*/ 2 h 30"/>
                <a:gd name="T10" fmla="*/ 0 w 31"/>
                <a:gd name="T11" fmla="*/ 8 h 30"/>
                <a:gd name="T12" fmla="*/ 23 w 31"/>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1" h="30">
                  <a:moveTo>
                    <a:pt x="23" y="30"/>
                  </a:moveTo>
                  <a:cubicBezTo>
                    <a:pt x="29" y="24"/>
                    <a:pt x="29" y="24"/>
                    <a:pt x="29" y="24"/>
                  </a:cubicBezTo>
                  <a:cubicBezTo>
                    <a:pt x="31" y="22"/>
                    <a:pt x="31" y="19"/>
                    <a:pt x="29" y="17"/>
                  </a:cubicBezTo>
                  <a:cubicBezTo>
                    <a:pt x="13" y="2"/>
                    <a:pt x="13" y="2"/>
                    <a:pt x="13" y="2"/>
                  </a:cubicBezTo>
                  <a:cubicBezTo>
                    <a:pt x="11" y="0"/>
                    <a:pt x="8" y="0"/>
                    <a:pt x="6" y="2"/>
                  </a:cubicBezTo>
                  <a:cubicBezTo>
                    <a:pt x="0" y="8"/>
                    <a:pt x="0" y="8"/>
                    <a:pt x="0" y="8"/>
                  </a:cubicBezTo>
                  <a:lnTo>
                    <a:pt x="23"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03" name="Freeform 229"/>
            <p:cNvSpPr/>
            <p:nvPr/>
          </p:nvSpPr>
          <p:spPr bwMode="auto">
            <a:xfrm>
              <a:off x="4151342" y="3161672"/>
              <a:ext cx="182160" cy="184328"/>
            </a:xfrm>
            <a:custGeom>
              <a:avLst/>
              <a:gdLst>
                <a:gd name="T0" fmla="*/ 49 w 71"/>
                <a:gd name="T1" fmla="*/ 0 h 72"/>
                <a:gd name="T2" fmla="*/ 48 w 71"/>
                <a:gd name="T3" fmla="*/ 1 h 72"/>
                <a:gd name="T4" fmla="*/ 2 w 71"/>
                <a:gd name="T5" fmla="*/ 47 h 72"/>
                <a:gd name="T6" fmla="*/ 2 w 71"/>
                <a:gd name="T7" fmla="*/ 55 h 72"/>
                <a:gd name="T8" fmla="*/ 2 w 71"/>
                <a:gd name="T9" fmla="*/ 55 h 72"/>
                <a:gd name="T10" fmla="*/ 8 w 71"/>
                <a:gd name="T11" fmla="*/ 57 h 72"/>
                <a:gd name="T12" fmla="*/ 9 w 71"/>
                <a:gd name="T13" fmla="*/ 62 h 72"/>
                <a:gd name="T14" fmla="*/ 9 w 71"/>
                <a:gd name="T15" fmla="*/ 62 h 72"/>
                <a:gd name="T16" fmla="*/ 15 w 71"/>
                <a:gd name="T17" fmla="*/ 64 h 72"/>
                <a:gd name="T18" fmla="*/ 16 w 71"/>
                <a:gd name="T19" fmla="*/ 69 h 72"/>
                <a:gd name="T20" fmla="*/ 17 w 71"/>
                <a:gd name="T21" fmla="*/ 70 h 72"/>
                <a:gd name="T22" fmla="*/ 24 w 71"/>
                <a:gd name="T23" fmla="*/ 70 h 72"/>
                <a:gd name="T24" fmla="*/ 71 w 71"/>
                <a:gd name="T25" fmla="*/ 23 h 72"/>
                <a:gd name="T26" fmla="*/ 71 w 71"/>
                <a:gd name="T27" fmla="*/ 23 h 72"/>
                <a:gd name="T28" fmla="*/ 49 w 71"/>
                <a:gd name="T2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2">
                  <a:moveTo>
                    <a:pt x="49" y="0"/>
                  </a:moveTo>
                  <a:cubicBezTo>
                    <a:pt x="49" y="0"/>
                    <a:pt x="48" y="0"/>
                    <a:pt x="48" y="1"/>
                  </a:cubicBezTo>
                  <a:cubicBezTo>
                    <a:pt x="2" y="47"/>
                    <a:pt x="2" y="47"/>
                    <a:pt x="2" y="47"/>
                  </a:cubicBezTo>
                  <a:cubicBezTo>
                    <a:pt x="0" y="49"/>
                    <a:pt x="0" y="53"/>
                    <a:pt x="2" y="55"/>
                  </a:cubicBezTo>
                  <a:cubicBezTo>
                    <a:pt x="2" y="55"/>
                    <a:pt x="2" y="55"/>
                    <a:pt x="2" y="55"/>
                  </a:cubicBezTo>
                  <a:cubicBezTo>
                    <a:pt x="4" y="57"/>
                    <a:pt x="6" y="57"/>
                    <a:pt x="8" y="57"/>
                  </a:cubicBezTo>
                  <a:cubicBezTo>
                    <a:pt x="7" y="58"/>
                    <a:pt x="7" y="60"/>
                    <a:pt x="9" y="62"/>
                  </a:cubicBezTo>
                  <a:cubicBezTo>
                    <a:pt x="9" y="62"/>
                    <a:pt x="9" y="62"/>
                    <a:pt x="9" y="62"/>
                  </a:cubicBezTo>
                  <a:cubicBezTo>
                    <a:pt x="11" y="64"/>
                    <a:pt x="13" y="64"/>
                    <a:pt x="15" y="64"/>
                  </a:cubicBezTo>
                  <a:cubicBezTo>
                    <a:pt x="14" y="66"/>
                    <a:pt x="15" y="68"/>
                    <a:pt x="16" y="69"/>
                  </a:cubicBezTo>
                  <a:cubicBezTo>
                    <a:pt x="17" y="70"/>
                    <a:pt x="17" y="70"/>
                    <a:pt x="17" y="70"/>
                  </a:cubicBezTo>
                  <a:cubicBezTo>
                    <a:pt x="19" y="72"/>
                    <a:pt x="22" y="72"/>
                    <a:pt x="24" y="70"/>
                  </a:cubicBezTo>
                  <a:cubicBezTo>
                    <a:pt x="71" y="23"/>
                    <a:pt x="71" y="23"/>
                    <a:pt x="71" y="23"/>
                  </a:cubicBezTo>
                  <a:cubicBezTo>
                    <a:pt x="71" y="23"/>
                    <a:pt x="71" y="23"/>
                    <a:pt x="71" y="23"/>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04" name="Rectangle 230"/>
            <p:cNvSpPr>
              <a:spLocks noChangeArrowheads="1"/>
            </p:cNvSpPr>
            <p:nvPr/>
          </p:nvSpPr>
          <p:spPr bwMode="auto">
            <a:xfrm>
              <a:off x="3879187" y="3222392"/>
              <a:ext cx="140957" cy="162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05" name="Rectangle 231"/>
            <p:cNvSpPr>
              <a:spLocks noChangeArrowheads="1"/>
            </p:cNvSpPr>
            <p:nvPr/>
          </p:nvSpPr>
          <p:spPr bwMode="auto">
            <a:xfrm>
              <a:off x="3879187" y="3269016"/>
              <a:ext cx="225531"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06" name="Rectangle 232"/>
            <p:cNvSpPr>
              <a:spLocks noChangeArrowheads="1"/>
            </p:cNvSpPr>
            <p:nvPr/>
          </p:nvSpPr>
          <p:spPr bwMode="auto">
            <a:xfrm>
              <a:off x="3879187" y="3315640"/>
              <a:ext cx="225531"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07" name="Rectangle 233"/>
            <p:cNvSpPr>
              <a:spLocks noChangeArrowheads="1"/>
            </p:cNvSpPr>
            <p:nvPr/>
          </p:nvSpPr>
          <p:spPr bwMode="auto">
            <a:xfrm>
              <a:off x="3879187" y="3361180"/>
              <a:ext cx="225531"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grpSp>
      <p:grpSp>
        <p:nvGrpSpPr>
          <p:cNvPr id="108" name="组合 107"/>
          <p:cNvGrpSpPr/>
          <p:nvPr/>
        </p:nvGrpSpPr>
        <p:grpSpPr>
          <a:xfrm>
            <a:off x="4006096" y="3951828"/>
            <a:ext cx="207026" cy="195550"/>
            <a:chOff x="4882149" y="3025052"/>
            <a:chExt cx="489013" cy="461905"/>
          </a:xfrm>
          <a:solidFill>
            <a:schemeClr val="accent3"/>
          </a:solidFill>
        </p:grpSpPr>
        <p:sp>
          <p:nvSpPr>
            <p:cNvPr id="109" name="Freeform 250"/>
            <p:cNvSpPr/>
            <p:nvPr/>
          </p:nvSpPr>
          <p:spPr bwMode="auto">
            <a:xfrm>
              <a:off x="4882149" y="3161672"/>
              <a:ext cx="468411" cy="325285"/>
            </a:xfrm>
            <a:custGeom>
              <a:avLst/>
              <a:gdLst>
                <a:gd name="T0" fmla="*/ 102 w 183"/>
                <a:gd name="T1" fmla="*/ 127 h 127"/>
                <a:gd name="T2" fmla="*/ 65 w 183"/>
                <a:gd name="T3" fmla="*/ 119 h 127"/>
                <a:gd name="T4" fmla="*/ 20 w 183"/>
                <a:gd name="T5" fmla="*/ 0 h 127"/>
                <a:gd name="T6" fmla="*/ 50 w 183"/>
                <a:gd name="T7" fmla="*/ 14 h 127"/>
                <a:gd name="T8" fmla="*/ 78 w 183"/>
                <a:gd name="T9" fmla="*/ 89 h 127"/>
                <a:gd name="T10" fmla="*/ 154 w 183"/>
                <a:gd name="T11" fmla="*/ 60 h 127"/>
                <a:gd name="T12" fmla="*/ 183 w 183"/>
                <a:gd name="T13" fmla="*/ 74 h 127"/>
                <a:gd name="T14" fmla="*/ 134 w 183"/>
                <a:gd name="T15" fmla="*/ 121 h 127"/>
                <a:gd name="T16" fmla="*/ 102 w 183"/>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27">
                  <a:moveTo>
                    <a:pt x="102" y="127"/>
                  </a:moveTo>
                  <a:cubicBezTo>
                    <a:pt x="89" y="127"/>
                    <a:pt x="77" y="124"/>
                    <a:pt x="65" y="119"/>
                  </a:cubicBezTo>
                  <a:cubicBezTo>
                    <a:pt x="20" y="98"/>
                    <a:pt x="0" y="45"/>
                    <a:pt x="20" y="0"/>
                  </a:cubicBezTo>
                  <a:cubicBezTo>
                    <a:pt x="50" y="14"/>
                    <a:pt x="50" y="14"/>
                    <a:pt x="50" y="14"/>
                  </a:cubicBezTo>
                  <a:cubicBezTo>
                    <a:pt x="37" y="42"/>
                    <a:pt x="50" y="76"/>
                    <a:pt x="78" y="89"/>
                  </a:cubicBezTo>
                  <a:cubicBezTo>
                    <a:pt x="107" y="102"/>
                    <a:pt x="141" y="89"/>
                    <a:pt x="154" y="60"/>
                  </a:cubicBezTo>
                  <a:cubicBezTo>
                    <a:pt x="183" y="74"/>
                    <a:pt x="183" y="74"/>
                    <a:pt x="183" y="74"/>
                  </a:cubicBezTo>
                  <a:cubicBezTo>
                    <a:pt x="174" y="96"/>
                    <a:pt x="156" y="112"/>
                    <a:pt x="134" y="121"/>
                  </a:cubicBezTo>
                  <a:cubicBezTo>
                    <a:pt x="123" y="125"/>
                    <a:pt x="112" y="127"/>
                    <a:pt x="102"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10" name="Freeform 251"/>
            <p:cNvSpPr/>
            <p:nvPr/>
          </p:nvSpPr>
          <p:spPr bwMode="auto">
            <a:xfrm>
              <a:off x="4942869" y="3028305"/>
              <a:ext cx="179991" cy="148547"/>
            </a:xfrm>
            <a:custGeom>
              <a:avLst/>
              <a:gdLst>
                <a:gd name="T0" fmla="*/ 70 w 70"/>
                <a:gd name="T1" fmla="*/ 0 h 58"/>
                <a:gd name="T2" fmla="*/ 8 w 70"/>
                <a:gd name="T3" fmla="*/ 33 h 58"/>
                <a:gd name="T4" fmla="*/ 0 w 70"/>
                <a:gd name="T5" fmla="*/ 45 h 58"/>
                <a:gd name="T6" fmla="*/ 30 w 70"/>
                <a:gd name="T7" fmla="*/ 58 h 58"/>
                <a:gd name="T8" fmla="*/ 33 w 70"/>
                <a:gd name="T9" fmla="*/ 53 h 58"/>
                <a:gd name="T10" fmla="*/ 70 w 70"/>
                <a:gd name="T11" fmla="*/ 33 h 58"/>
                <a:gd name="T12" fmla="*/ 70 w 7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70" h="58">
                  <a:moveTo>
                    <a:pt x="70" y="0"/>
                  </a:moveTo>
                  <a:cubicBezTo>
                    <a:pt x="45" y="2"/>
                    <a:pt x="23" y="14"/>
                    <a:pt x="8" y="33"/>
                  </a:cubicBezTo>
                  <a:cubicBezTo>
                    <a:pt x="5" y="37"/>
                    <a:pt x="2" y="41"/>
                    <a:pt x="0" y="45"/>
                  </a:cubicBezTo>
                  <a:cubicBezTo>
                    <a:pt x="30" y="58"/>
                    <a:pt x="30" y="58"/>
                    <a:pt x="30" y="58"/>
                  </a:cubicBezTo>
                  <a:cubicBezTo>
                    <a:pt x="31" y="57"/>
                    <a:pt x="32" y="55"/>
                    <a:pt x="33" y="53"/>
                  </a:cubicBezTo>
                  <a:cubicBezTo>
                    <a:pt x="42" y="42"/>
                    <a:pt x="55" y="35"/>
                    <a:pt x="70" y="33"/>
                  </a:cubicBezTo>
                  <a:lnTo>
                    <a:pt x="7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11" name="Freeform 252"/>
            <p:cNvSpPr/>
            <p:nvPr/>
          </p:nvSpPr>
          <p:spPr bwMode="auto">
            <a:xfrm>
              <a:off x="5284419" y="3276606"/>
              <a:ext cx="86743" cy="54214"/>
            </a:xfrm>
            <a:custGeom>
              <a:avLst/>
              <a:gdLst>
                <a:gd name="T0" fmla="*/ 1 w 34"/>
                <a:gd name="T1" fmla="*/ 0 h 21"/>
                <a:gd name="T2" fmla="*/ 0 w 34"/>
                <a:gd name="T3" fmla="*/ 8 h 21"/>
                <a:gd name="T4" fmla="*/ 29 w 34"/>
                <a:gd name="T5" fmla="*/ 21 h 21"/>
                <a:gd name="T6" fmla="*/ 34 w 34"/>
                <a:gd name="T7" fmla="*/ 0 h 21"/>
                <a:gd name="T8" fmla="*/ 1 w 34"/>
                <a:gd name="T9" fmla="*/ 0 h 21"/>
              </a:gdLst>
              <a:ahLst/>
              <a:cxnLst>
                <a:cxn ang="0">
                  <a:pos x="T0" y="T1"/>
                </a:cxn>
                <a:cxn ang="0">
                  <a:pos x="T2" y="T3"/>
                </a:cxn>
                <a:cxn ang="0">
                  <a:pos x="T4" y="T5"/>
                </a:cxn>
                <a:cxn ang="0">
                  <a:pos x="T6" y="T7"/>
                </a:cxn>
                <a:cxn ang="0">
                  <a:pos x="T8" y="T9"/>
                </a:cxn>
              </a:cxnLst>
              <a:rect l="0" t="0" r="r" b="b"/>
              <a:pathLst>
                <a:path w="34" h="21">
                  <a:moveTo>
                    <a:pt x="1" y="0"/>
                  </a:moveTo>
                  <a:cubicBezTo>
                    <a:pt x="1" y="3"/>
                    <a:pt x="0" y="5"/>
                    <a:pt x="0" y="8"/>
                  </a:cubicBezTo>
                  <a:cubicBezTo>
                    <a:pt x="29" y="21"/>
                    <a:pt x="29" y="21"/>
                    <a:pt x="29" y="21"/>
                  </a:cubicBezTo>
                  <a:cubicBezTo>
                    <a:pt x="32" y="14"/>
                    <a:pt x="33" y="7"/>
                    <a:pt x="34"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12" name="Freeform 253"/>
            <p:cNvSpPr/>
            <p:nvPr/>
          </p:nvSpPr>
          <p:spPr bwMode="auto">
            <a:xfrm>
              <a:off x="5143462" y="3025052"/>
              <a:ext cx="227700" cy="230953"/>
            </a:xfrm>
            <a:custGeom>
              <a:avLst/>
              <a:gdLst>
                <a:gd name="T0" fmla="*/ 89 w 89"/>
                <a:gd name="T1" fmla="*/ 90 h 90"/>
                <a:gd name="T2" fmla="*/ 57 w 89"/>
                <a:gd name="T3" fmla="*/ 90 h 90"/>
                <a:gd name="T4" fmla="*/ 0 w 89"/>
                <a:gd name="T5" fmla="*/ 33 h 90"/>
                <a:gd name="T6" fmla="*/ 0 w 89"/>
                <a:gd name="T7" fmla="*/ 0 h 90"/>
                <a:gd name="T8" fmla="*/ 89 w 89"/>
                <a:gd name="T9" fmla="*/ 90 h 90"/>
              </a:gdLst>
              <a:ahLst/>
              <a:cxnLst>
                <a:cxn ang="0">
                  <a:pos x="T0" y="T1"/>
                </a:cxn>
                <a:cxn ang="0">
                  <a:pos x="T2" y="T3"/>
                </a:cxn>
                <a:cxn ang="0">
                  <a:pos x="T4" y="T5"/>
                </a:cxn>
                <a:cxn ang="0">
                  <a:pos x="T6" y="T7"/>
                </a:cxn>
                <a:cxn ang="0">
                  <a:pos x="T8" y="T9"/>
                </a:cxn>
              </a:cxnLst>
              <a:rect l="0" t="0" r="r" b="b"/>
              <a:pathLst>
                <a:path w="89" h="90">
                  <a:moveTo>
                    <a:pt x="89" y="90"/>
                  </a:moveTo>
                  <a:cubicBezTo>
                    <a:pt x="57" y="90"/>
                    <a:pt x="57" y="90"/>
                    <a:pt x="57" y="90"/>
                  </a:cubicBezTo>
                  <a:cubicBezTo>
                    <a:pt x="57" y="59"/>
                    <a:pt x="31" y="33"/>
                    <a:pt x="0" y="33"/>
                  </a:cubicBezTo>
                  <a:cubicBezTo>
                    <a:pt x="0" y="0"/>
                    <a:pt x="0" y="0"/>
                    <a:pt x="0" y="0"/>
                  </a:cubicBezTo>
                  <a:cubicBezTo>
                    <a:pt x="49" y="0"/>
                    <a:pt x="89" y="41"/>
                    <a:pt x="89"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13" name="Rectangle 254"/>
            <p:cNvSpPr>
              <a:spLocks noChangeArrowheads="1"/>
            </p:cNvSpPr>
            <p:nvPr/>
          </p:nvSpPr>
          <p:spPr bwMode="auto">
            <a:xfrm>
              <a:off x="5058888" y="3284196"/>
              <a:ext cx="43371" cy="542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14" name="Rectangle 255"/>
            <p:cNvSpPr>
              <a:spLocks noChangeArrowheads="1"/>
            </p:cNvSpPr>
            <p:nvPr/>
          </p:nvSpPr>
          <p:spPr bwMode="auto">
            <a:xfrm>
              <a:off x="5122860" y="3218054"/>
              <a:ext cx="41203" cy="1203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15" name="Rectangle 256"/>
            <p:cNvSpPr>
              <a:spLocks noChangeArrowheads="1"/>
            </p:cNvSpPr>
            <p:nvPr/>
          </p:nvSpPr>
          <p:spPr bwMode="auto">
            <a:xfrm>
              <a:off x="5184664" y="3182273"/>
              <a:ext cx="41203" cy="1561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grpSp>
      <p:grpSp>
        <p:nvGrpSpPr>
          <p:cNvPr id="116" name="组合 115"/>
          <p:cNvGrpSpPr/>
          <p:nvPr/>
        </p:nvGrpSpPr>
        <p:grpSpPr>
          <a:xfrm>
            <a:off x="4913587" y="3934881"/>
            <a:ext cx="226765" cy="226765"/>
            <a:chOff x="5958843" y="2994692"/>
            <a:chExt cx="535637" cy="535637"/>
          </a:xfrm>
          <a:solidFill>
            <a:schemeClr val="accent4"/>
          </a:solidFill>
        </p:grpSpPr>
        <p:sp>
          <p:nvSpPr>
            <p:cNvPr id="117" name="Freeform 257"/>
            <p:cNvSpPr>
              <a:spLocks noEditPoints="1"/>
            </p:cNvSpPr>
            <p:nvPr/>
          </p:nvSpPr>
          <p:spPr bwMode="auto">
            <a:xfrm>
              <a:off x="6077030" y="3109626"/>
              <a:ext cx="302516" cy="305768"/>
            </a:xfrm>
            <a:custGeom>
              <a:avLst/>
              <a:gdLst>
                <a:gd name="T0" fmla="*/ 101 w 118"/>
                <a:gd name="T1" fmla="*/ 91 h 119"/>
                <a:gd name="T2" fmla="*/ 107 w 118"/>
                <a:gd name="T3" fmla="*/ 77 h 119"/>
                <a:gd name="T4" fmla="*/ 23 w 118"/>
                <a:gd name="T5" fmla="*/ 25 h 119"/>
                <a:gd name="T6" fmla="*/ 30 w 118"/>
                <a:gd name="T7" fmla="*/ 25 h 119"/>
                <a:gd name="T8" fmla="*/ 27 w 118"/>
                <a:gd name="T9" fmla="*/ 24 h 119"/>
                <a:gd name="T10" fmla="*/ 21 w 118"/>
                <a:gd name="T11" fmla="*/ 35 h 119"/>
                <a:gd name="T12" fmla="*/ 28 w 118"/>
                <a:gd name="T13" fmla="*/ 33 h 119"/>
                <a:gd name="T14" fmla="*/ 33 w 118"/>
                <a:gd name="T15" fmla="*/ 41 h 119"/>
                <a:gd name="T16" fmla="*/ 25 w 118"/>
                <a:gd name="T17" fmla="*/ 46 h 119"/>
                <a:gd name="T18" fmla="*/ 15 w 118"/>
                <a:gd name="T19" fmla="*/ 54 h 119"/>
                <a:gd name="T20" fmla="*/ 25 w 118"/>
                <a:gd name="T21" fmla="*/ 63 h 119"/>
                <a:gd name="T22" fmla="*/ 40 w 118"/>
                <a:gd name="T23" fmla="*/ 72 h 119"/>
                <a:gd name="T24" fmla="*/ 34 w 118"/>
                <a:gd name="T25" fmla="*/ 89 h 119"/>
                <a:gd name="T26" fmla="*/ 28 w 118"/>
                <a:gd name="T27" fmla="*/ 102 h 119"/>
                <a:gd name="T28" fmla="*/ 25 w 118"/>
                <a:gd name="T29" fmla="*/ 92 h 119"/>
                <a:gd name="T30" fmla="*/ 21 w 118"/>
                <a:gd name="T31" fmla="*/ 70 h 119"/>
                <a:gd name="T32" fmla="*/ 11 w 118"/>
                <a:gd name="T33" fmla="*/ 57 h 119"/>
                <a:gd name="T34" fmla="*/ 34 w 118"/>
                <a:gd name="T35" fmla="*/ 12 h 119"/>
                <a:gd name="T36" fmla="*/ 23 w 118"/>
                <a:gd name="T37" fmla="*/ 20 h 119"/>
                <a:gd name="T38" fmla="*/ 105 w 118"/>
                <a:gd name="T39" fmla="*/ 50 h 119"/>
                <a:gd name="T40" fmla="*/ 98 w 118"/>
                <a:gd name="T41" fmla="*/ 59 h 119"/>
                <a:gd name="T42" fmla="*/ 94 w 118"/>
                <a:gd name="T43" fmla="*/ 64 h 119"/>
                <a:gd name="T44" fmla="*/ 86 w 118"/>
                <a:gd name="T45" fmla="*/ 65 h 119"/>
                <a:gd name="T46" fmla="*/ 76 w 118"/>
                <a:gd name="T47" fmla="*/ 55 h 119"/>
                <a:gd name="T48" fmla="*/ 70 w 118"/>
                <a:gd name="T49" fmla="*/ 60 h 119"/>
                <a:gd name="T50" fmla="*/ 70 w 118"/>
                <a:gd name="T51" fmla="*/ 70 h 119"/>
                <a:gd name="T52" fmla="*/ 57 w 118"/>
                <a:gd name="T53" fmla="*/ 77 h 119"/>
                <a:gd name="T54" fmla="*/ 45 w 118"/>
                <a:gd name="T55" fmla="*/ 58 h 119"/>
                <a:gd name="T56" fmla="*/ 61 w 118"/>
                <a:gd name="T57" fmla="*/ 51 h 119"/>
                <a:gd name="T58" fmla="*/ 63 w 118"/>
                <a:gd name="T59" fmla="*/ 49 h 119"/>
                <a:gd name="T60" fmla="*/ 59 w 118"/>
                <a:gd name="T61" fmla="*/ 48 h 119"/>
                <a:gd name="T62" fmla="*/ 48 w 118"/>
                <a:gd name="T63" fmla="*/ 48 h 119"/>
                <a:gd name="T64" fmla="*/ 50 w 118"/>
                <a:gd name="T65" fmla="*/ 39 h 119"/>
                <a:gd name="T66" fmla="*/ 54 w 118"/>
                <a:gd name="T67" fmla="*/ 38 h 119"/>
                <a:gd name="T68" fmla="*/ 59 w 118"/>
                <a:gd name="T69" fmla="*/ 24 h 119"/>
                <a:gd name="T70" fmla="*/ 75 w 118"/>
                <a:gd name="T71" fmla="*/ 25 h 119"/>
                <a:gd name="T72" fmla="*/ 83 w 118"/>
                <a:gd name="T73" fmla="*/ 20 h 119"/>
                <a:gd name="T74" fmla="*/ 95 w 118"/>
                <a:gd name="T75" fmla="*/ 21 h 119"/>
                <a:gd name="T76" fmla="*/ 105 w 118"/>
                <a:gd name="T77" fmla="*/ 63 h 119"/>
                <a:gd name="T78" fmla="*/ 105 w 118"/>
                <a:gd name="T79" fmla="*/ 70 h 119"/>
                <a:gd name="T80" fmla="*/ 102 w 118"/>
                <a:gd name="T81" fmla="*/ 68 h 119"/>
                <a:gd name="T82" fmla="*/ 105 w 118"/>
                <a:gd name="T83" fmla="*/ 59 h 119"/>
                <a:gd name="T84" fmla="*/ 107 w 118"/>
                <a:gd name="T85" fmla="*/ 50 h 119"/>
                <a:gd name="T86" fmla="*/ 109 w 118"/>
                <a:gd name="T87" fmla="*/ 39 h 119"/>
                <a:gd name="T88" fmla="*/ 86 w 118"/>
                <a:gd name="T89" fmla="*/ 66 h 119"/>
                <a:gd name="T90" fmla="*/ 73 w 118"/>
                <a:gd name="T91" fmla="*/ 76 h 119"/>
                <a:gd name="T92" fmla="*/ 35 w 118"/>
                <a:gd name="T93" fmla="*/ 26 h 119"/>
                <a:gd name="T94" fmla="*/ 31 w 118"/>
                <a:gd name="T95" fmla="*/ 17 h 119"/>
                <a:gd name="T96" fmla="*/ 46 w 118"/>
                <a:gd name="T97" fmla="*/ 11 h 119"/>
                <a:gd name="T98" fmla="*/ 50 w 118"/>
                <a:gd name="T99" fmla="*/ 18 h 119"/>
                <a:gd name="T100" fmla="*/ 42 w 118"/>
                <a:gd name="T101" fmla="*/ 27 h 119"/>
                <a:gd name="T102" fmla="*/ 57 w 118"/>
                <a:gd name="T103" fmla="*/ 16 h 119"/>
                <a:gd name="T104" fmla="*/ 59 w 118"/>
                <a:gd name="T105" fmla="*/ 14 h 119"/>
                <a:gd name="T106" fmla="*/ 47 w 118"/>
                <a:gd name="T107" fmla="*/ 27 h 119"/>
                <a:gd name="T108" fmla="*/ 75 w 118"/>
                <a:gd name="T109" fmla="*/ 19 h 119"/>
                <a:gd name="T110" fmla="*/ 87 w 118"/>
                <a:gd name="T111" fmla="*/ 15 h 119"/>
                <a:gd name="T112" fmla="*/ 27 w 118"/>
                <a:gd name="T113" fmla="*/ 59 h 119"/>
                <a:gd name="T114" fmla="*/ 24 w 118"/>
                <a:gd name="T115" fmla="*/ 59 h 119"/>
                <a:gd name="T116" fmla="*/ 23 w 118"/>
                <a:gd name="T117" fmla="*/ 55 h 119"/>
                <a:gd name="T118" fmla="*/ 111 w 118"/>
                <a:gd name="T119" fmla="*/ 7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8" h="119">
                  <a:moveTo>
                    <a:pt x="59" y="0"/>
                  </a:moveTo>
                  <a:cubicBezTo>
                    <a:pt x="26" y="0"/>
                    <a:pt x="0" y="27"/>
                    <a:pt x="0" y="60"/>
                  </a:cubicBezTo>
                  <a:cubicBezTo>
                    <a:pt x="0" y="92"/>
                    <a:pt x="26" y="119"/>
                    <a:pt x="59" y="119"/>
                  </a:cubicBezTo>
                  <a:cubicBezTo>
                    <a:pt x="91" y="119"/>
                    <a:pt x="118" y="92"/>
                    <a:pt x="118" y="60"/>
                  </a:cubicBezTo>
                  <a:cubicBezTo>
                    <a:pt x="118" y="27"/>
                    <a:pt x="91" y="0"/>
                    <a:pt x="59" y="0"/>
                  </a:cubicBezTo>
                  <a:close/>
                  <a:moveTo>
                    <a:pt x="110" y="77"/>
                  </a:moveTo>
                  <a:cubicBezTo>
                    <a:pt x="110" y="77"/>
                    <a:pt x="110" y="77"/>
                    <a:pt x="110" y="78"/>
                  </a:cubicBezTo>
                  <a:cubicBezTo>
                    <a:pt x="110" y="78"/>
                    <a:pt x="110" y="78"/>
                    <a:pt x="110" y="78"/>
                  </a:cubicBezTo>
                  <a:cubicBezTo>
                    <a:pt x="108" y="82"/>
                    <a:pt x="107" y="86"/>
                    <a:pt x="104" y="89"/>
                  </a:cubicBezTo>
                  <a:cubicBezTo>
                    <a:pt x="104" y="89"/>
                    <a:pt x="104" y="89"/>
                    <a:pt x="103" y="90"/>
                  </a:cubicBezTo>
                  <a:cubicBezTo>
                    <a:pt x="102" y="89"/>
                    <a:pt x="102" y="90"/>
                    <a:pt x="101" y="91"/>
                  </a:cubicBezTo>
                  <a:cubicBezTo>
                    <a:pt x="100" y="91"/>
                    <a:pt x="100" y="90"/>
                    <a:pt x="100" y="90"/>
                  </a:cubicBezTo>
                  <a:cubicBezTo>
                    <a:pt x="100" y="89"/>
                    <a:pt x="100" y="89"/>
                    <a:pt x="100" y="88"/>
                  </a:cubicBezTo>
                  <a:cubicBezTo>
                    <a:pt x="100" y="87"/>
                    <a:pt x="100" y="87"/>
                    <a:pt x="99" y="87"/>
                  </a:cubicBezTo>
                  <a:cubicBezTo>
                    <a:pt x="100" y="86"/>
                    <a:pt x="99" y="85"/>
                    <a:pt x="99" y="84"/>
                  </a:cubicBezTo>
                  <a:cubicBezTo>
                    <a:pt x="99" y="83"/>
                    <a:pt x="100" y="83"/>
                    <a:pt x="101" y="83"/>
                  </a:cubicBezTo>
                  <a:cubicBezTo>
                    <a:pt x="101" y="83"/>
                    <a:pt x="101" y="81"/>
                    <a:pt x="102" y="81"/>
                  </a:cubicBezTo>
                  <a:cubicBezTo>
                    <a:pt x="102" y="80"/>
                    <a:pt x="102" y="81"/>
                    <a:pt x="102" y="81"/>
                  </a:cubicBezTo>
                  <a:cubicBezTo>
                    <a:pt x="103" y="81"/>
                    <a:pt x="102" y="80"/>
                    <a:pt x="103" y="80"/>
                  </a:cubicBezTo>
                  <a:cubicBezTo>
                    <a:pt x="103" y="80"/>
                    <a:pt x="104" y="79"/>
                    <a:pt x="104" y="80"/>
                  </a:cubicBezTo>
                  <a:cubicBezTo>
                    <a:pt x="105" y="80"/>
                    <a:pt x="105" y="79"/>
                    <a:pt x="105" y="78"/>
                  </a:cubicBezTo>
                  <a:cubicBezTo>
                    <a:pt x="105" y="78"/>
                    <a:pt x="106" y="77"/>
                    <a:pt x="107" y="77"/>
                  </a:cubicBezTo>
                  <a:cubicBezTo>
                    <a:pt x="107" y="77"/>
                    <a:pt x="107" y="76"/>
                    <a:pt x="107" y="76"/>
                  </a:cubicBezTo>
                  <a:cubicBezTo>
                    <a:pt x="108" y="77"/>
                    <a:pt x="109" y="76"/>
                    <a:pt x="110" y="77"/>
                  </a:cubicBezTo>
                  <a:cubicBezTo>
                    <a:pt x="110" y="77"/>
                    <a:pt x="110" y="77"/>
                    <a:pt x="110" y="77"/>
                  </a:cubicBezTo>
                  <a:close/>
                  <a:moveTo>
                    <a:pt x="17" y="25"/>
                  </a:moveTo>
                  <a:cubicBezTo>
                    <a:pt x="17" y="25"/>
                    <a:pt x="18" y="25"/>
                    <a:pt x="18" y="25"/>
                  </a:cubicBezTo>
                  <a:cubicBezTo>
                    <a:pt x="19" y="25"/>
                    <a:pt x="19" y="24"/>
                    <a:pt x="19" y="25"/>
                  </a:cubicBezTo>
                  <a:cubicBezTo>
                    <a:pt x="19" y="25"/>
                    <a:pt x="20" y="26"/>
                    <a:pt x="20" y="26"/>
                  </a:cubicBezTo>
                  <a:cubicBezTo>
                    <a:pt x="20" y="25"/>
                    <a:pt x="20" y="24"/>
                    <a:pt x="20" y="23"/>
                  </a:cubicBezTo>
                  <a:cubicBezTo>
                    <a:pt x="20" y="23"/>
                    <a:pt x="20" y="23"/>
                    <a:pt x="20" y="22"/>
                  </a:cubicBezTo>
                  <a:cubicBezTo>
                    <a:pt x="21" y="22"/>
                    <a:pt x="21" y="23"/>
                    <a:pt x="21" y="23"/>
                  </a:cubicBezTo>
                  <a:cubicBezTo>
                    <a:pt x="22" y="24"/>
                    <a:pt x="22" y="24"/>
                    <a:pt x="23" y="25"/>
                  </a:cubicBezTo>
                  <a:cubicBezTo>
                    <a:pt x="23" y="25"/>
                    <a:pt x="22" y="25"/>
                    <a:pt x="23" y="26"/>
                  </a:cubicBezTo>
                  <a:cubicBezTo>
                    <a:pt x="23" y="25"/>
                    <a:pt x="23" y="25"/>
                    <a:pt x="24" y="24"/>
                  </a:cubicBezTo>
                  <a:cubicBezTo>
                    <a:pt x="24" y="24"/>
                    <a:pt x="23" y="24"/>
                    <a:pt x="23" y="24"/>
                  </a:cubicBezTo>
                  <a:cubicBezTo>
                    <a:pt x="22" y="23"/>
                    <a:pt x="23" y="21"/>
                    <a:pt x="24" y="20"/>
                  </a:cubicBezTo>
                  <a:cubicBezTo>
                    <a:pt x="24" y="20"/>
                    <a:pt x="24" y="21"/>
                    <a:pt x="24" y="21"/>
                  </a:cubicBezTo>
                  <a:cubicBezTo>
                    <a:pt x="25" y="21"/>
                    <a:pt x="26" y="20"/>
                    <a:pt x="26" y="22"/>
                  </a:cubicBezTo>
                  <a:cubicBezTo>
                    <a:pt x="27" y="22"/>
                    <a:pt x="27" y="21"/>
                    <a:pt x="28" y="21"/>
                  </a:cubicBezTo>
                  <a:cubicBezTo>
                    <a:pt x="28" y="22"/>
                    <a:pt x="28" y="22"/>
                    <a:pt x="28" y="23"/>
                  </a:cubicBezTo>
                  <a:cubicBezTo>
                    <a:pt x="29" y="23"/>
                    <a:pt x="29" y="23"/>
                    <a:pt x="30" y="23"/>
                  </a:cubicBezTo>
                  <a:cubicBezTo>
                    <a:pt x="30" y="23"/>
                    <a:pt x="30" y="24"/>
                    <a:pt x="31" y="24"/>
                  </a:cubicBezTo>
                  <a:cubicBezTo>
                    <a:pt x="31" y="24"/>
                    <a:pt x="30" y="24"/>
                    <a:pt x="30" y="25"/>
                  </a:cubicBezTo>
                  <a:cubicBezTo>
                    <a:pt x="31" y="25"/>
                    <a:pt x="31" y="25"/>
                    <a:pt x="32" y="25"/>
                  </a:cubicBezTo>
                  <a:cubicBezTo>
                    <a:pt x="32" y="26"/>
                    <a:pt x="32" y="26"/>
                    <a:pt x="32" y="26"/>
                  </a:cubicBezTo>
                  <a:cubicBezTo>
                    <a:pt x="32" y="27"/>
                    <a:pt x="32" y="27"/>
                    <a:pt x="32" y="27"/>
                  </a:cubicBezTo>
                  <a:cubicBezTo>
                    <a:pt x="31" y="27"/>
                    <a:pt x="31" y="28"/>
                    <a:pt x="32" y="28"/>
                  </a:cubicBezTo>
                  <a:cubicBezTo>
                    <a:pt x="31" y="28"/>
                    <a:pt x="31" y="27"/>
                    <a:pt x="30" y="27"/>
                  </a:cubicBezTo>
                  <a:cubicBezTo>
                    <a:pt x="30" y="28"/>
                    <a:pt x="31" y="28"/>
                    <a:pt x="31" y="29"/>
                  </a:cubicBezTo>
                  <a:cubicBezTo>
                    <a:pt x="31" y="30"/>
                    <a:pt x="30" y="30"/>
                    <a:pt x="30" y="31"/>
                  </a:cubicBezTo>
                  <a:cubicBezTo>
                    <a:pt x="29" y="31"/>
                    <a:pt x="29" y="29"/>
                    <a:pt x="27" y="29"/>
                  </a:cubicBezTo>
                  <a:cubicBezTo>
                    <a:pt x="27" y="29"/>
                    <a:pt x="26" y="29"/>
                    <a:pt x="26" y="28"/>
                  </a:cubicBezTo>
                  <a:cubicBezTo>
                    <a:pt x="26" y="27"/>
                    <a:pt x="28" y="27"/>
                    <a:pt x="28" y="26"/>
                  </a:cubicBezTo>
                  <a:cubicBezTo>
                    <a:pt x="28" y="25"/>
                    <a:pt x="27" y="26"/>
                    <a:pt x="27" y="24"/>
                  </a:cubicBezTo>
                  <a:cubicBezTo>
                    <a:pt x="27" y="25"/>
                    <a:pt x="26" y="24"/>
                    <a:pt x="26" y="24"/>
                  </a:cubicBezTo>
                  <a:cubicBezTo>
                    <a:pt x="25" y="24"/>
                    <a:pt x="25" y="24"/>
                    <a:pt x="24" y="24"/>
                  </a:cubicBezTo>
                  <a:cubicBezTo>
                    <a:pt x="24" y="24"/>
                    <a:pt x="25" y="24"/>
                    <a:pt x="25" y="25"/>
                  </a:cubicBezTo>
                  <a:cubicBezTo>
                    <a:pt x="25" y="25"/>
                    <a:pt x="25" y="26"/>
                    <a:pt x="25" y="27"/>
                  </a:cubicBezTo>
                  <a:cubicBezTo>
                    <a:pt x="24" y="27"/>
                    <a:pt x="23" y="27"/>
                    <a:pt x="22" y="28"/>
                  </a:cubicBezTo>
                  <a:cubicBezTo>
                    <a:pt x="22" y="28"/>
                    <a:pt x="22" y="28"/>
                    <a:pt x="22" y="28"/>
                  </a:cubicBezTo>
                  <a:cubicBezTo>
                    <a:pt x="21" y="29"/>
                    <a:pt x="21" y="29"/>
                    <a:pt x="21" y="30"/>
                  </a:cubicBezTo>
                  <a:cubicBezTo>
                    <a:pt x="20" y="30"/>
                    <a:pt x="20" y="31"/>
                    <a:pt x="19" y="32"/>
                  </a:cubicBezTo>
                  <a:cubicBezTo>
                    <a:pt x="19" y="32"/>
                    <a:pt x="19" y="32"/>
                    <a:pt x="19" y="32"/>
                  </a:cubicBezTo>
                  <a:cubicBezTo>
                    <a:pt x="19" y="33"/>
                    <a:pt x="20" y="33"/>
                    <a:pt x="19" y="34"/>
                  </a:cubicBezTo>
                  <a:cubicBezTo>
                    <a:pt x="20" y="34"/>
                    <a:pt x="21" y="35"/>
                    <a:pt x="21" y="35"/>
                  </a:cubicBezTo>
                  <a:cubicBezTo>
                    <a:pt x="22" y="35"/>
                    <a:pt x="22" y="35"/>
                    <a:pt x="22" y="35"/>
                  </a:cubicBezTo>
                  <a:cubicBezTo>
                    <a:pt x="23" y="35"/>
                    <a:pt x="23" y="35"/>
                    <a:pt x="23" y="35"/>
                  </a:cubicBezTo>
                  <a:cubicBezTo>
                    <a:pt x="23" y="36"/>
                    <a:pt x="23" y="37"/>
                    <a:pt x="24" y="38"/>
                  </a:cubicBezTo>
                  <a:cubicBezTo>
                    <a:pt x="24" y="37"/>
                    <a:pt x="24" y="36"/>
                    <a:pt x="24" y="35"/>
                  </a:cubicBezTo>
                  <a:cubicBezTo>
                    <a:pt x="24" y="35"/>
                    <a:pt x="24" y="35"/>
                    <a:pt x="24" y="35"/>
                  </a:cubicBezTo>
                  <a:cubicBezTo>
                    <a:pt x="24" y="34"/>
                    <a:pt x="25" y="35"/>
                    <a:pt x="25" y="35"/>
                  </a:cubicBezTo>
                  <a:cubicBezTo>
                    <a:pt x="25" y="33"/>
                    <a:pt x="25" y="32"/>
                    <a:pt x="25" y="30"/>
                  </a:cubicBezTo>
                  <a:cubicBezTo>
                    <a:pt x="26" y="30"/>
                    <a:pt x="26" y="30"/>
                    <a:pt x="26" y="30"/>
                  </a:cubicBezTo>
                  <a:cubicBezTo>
                    <a:pt x="26" y="30"/>
                    <a:pt x="26" y="30"/>
                    <a:pt x="27" y="30"/>
                  </a:cubicBezTo>
                  <a:cubicBezTo>
                    <a:pt x="28" y="30"/>
                    <a:pt x="28" y="31"/>
                    <a:pt x="28" y="31"/>
                  </a:cubicBezTo>
                  <a:cubicBezTo>
                    <a:pt x="28" y="31"/>
                    <a:pt x="28" y="32"/>
                    <a:pt x="28" y="33"/>
                  </a:cubicBezTo>
                  <a:cubicBezTo>
                    <a:pt x="29" y="33"/>
                    <a:pt x="29" y="33"/>
                    <a:pt x="30" y="33"/>
                  </a:cubicBezTo>
                  <a:cubicBezTo>
                    <a:pt x="30" y="33"/>
                    <a:pt x="30" y="32"/>
                    <a:pt x="30" y="32"/>
                  </a:cubicBezTo>
                  <a:cubicBezTo>
                    <a:pt x="31" y="32"/>
                    <a:pt x="31" y="33"/>
                    <a:pt x="31" y="34"/>
                  </a:cubicBezTo>
                  <a:cubicBezTo>
                    <a:pt x="31" y="34"/>
                    <a:pt x="31" y="35"/>
                    <a:pt x="31" y="35"/>
                  </a:cubicBezTo>
                  <a:cubicBezTo>
                    <a:pt x="31" y="36"/>
                    <a:pt x="32" y="36"/>
                    <a:pt x="32" y="37"/>
                  </a:cubicBezTo>
                  <a:cubicBezTo>
                    <a:pt x="33" y="37"/>
                    <a:pt x="33" y="36"/>
                    <a:pt x="33" y="37"/>
                  </a:cubicBezTo>
                  <a:cubicBezTo>
                    <a:pt x="33" y="38"/>
                    <a:pt x="33" y="38"/>
                    <a:pt x="33" y="39"/>
                  </a:cubicBezTo>
                  <a:cubicBezTo>
                    <a:pt x="33" y="40"/>
                    <a:pt x="33" y="41"/>
                    <a:pt x="34" y="41"/>
                  </a:cubicBezTo>
                  <a:cubicBezTo>
                    <a:pt x="34" y="41"/>
                    <a:pt x="34" y="42"/>
                    <a:pt x="34" y="42"/>
                  </a:cubicBezTo>
                  <a:cubicBezTo>
                    <a:pt x="34" y="42"/>
                    <a:pt x="33" y="42"/>
                    <a:pt x="33" y="42"/>
                  </a:cubicBezTo>
                  <a:cubicBezTo>
                    <a:pt x="33" y="42"/>
                    <a:pt x="33" y="42"/>
                    <a:pt x="33" y="41"/>
                  </a:cubicBezTo>
                  <a:cubicBezTo>
                    <a:pt x="32" y="41"/>
                    <a:pt x="32" y="42"/>
                    <a:pt x="31" y="42"/>
                  </a:cubicBezTo>
                  <a:cubicBezTo>
                    <a:pt x="32" y="40"/>
                    <a:pt x="32" y="40"/>
                    <a:pt x="33" y="39"/>
                  </a:cubicBezTo>
                  <a:cubicBezTo>
                    <a:pt x="32" y="38"/>
                    <a:pt x="31" y="40"/>
                    <a:pt x="30" y="39"/>
                  </a:cubicBezTo>
                  <a:cubicBezTo>
                    <a:pt x="30" y="40"/>
                    <a:pt x="31" y="40"/>
                    <a:pt x="30" y="40"/>
                  </a:cubicBezTo>
                  <a:cubicBezTo>
                    <a:pt x="30" y="41"/>
                    <a:pt x="29" y="41"/>
                    <a:pt x="29" y="41"/>
                  </a:cubicBezTo>
                  <a:cubicBezTo>
                    <a:pt x="29" y="42"/>
                    <a:pt x="30" y="42"/>
                    <a:pt x="31" y="42"/>
                  </a:cubicBezTo>
                  <a:cubicBezTo>
                    <a:pt x="30" y="43"/>
                    <a:pt x="29" y="43"/>
                    <a:pt x="29" y="43"/>
                  </a:cubicBezTo>
                  <a:cubicBezTo>
                    <a:pt x="29" y="43"/>
                    <a:pt x="29" y="43"/>
                    <a:pt x="29" y="43"/>
                  </a:cubicBezTo>
                  <a:cubicBezTo>
                    <a:pt x="28" y="43"/>
                    <a:pt x="27" y="43"/>
                    <a:pt x="26" y="44"/>
                  </a:cubicBezTo>
                  <a:cubicBezTo>
                    <a:pt x="26" y="45"/>
                    <a:pt x="27" y="44"/>
                    <a:pt x="27" y="45"/>
                  </a:cubicBezTo>
                  <a:cubicBezTo>
                    <a:pt x="26" y="45"/>
                    <a:pt x="26" y="46"/>
                    <a:pt x="25" y="46"/>
                  </a:cubicBezTo>
                  <a:cubicBezTo>
                    <a:pt x="25" y="47"/>
                    <a:pt x="24" y="47"/>
                    <a:pt x="25" y="48"/>
                  </a:cubicBezTo>
                  <a:cubicBezTo>
                    <a:pt x="24" y="48"/>
                    <a:pt x="24" y="49"/>
                    <a:pt x="24" y="49"/>
                  </a:cubicBezTo>
                  <a:cubicBezTo>
                    <a:pt x="24" y="49"/>
                    <a:pt x="24" y="49"/>
                    <a:pt x="24" y="50"/>
                  </a:cubicBezTo>
                  <a:cubicBezTo>
                    <a:pt x="23" y="50"/>
                    <a:pt x="22" y="51"/>
                    <a:pt x="21" y="52"/>
                  </a:cubicBezTo>
                  <a:cubicBezTo>
                    <a:pt x="21" y="53"/>
                    <a:pt x="22" y="53"/>
                    <a:pt x="22" y="53"/>
                  </a:cubicBezTo>
                  <a:cubicBezTo>
                    <a:pt x="22" y="54"/>
                    <a:pt x="22" y="54"/>
                    <a:pt x="22" y="55"/>
                  </a:cubicBezTo>
                  <a:cubicBezTo>
                    <a:pt x="21" y="55"/>
                    <a:pt x="21" y="55"/>
                    <a:pt x="21" y="54"/>
                  </a:cubicBezTo>
                  <a:cubicBezTo>
                    <a:pt x="21" y="53"/>
                    <a:pt x="19" y="53"/>
                    <a:pt x="19" y="53"/>
                  </a:cubicBezTo>
                  <a:cubicBezTo>
                    <a:pt x="18" y="53"/>
                    <a:pt x="18" y="53"/>
                    <a:pt x="18" y="54"/>
                  </a:cubicBezTo>
                  <a:cubicBezTo>
                    <a:pt x="17" y="54"/>
                    <a:pt x="17" y="53"/>
                    <a:pt x="16" y="53"/>
                  </a:cubicBezTo>
                  <a:cubicBezTo>
                    <a:pt x="16" y="53"/>
                    <a:pt x="15" y="54"/>
                    <a:pt x="15" y="54"/>
                  </a:cubicBezTo>
                  <a:cubicBezTo>
                    <a:pt x="15" y="55"/>
                    <a:pt x="14" y="59"/>
                    <a:pt x="16" y="59"/>
                  </a:cubicBezTo>
                  <a:cubicBezTo>
                    <a:pt x="17" y="59"/>
                    <a:pt x="16" y="58"/>
                    <a:pt x="17" y="57"/>
                  </a:cubicBezTo>
                  <a:cubicBezTo>
                    <a:pt x="18" y="58"/>
                    <a:pt x="18" y="58"/>
                    <a:pt x="19" y="57"/>
                  </a:cubicBezTo>
                  <a:cubicBezTo>
                    <a:pt x="19" y="59"/>
                    <a:pt x="18" y="59"/>
                    <a:pt x="18" y="60"/>
                  </a:cubicBezTo>
                  <a:cubicBezTo>
                    <a:pt x="19" y="61"/>
                    <a:pt x="20" y="60"/>
                    <a:pt x="20" y="61"/>
                  </a:cubicBezTo>
                  <a:cubicBezTo>
                    <a:pt x="20" y="62"/>
                    <a:pt x="20" y="63"/>
                    <a:pt x="20" y="64"/>
                  </a:cubicBezTo>
                  <a:cubicBezTo>
                    <a:pt x="21" y="64"/>
                    <a:pt x="21" y="64"/>
                    <a:pt x="21" y="64"/>
                  </a:cubicBezTo>
                  <a:cubicBezTo>
                    <a:pt x="22" y="64"/>
                    <a:pt x="22" y="64"/>
                    <a:pt x="22" y="65"/>
                  </a:cubicBezTo>
                  <a:cubicBezTo>
                    <a:pt x="23" y="64"/>
                    <a:pt x="23" y="64"/>
                    <a:pt x="24" y="63"/>
                  </a:cubicBezTo>
                  <a:cubicBezTo>
                    <a:pt x="24" y="63"/>
                    <a:pt x="24" y="62"/>
                    <a:pt x="24" y="62"/>
                  </a:cubicBezTo>
                  <a:cubicBezTo>
                    <a:pt x="25" y="62"/>
                    <a:pt x="25" y="63"/>
                    <a:pt x="25" y="63"/>
                  </a:cubicBezTo>
                  <a:cubicBezTo>
                    <a:pt x="26" y="63"/>
                    <a:pt x="26" y="62"/>
                    <a:pt x="26" y="62"/>
                  </a:cubicBezTo>
                  <a:cubicBezTo>
                    <a:pt x="26" y="63"/>
                    <a:pt x="27" y="63"/>
                    <a:pt x="27" y="64"/>
                  </a:cubicBezTo>
                  <a:cubicBezTo>
                    <a:pt x="28" y="64"/>
                    <a:pt x="28" y="64"/>
                    <a:pt x="28" y="64"/>
                  </a:cubicBezTo>
                  <a:cubicBezTo>
                    <a:pt x="29" y="64"/>
                    <a:pt x="30" y="64"/>
                    <a:pt x="30" y="65"/>
                  </a:cubicBezTo>
                  <a:cubicBezTo>
                    <a:pt x="31" y="66"/>
                    <a:pt x="31" y="66"/>
                    <a:pt x="32" y="67"/>
                  </a:cubicBezTo>
                  <a:cubicBezTo>
                    <a:pt x="33" y="66"/>
                    <a:pt x="34" y="68"/>
                    <a:pt x="34" y="69"/>
                  </a:cubicBezTo>
                  <a:cubicBezTo>
                    <a:pt x="34" y="70"/>
                    <a:pt x="34" y="70"/>
                    <a:pt x="35" y="70"/>
                  </a:cubicBezTo>
                  <a:cubicBezTo>
                    <a:pt x="35" y="71"/>
                    <a:pt x="36" y="70"/>
                    <a:pt x="36" y="71"/>
                  </a:cubicBezTo>
                  <a:cubicBezTo>
                    <a:pt x="37" y="71"/>
                    <a:pt x="37" y="71"/>
                    <a:pt x="38" y="71"/>
                  </a:cubicBezTo>
                  <a:cubicBezTo>
                    <a:pt x="38" y="71"/>
                    <a:pt x="39" y="71"/>
                    <a:pt x="39" y="72"/>
                  </a:cubicBezTo>
                  <a:cubicBezTo>
                    <a:pt x="40" y="72"/>
                    <a:pt x="40" y="72"/>
                    <a:pt x="40" y="72"/>
                  </a:cubicBezTo>
                  <a:cubicBezTo>
                    <a:pt x="40" y="73"/>
                    <a:pt x="41" y="73"/>
                    <a:pt x="41" y="74"/>
                  </a:cubicBezTo>
                  <a:cubicBezTo>
                    <a:pt x="41" y="74"/>
                    <a:pt x="40" y="74"/>
                    <a:pt x="40" y="75"/>
                  </a:cubicBezTo>
                  <a:cubicBezTo>
                    <a:pt x="40" y="75"/>
                    <a:pt x="40" y="76"/>
                    <a:pt x="40" y="76"/>
                  </a:cubicBezTo>
                  <a:cubicBezTo>
                    <a:pt x="40" y="77"/>
                    <a:pt x="39" y="77"/>
                    <a:pt x="39" y="78"/>
                  </a:cubicBezTo>
                  <a:cubicBezTo>
                    <a:pt x="39" y="78"/>
                    <a:pt x="39" y="78"/>
                    <a:pt x="39" y="78"/>
                  </a:cubicBezTo>
                  <a:cubicBezTo>
                    <a:pt x="39" y="79"/>
                    <a:pt x="38" y="79"/>
                    <a:pt x="38" y="79"/>
                  </a:cubicBezTo>
                  <a:cubicBezTo>
                    <a:pt x="39" y="81"/>
                    <a:pt x="38" y="82"/>
                    <a:pt x="38" y="83"/>
                  </a:cubicBezTo>
                  <a:cubicBezTo>
                    <a:pt x="37" y="83"/>
                    <a:pt x="37" y="83"/>
                    <a:pt x="36" y="84"/>
                  </a:cubicBezTo>
                  <a:cubicBezTo>
                    <a:pt x="36" y="84"/>
                    <a:pt x="36" y="85"/>
                    <a:pt x="35" y="85"/>
                  </a:cubicBezTo>
                  <a:cubicBezTo>
                    <a:pt x="35" y="86"/>
                    <a:pt x="35" y="86"/>
                    <a:pt x="35" y="87"/>
                  </a:cubicBezTo>
                  <a:cubicBezTo>
                    <a:pt x="35" y="87"/>
                    <a:pt x="34" y="87"/>
                    <a:pt x="34" y="89"/>
                  </a:cubicBezTo>
                  <a:cubicBezTo>
                    <a:pt x="34" y="89"/>
                    <a:pt x="34" y="89"/>
                    <a:pt x="34" y="90"/>
                  </a:cubicBezTo>
                  <a:cubicBezTo>
                    <a:pt x="33" y="90"/>
                    <a:pt x="33" y="90"/>
                    <a:pt x="33" y="90"/>
                  </a:cubicBezTo>
                  <a:cubicBezTo>
                    <a:pt x="33" y="90"/>
                    <a:pt x="32" y="90"/>
                    <a:pt x="32" y="90"/>
                  </a:cubicBezTo>
                  <a:cubicBezTo>
                    <a:pt x="32" y="91"/>
                    <a:pt x="32" y="91"/>
                    <a:pt x="32" y="92"/>
                  </a:cubicBezTo>
                  <a:cubicBezTo>
                    <a:pt x="31" y="92"/>
                    <a:pt x="31" y="93"/>
                    <a:pt x="30" y="93"/>
                  </a:cubicBezTo>
                  <a:cubicBezTo>
                    <a:pt x="30" y="94"/>
                    <a:pt x="30" y="95"/>
                    <a:pt x="29" y="94"/>
                  </a:cubicBezTo>
                  <a:cubicBezTo>
                    <a:pt x="30" y="95"/>
                    <a:pt x="29" y="97"/>
                    <a:pt x="29" y="97"/>
                  </a:cubicBezTo>
                  <a:cubicBezTo>
                    <a:pt x="29" y="98"/>
                    <a:pt x="29" y="98"/>
                    <a:pt x="29" y="99"/>
                  </a:cubicBezTo>
                  <a:cubicBezTo>
                    <a:pt x="29" y="99"/>
                    <a:pt x="29" y="99"/>
                    <a:pt x="28" y="99"/>
                  </a:cubicBezTo>
                  <a:cubicBezTo>
                    <a:pt x="28" y="100"/>
                    <a:pt x="28" y="100"/>
                    <a:pt x="28" y="101"/>
                  </a:cubicBezTo>
                  <a:cubicBezTo>
                    <a:pt x="28" y="102"/>
                    <a:pt x="29" y="102"/>
                    <a:pt x="28" y="102"/>
                  </a:cubicBezTo>
                  <a:cubicBezTo>
                    <a:pt x="29" y="103"/>
                    <a:pt x="29" y="103"/>
                    <a:pt x="30" y="103"/>
                  </a:cubicBezTo>
                  <a:cubicBezTo>
                    <a:pt x="29" y="104"/>
                    <a:pt x="28" y="104"/>
                    <a:pt x="28" y="104"/>
                  </a:cubicBezTo>
                  <a:cubicBezTo>
                    <a:pt x="27" y="103"/>
                    <a:pt x="27" y="103"/>
                    <a:pt x="27" y="103"/>
                  </a:cubicBezTo>
                  <a:cubicBezTo>
                    <a:pt x="27" y="103"/>
                    <a:pt x="27" y="103"/>
                    <a:pt x="26" y="103"/>
                  </a:cubicBezTo>
                  <a:cubicBezTo>
                    <a:pt x="27" y="103"/>
                    <a:pt x="26" y="103"/>
                    <a:pt x="26" y="102"/>
                  </a:cubicBezTo>
                  <a:cubicBezTo>
                    <a:pt x="26" y="102"/>
                    <a:pt x="26" y="101"/>
                    <a:pt x="25" y="100"/>
                  </a:cubicBezTo>
                  <a:cubicBezTo>
                    <a:pt x="26" y="99"/>
                    <a:pt x="25" y="98"/>
                    <a:pt x="25" y="97"/>
                  </a:cubicBezTo>
                  <a:cubicBezTo>
                    <a:pt x="25" y="96"/>
                    <a:pt x="25" y="96"/>
                    <a:pt x="25" y="95"/>
                  </a:cubicBezTo>
                  <a:cubicBezTo>
                    <a:pt x="25" y="94"/>
                    <a:pt x="24" y="95"/>
                    <a:pt x="25" y="94"/>
                  </a:cubicBezTo>
                  <a:cubicBezTo>
                    <a:pt x="25" y="94"/>
                    <a:pt x="26" y="94"/>
                    <a:pt x="26" y="93"/>
                  </a:cubicBezTo>
                  <a:cubicBezTo>
                    <a:pt x="25" y="92"/>
                    <a:pt x="25" y="93"/>
                    <a:pt x="25" y="92"/>
                  </a:cubicBezTo>
                  <a:cubicBezTo>
                    <a:pt x="25" y="91"/>
                    <a:pt x="25" y="89"/>
                    <a:pt x="26" y="88"/>
                  </a:cubicBezTo>
                  <a:cubicBezTo>
                    <a:pt x="26" y="87"/>
                    <a:pt x="25" y="86"/>
                    <a:pt x="26" y="85"/>
                  </a:cubicBezTo>
                  <a:cubicBezTo>
                    <a:pt x="26" y="84"/>
                    <a:pt x="25" y="84"/>
                    <a:pt x="25" y="84"/>
                  </a:cubicBezTo>
                  <a:cubicBezTo>
                    <a:pt x="25" y="84"/>
                    <a:pt x="25" y="83"/>
                    <a:pt x="26" y="83"/>
                  </a:cubicBezTo>
                  <a:cubicBezTo>
                    <a:pt x="26" y="81"/>
                    <a:pt x="25" y="81"/>
                    <a:pt x="25" y="80"/>
                  </a:cubicBezTo>
                  <a:cubicBezTo>
                    <a:pt x="24" y="80"/>
                    <a:pt x="23" y="78"/>
                    <a:pt x="23" y="78"/>
                  </a:cubicBezTo>
                  <a:cubicBezTo>
                    <a:pt x="23" y="77"/>
                    <a:pt x="23" y="77"/>
                    <a:pt x="23" y="77"/>
                  </a:cubicBezTo>
                  <a:cubicBezTo>
                    <a:pt x="22" y="76"/>
                    <a:pt x="21" y="76"/>
                    <a:pt x="21" y="74"/>
                  </a:cubicBezTo>
                  <a:cubicBezTo>
                    <a:pt x="22" y="74"/>
                    <a:pt x="22" y="74"/>
                    <a:pt x="22" y="74"/>
                  </a:cubicBezTo>
                  <a:cubicBezTo>
                    <a:pt x="22" y="73"/>
                    <a:pt x="21" y="73"/>
                    <a:pt x="21" y="73"/>
                  </a:cubicBezTo>
                  <a:cubicBezTo>
                    <a:pt x="22" y="72"/>
                    <a:pt x="21" y="71"/>
                    <a:pt x="21" y="70"/>
                  </a:cubicBezTo>
                  <a:cubicBezTo>
                    <a:pt x="21" y="69"/>
                    <a:pt x="22" y="69"/>
                    <a:pt x="22" y="68"/>
                  </a:cubicBezTo>
                  <a:cubicBezTo>
                    <a:pt x="21" y="67"/>
                    <a:pt x="22" y="67"/>
                    <a:pt x="22" y="67"/>
                  </a:cubicBezTo>
                  <a:cubicBezTo>
                    <a:pt x="22" y="66"/>
                    <a:pt x="21" y="66"/>
                    <a:pt x="21" y="65"/>
                  </a:cubicBezTo>
                  <a:cubicBezTo>
                    <a:pt x="21" y="65"/>
                    <a:pt x="21" y="66"/>
                    <a:pt x="21" y="66"/>
                  </a:cubicBezTo>
                  <a:cubicBezTo>
                    <a:pt x="20" y="66"/>
                    <a:pt x="20" y="64"/>
                    <a:pt x="19" y="64"/>
                  </a:cubicBezTo>
                  <a:cubicBezTo>
                    <a:pt x="19" y="64"/>
                    <a:pt x="19" y="64"/>
                    <a:pt x="19" y="64"/>
                  </a:cubicBezTo>
                  <a:cubicBezTo>
                    <a:pt x="18" y="63"/>
                    <a:pt x="18" y="63"/>
                    <a:pt x="18" y="63"/>
                  </a:cubicBezTo>
                  <a:cubicBezTo>
                    <a:pt x="17" y="63"/>
                    <a:pt x="17" y="62"/>
                    <a:pt x="16" y="62"/>
                  </a:cubicBezTo>
                  <a:cubicBezTo>
                    <a:pt x="16" y="62"/>
                    <a:pt x="16" y="62"/>
                    <a:pt x="16" y="61"/>
                  </a:cubicBezTo>
                  <a:cubicBezTo>
                    <a:pt x="14" y="61"/>
                    <a:pt x="13" y="60"/>
                    <a:pt x="11" y="60"/>
                  </a:cubicBezTo>
                  <a:cubicBezTo>
                    <a:pt x="11" y="59"/>
                    <a:pt x="11" y="58"/>
                    <a:pt x="11" y="57"/>
                  </a:cubicBezTo>
                  <a:cubicBezTo>
                    <a:pt x="10" y="56"/>
                    <a:pt x="10" y="56"/>
                    <a:pt x="9" y="55"/>
                  </a:cubicBezTo>
                  <a:cubicBezTo>
                    <a:pt x="9" y="55"/>
                    <a:pt x="9" y="54"/>
                    <a:pt x="9" y="54"/>
                  </a:cubicBezTo>
                  <a:cubicBezTo>
                    <a:pt x="9" y="56"/>
                    <a:pt x="9" y="55"/>
                    <a:pt x="9" y="56"/>
                  </a:cubicBezTo>
                  <a:cubicBezTo>
                    <a:pt x="9" y="56"/>
                    <a:pt x="9" y="56"/>
                    <a:pt x="8" y="56"/>
                  </a:cubicBezTo>
                  <a:cubicBezTo>
                    <a:pt x="8" y="55"/>
                    <a:pt x="8" y="54"/>
                    <a:pt x="7" y="54"/>
                  </a:cubicBezTo>
                  <a:cubicBezTo>
                    <a:pt x="7" y="54"/>
                    <a:pt x="7" y="53"/>
                    <a:pt x="7" y="53"/>
                  </a:cubicBezTo>
                  <a:cubicBezTo>
                    <a:pt x="7" y="53"/>
                    <a:pt x="7" y="51"/>
                    <a:pt x="6" y="50"/>
                  </a:cubicBezTo>
                  <a:cubicBezTo>
                    <a:pt x="6" y="50"/>
                    <a:pt x="6" y="50"/>
                    <a:pt x="6" y="50"/>
                  </a:cubicBezTo>
                  <a:cubicBezTo>
                    <a:pt x="7" y="41"/>
                    <a:pt x="11" y="32"/>
                    <a:pt x="17" y="25"/>
                  </a:cubicBezTo>
                  <a:close/>
                  <a:moveTo>
                    <a:pt x="24" y="18"/>
                  </a:moveTo>
                  <a:cubicBezTo>
                    <a:pt x="27" y="16"/>
                    <a:pt x="30" y="14"/>
                    <a:pt x="34" y="12"/>
                  </a:cubicBezTo>
                  <a:cubicBezTo>
                    <a:pt x="34" y="12"/>
                    <a:pt x="34" y="12"/>
                    <a:pt x="34" y="12"/>
                  </a:cubicBezTo>
                  <a:cubicBezTo>
                    <a:pt x="34" y="13"/>
                    <a:pt x="33" y="13"/>
                    <a:pt x="32" y="13"/>
                  </a:cubicBezTo>
                  <a:cubicBezTo>
                    <a:pt x="32" y="13"/>
                    <a:pt x="32" y="14"/>
                    <a:pt x="32" y="14"/>
                  </a:cubicBezTo>
                  <a:cubicBezTo>
                    <a:pt x="31" y="14"/>
                    <a:pt x="31" y="15"/>
                    <a:pt x="31" y="15"/>
                  </a:cubicBezTo>
                  <a:cubicBezTo>
                    <a:pt x="30" y="15"/>
                    <a:pt x="30" y="16"/>
                    <a:pt x="29" y="16"/>
                  </a:cubicBezTo>
                  <a:cubicBezTo>
                    <a:pt x="29" y="17"/>
                    <a:pt x="28" y="17"/>
                    <a:pt x="28" y="18"/>
                  </a:cubicBezTo>
                  <a:cubicBezTo>
                    <a:pt x="27" y="18"/>
                    <a:pt x="27" y="18"/>
                    <a:pt x="26" y="18"/>
                  </a:cubicBezTo>
                  <a:cubicBezTo>
                    <a:pt x="26" y="19"/>
                    <a:pt x="27" y="18"/>
                    <a:pt x="27" y="19"/>
                  </a:cubicBezTo>
                  <a:cubicBezTo>
                    <a:pt x="27" y="19"/>
                    <a:pt x="27" y="19"/>
                    <a:pt x="26" y="19"/>
                  </a:cubicBezTo>
                  <a:cubicBezTo>
                    <a:pt x="26" y="21"/>
                    <a:pt x="24" y="20"/>
                    <a:pt x="23" y="20"/>
                  </a:cubicBezTo>
                  <a:cubicBezTo>
                    <a:pt x="23" y="20"/>
                    <a:pt x="23" y="20"/>
                    <a:pt x="23" y="20"/>
                  </a:cubicBezTo>
                  <a:cubicBezTo>
                    <a:pt x="23" y="19"/>
                    <a:pt x="23" y="19"/>
                    <a:pt x="23" y="19"/>
                  </a:cubicBezTo>
                  <a:cubicBezTo>
                    <a:pt x="24" y="19"/>
                    <a:pt x="24" y="19"/>
                    <a:pt x="25" y="19"/>
                  </a:cubicBezTo>
                  <a:cubicBezTo>
                    <a:pt x="25" y="19"/>
                    <a:pt x="24" y="18"/>
                    <a:pt x="24" y="18"/>
                  </a:cubicBezTo>
                  <a:close/>
                  <a:moveTo>
                    <a:pt x="107" y="35"/>
                  </a:moveTo>
                  <a:cubicBezTo>
                    <a:pt x="107" y="35"/>
                    <a:pt x="106" y="35"/>
                    <a:pt x="106" y="36"/>
                  </a:cubicBezTo>
                  <a:cubicBezTo>
                    <a:pt x="106" y="37"/>
                    <a:pt x="107" y="36"/>
                    <a:pt x="107" y="36"/>
                  </a:cubicBezTo>
                  <a:cubicBezTo>
                    <a:pt x="108" y="36"/>
                    <a:pt x="108" y="37"/>
                    <a:pt x="108" y="38"/>
                  </a:cubicBezTo>
                  <a:cubicBezTo>
                    <a:pt x="108" y="39"/>
                    <a:pt x="109" y="40"/>
                    <a:pt x="108" y="41"/>
                  </a:cubicBezTo>
                  <a:cubicBezTo>
                    <a:pt x="108" y="42"/>
                    <a:pt x="107" y="43"/>
                    <a:pt x="107" y="44"/>
                  </a:cubicBezTo>
                  <a:cubicBezTo>
                    <a:pt x="106" y="44"/>
                    <a:pt x="106" y="44"/>
                    <a:pt x="106" y="45"/>
                  </a:cubicBezTo>
                  <a:cubicBezTo>
                    <a:pt x="105" y="46"/>
                    <a:pt x="106" y="49"/>
                    <a:pt x="105" y="50"/>
                  </a:cubicBezTo>
                  <a:cubicBezTo>
                    <a:pt x="104" y="49"/>
                    <a:pt x="104" y="49"/>
                    <a:pt x="104" y="48"/>
                  </a:cubicBezTo>
                  <a:cubicBezTo>
                    <a:pt x="104" y="47"/>
                    <a:pt x="103" y="47"/>
                    <a:pt x="103" y="46"/>
                  </a:cubicBezTo>
                  <a:cubicBezTo>
                    <a:pt x="102" y="46"/>
                    <a:pt x="103" y="47"/>
                    <a:pt x="103" y="48"/>
                  </a:cubicBezTo>
                  <a:cubicBezTo>
                    <a:pt x="103" y="48"/>
                    <a:pt x="102" y="48"/>
                    <a:pt x="102" y="48"/>
                  </a:cubicBezTo>
                  <a:cubicBezTo>
                    <a:pt x="102" y="49"/>
                    <a:pt x="102" y="49"/>
                    <a:pt x="102" y="49"/>
                  </a:cubicBezTo>
                  <a:cubicBezTo>
                    <a:pt x="102" y="50"/>
                    <a:pt x="102" y="50"/>
                    <a:pt x="103" y="50"/>
                  </a:cubicBezTo>
                  <a:cubicBezTo>
                    <a:pt x="103" y="51"/>
                    <a:pt x="103" y="51"/>
                    <a:pt x="103" y="51"/>
                  </a:cubicBezTo>
                  <a:cubicBezTo>
                    <a:pt x="103" y="52"/>
                    <a:pt x="103" y="54"/>
                    <a:pt x="103" y="54"/>
                  </a:cubicBezTo>
                  <a:cubicBezTo>
                    <a:pt x="102" y="54"/>
                    <a:pt x="102" y="55"/>
                    <a:pt x="102" y="55"/>
                  </a:cubicBezTo>
                  <a:cubicBezTo>
                    <a:pt x="102" y="56"/>
                    <a:pt x="101" y="57"/>
                    <a:pt x="100" y="58"/>
                  </a:cubicBezTo>
                  <a:cubicBezTo>
                    <a:pt x="100" y="58"/>
                    <a:pt x="99" y="58"/>
                    <a:pt x="98" y="59"/>
                  </a:cubicBezTo>
                  <a:cubicBezTo>
                    <a:pt x="99" y="59"/>
                    <a:pt x="99" y="59"/>
                    <a:pt x="99" y="59"/>
                  </a:cubicBezTo>
                  <a:cubicBezTo>
                    <a:pt x="99" y="59"/>
                    <a:pt x="99" y="60"/>
                    <a:pt x="98" y="60"/>
                  </a:cubicBezTo>
                  <a:cubicBezTo>
                    <a:pt x="99" y="63"/>
                    <a:pt x="98" y="65"/>
                    <a:pt x="97" y="65"/>
                  </a:cubicBezTo>
                  <a:cubicBezTo>
                    <a:pt x="97" y="64"/>
                    <a:pt x="96" y="64"/>
                    <a:pt x="96" y="64"/>
                  </a:cubicBezTo>
                  <a:cubicBezTo>
                    <a:pt x="96" y="64"/>
                    <a:pt x="95" y="63"/>
                    <a:pt x="95" y="62"/>
                  </a:cubicBezTo>
                  <a:cubicBezTo>
                    <a:pt x="94" y="63"/>
                    <a:pt x="95" y="64"/>
                    <a:pt x="95" y="64"/>
                  </a:cubicBezTo>
                  <a:cubicBezTo>
                    <a:pt x="95" y="65"/>
                    <a:pt x="95" y="65"/>
                    <a:pt x="96" y="66"/>
                  </a:cubicBezTo>
                  <a:cubicBezTo>
                    <a:pt x="96" y="67"/>
                    <a:pt x="97" y="67"/>
                    <a:pt x="97" y="69"/>
                  </a:cubicBezTo>
                  <a:cubicBezTo>
                    <a:pt x="96" y="68"/>
                    <a:pt x="95" y="67"/>
                    <a:pt x="94" y="66"/>
                  </a:cubicBezTo>
                  <a:cubicBezTo>
                    <a:pt x="94" y="65"/>
                    <a:pt x="94" y="65"/>
                    <a:pt x="94" y="65"/>
                  </a:cubicBezTo>
                  <a:cubicBezTo>
                    <a:pt x="93" y="64"/>
                    <a:pt x="94" y="64"/>
                    <a:pt x="94" y="64"/>
                  </a:cubicBezTo>
                  <a:cubicBezTo>
                    <a:pt x="94" y="63"/>
                    <a:pt x="94" y="62"/>
                    <a:pt x="93" y="62"/>
                  </a:cubicBezTo>
                  <a:cubicBezTo>
                    <a:pt x="93" y="62"/>
                    <a:pt x="93" y="61"/>
                    <a:pt x="93" y="61"/>
                  </a:cubicBezTo>
                  <a:cubicBezTo>
                    <a:pt x="93" y="60"/>
                    <a:pt x="92" y="61"/>
                    <a:pt x="91" y="60"/>
                  </a:cubicBezTo>
                  <a:cubicBezTo>
                    <a:pt x="91" y="60"/>
                    <a:pt x="92" y="60"/>
                    <a:pt x="92" y="59"/>
                  </a:cubicBezTo>
                  <a:cubicBezTo>
                    <a:pt x="91" y="59"/>
                    <a:pt x="91" y="58"/>
                    <a:pt x="91" y="57"/>
                  </a:cubicBezTo>
                  <a:cubicBezTo>
                    <a:pt x="90" y="58"/>
                    <a:pt x="89" y="58"/>
                    <a:pt x="89" y="58"/>
                  </a:cubicBezTo>
                  <a:cubicBezTo>
                    <a:pt x="89" y="59"/>
                    <a:pt x="88" y="59"/>
                    <a:pt x="88" y="60"/>
                  </a:cubicBezTo>
                  <a:cubicBezTo>
                    <a:pt x="87" y="60"/>
                    <a:pt x="88" y="61"/>
                    <a:pt x="87" y="60"/>
                  </a:cubicBezTo>
                  <a:cubicBezTo>
                    <a:pt x="87" y="61"/>
                    <a:pt x="87" y="61"/>
                    <a:pt x="87" y="61"/>
                  </a:cubicBezTo>
                  <a:cubicBezTo>
                    <a:pt x="87" y="61"/>
                    <a:pt x="87" y="61"/>
                    <a:pt x="86" y="61"/>
                  </a:cubicBezTo>
                  <a:cubicBezTo>
                    <a:pt x="87" y="63"/>
                    <a:pt x="86" y="64"/>
                    <a:pt x="86" y="65"/>
                  </a:cubicBezTo>
                  <a:cubicBezTo>
                    <a:pt x="85" y="65"/>
                    <a:pt x="85" y="65"/>
                    <a:pt x="84" y="65"/>
                  </a:cubicBezTo>
                  <a:cubicBezTo>
                    <a:pt x="84" y="65"/>
                    <a:pt x="84" y="64"/>
                    <a:pt x="84" y="64"/>
                  </a:cubicBezTo>
                  <a:cubicBezTo>
                    <a:pt x="84" y="63"/>
                    <a:pt x="84" y="63"/>
                    <a:pt x="84" y="62"/>
                  </a:cubicBezTo>
                  <a:cubicBezTo>
                    <a:pt x="83" y="61"/>
                    <a:pt x="83" y="60"/>
                    <a:pt x="82" y="59"/>
                  </a:cubicBezTo>
                  <a:cubicBezTo>
                    <a:pt x="83" y="59"/>
                    <a:pt x="82" y="59"/>
                    <a:pt x="82" y="58"/>
                  </a:cubicBezTo>
                  <a:cubicBezTo>
                    <a:pt x="82" y="58"/>
                    <a:pt x="81" y="58"/>
                    <a:pt x="81" y="57"/>
                  </a:cubicBezTo>
                  <a:cubicBezTo>
                    <a:pt x="81" y="57"/>
                    <a:pt x="81" y="57"/>
                    <a:pt x="82" y="57"/>
                  </a:cubicBezTo>
                  <a:cubicBezTo>
                    <a:pt x="81" y="57"/>
                    <a:pt x="80" y="56"/>
                    <a:pt x="79" y="56"/>
                  </a:cubicBezTo>
                  <a:cubicBezTo>
                    <a:pt x="79" y="56"/>
                    <a:pt x="79" y="56"/>
                    <a:pt x="79" y="55"/>
                  </a:cubicBezTo>
                  <a:cubicBezTo>
                    <a:pt x="78" y="55"/>
                    <a:pt x="78" y="56"/>
                    <a:pt x="77" y="56"/>
                  </a:cubicBezTo>
                  <a:cubicBezTo>
                    <a:pt x="77" y="55"/>
                    <a:pt x="77" y="55"/>
                    <a:pt x="76" y="55"/>
                  </a:cubicBezTo>
                  <a:cubicBezTo>
                    <a:pt x="75" y="55"/>
                    <a:pt x="75" y="53"/>
                    <a:pt x="74" y="52"/>
                  </a:cubicBezTo>
                  <a:cubicBezTo>
                    <a:pt x="74" y="52"/>
                    <a:pt x="73" y="53"/>
                    <a:pt x="73" y="53"/>
                  </a:cubicBezTo>
                  <a:cubicBezTo>
                    <a:pt x="74" y="53"/>
                    <a:pt x="74" y="54"/>
                    <a:pt x="74" y="54"/>
                  </a:cubicBezTo>
                  <a:cubicBezTo>
                    <a:pt x="74" y="55"/>
                    <a:pt x="75" y="55"/>
                    <a:pt x="75" y="56"/>
                  </a:cubicBezTo>
                  <a:cubicBezTo>
                    <a:pt x="75" y="55"/>
                    <a:pt x="76" y="55"/>
                    <a:pt x="76" y="55"/>
                  </a:cubicBezTo>
                  <a:cubicBezTo>
                    <a:pt x="76" y="57"/>
                    <a:pt x="77" y="57"/>
                    <a:pt x="77" y="57"/>
                  </a:cubicBezTo>
                  <a:cubicBezTo>
                    <a:pt x="77" y="58"/>
                    <a:pt x="77" y="58"/>
                    <a:pt x="77" y="59"/>
                  </a:cubicBezTo>
                  <a:cubicBezTo>
                    <a:pt x="76" y="59"/>
                    <a:pt x="76" y="60"/>
                    <a:pt x="75" y="60"/>
                  </a:cubicBezTo>
                  <a:cubicBezTo>
                    <a:pt x="75" y="60"/>
                    <a:pt x="75" y="61"/>
                    <a:pt x="75" y="61"/>
                  </a:cubicBezTo>
                  <a:cubicBezTo>
                    <a:pt x="73" y="61"/>
                    <a:pt x="72" y="62"/>
                    <a:pt x="71" y="63"/>
                  </a:cubicBezTo>
                  <a:cubicBezTo>
                    <a:pt x="70" y="62"/>
                    <a:pt x="70" y="61"/>
                    <a:pt x="70" y="60"/>
                  </a:cubicBezTo>
                  <a:cubicBezTo>
                    <a:pt x="69" y="59"/>
                    <a:pt x="69" y="58"/>
                    <a:pt x="68" y="57"/>
                  </a:cubicBezTo>
                  <a:cubicBezTo>
                    <a:pt x="68" y="56"/>
                    <a:pt x="67" y="55"/>
                    <a:pt x="67" y="55"/>
                  </a:cubicBezTo>
                  <a:cubicBezTo>
                    <a:pt x="67" y="55"/>
                    <a:pt x="67" y="56"/>
                    <a:pt x="67" y="57"/>
                  </a:cubicBezTo>
                  <a:cubicBezTo>
                    <a:pt x="67" y="57"/>
                    <a:pt x="68" y="57"/>
                    <a:pt x="68" y="58"/>
                  </a:cubicBezTo>
                  <a:cubicBezTo>
                    <a:pt x="68" y="59"/>
                    <a:pt x="69" y="59"/>
                    <a:pt x="69" y="61"/>
                  </a:cubicBezTo>
                  <a:cubicBezTo>
                    <a:pt x="70" y="61"/>
                    <a:pt x="70" y="62"/>
                    <a:pt x="71" y="63"/>
                  </a:cubicBezTo>
                  <a:cubicBezTo>
                    <a:pt x="71" y="63"/>
                    <a:pt x="72" y="63"/>
                    <a:pt x="72" y="63"/>
                  </a:cubicBezTo>
                  <a:cubicBezTo>
                    <a:pt x="73" y="63"/>
                    <a:pt x="73" y="63"/>
                    <a:pt x="74" y="63"/>
                  </a:cubicBezTo>
                  <a:cubicBezTo>
                    <a:pt x="74" y="63"/>
                    <a:pt x="74" y="64"/>
                    <a:pt x="74" y="65"/>
                  </a:cubicBezTo>
                  <a:cubicBezTo>
                    <a:pt x="73" y="66"/>
                    <a:pt x="72" y="68"/>
                    <a:pt x="71" y="69"/>
                  </a:cubicBezTo>
                  <a:cubicBezTo>
                    <a:pt x="71" y="70"/>
                    <a:pt x="70" y="70"/>
                    <a:pt x="70" y="70"/>
                  </a:cubicBezTo>
                  <a:cubicBezTo>
                    <a:pt x="70" y="72"/>
                    <a:pt x="69" y="72"/>
                    <a:pt x="69" y="73"/>
                  </a:cubicBezTo>
                  <a:cubicBezTo>
                    <a:pt x="69" y="75"/>
                    <a:pt x="69" y="77"/>
                    <a:pt x="69" y="79"/>
                  </a:cubicBezTo>
                  <a:cubicBezTo>
                    <a:pt x="68" y="80"/>
                    <a:pt x="67" y="82"/>
                    <a:pt x="67" y="84"/>
                  </a:cubicBezTo>
                  <a:cubicBezTo>
                    <a:pt x="66" y="84"/>
                    <a:pt x="66" y="84"/>
                    <a:pt x="66" y="84"/>
                  </a:cubicBezTo>
                  <a:cubicBezTo>
                    <a:pt x="66" y="85"/>
                    <a:pt x="66" y="86"/>
                    <a:pt x="66" y="86"/>
                  </a:cubicBezTo>
                  <a:cubicBezTo>
                    <a:pt x="65" y="87"/>
                    <a:pt x="64" y="88"/>
                    <a:pt x="64" y="89"/>
                  </a:cubicBezTo>
                  <a:cubicBezTo>
                    <a:pt x="62" y="89"/>
                    <a:pt x="62" y="90"/>
                    <a:pt x="60" y="91"/>
                  </a:cubicBezTo>
                  <a:cubicBezTo>
                    <a:pt x="59" y="89"/>
                    <a:pt x="59" y="87"/>
                    <a:pt x="58" y="86"/>
                  </a:cubicBezTo>
                  <a:cubicBezTo>
                    <a:pt x="58" y="86"/>
                    <a:pt x="58" y="85"/>
                    <a:pt x="58" y="84"/>
                  </a:cubicBezTo>
                  <a:cubicBezTo>
                    <a:pt x="58" y="83"/>
                    <a:pt x="57" y="82"/>
                    <a:pt x="57" y="81"/>
                  </a:cubicBezTo>
                  <a:cubicBezTo>
                    <a:pt x="57" y="80"/>
                    <a:pt x="57" y="78"/>
                    <a:pt x="57" y="77"/>
                  </a:cubicBezTo>
                  <a:cubicBezTo>
                    <a:pt x="57" y="76"/>
                    <a:pt x="57" y="75"/>
                    <a:pt x="57" y="74"/>
                  </a:cubicBezTo>
                  <a:cubicBezTo>
                    <a:pt x="57" y="73"/>
                    <a:pt x="56" y="72"/>
                    <a:pt x="55" y="71"/>
                  </a:cubicBezTo>
                  <a:cubicBezTo>
                    <a:pt x="55" y="70"/>
                    <a:pt x="56" y="69"/>
                    <a:pt x="56" y="67"/>
                  </a:cubicBezTo>
                  <a:cubicBezTo>
                    <a:pt x="55" y="67"/>
                    <a:pt x="55" y="68"/>
                    <a:pt x="55" y="68"/>
                  </a:cubicBezTo>
                  <a:cubicBezTo>
                    <a:pt x="54" y="68"/>
                    <a:pt x="54" y="67"/>
                    <a:pt x="53" y="67"/>
                  </a:cubicBezTo>
                  <a:cubicBezTo>
                    <a:pt x="53" y="67"/>
                    <a:pt x="53" y="66"/>
                    <a:pt x="53" y="66"/>
                  </a:cubicBezTo>
                  <a:cubicBezTo>
                    <a:pt x="52" y="66"/>
                    <a:pt x="52" y="67"/>
                    <a:pt x="52" y="68"/>
                  </a:cubicBezTo>
                  <a:cubicBezTo>
                    <a:pt x="51" y="67"/>
                    <a:pt x="50" y="68"/>
                    <a:pt x="49" y="68"/>
                  </a:cubicBezTo>
                  <a:cubicBezTo>
                    <a:pt x="48" y="68"/>
                    <a:pt x="47" y="67"/>
                    <a:pt x="46" y="66"/>
                  </a:cubicBezTo>
                  <a:cubicBezTo>
                    <a:pt x="46" y="65"/>
                    <a:pt x="46" y="64"/>
                    <a:pt x="45" y="63"/>
                  </a:cubicBezTo>
                  <a:cubicBezTo>
                    <a:pt x="45" y="61"/>
                    <a:pt x="45" y="59"/>
                    <a:pt x="45" y="58"/>
                  </a:cubicBezTo>
                  <a:cubicBezTo>
                    <a:pt x="45" y="57"/>
                    <a:pt x="46" y="56"/>
                    <a:pt x="46" y="55"/>
                  </a:cubicBezTo>
                  <a:cubicBezTo>
                    <a:pt x="46" y="54"/>
                    <a:pt x="47" y="54"/>
                    <a:pt x="48" y="53"/>
                  </a:cubicBezTo>
                  <a:cubicBezTo>
                    <a:pt x="48" y="52"/>
                    <a:pt x="48" y="51"/>
                    <a:pt x="48" y="50"/>
                  </a:cubicBezTo>
                  <a:cubicBezTo>
                    <a:pt x="49" y="50"/>
                    <a:pt x="49" y="49"/>
                    <a:pt x="50" y="49"/>
                  </a:cubicBezTo>
                  <a:cubicBezTo>
                    <a:pt x="50" y="49"/>
                    <a:pt x="50" y="49"/>
                    <a:pt x="51" y="49"/>
                  </a:cubicBezTo>
                  <a:cubicBezTo>
                    <a:pt x="51" y="49"/>
                    <a:pt x="53" y="48"/>
                    <a:pt x="54" y="49"/>
                  </a:cubicBezTo>
                  <a:cubicBezTo>
                    <a:pt x="55" y="48"/>
                    <a:pt x="56" y="48"/>
                    <a:pt x="57" y="48"/>
                  </a:cubicBezTo>
                  <a:cubicBezTo>
                    <a:pt x="57" y="48"/>
                    <a:pt x="57" y="49"/>
                    <a:pt x="57" y="49"/>
                  </a:cubicBezTo>
                  <a:cubicBezTo>
                    <a:pt x="57" y="49"/>
                    <a:pt x="57" y="49"/>
                    <a:pt x="57" y="50"/>
                  </a:cubicBezTo>
                  <a:cubicBezTo>
                    <a:pt x="58" y="51"/>
                    <a:pt x="59" y="51"/>
                    <a:pt x="60" y="52"/>
                  </a:cubicBezTo>
                  <a:cubicBezTo>
                    <a:pt x="61" y="52"/>
                    <a:pt x="61" y="51"/>
                    <a:pt x="61" y="51"/>
                  </a:cubicBezTo>
                  <a:cubicBezTo>
                    <a:pt x="63" y="51"/>
                    <a:pt x="64" y="51"/>
                    <a:pt x="66" y="52"/>
                  </a:cubicBezTo>
                  <a:cubicBezTo>
                    <a:pt x="67" y="52"/>
                    <a:pt x="66" y="50"/>
                    <a:pt x="67" y="50"/>
                  </a:cubicBezTo>
                  <a:cubicBezTo>
                    <a:pt x="67" y="49"/>
                    <a:pt x="67" y="49"/>
                    <a:pt x="67" y="49"/>
                  </a:cubicBezTo>
                  <a:cubicBezTo>
                    <a:pt x="66" y="48"/>
                    <a:pt x="67" y="50"/>
                    <a:pt x="66" y="50"/>
                  </a:cubicBezTo>
                  <a:cubicBezTo>
                    <a:pt x="65" y="50"/>
                    <a:pt x="66" y="49"/>
                    <a:pt x="65" y="49"/>
                  </a:cubicBezTo>
                  <a:cubicBezTo>
                    <a:pt x="65" y="49"/>
                    <a:pt x="64" y="49"/>
                    <a:pt x="63" y="49"/>
                  </a:cubicBezTo>
                  <a:cubicBezTo>
                    <a:pt x="63" y="48"/>
                    <a:pt x="63" y="48"/>
                    <a:pt x="63" y="48"/>
                  </a:cubicBezTo>
                  <a:cubicBezTo>
                    <a:pt x="63" y="47"/>
                    <a:pt x="63" y="47"/>
                    <a:pt x="63" y="46"/>
                  </a:cubicBezTo>
                  <a:cubicBezTo>
                    <a:pt x="63" y="46"/>
                    <a:pt x="62" y="46"/>
                    <a:pt x="62" y="46"/>
                  </a:cubicBezTo>
                  <a:cubicBezTo>
                    <a:pt x="62" y="47"/>
                    <a:pt x="62" y="48"/>
                    <a:pt x="62" y="49"/>
                  </a:cubicBezTo>
                  <a:cubicBezTo>
                    <a:pt x="63" y="48"/>
                    <a:pt x="63" y="49"/>
                    <a:pt x="63" y="49"/>
                  </a:cubicBezTo>
                  <a:cubicBezTo>
                    <a:pt x="62" y="49"/>
                    <a:pt x="62" y="49"/>
                    <a:pt x="62" y="49"/>
                  </a:cubicBezTo>
                  <a:cubicBezTo>
                    <a:pt x="62" y="49"/>
                    <a:pt x="62" y="49"/>
                    <a:pt x="62" y="49"/>
                  </a:cubicBezTo>
                  <a:cubicBezTo>
                    <a:pt x="62" y="49"/>
                    <a:pt x="61" y="49"/>
                    <a:pt x="61" y="48"/>
                  </a:cubicBezTo>
                  <a:cubicBezTo>
                    <a:pt x="61" y="48"/>
                    <a:pt x="61" y="47"/>
                    <a:pt x="61" y="47"/>
                  </a:cubicBezTo>
                  <a:cubicBezTo>
                    <a:pt x="61" y="47"/>
                    <a:pt x="61" y="46"/>
                    <a:pt x="60" y="46"/>
                  </a:cubicBezTo>
                  <a:cubicBezTo>
                    <a:pt x="60" y="46"/>
                    <a:pt x="60" y="45"/>
                    <a:pt x="60" y="45"/>
                  </a:cubicBezTo>
                  <a:cubicBezTo>
                    <a:pt x="59" y="44"/>
                    <a:pt x="58" y="44"/>
                    <a:pt x="58" y="43"/>
                  </a:cubicBezTo>
                  <a:cubicBezTo>
                    <a:pt x="57" y="45"/>
                    <a:pt x="60" y="45"/>
                    <a:pt x="60" y="46"/>
                  </a:cubicBezTo>
                  <a:cubicBezTo>
                    <a:pt x="60" y="47"/>
                    <a:pt x="59" y="45"/>
                    <a:pt x="59" y="46"/>
                  </a:cubicBezTo>
                  <a:cubicBezTo>
                    <a:pt x="59" y="46"/>
                    <a:pt x="60" y="46"/>
                    <a:pt x="59" y="47"/>
                  </a:cubicBezTo>
                  <a:cubicBezTo>
                    <a:pt x="59" y="47"/>
                    <a:pt x="58" y="47"/>
                    <a:pt x="59" y="48"/>
                  </a:cubicBezTo>
                  <a:cubicBezTo>
                    <a:pt x="58" y="48"/>
                    <a:pt x="58" y="48"/>
                    <a:pt x="58" y="47"/>
                  </a:cubicBezTo>
                  <a:cubicBezTo>
                    <a:pt x="58" y="47"/>
                    <a:pt x="59" y="47"/>
                    <a:pt x="59" y="47"/>
                  </a:cubicBezTo>
                  <a:cubicBezTo>
                    <a:pt x="58" y="46"/>
                    <a:pt x="58" y="45"/>
                    <a:pt x="57" y="45"/>
                  </a:cubicBezTo>
                  <a:cubicBezTo>
                    <a:pt x="57" y="45"/>
                    <a:pt x="57" y="45"/>
                    <a:pt x="56" y="44"/>
                  </a:cubicBezTo>
                  <a:cubicBezTo>
                    <a:pt x="56" y="46"/>
                    <a:pt x="57" y="47"/>
                    <a:pt x="56" y="47"/>
                  </a:cubicBezTo>
                  <a:cubicBezTo>
                    <a:pt x="56" y="46"/>
                    <a:pt x="55" y="44"/>
                    <a:pt x="56" y="44"/>
                  </a:cubicBezTo>
                  <a:cubicBezTo>
                    <a:pt x="55" y="44"/>
                    <a:pt x="55" y="44"/>
                    <a:pt x="54" y="44"/>
                  </a:cubicBezTo>
                  <a:cubicBezTo>
                    <a:pt x="53" y="44"/>
                    <a:pt x="53" y="45"/>
                    <a:pt x="52" y="46"/>
                  </a:cubicBezTo>
                  <a:cubicBezTo>
                    <a:pt x="53" y="47"/>
                    <a:pt x="52" y="48"/>
                    <a:pt x="52" y="49"/>
                  </a:cubicBezTo>
                  <a:cubicBezTo>
                    <a:pt x="51" y="48"/>
                    <a:pt x="51" y="48"/>
                    <a:pt x="50" y="49"/>
                  </a:cubicBezTo>
                  <a:cubicBezTo>
                    <a:pt x="50" y="48"/>
                    <a:pt x="49" y="48"/>
                    <a:pt x="48" y="48"/>
                  </a:cubicBezTo>
                  <a:cubicBezTo>
                    <a:pt x="49" y="47"/>
                    <a:pt x="48" y="47"/>
                    <a:pt x="48" y="46"/>
                  </a:cubicBezTo>
                  <a:cubicBezTo>
                    <a:pt x="49" y="46"/>
                    <a:pt x="48" y="45"/>
                    <a:pt x="48" y="44"/>
                  </a:cubicBezTo>
                  <a:cubicBezTo>
                    <a:pt x="50" y="44"/>
                    <a:pt x="50" y="43"/>
                    <a:pt x="51" y="44"/>
                  </a:cubicBezTo>
                  <a:cubicBezTo>
                    <a:pt x="52" y="44"/>
                    <a:pt x="52" y="43"/>
                    <a:pt x="52" y="43"/>
                  </a:cubicBezTo>
                  <a:cubicBezTo>
                    <a:pt x="52" y="42"/>
                    <a:pt x="51" y="42"/>
                    <a:pt x="51" y="41"/>
                  </a:cubicBezTo>
                  <a:cubicBezTo>
                    <a:pt x="51" y="41"/>
                    <a:pt x="50" y="41"/>
                    <a:pt x="50" y="41"/>
                  </a:cubicBezTo>
                  <a:cubicBezTo>
                    <a:pt x="50" y="40"/>
                    <a:pt x="50" y="40"/>
                    <a:pt x="51" y="40"/>
                  </a:cubicBezTo>
                  <a:cubicBezTo>
                    <a:pt x="51" y="40"/>
                    <a:pt x="51" y="39"/>
                    <a:pt x="52" y="39"/>
                  </a:cubicBezTo>
                  <a:cubicBezTo>
                    <a:pt x="52" y="39"/>
                    <a:pt x="52" y="39"/>
                    <a:pt x="52" y="39"/>
                  </a:cubicBezTo>
                  <a:cubicBezTo>
                    <a:pt x="51" y="39"/>
                    <a:pt x="50" y="39"/>
                    <a:pt x="49" y="39"/>
                  </a:cubicBezTo>
                  <a:cubicBezTo>
                    <a:pt x="49" y="39"/>
                    <a:pt x="50" y="39"/>
                    <a:pt x="50" y="39"/>
                  </a:cubicBezTo>
                  <a:cubicBezTo>
                    <a:pt x="50" y="38"/>
                    <a:pt x="50" y="38"/>
                    <a:pt x="50" y="37"/>
                  </a:cubicBezTo>
                  <a:cubicBezTo>
                    <a:pt x="50" y="37"/>
                    <a:pt x="51" y="37"/>
                    <a:pt x="51" y="36"/>
                  </a:cubicBezTo>
                  <a:cubicBezTo>
                    <a:pt x="51" y="36"/>
                    <a:pt x="50" y="36"/>
                    <a:pt x="50" y="35"/>
                  </a:cubicBezTo>
                  <a:cubicBezTo>
                    <a:pt x="50" y="34"/>
                    <a:pt x="50" y="34"/>
                    <a:pt x="50" y="33"/>
                  </a:cubicBezTo>
                  <a:cubicBezTo>
                    <a:pt x="51" y="32"/>
                    <a:pt x="51" y="32"/>
                    <a:pt x="52" y="32"/>
                  </a:cubicBezTo>
                  <a:cubicBezTo>
                    <a:pt x="52" y="33"/>
                    <a:pt x="51" y="33"/>
                    <a:pt x="51" y="33"/>
                  </a:cubicBezTo>
                  <a:cubicBezTo>
                    <a:pt x="51" y="33"/>
                    <a:pt x="51" y="33"/>
                    <a:pt x="52" y="34"/>
                  </a:cubicBezTo>
                  <a:cubicBezTo>
                    <a:pt x="51" y="35"/>
                    <a:pt x="52" y="35"/>
                    <a:pt x="52" y="36"/>
                  </a:cubicBezTo>
                  <a:cubicBezTo>
                    <a:pt x="52" y="37"/>
                    <a:pt x="53" y="37"/>
                    <a:pt x="53" y="37"/>
                  </a:cubicBezTo>
                  <a:cubicBezTo>
                    <a:pt x="52" y="38"/>
                    <a:pt x="52" y="38"/>
                    <a:pt x="52" y="39"/>
                  </a:cubicBezTo>
                  <a:cubicBezTo>
                    <a:pt x="53" y="39"/>
                    <a:pt x="52" y="38"/>
                    <a:pt x="54" y="38"/>
                  </a:cubicBezTo>
                  <a:cubicBezTo>
                    <a:pt x="53" y="37"/>
                    <a:pt x="54" y="37"/>
                    <a:pt x="54" y="37"/>
                  </a:cubicBezTo>
                  <a:cubicBezTo>
                    <a:pt x="54" y="37"/>
                    <a:pt x="55" y="36"/>
                    <a:pt x="55" y="36"/>
                  </a:cubicBezTo>
                  <a:cubicBezTo>
                    <a:pt x="55" y="36"/>
                    <a:pt x="56" y="36"/>
                    <a:pt x="55" y="36"/>
                  </a:cubicBezTo>
                  <a:cubicBezTo>
                    <a:pt x="55" y="35"/>
                    <a:pt x="55" y="35"/>
                    <a:pt x="56" y="34"/>
                  </a:cubicBezTo>
                  <a:cubicBezTo>
                    <a:pt x="56" y="34"/>
                    <a:pt x="55" y="34"/>
                    <a:pt x="54" y="33"/>
                  </a:cubicBezTo>
                  <a:cubicBezTo>
                    <a:pt x="54" y="33"/>
                    <a:pt x="54" y="32"/>
                    <a:pt x="54" y="31"/>
                  </a:cubicBezTo>
                  <a:cubicBezTo>
                    <a:pt x="54" y="30"/>
                    <a:pt x="55" y="29"/>
                    <a:pt x="56" y="29"/>
                  </a:cubicBezTo>
                  <a:cubicBezTo>
                    <a:pt x="56" y="29"/>
                    <a:pt x="56" y="28"/>
                    <a:pt x="56" y="28"/>
                  </a:cubicBezTo>
                  <a:cubicBezTo>
                    <a:pt x="56" y="28"/>
                    <a:pt x="56" y="28"/>
                    <a:pt x="56" y="28"/>
                  </a:cubicBezTo>
                  <a:cubicBezTo>
                    <a:pt x="57" y="28"/>
                    <a:pt x="57" y="27"/>
                    <a:pt x="57" y="26"/>
                  </a:cubicBezTo>
                  <a:cubicBezTo>
                    <a:pt x="58" y="25"/>
                    <a:pt x="59" y="25"/>
                    <a:pt x="59" y="24"/>
                  </a:cubicBezTo>
                  <a:cubicBezTo>
                    <a:pt x="60" y="24"/>
                    <a:pt x="60" y="23"/>
                    <a:pt x="60" y="24"/>
                  </a:cubicBezTo>
                  <a:cubicBezTo>
                    <a:pt x="61" y="23"/>
                    <a:pt x="61" y="23"/>
                    <a:pt x="61" y="23"/>
                  </a:cubicBezTo>
                  <a:cubicBezTo>
                    <a:pt x="62" y="23"/>
                    <a:pt x="63" y="23"/>
                    <a:pt x="63" y="23"/>
                  </a:cubicBezTo>
                  <a:cubicBezTo>
                    <a:pt x="63" y="23"/>
                    <a:pt x="64" y="23"/>
                    <a:pt x="64" y="24"/>
                  </a:cubicBezTo>
                  <a:cubicBezTo>
                    <a:pt x="65" y="24"/>
                    <a:pt x="65" y="24"/>
                    <a:pt x="65" y="25"/>
                  </a:cubicBezTo>
                  <a:cubicBezTo>
                    <a:pt x="67" y="25"/>
                    <a:pt x="68" y="25"/>
                    <a:pt x="68" y="27"/>
                  </a:cubicBezTo>
                  <a:cubicBezTo>
                    <a:pt x="69" y="27"/>
                    <a:pt x="69" y="26"/>
                    <a:pt x="69" y="25"/>
                  </a:cubicBezTo>
                  <a:cubicBezTo>
                    <a:pt x="69" y="25"/>
                    <a:pt x="69" y="25"/>
                    <a:pt x="70" y="25"/>
                  </a:cubicBezTo>
                  <a:cubicBezTo>
                    <a:pt x="70" y="25"/>
                    <a:pt x="70" y="26"/>
                    <a:pt x="70" y="26"/>
                  </a:cubicBezTo>
                  <a:cubicBezTo>
                    <a:pt x="71" y="26"/>
                    <a:pt x="71" y="25"/>
                    <a:pt x="72" y="25"/>
                  </a:cubicBezTo>
                  <a:cubicBezTo>
                    <a:pt x="73" y="25"/>
                    <a:pt x="74" y="24"/>
                    <a:pt x="75" y="25"/>
                  </a:cubicBezTo>
                  <a:cubicBezTo>
                    <a:pt x="75" y="24"/>
                    <a:pt x="74" y="24"/>
                    <a:pt x="74" y="23"/>
                  </a:cubicBezTo>
                  <a:cubicBezTo>
                    <a:pt x="75" y="23"/>
                    <a:pt x="75" y="24"/>
                    <a:pt x="76" y="24"/>
                  </a:cubicBezTo>
                  <a:cubicBezTo>
                    <a:pt x="77" y="23"/>
                    <a:pt x="78" y="22"/>
                    <a:pt x="78" y="21"/>
                  </a:cubicBezTo>
                  <a:cubicBezTo>
                    <a:pt x="79" y="21"/>
                    <a:pt x="79" y="22"/>
                    <a:pt x="79" y="22"/>
                  </a:cubicBezTo>
                  <a:cubicBezTo>
                    <a:pt x="80" y="23"/>
                    <a:pt x="80" y="21"/>
                    <a:pt x="80" y="22"/>
                  </a:cubicBezTo>
                  <a:cubicBezTo>
                    <a:pt x="80" y="22"/>
                    <a:pt x="80" y="23"/>
                    <a:pt x="80" y="23"/>
                  </a:cubicBezTo>
                  <a:cubicBezTo>
                    <a:pt x="81" y="23"/>
                    <a:pt x="81" y="22"/>
                    <a:pt x="81" y="22"/>
                  </a:cubicBezTo>
                  <a:cubicBezTo>
                    <a:pt x="82" y="22"/>
                    <a:pt x="82" y="22"/>
                    <a:pt x="83" y="23"/>
                  </a:cubicBezTo>
                  <a:cubicBezTo>
                    <a:pt x="83" y="22"/>
                    <a:pt x="82" y="22"/>
                    <a:pt x="82" y="21"/>
                  </a:cubicBezTo>
                  <a:cubicBezTo>
                    <a:pt x="82" y="20"/>
                    <a:pt x="82" y="21"/>
                    <a:pt x="83" y="21"/>
                  </a:cubicBezTo>
                  <a:cubicBezTo>
                    <a:pt x="83" y="21"/>
                    <a:pt x="83" y="20"/>
                    <a:pt x="83" y="20"/>
                  </a:cubicBezTo>
                  <a:cubicBezTo>
                    <a:pt x="84" y="20"/>
                    <a:pt x="84" y="19"/>
                    <a:pt x="84" y="19"/>
                  </a:cubicBezTo>
                  <a:cubicBezTo>
                    <a:pt x="85" y="19"/>
                    <a:pt x="86" y="19"/>
                    <a:pt x="87" y="18"/>
                  </a:cubicBezTo>
                  <a:cubicBezTo>
                    <a:pt x="87" y="18"/>
                    <a:pt x="87" y="19"/>
                    <a:pt x="87" y="19"/>
                  </a:cubicBezTo>
                  <a:cubicBezTo>
                    <a:pt x="88" y="19"/>
                    <a:pt x="88" y="18"/>
                    <a:pt x="89" y="18"/>
                  </a:cubicBezTo>
                  <a:cubicBezTo>
                    <a:pt x="89" y="18"/>
                    <a:pt x="89" y="17"/>
                    <a:pt x="89" y="17"/>
                  </a:cubicBezTo>
                  <a:cubicBezTo>
                    <a:pt x="90" y="17"/>
                    <a:pt x="90" y="17"/>
                    <a:pt x="90" y="18"/>
                  </a:cubicBezTo>
                  <a:cubicBezTo>
                    <a:pt x="91" y="18"/>
                    <a:pt x="92" y="18"/>
                    <a:pt x="92" y="17"/>
                  </a:cubicBezTo>
                  <a:cubicBezTo>
                    <a:pt x="93" y="18"/>
                    <a:pt x="93" y="18"/>
                    <a:pt x="93" y="19"/>
                  </a:cubicBezTo>
                  <a:cubicBezTo>
                    <a:pt x="93" y="20"/>
                    <a:pt x="93" y="20"/>
                    <a:pt x="93" y="20"/>
                  </a:cubicBezTo>
                  <a:cubicBezTo>
                    <a:pt x="94" y="20"/>
                    <a:pt x="94" y="21"/>
                    <a:pt x="95" y="21"/>
                  </a:cubicBezTo>
                  <a:cubicBezTo>
                    <a:pt x="95" y="21"/>
                    <a:pt x="95" y="21"/>
                    <a:pt x="95" y="21"/>
                  </a:cubicBezTo>
                  <a:cubicBezTo>
                    <a:pt x="96" y="21"/>
                    <a:pt x="96" y="21"/>
                    <a:pt x="97" y="21"/>
                  </a:cubicBezTo>
                  <a:cubicBezTo>
                    <a:pt x="101" y="25"/>
                    <a:pt x="104" y="30"/>
                    <a:pt x="107" y="35"/>
                  </a:cubicBezTo>
                  <a:close/>
                  <a:moveTo>
                    <a:pt x="111" y="44"/>
                  </a:moveTo>
                  <a:cubicBezTo>
                    <a:pt x="111" y="44"/>
                    <a:pt x="111" y="44"/>
                    <a:pt x="111" y="44"/>
                  </a:cubicBezTo>
                  <a:cubicBezTo>
                    <a:pt x="110" y="45"/>
                    <a:pt x="110" y="44"/>
                    <a:pt x="110" y="44"/>
                  </a:cubicBezTo>
                  <a:cubicBezTo>
                    <a:pt x="109" y="44"/>
                    <a:pt x="109" y="45"/>
                    <a:pt x="109" y="44"/>
                  </a:cubicBezTo>
                  <a:cubicBezTo>
                    <a:pt x="109" y="43"/>
                    <a:pt x="109" y="43"/>
                    <a:pt x="109" y="42"/>
                  </a:cubicBezTo>
                  <a:cubicBezTo>
                    <a:pt x="109" y="42"/>
                    <a:pt x="110" y="42"/>
                    <a:pt x="110" y="42"/>
                  </a:cubicBezTo>
                  <a:cubicBezTo>
                    <a:pt x="110" y="43"/>
                    <a:pt x="111" y="44"/>
                    <a:pt x="111" y="44"/>
                  </a:cubicBezTo>
                  <a:close/>
                  <a:moveTo>
                    <a:pt x="104" y="63"/>
                  </a:moveTo>
                  <a:cubicBezTo>
                    <a:pt x="105" y="63"/>
                    <a:pt x="105" y="62"/>
                    <a:pt x="105" y="63"/>
                  </a:cubicBezTo>
                  <a:cubicBezTo>
                    <a:pt x="105" y="62"/>
                    <a:pt x="105" y="61"/>
                    <a:pt x="106" y="61"/>
                  </a:cubicBezTo>
                  <a:cubicBezTo>
                    <a:pt x="106" y="61"/>
                    <a:pt x="106" y="62"/>
                    <a:pt x="106" y="62"/>
                  </a:cubicBezTo>
                  <a:cubicBezTo>
                    <a:pt x="107" y="63"/>
                    <a:pt x="107" y="63"/>
                    <a:pt x="107" y="64"/>
                  </a:cubicBezTo>
                  <a:cubicBezTo>
                    <a:pt x="106" y="63"/>
                    <a:pt x="106" y="64"/>
                    <a:pt x="106" y="64"/>
                  </a:cubicBezTo>
                  <a:cubicBezTo>
                    <a:pt x="105" y="64"/>
                    <a:pt x="105" y="64"/>
                    <a:pt x="105" y="63"/>
                  </a:cubicBezTo>
                  <a:cubicBezTo>
                    <a:pt x="105" y="63"/>
                    <a:pt x="105" y="64"/>
                    <a:pt x="104" y="63"/>
                  </a:cubicBezTo>
                  <a:close/>
                  <a:moveTo>
                    <a:pt x="105" y="72"/>
                  </a:moveTo>
                  <a:cubicBezTo>
                    <a:pt x="104" y="72"/>
                    <a:pt x="104" y="72"/>
                    <a:pt x="104" y="71"/>
                  </a:cubicBezTo>
                  <a:cubicBezTo>
                    <a:pt x="103" y="72"/>
                    <a:pt x="103" y="72"/>
                    <a:pt x="103" y="73"/>
                  </a:cubicBezTo>
                  <a:cubicBezTo>
                    <a:pt x="102" y="72"/>
                    <a:pt x="103" y="69"/>
                    <a:pt x="104" y="69"/>
                  </a:cubicBezTo>
                  <a:cubicBezTo>
                    <a:pt x="104" y="69"/>
                    <a:pt x="105" y="69"/>
                    <a:pt x="105" y="70"/>
                  </a:cubicBezTo>
                  <a:cubicBezTo>
                    <a:pt x="105" y="70"/>
                    <a:pt x="104" y="70"/>
                    <a:pt x="104" y="70"/>
                  </a:cubicBezTo>
                  <a:cubicBezTo>
                    <a:pt x="104" y="71"/>
                    <a:pt x="105" y="71"/>
                    <a:pt x="105" y="72"/>
                  </a:cubicBezTo>
                  <a:close/>
                  <a:moveTo>
                    <a:pt x="102" y="70"/>
                  </a:moveTo>
                  <a:cubicBezTo>
                    <a:pt x="102" y="70"/>
                    <a:pt x="102" y="71"/>
                    <a:pt x="102" y="72"/>
                  </a:cubicBezTo>
                  <a:cubicBezTo>
                    <a:pt x="102" y="72"/>
                    <a:pt x="102" y="72"/>
                    <a:pt x="102" y="72"/>
                  </a:cubicBezTo>
                  <a:cubicBezTo>
                    <a:pt x="102" y="72"/>
                    <a:pt x="101" y="72"/>
                    <a:pt x="101" y="72"/>
                  </a:cubicBezTo>
                  <a:cubicBezTo>
                    <a:pt x="100" y="73"/>
                    <a:pt x="100" y="71"/>
                    <a:pt x="99" y="72"/>
                  </a:cubicBezTo>
                  <a:cubicBezTo>
                    <a:pt x="99" y="71"/>
                    <a:pt x="98" y="70"/>
                    <a:pt x="98" y="70"/>
                  </a:cubicBezTo>
                  <a:cubicBezTo>
                    <a:pt x="99" y="68"/>
                    <a:pt x="101" y="68"/>
                    <a:pt x="101" y="66"/>
                  </a:cubicBezTo>
                  <a:cubicBezTo>
                    <a:pt x="102" y="66"/>
                    <a:pt x="102" y="66"/>
                    <a:pt x="103" y="67"/>
                  </a:cubicBezTo>
                  <a:cubicBezTo>
                    <a:pt x="103" y="67"/>
                    <a:pt x="103" y="68"/>
                    <a:pt x="102" y="68"/>
                  </a:cubicBezTo>
                  <a:cubicBezTo>
                    <a:pt x="103" y="68"/>
                    <a:pt x="102" y="69"/>
                    <a:pt x="102" y="70"/>
                  </a:cubicBezTo>
                  <a:close/>
                  <a:moveTo>
                    <a:pt x="101" y="75"/>
                  </a:moveTo>
                  <a:cubicBezTo>
                    <a:pt x="99" y="75"/>
                    <a:pt x="99" y="74"/>
                    <a:pt x="97" y="74"/>
                  </a:cubicBezTo>
                  <a:cubicBezTo>
                    <a:pt x="97" y="73"/>
                    <a:pt x="97" y="73"/>
                    <a:pt x="97" y="73"/>
                  </a:cubicBezTo>
                  <a:cubicBezTo>
                    <a:pt x="98" y="73"/>
                    <a:pt x="99" y="73"/>
                    <a:pt x="101" y="73"/>
                  </a:cubicBezTo>
                  <a:cubicBezTo>
                    <a:pt x="101" y="74"/>
                    <a:pt x="101" y="74"/>
                    <a:pt x="101" y="75"/>
                  </a:cubicBezTo>
                  <a:close/>
                  <a:moveTo>
                    <a:pt x="103" y="57"/>
                  </a:moveTo>
                  <a:cubicBezTo>
                    <a:pt x="103" y="57"/>
                    <a:pt x="102" y="56"/>
                    <a:pt x="102" y="56"/>
                  </a:cubicBezTo>
                  <a:cubicBezTo>
                    <a:pt x="102" y="55"/>
                    <a:pt x="103" y="55"/>
                    <a:pt x="103" y="55"/>
                  </a:cubicBezTo>
                  <a:cubicBezTo>
                    <a:pt x="103" y="56"/>
                    <a:pt x="103" y="57"/>
                    <a:pt x="103" y="57"/>
                  </a:cubicBezTo>
                  <a:close/>
                  <a:moveTo>
                    <a:pt x="105" y="59"/>
                  </a:moveTo>
                  <a:cubicBezTo>
                    <a:pt x="105" y="60"/>
                    <a:pt x="104" y="60"/>
                    <a:pt x="104" y="61"/>
                  </a:cubicBezTo>
                  <a:cubicBezTo>
                    <a:pt x="103" y="60"/>
                    <a:pt x="103" y="60"/>
                    <a:pt x="103" y="59"/>
                  </a:cubicBezTo>
                  <a:cubicBezTo>
                    <a:pt x="103" y="58"/>
                    <a:pt x="104" y="58"/>
                    <a:pt x="105" y="59"/>
                  </a:cubicBezTo>
                  <a:close/>
                  <a:moveTo>
                    <a:pt x="109" y="69"/>
                  </a:moveTo>
                  <a:cubicBezTo>
                    <a:pt x="109" y="70"/>
                    <a:pt x="108" y="70"/>
                    <a:pt x="107" y="70"/>
                  </a:cubicBezTo>
                  <a:cubicBezTo>
                    <a:pt x="107" y="69"/>
                    <a:pt x="108" y="69"/>
                    <a:pt x="109" y="69"/>
                  </a:cubicBezTo>
                  <a:close/>
                  <a:moveTo>
                    <a:pt x="108" y="50"/>
                  </a:moveTo>
                  <a:cubicBezTo>
                    <a:pt x="108" y="50"/>
                    <a:pt x="108" y="50"/>
                    <a:pt x="108" y="50"/>
                  </a:cubicBezTo>
                  <a:cubicBezTo>
                    <a:pt x="107" y="51"/>
                    <a:pt x="107" y="51"/>
                    <a:pt x="107" y="52"/>
                  </a:cubicBezTo>
                  <a:cubicBezTo>
                    <a:pt x="106" y="51"/>
                    <a:pt x="106" y="51"/>
                    <a:pt x="106" y="50"/>
                  </a:cubicBezTo>
                  <a:cubicBezTo>
                    <a:pt x="106" y="50"/>
                    <a:pt x="107" y="50"/>
                    <a:pt x="107" y="50"/>
                  </a:cubicBezTo>
                  <a:cubicBezTo>
                    <a:pt x="107" y="50"/>
                    <a:pt x="106" y="51"/>
                    <a:pt x="106" y="50"/>
                  </a:cubicBezTo>
                  <a:cubicBezTo>
                    <a:pt x="106" y="49"/>
                    <a:pt x="107" y="49"/>
                    <a:pt x="108" y="49"/>
                  </a:cubicBezTo>
                  <a:cubicBezTo>
                    <a:pt x="109" y="48"/>
                    <a:pt x="109" y="48"/>
                    <a:pt x="110" y="47"/>
                  </a:cubicBezTo>
                  <a:cubicBezTo>
                    <a:pt x="109" y="47"/>
                    <a:pt x="110" y="47"/>
                    <a:pt x="110" y="47"/>
                  </a:cubicBezTo>
                  <a:cubicBezTo>
                    <a:pt x="109" y="46"/>
                    <a:pt x="110" y="45"/>
                    <a:pt x="110" y="44"/>
                  </a:cubicBezTo>
                  <a:cubicBezTo>
                    <a:pt x="110" y="44"/>
                    <a:pt x="110" y="44"/>
                    <a:pt x="110" y="44"/>
                  </a:cubicBezTo>
                  <a:cubicBezTo>
                    <a:pt x="110" y="46"/>
                    <a:pt x="111" y="47"/>
                    <a:pt x="111" y="49"/>
                  </a:cubicBezTo>
                  <a:cubicBezTo>
                    <a:pt x="110" y="50"/>
                    <a:pt x="109" y="50"/>
                    <a:pt x="108" y="50"/>
                  </a:cubicBezTo>
                  <a:close/>
                  <a:moveTo>
                    <a:pt x="109" y="39"/>
                  </a:moveTo>
                  <a:cubicBezTo>
                    <a:pt x="109" y="40"/>
                    <a:pt x="110" y="41"/>
                    <a:pt x="110" y="41"/>
                  </a:cubicBezTo>
                  <a:cubicBezTo>
                    <a:pt x="109" y="41"/>
                    <a:pt x="109" y="40"/>
                    <a:pt x="109" y="39"/>
                  </a:cubicBezTo>
                  <a:close/>
                  <a:moveTo>
                    <a:pt x="93" y="66"/>
                  </a:moveTo>
                  <a:cubicBezTo>
                    <a:pt x="93" y="66"/>
                    <a:pt x="93" y="67"/>
                    <a:pt x="93" y="66"/>
                  </a:cubicBezTo>
                  <a:cubicBezTo>
                    <a:pt x="94" y="66"/>
                    <a:pt x="94" y="67"/>
                    <a:pt x="94" y="67"/>
                  </a:cubicBezTo>
                  <a:cubicBezTo>
                    <a:pt x="94" y="67"/>
                    <a:pt x="95" y="68"/>
                    <a:pt x="95" y="68"/>
                  </a:cubicBezTo>
                  <a:cubicBezTo>
                    <a:pt x="95" y="69"/>
                    <a:pt x="96" y="69"/>
                    <a:pt x="96" y="70"/>
                  </a:cubicBezTo>
                  <a:cubicBezTo>
                    <a:pt x="96" y="71"/>
                    <a:pt x="97" y="72"/>
                    <a:pt x="97" y="72"/>
                  </a:cubicBezTo>
                  <a:cubicBezTo>
                    <a:pt x="96" y="73"/>
                    <a:pt x="96" y="71"/>
                    <a:pt x="95" y="71"/>
                  </a:cubicBezTo>
                  <a:cubicBezTo>
                    <a:pt x="95" y="68"/>
                    <a:pt x="93" y="69"/>
                    <a:pt x="93" y="66"/>
                  </a:cubicBezTo>
                  <a:close/>
                  <a:moveTo>
                    <a:pt x="86" y="64"/>
                  </a:moveTo>
                  <a:cubicBezTo>
                    <a:pt x="87" y="64"/>
                    <a:pt x="87" y="65"/>
                    <a:pt x="87" y="65"/>
                  </a:cubicBezTo>
                  <a:cubicBezTo>
                    <a:pt x="87" y="65"/>
                    <a:pt x="87" y="66"/>
                    <a:pt x="86" y="66"/>
                  </a:cubicBezTo>
                  <a:cubicBezTo>
                    <a:pt x="86" y="65"/>
                    <a:pt x="87" y="65"/>
                    <a:pt x="86" y="64"/>
                  </a:cubicBezTo>
                  <a:close/>
                  <a:moveTo>
                    <a:pt x="73" y="81"/>
                  </a:moveTo>
                  <a:cubicBezTo>
                    <a:pt x="73" y="81"/>
                    <a:pt x="73" y="81"/>
                    <a:pt x="73" y="81"/>
                  </a:cubicBezTo>
                  <a:cubicBezTo>
                    <a:pt x="73" y="82"/>
                    <a:pt x="73" y="82"/>
                    <a:pt x="73" y="83"/>
                  </a:cubicBezTo>
                  <a:cubicBezTo>
                    <a:pt x="72" y="83"/>
                    <a:pt x="72" y="84"/>
                    <a:pt x="72" y="85"/>
                  </a:cubicBezTo>
                  <a:cubicBezTo>
                    <a:pt x="71" y="85"/>
                    <a:pt x="71" y="85"/>
                    <a:pt x="71" y="85"/>
                  </a:cubicBezTo>
                  <a:cubicBezTo>
                    <a:pt x="70" y="84"/>
                    <a:pt x="70" y="83"/>
                    <a:pt x="70" y="83"/>
                  </a:cubicBezTo>
                  <a:cubicBezTo>
                    <a:pt x="70" y="82"/>
                    <a:pt x="70" y="82"/>
                    <a:pt x="71" y="81"/>
                  </a:cubicBezTo>
                  <a:cubicBezTo>
                    <a:pt x="71" y="81"/>
                    <a:pt x="70" y="81"/>
                    <a:pt x="70" y="80"/>
                  </a:cubicBezTo>
                  <a:cubicBezTo>
                    <a:pt x="71" y="79"/>
                    <a:pt x="71" y="79"/>
                    <a:pt x="72" y="78"/>
                  </a:cubicBezTo>
                  <a:cubicBezTo>
                    <a:pt x="72" y="77"/>
                    <a:pt x="72" y="77"/>
                    <a:pt x="73" y="76"/>
                  </a:cubicBezTo>
                  <a:cubicBezTo>
                    <a:pt x="73" y="76"/>
                    <a:pt x="73" y="78"/>
                    <a:pt x="73" y="78"/>
                  </a:cubicBezTo>
                  <a:cubicBezTo>
                    <a:pt x="73" y="79"/>
                    <a:pt x="73" y="80"/>
                    <a:pt x="73" y="81"/>
                  </a:cubicBezTo>
                  <a:close/>
                  <a:moveTo>
                    <a:pt x="32" y="100"/>
                  </a:moveTo>
                  <a:cubicBezTo>
                    <a:pt x="32" y="100"/>
                    <a:pt x="33" y="99"/>
                    <a:pt x="33" y="100"/>
                  </a:cubicBezTo>
                  <a:cubicBezTo>
                    <a:pt x="33" y="100"/>
                    <a:pt x="33" y="100"/>
                    <a:pt x="32" y="100"/>
                  </a:cubicBezTo>
                  <a:close/>
                  <a:moveTo>
                    <a:pt x="39" y="31"/>
                  </a:moveTo>
                  <a:cubicBezTo>
                    <a:pt x="39" y="32"/>
                    <a:pt x="39" y="32"/>
                    <a:pt x="38" y="32"/>
                  </a:cubicBezTo>
                  <a:cubicBezTo>
                    <a:pt x="38" y="33"/>
                    <a:pt x="38" y="32"/>
                    <a:pt x="38" y="32"/>
                  </a:cubicBezTo>
                  <a:cubicBezTo>
                    <a:pt x="37" y="32"/>
                    <a:pt x="37" y="32"/>
                    <a:pt x="36" y="32"/>
                  </a:cubicBezTo>
                  <a:cubicBezTo>
                    <a:pt x="35" y="30"/>
                    <a:pt x="36" y="28"/>
                    <a:pt x="35" y="27"/>
                  </a:cubicBezTo>
                  <a:cubicBezTo>
                    <a:pt x="35" y="26"/>
                    <a:pt x="36" y="26"/>
                    <a:pt x="35" y="26"/>
                  </a:cubicBezTo>
                  <a:cubicBezTo>
                    <a:pt x="36" y="25"/>
                    <a:pt x="36" y="25"/>
                    <a:pt x="37" y="25"/>
                  </a:cubicBezTo>
                  <a:cubicBezTo>
                    <a:pt x="36" y="24"/>
                    <a:pt x="35" y="24"/>
                    <a:pt x="35" y="23"/>
                  </a:cubicBezTo>
                  <a:cubicBezTo>
                    <a:pt x="36" y="23"/>
                    <a:pt x="36" y="23"/>
                    <a:pt x="36" y="23"/>
                  </a:cubicBezTo>
                  <a:cubicBezTo>
                    <a:pt x="36" y="22"/>
                    <a:pt x="36" y="23"/>
                    <a:pt x="35" y="23"/>
                  </a:cubicBezTo>
                  <a:cubicBezTo>
                    <a:pt x="35" y="22"/>
                    <a:pt x="35" y="22"/>
                    <a:pt x="35" y="21"/>
                  </a:cubicBezTo>
                  <a:cubicBezTo>
                    <a:pt x="35" y="21"/>
                    <a:pt x="34" y="20"/>
                    <a:pt x="35" y="19"/>
                  </a:cubicBezTo>
                  <a:cubicBezTo>
                    <a:pt x="34" y="20"/>
                    <a:pt x="33" y="19"/>
                    <a:pt x="32" y="19"/>
                  </a:cubicBezTo>
                  <a:cubicBezTo>
                    <a:pt x="32" y="19"/>
                    <a:pt x="32" y="19"/>
                    <a:pt x="32" y="19"/>
                  </a:cubicBezTo>
                  <a:cubicBezTo>
                    <a:pt x="31" y="19"/>
                    <a:pt x="30" y="19"/>
                    <a:pt x="30" y="18"/>
                  </a:cubicBezTo>
                  <a:cubicBezTo>
                    <a:pt x="31" y="17"/>
                    <a:pt x="32" y="18"/>
                    <a:pt x="32" y="18"/>
                  </a:cubicBezTo>
                  <a:cubicBezTo>
                    <a:pt x="32" y="17"/>
                    <a:pt x="32" y="17"/>
                    <a:pt x="31" y="17"/>
                  </a:cubicBezTo>
                  <a:cubicBezTo>
                    <a:pt x="31" y="17"/>
                    <a:pt x="30" y="17"/>
                    <a:pt x="30" y="17"/>
                  </a:cubicBezTo>
                  <a:cubicBezTo>
                    <a:pt x="30" y="17"/>
                    <a:pt x="30" y="17"/>
                    <a:pt x="29" y="17"/>
                  </a:cubicBezTo>
                  <a:cubicBezTo>
                    <a:pt x="30" y="16"/>
                    <a:pt x="30" y="16"/>
                    <a:pt x="31" y="16"/>
                  </a:cubicBezTo>
                  <a:cubicBezTo>
                    <a:pt x="31" y="16"/>
                    <a:pt x="32" y="16"/>
                    <a:pt x="33" y="15"/>
                  </a:cubicBezTo>
                  <a:cubicBezTo>
                    <a:pt x="33" y="15"/>
                    <a:pt x="32" y="15"/>
                    <a:pt x="32" y="14"/>
                  </a:cubicBezTo>
                  <a:cubicBezTo>
                    <a:pt x="34" y="14"/>
                    <a:pt x="35" y="13"/>
                    <a:pt x="36" y="13"/>
                  </a:cubicBezTo>
                  <a:cubicBezTo>
                    <a:pt x="38" y="13"/>
                    <a:pt x="38" y="13"/>
                    <a:pt x="40" y="13"/>
                  </a:cubicBezTo>
                  <a:cubicBezTo>
                    <a:pt x="40" y="13"/>
                    <a:pt x="39" y="12"/>
                    <a:pt x="39" y="11"/>
                  </a:cubicBezTo>
                  <a:cubicBezTo>
                    <a:pt x="40" y="11"/>
                    <a:pt x="41" y="11"/>
                    <a:pt x="42" y="11"/>
                  </a:cubicBezTo>
                  <a:cubicBezTo>
                    <a:pt x="42" y="10"/>
                    <a:pt x="44" y="11"/>
                    <a:pt x="45" y="10"/>
                  </a:cubicBezTo>
                  <a:cubicBezTo>
                    <a:pt x="45" y="11"/>
                    <a:pt x="46" y="11"/>
                    <a:pt x="46" y="11"/>
                  </a:cubicBezTo>
                  <a:cubicBezTo>
                    <a:pt x="46" y="10"/>
                    <a:pt x="47" y="11"/>
                    <a:pt x="47" y="11"/>
                  </a:cubicBezTo>
                  <a:cubicBezTo>
                    <a:pt x="48" y="11"/>
                    <a:pt x="49" y="11"/>
                    <a:pt x="50" y="12"/>
                  </a:cubicBezTo>
                  <a:cubicBezTo>
                    <a:pt x="49" y="12"/>
                    <a:pt x="48" y="12"/>
                    <a:pt x="48" y="13"/>
                  </a:cubicBezTo>
                  <a:cubicBezTo>
                    <a:pt x="48" y="13"/>
                    <a:pt x="49" y="12"/>
                    <a:pt x="50" y="13"/>
                  </a:cubicBezTo>
                  <a:cubicBezTo>
                    <a:pt x="50" y="12"/>
                    <a:pt x="50" y="13"/>
                    <a:pt x="51" y="13"/>
                  </a:cubicBezTo>
                  <a:cubicBezTo>
                    <a:pt x="51" y="14"/>
                    <a:pt x="52" y="13"/>
                    <a:pt x="52" y="14"/>
                  </a:cubicBezTo>
                  <a:cubicBezTo>
                    <a:pt x="52" y="15"/>
                    <a:pt x="51" y="14"/>
                    <a:pt x="50" y="14"/>
                  </a:cubicBezTo>
                  <a:cubicBezTo>
                    <a:pt x="50" y="14"/>
                    <a:pt x="50" y="15"/>
                    <a:pt x="49" y="15"/>
                  </a:cubicBezTo>
                  <a:cubicBezTo>
                    <a:pt x="49" y="16"/>
                    <a:pt x="49" y="16"/>
                    <a:pt x="49" y="16"/>
                  </a:cubicBezTo>
                  <a:cubicBezTo>
                    <a:pt x="49" y="16"/>
                    <a:pt x="49" y="17"/>
                    <a:pt x="48" y="17"/>
                  </a:cubicBezTo>
                  <a:cubicBezTo>
                    <a:pt x="49" y="17"/>
                    <a:pt x="50" y="17"/>
                    <a:pt x="50" y="18"/>
                  </a:cubicBezTo>
                  <a:cubicBezTo>
                    <a:pt x="49" y="18"/>
                    <a:pt x="48" y="18"/>
                    <a:pt x="48" y="18"/>
                  </a:cubicBezTo>
                  <a:cubicBezTo>
                    <a:pt x="48" y="19"/>
                    <a:pt x="49" y="21"/>
                    <a:pt x="47" y="21"/>
                  </a:cubicBezTo>
                  <a:cubicBezTo>
                    <a:pt x="47" y="22"/>
                    <a:pt x="48" y="22"/>
                    <a:pt x="48" y="23"/>
                  </a:cubicBezTo>
                  <a:cubicBezTo>
                    <a:pt x="47" y="23"/>
                    <a:pt x="47" y="22"/>
                    <a:pt x="47" y="22"/>
                  </a:cubicBezTo>
                  <a:cubicBezTo>
                    <a:pt x="46" y="23"/>
                    <a:pt x="48" y="23"/>
                    <a:pt x="47" y="24"/>
                  </a:cubicBezTo>
                  <a:cubicBezTo>
                    <a:pt x="46" y="24"/>
                    <a:pt x="46" y="23"/>
                    <a:pt x="45" y="23"/>
                  </a:cubicBezTo>
                  <a:cubicBezTo>
                    <a:pt x="45" y="23"/>
                    <a:pt x="45" y="23"/>
                    <a:pt x="45" y="23"/>
                  </a:cubicBezTo>
                  <a:cubicBezTo>
                    <a:pt x="45" y="23"/>
                    <a:pt x="46" y="24"/>
                    <a:pt x="46" y="24"/>
                  </a:cubicBezTo>
                  <a:cubicBezTo>
                    <a:pt x="47" y="24"/>
                    <a:pt x="45" y="25"/>
                    <a:pt x="45" y="25"/>
                  </a:cubicBezTo>
                  <a:cubicBezTo>
                    <a:pt x="44" y="25"/>
                    <a:pt x="44" y="26"/>
                    <a:pt x="43" y="27"/>
                  </a:cubicBezTo>
                  <a:cubicBezTo>
                    <a:pt x="43" y="27"/>
                    <a:pt x="42" y="27"/>
                    <a:pt x="42" y="27"/>
                  </a:cubicBezTo>
                  <a:cubicBezTo>
                    <a:pt x="41" y="27"/>
                    <a:pt x="41" y="28"/>
                    <a:pt x="41" y="27"/>
                  </a:cubicBezTo>
                  <a:cubicBezTo>
                    <a:pt x="40" y="27"/>
                    <a:pt x="40" y="28"/>
                    <a:pt x="40" y="28"/>
                  </a:cubicBezTo>
                  <a:cubicBezTo>
                    <a:pt x="40" y="30"/>
                    <a:pt x="39" y="30"/>
                    <a:pt x="39" y="31"/>
                  </a:cubicBezTo>
                  <a:close/>
                  <a:moveTo>
                    <a:pt x="59" y="15"/>
                  </a:moveTo>
                  <a:cubicBezTo>
                    <a:pt x="59" y="15"/>
                    <a:pt x="60" y="16"/>
                    <a:pt x="60" y="15"/>
                  </a:cubicBezTo>
                  <a:cubicBezTo>
                    <a:pt x="60" y="16"/>
                    <a:pt x="61" y="16"/>
                    <a:pt x="61" y="18"/>
                  </a:cubicBezTo>
                  <a:cubicBezTo>
                    <a:pt x="60" y="18"/>
                    <a:pt x="60" y="17"/>
                    <a:pt x="59" y="17"/>
                  </a:cubicBezTo>
                  <a:cubicBezTo>
                    <a:pt x="59" y="18"/>
                    <a:pt x="59" y="18"/>
                    <a:pt x="59" y="19"/>
                  </a:cubicBezTo>
                  <a:cubicBezTo>
                    <a:pt x="58" y="19"/>
                    <a:pt x="58" y="19"/>
                    <a:pt x="58" y="19"/>
                  </a:cubicBezTo>
                  <a:cubicBezTo>
                    <a:pt x="57" y="19"/>
                    <a:pt x="57" y="18"/>
                    <a:pt x="57" y="18"/>
                  </a:cubicBezTo>
                  <a:cubicBezTo>
                    <a:pt x="57" y="17"/>
                    <a:pt x="57" y="17"/>
                    <a:pt x="57" y="16"/>
                  </a:cubicBezTo>
                  <a:cubicBezTo>
                    <a:pt x="57" y="16"/>
                    <a:pt x="57" y="17"/>
                    <a:pt x="56" y="17"/>
                  </a:cubicBezTo>
                  <a:cubicBezTo>
                    <a:pt x="56" y="17"/>
                    <a:pt x="56" y="16"/>
                    <a:pt x="56" y="16"/>
                  </a:cubicBezTo>
                  <a:cubicBezTo>
                    <a:pt x="56" y="15"/>
                    <a:pt x="55" y="16"/>
                    <a:pt x="55" y="15"/>
                  </a:cubicBezTo>
                  <a:cubicBezTo>
                    <a:pt x="55" y="13"/>
                    <a:pt x="57" y="14"/>
                    <a:pt x="57" y="15"/>
                  </a:cubicBezTo>
                  <a:cubicBezTo>
                    <a:pt x="58" y="15"/>
                    <a:pt x="57" y="14"/>
                    <a:pt x="57" y="14"/>
                  </a:cubicBezTo>
                  <a:cubicBezTo>
                    <a:pt x="58" y="13"/>
                    <a:pt x="59" y="14"/>
                    <a:pt x="58" y="15"/>
                  </a:cubicBezTo>
                  <a:cubicBezTo>
                    <a:pt x="58" y="15"/>
                    <a:pt x="59" y="15"/>
                    <a:pt x="59" y="15"/>
                  </a:cubicBezTo>
                  <a:close/>
                  <a:moveTo>
                    <a:pt x="59" y="13"/>
                  </a:moveTo>
                  <a:cubicBezTo>
                    <a:pt x="60" y="13"/>
                    <a:pt x="62" y="13"/>
                    <a:pt x="64" y="14"/>
                  </a:cubicBezTo>
                  <a:cubicBezTo>
                    <a:pt x="64" y="15"/>
                    <a:pt x="63" y="14"/>
                    <a:pt x="63" y="15"/>
                  </a:cubicBezTo>
                  <a:cubicBezTo>
                    <a:pt x="61" y="15"/>
                    <a:pt x="60" y="15"/>
                    <a:pt x="59" y="14"/>
                  </a:cubicBezTo>
                  <a:cubicBezTo>
                    <a:pt x="59" y="14"/>
                    <a:pt x="59" y="14"/>
                    <a:pt x="59" y="13"/>
                  </a:cubicBezTo>
                  <a:close/>
                  <a:moveTo>
                    <a:pt x="50" y="37"/>
                  </a:moveTo>
                  <a:cubicBezTo>
                    <a:pt x="49" y="38"/>
                    <a:pt x="48" y="38"/>
                    <a:pt x="48" y="38"/>
                  </a:cubicBezTo>
                  <a:cubicBezTo>
                    <a:pt x="48" y="37"/>
                    <a:pt x="48" y="37"/>
                    <a:pt x="48" y="36"/>
                  </a:cubicBezTo>
                  <a:cubicBezTo>
                    <a:pt x="48" y="36"/>
                    <a:pt x="49" y="36"/>
                    <a:pt x="49" y="35"/>
                  </a:cubicBezTo>
                  <a:cubicBezTo>
                    <a:pt x="49" y="35"/>
                    <a:pt x="49" y="35"/>
                    <a:pt x="50" y="35"/>
                  </a:cubicBezTo>
                  <a:cubicBezTo>
                    <a:pt x="49" y="36"/>
                    <a:pt x="49" y="36"/>
                    <a:pt x="50" y="37"/>
                  </a:cubicBezTo>
                  <a:close/>
                  <a:moveTo>
                    <a:pt x="48" y="29"/>
                  </a:moveTo>
                  <a:cubicBezTo>
                    <a:pt x="48" y="29"/>
                    <a:pt x="48" y="28"/>
                    <a:pt x="47" y="28"/>
                  </a:cubicBezTo>
                  <a:cubicBezTo>
                    <a:pt x="47" y="28"/>
                    <a:pt x="47" y="28"/>
                    <a:pt x="47" y="27"/>
                  </a:cubicBezTo>
                  <a:cubicBezTo>
                    <a:pt x="47" y="27"/>
                    <a:pt x="47" y="28"/>
                    <a:pt x="47" y="27"/>
                  </a:cubicBezTo>
                  <a:cubicBezTo>
                    <a:pt x="47" y="27"/>
                    <a:pt x="47" y="27"/>
                    <a:pt x="47" y="26"/>
                  </a:cubicBezTo>
                  <a:cubicBezTo>
                    <a:pt x="48" y="26"/>
                    <a:pt x="48" y="27"/>
                    <a:pt x="48" y="27"/>
                  </a:cubicBezTo>
                  <a:cubicBezTo>
                    <a:pt x="49" y="26"/>
                    <a:pt x="49" y="27"/>
                    <a:pt x="50" y="27"/>
                  </a:cubicBezTo>
                  <a:cubicBezTo>
                    <a:pt x="50" y="27"/>
                    <a:pt x="51" y="28"/>
                    <a:pt x="51" y="29"/>
                  </a:cubicBezTo>
                  <a:cubicBezTo>
                    <a:pt x="50" y="29"/>
                    <a:pt x="50" y="29"/>
                    <a:pt x="50" y="29"/>
                  </a:cubicBezTo>
                  <a:cubicBezTo>
                    <a:pt x="49" y="29"/>
                    <a:pt x="48" y="29"/>
                    <a:pt x="48" y="29"/>
                  </a:cubicBezTo>
                  <a:close/>
                  <a:moveTo>
                    <a:pt x="72" y="19"/>
                  </a:moveTo>
                  <a:cubicBezTo>
                    <a:pt x="74" y="19"/>
                    <a:pt x="75" y="18"/>
                    <a:pt x="76" y="18"/>
                  </a:cubicBezTo>
                  <a:cubicBezTo>
                    <a:pt x="76" y="18"/>
                    <a:pt x="76" y="18"/>
                    <a:pt x="76" y="18"/>
                  </a:cubicBezTo>
                  <a:cubicBezTo>
                    <a:pt x="76" y="18"/>
                    <a:pt x="77" y="18"/>
                    <a:pt x="77" y="18"/>
                  </a:cubicBezTo>
                  <a:cubicBezTo>
                    <a:pt x="77" y="19"/>
                    <a:pt x="76" y="19"/>
                    <a:pt x="75" y="19"/>
                  </a:cubicBezTo>
                  <a:cubicBezTo>
                    <a:pt x="74" y="20"/>
                    <a:pt x="74" y="21"/>
                    <a:pt x="72" y="21"/>
                  </a:cubicBezTo>
                  <a:cubicBezTo>
                    <a:pt x="72" y="22"/>
                    <a:pt x="73" y="23"/>
                    <a:pt x="73" y="24"/>
                  </a:cubicBezTo>
                  <a:cubicBezTo>
                    <a:pt x="73" y="24"/>
                    <a:pt x="73" y="24"/>
                    <a:pt x="73" y="24"/>
                  </a:cubicBezTo>
                  <a:cubicBezTo>
                    <a:pt x="72" y="24"/>
                    <a:pt x="72" y="23"/>
                    <a:pt x="71" y="23"/>
                  </a:cubicBezTo>
                  <a:cubicBezTo>
                    <a:pt x="71" y="22"/>
                    <a:pt x="72" y="22"/>
                    <a:pt x="72" y="21"/>
                  </a:cubicBezTo>
                  <a:cubicBezTo>
                    <a:pt x="72" y="20"/>
                    <a:pt x="73" y="20"/>
                    <a:pt x="72" y="19"/>
                  </a:cubicBezTo>
                  <a:close/>
                  <a:moveTo>
                    <a:pt x="72" y="15"/>
                  </a:moveTo>
                  <a:cubicBezTo>
                    <a:pt x="72" y="14"/>
                    <a:pt x="74" y="13"/>
                    <a:pt x="74" y="14"/>
                  </a:cubicBezTo>
                  <a:cubicBezTo>
                    <a:pt x="73" y="14"/>
                    <a:pt x="73" y="15"/>
                    <a:pt x="72" y="15"/>
                  </a:cubicBezTo>
                  <a:close/>
                  <a:moveTo>
                    <a:pt x="84" y="14"/>
                  </a:moveTo>
                  <a:cubicBezTo>
                    <a:pt x="85" y="14"/>
                    <a:pt x="87" y="14"/>
                    <a:pt x="87" y="15"/>
                  </a:cubicBezTo>
                  <a:cubicBezTo>
                    <a:pt x="87" y="16"/>
                    <a:pt x="86" y="15"/>
                    <a:pt x="84" y="16"/>
                  </a:cubicBezTo>
                  <a:cubicBezTo>
                    <a:pt x="84" y="15"/>
                    <a:pt x="84" y="15"/>
                    <a:pt x="84" y="14"/>
                  </a:cubicBezTo>
                  <a:close/>
                  <a:moveTo>
                    <a:pt x="25" y="29"/>
                  </a:moveTo>
                  <a:cubicBezTo>
                    <a:pt x="25" y="31"/>
                    <a:pt x="23" y="28"/>
                    <a:pt x="23" y="30"/>
                  </a:cubicBezTo>
                  <a:cubicBezTo>
                    <a:pt x="23" y="30"/>
                    <a:pt x="22" y="30"/>
                    <a:pt x="22" y="29"/>
                  </a:cubicBezTo>
                  <a:cubicBezTo>
                    <a:pt x="23" y="29"/>
                    <a:pt x="23" y="28"/>
                    <a:pt x="23" y="28"/>
                  </a:cubicBezTo>
                  <a:cubicBezTo>
                    <a:pt x="24" y="28"/>
                    <a:pt x="24" y="28"/>
                    <a:pt x="24" y="28"/>
                  </a:cubicBezTo>
                  <a:cubicBezTo>
                    <a:pt x="25" y="29"/>
                    <a:pt x="24" y="29"/>
                    <a:pt x="25" y="29"/>
                  </a:cubicBezTo>
                  <a:close/>
                  <a:moveTo>
                    <a:pt x="28" y="59"/>
                  </a:moveTo>
                  <a:cubicBezTo>
                    <a:pt x="28" y="60"/>
                    <a:pt x="27" y="60"/>
                    <a:pt x="27" y="60"/>
                  </a:cubicBezTo>
                  <a:cubicBezTo>
                    <a:pt x="27" y="60"/>
                    <a:pt x="27" y="59"/>
                    <a:pt x="27" y="59"/>
                  </a:cubicBezTo>
                  <a:cubicBezTo>
                    <a:pt x="27" y="59"/>
                    <a:pt x="28" y="59"/>
                    <a:pt x="28" y="59"/>
                  </a:cubicBezTo>
                  <a:close/>
                  <a:moveTo>
                    <a:pt x="23" y="58"/>
                  </a:moveTo>
                  <a:cubicBezTo>
                    <a:pt x="22" y="58"/>
                    <a:pt x="22" y="57"/>
                    <a:pt x="21" y="57"/>
                  </a:cubicBezTo>
                  <a:cubicBezTo>
                    <a:pt x="20" y="57"/>
                    <a:pt x="20" y="58"/>
                    <a:pt x="20" y="58"/>
                  </a:cubicBezTo>
                  <a:cubicBezTo>
                    <a:pt x="20" y="57"/>
                    <a:pt x="20" y="57"/>
                    <a:pt x="20" y="57"/>
                  </a:cubicBezTo>
                  <a:cubicBezTo>
                    <a:pt x="21" y="57"/>
                    <a:pt x="22" y="57"/>
                    <a:pt x="23" y="57"/>
                  </a:cubicBezTo>
                  <a:cubicBezTo>
                    <a:pt x="23" y="57"/>
                    <a:pt x="23" y="57"/>
                    <a:pt x="24" y="57"/>
                  </a:cubicBezTo>
                  <a:cubicBezTo>
                    <a:pt x="24" y="58"/>
                    <a:pt x="24" y="58"/>
                    <a:pt x="24" y="58"/>
                  </a:cubicBezTo>
                  <a:cubicBezTo>
                    <a:pt x="25" y="58"/>
                    <a:pt x="26" y="58"/>
                    <a:pt x="26" y="59"/>
                  </a:cubicBezTo>
                  <a:cubicBezTo>
                    <a:pt x="26" y="60"/>
                    <a:pt x="25" y="59"/>
                    <a:pt x="25" y="60"/>
                  </a:cubicBezTo>
                  <a:cubicBezTo>
                    <a:pt x="25" y="60"/>
                    <a:pt x="25" y="59"/>
                    <a:pt x="24" y="59"/>
                  </a:cubicBezTo>
                  <a:cubicBezTo>
                    <a:pt x="24" y="59"/>
                    <a:pt x="24" y="59"/>
                    <a:pt x="24" y="59"/>
                  </a:cubicBezTo>
                  <a:cubicBezTo>
                    <a:pt x="24" y="58"/>
                    <a:pt x="23" y="59"/>
                    <a:pt x="23" y="58"/>
                  </a:cubicBezTo>
                  <a:close/>
                  <a:moveTo>
                    <a:pt x="23" y="60"/>
                  </a:moveTo>
                  <a:cubicBezTo>
                    <a:pt x="23" y="60"/>
                    <a:pt x="23" y="60"/>
                    <a:pt x="22" y="60"/>
                  </a:cubicBezTo>
                  <a:cubicBezTo>
                    <a:pt x="22" y="60"/>
                    <a:pt x="22" y="59"/>
                    <a:pt x="22" y="59"/>
                  </a:cubicBezTo>
                  <a:cubicBezTo>
                    <a:pt x="23" y="59"/>
                    <a:pt x="23" y="59"/>
                    <a:pt x="23" y="60"/>
                  </a:cubicBezTo>
                  <a:close/>
                  <a:moveTo>
                    <a:pt x="22" y="56"/>
                  </a:moveTo>
                  <a:cubicBezTo>
                    <a:pt x="22" y="56"/>
                    <a:pt x="22" y="56"/>
                    <a:pt x="22" y="55"/>
                  </a:cubicBezTo>
                  <a:cubicBezTo>
                    <a:pt x="23" y="55"/>
                    <a:pt x="23" y="56"/>
                    <a:pt x="23" y="56"/>
                  </a:cubicBezTo>
                  <a:cubicBezTo>
                    <a:pt x="23" y="56"/>
                    <a:pt x="22" y="56"/>
                    <a:pt x="22" y="56"/>
                  </a:cubicBezTo>
                  <a:close/>
                  <a:moveTo>
                    <a:pt x="23" y="55"/>
                  </a:moveTo>
                  <a:cubicBezTo>
                    <a:pt x="24" y="55"/>
                    <a:pt x="24" y="55"/>
                    <a:pt x="24" y="55"/>
                  </a:cubicBezTo>
                  <a:cubicBezTo>
                    <a:pt x="24" y="56"/>
                    <a:pt x="24" y="56"/>
                    <a:pt x="24" y="56"/>
                  </a:cubicBezTo>
                  <a:cubicBezTo>
                    <a:pt x="23" y="56"/>
                    <a:pt x="23" y="56"/>
                    <a:pt x="23" y="55"/>
                  </a:cubicBezTo>
                  <a:close/>
                  <a:moveTo>
                    <a:pt x="24" y="57"/>
                  </a:moveTo>
                  <a:cubicBezTo>
                    <a:pt x="24" y="57"/>
                    <a:pt x="24" y="56"/>
                    <a:pt x="24" y="56"/>
                  </a:cubicBezTo>
                  <a:cubicBezTo>
                    <a:pt x="25" y="56"/>
                    <a:pt x="25" y="56"/>
                    <a:pt x="25" y="57"/>
                  </a:cubicBezTo>
                  <a:cubicBezTo>
                    <a:pt x="25" y="57"/>
                    <a:pt x="26" y="57"/>
                    <a:pt x="26" y="57"/>
                  </a:cubicBezTo>
                  <a:cubicBezTo>
                    <a:pt x="26" y="58"/>
                    <a:pt x="25" y="58"/>
                    <a:pt x="25" y="57"/>
                  </a:cubicBezTo>
                  <a:cubicBezTo>
                    <a:pt x="25" y="57"/>
                    <a:pt x="25" y="57"/>
                    <a:pt x="24" y="57"/>
                  </a:cubicBezTo>
                  <a:close/>
                  <a:moveTo>
                    <a:pt x="111" y="74"/>
                  </a:moveTo>
                  <a:cubicBezTo>
                    <a:pt x="111" y="74"/>
                    <a:pt x="111" y="73"/>
                    <a:pt x="111" y="73"/>
                  </a:cubicBezTo>
                  <a:cubicBezTo>
                    <a:pt x="110" y="72"/>
                    <a:pt x="109" y="72"/>
                    <a:pt x="108" y="71"/>
                  </a:cubicBezTo>
                  <a:cubicBezTo>
                    <a:pt x="108" y="71"/>
                    <a:pt x="108" y="71"/>
                    <a:pt x="108" y="71"/>
                  </a:cubicBezTo>
                  <a:cubicBezTo>
                    <a:pt x="107" y="70"/>
                    <a:pt x="108" y="71"/>
                    <a:pt x="108" y="70"/>
                  </a:cubicBezTo>
                  <a:cubicBezTo>
                    <a:pt x="109" y="70"/>
                    <a:pt x="108" y="71"/>
                    <a:pt x="109" y="70"/>
                  </a:cubicBezTo>
                  <a:cubicBezTo>
                    <a:pt x="109" y="71"/>
                    <a:pt x="110" y="70"/>
                    <a:pt x="110" y="70"/>
                  </a:cubicBezTo>
                  <a:cubicBezTo>
                    <a:pt x="110" y="70"/>
                    <a:pt x="111" y="70"/>
                    <a:pt x="111" y="70"/>
                  </a:cubicBezTo>
                  <a:cubicBezTo>
                    <a:pt x="111" y="70"/>
                    <a:pt x="112" y="70"/>
                    <a:pt x="112" y="70"/>
                  </a:cubicBezTo>
                  <a:cubicBezTo>
                    <a:pt x="112" y="72"/>
                    <a:pt x="111" y="73"/>
                    <a:pt x="111"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18" name="Freeform 258"/>
            <p:cNvSpPr/>
            <p:nvPr/>
          </p:nvSpPr>
          <p:spPr bwMode="auto">
            <a:xfrm>
              <a:off x="6143171" y="31584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19" name="Freeform 259"/>
            <p:cNvSpPr/>
            <p:nvPr/>
          </p:nvSpPr>
          <p:spPr bwMode="auto">
            <a:xfrm>
              <a:off x="6335089" y="3227813"/>
              <a:ext cx="3253" cy="5422"/>
            </a:xfrm>
            <a:custGeom>
              <a:avLst/>
              <a:gdLst>
                <a:gd name="T0" fmla="*/ 1 w 1"/>
                <a:gd name="T1" fmla="*/ 1 h 2"/>
                <a:gd name="T2" fmla="*/ 1 w 1"/>
                <a:gd name="T3" fmla="*/ 0 h 2"/>
                <a:gd name="T4" fmla="*/ 0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0"/>
                  </a:cubicBezTo>
                  <a:cubicBezTo>
                    <a:pt x="0" y="0"/>
                    <a:pt x="0" y="1"/>
                    <a:pt x="0" y="1"/>
                  </a:cubicBezTo>
                  <a:cubicBezTo>
                    <a:pt x="0" y="1"/>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20" name="Freeform 260"/>
            <p:cNvSpPr/>
            <p:nvPr/>
          </p:nvSpPr>
          <p:spPr bwMode="auto">
            <a:xfrm>
              <a:off x="6310151" y="3163840"/>
              <a:ext cx="21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21" name="Freeform 261"/>
            <p:cNvSpPr/>
            <p:nvPr/>
          </p:nvSpPr>
          <p:spPr bwMode="auto">
            <a:xfrm>
              <a:off x="6312320" y="316384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22" name="Freeform 262"/>
            <p:cNvSpPr/>
            <p:nvPr/>
          </p:nvSpPr>
          <p:spPr bwMode="auto">
            <a:xfrm>
              <a:off x="6278707" y="3171431"/>
              <a:ext cx="3253" cy="3253"/>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1"/>
                    <a:pt x="1" y="1"/>
                  </a:cubicBezTo>
                  <a:cubicBezTo>
                    <a:pt x="1" y="0"/>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23" name="Freeform 263"/>
            <p:cNvSpPr/>
            <p:nvPr/>
          </p:nvSpPr>
          <p:spPr bwMode="auto">
            <a:xfrm>
              <a:off x="6099800" y="324841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24" name="Freeform 264"/>
            <p:cNvSpPr/>
            <p:nvPr/>
          </p:nvSpPr>
          <p:spPr bwMode="auto">
            <a:xfrm>
              <a:off x="6220155" y="32223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25" name="Freeform 265"/>
            <p:cNvSpPr/>
            <p:nvPr/>
          </p:nvSpPr>
          <p:spPr bwMode="auto">
            <a:xfrm>
              <a:off x="6220155" y="3179020"/>
              <a:ext cx="15180" cy="23854"/>
            </a:xfrm>
            <a:custGeom>
              <a:avLst/>
              <a:gdLst>
                <a:gd name="T0" fmla="*/ 5 w 6"/>
                <a:gd name="T1" fmla="*/ 0 h 9"/>
                <a:gd name="T2" fmla="*/ 3 w 6"/>
                <a:gd name="T3" fmla="*/ 4 h 9"/>
                <a:gd name="T4" fmla="*/ 3 w 6"/>
                <a:gd name="T5" fmla="*/ 6 h 9"/>
                <a:gd name="T6" fmla="*/ 2 w 6"/>
                <a:gd name="T7" fmla="*/ 8 h 9"/>
                <a:gd name="T8" fmla="*/ 0 w 6"/>
                <a:gd name="T9" fmla="*/ 6 h 9"/>
                <a:gd name="T10" fmla="*/ 1 w 6"/>
                <a:gd name="T11" fmla="*/ 8 h 9"/>
                <a:gd name="T12" fmla="*/ 1 w 6"/>
                <a:gd name="T13" fmla="*/ 9 h 9"/>
                <a:gd name="T14" fmla="*/ 1 w 6"/>
                <a:gd name="T15" fmla="*/ 9 h 9"/>
                <a:gd name="T16" fmla="*/ 3 w 6"/>
                <a:gd name="T17" fmla="*/ 9 h 9"/>
                <a:gd name="T18" fmla="*/ 4 w 6"/>
                <a:gd name="T19" fmla="*/ 9 h 9"/>
                <a:gd name="T20" fmla="*/ 5 w 6"/>
                <a:gd name="T21" fmla="*/ 6 h 9"/>
                <a:gd name="T22" fmla="*/ 5 w 6"/>
                <a:gd name="T23" fmla="*/ 7 h 9"/>
                <a:gd name="T24" fmla="*/ 5 w 6"/>
                <a:gd name="T25" fmla="*/ 5 h 9"/>
                <a:gd name="T26" fmla="*/ 4 w 6"/>
                <a:gd name="T27" fmla="*/ 4 h 9"/>
                <a:gd name="T28" fmla="*/ 5 w 6"/>
                <a:gd name="T29" fmla="*/ 1 h 9"/>
                <a:gd name="T30" fmla="*/ 5 w 6"/>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9">
                  <a:moveTo>
                    <a:pt x="5" y="0"/>
                  </a:moveTo>
                  <a:cubicBezTo>
                    <a:pt x="5" y="2"/>
                    <a:pt x="3" y="2"/>
                    <a:pt x="3" y="4"/>
                  </a:cubicBezTo>
                  <a:cubicBezTo>
                    <a:pt x="3" y="5"/>
                    <a:pt x="3" y="5"/>
                    <a:pt x="3" y="6"/>
                  </a:cubicBezTo>
                  <a:cubicBezTo>
                    <a:pt x="3" y="7"/>
                    <a:pt x="3" y="8"/>
                    <a:pt x="2" y="8"/>
                  </a:cubicBezTo>
                  <a:cubicBezTo>
                    <a:pt x="1" y="9"/>
                    <a:pt x="1" y="6"/>
                    <a:pt x="0" y="6"/>
                  </a:cubicBezTo>
                  <a:cubicBezTo>
                    <a:pt x="0" y="7"/>
                    <a:pt x="1" y="8"/>
                    <a:pt x="1" y="8"/>
                  </a:cubicBezTo>
                  <a:cubicBezTo>
                    <a:pt x="1" y="8"/>
                    <a:pt x="1" y="9"/>
                    <a:pt x="1" y="9"/>
                  </a:cubicBezTo>
                  <a:cubicBezTo>
                    <a:pt x="1" y="9"/>
                    <a:pt x="2" y="9"/>
                    <a:pt x="1" y="9"/>
                  </a:cubicBezTo>
                  <a:cubicBezTo>
                    <a:pt x="2" y="9"/>
                    <a:pt x="2" y="9"/>
                    <a:pt x="3" y="9"/>
                  </a:cubicBezTo>
                  <a:cubicBezTo>
                    <a:pt x="3" y="9"/>
                    <a:pt x="3" y="9"/>
                    <a:pt x="4" y="9"/>
                  </a:cubicBezTo>
                  <a:cubicBezTo>
                    <a:pt x="5" y="8"/>
                    <a:pt x="4" y="7"/>
                    <a:pt x="5" y="6"/>
                  </a:cubicBezTo>
                  <a:cubicBezTo>
                    <a:pt x="6" y="5"/>
                    <a:pt x="5" y="7"/>
                    <a:pt x="5" y="7"/>
                  </a:cubicBezTo>
                  <a:cubicBezTo>
                    <a:pt x="5" y="6"/>
                    <a:pt x="5" y="5"/>
                    <a:pt x="5" y="5"/>
                  </a:cubicBezTo>
                  <a:cubicBezTo>
                    <a:pt x="5" y="4"/>
                    <a:pt x="4" y="4"/>
                    <a:pt x="4" y="4"/>
                  </a:cubicBezTo>
                  <a:cubicBezTo>
                    <a:pt x="4" y="2"/>
                    <a:pt x="5" y="2"/>
                    <a:pt x="5" y="1"/>
                  </a:cubicBezTo>
                  <a:cubicBezTo>
                    <a:pt x="5" y="0"/>
                    <a:pt x="5"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26" name="Freeform 266"/>
            <p:cNvSpPr/>
            <p:nvPr/>
          </p:nvSpPr>
          <p:spPr bwMode="auto">
            <a:xfrm>
              <a:off x="6158351" y="320504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27" name="Freeform 267"/>
            <p:cNvSpPr/>
            <p:nvPr/>
          </p:nvSpPr>
          <p:spPr bwMode="auto">
            <a:xfrm>
              <a:off x="6325331" y="3259257"/>
              <a:ext cx="2169" cy="4337"/>
            </a:xfrm>
            <a:custGeom>
              <a:avLst/>
              <a:gdLst>
                <a:gd name="T0" fmla="*/ 0 w 1"/>
                <a:gd name="T1" fmla="*/ 0 h 2"/>
                <a:gd name="T2" fmla="*/ 1 w 1"/>
                <a:gd name="T3" fmla="*/ 2 h 2"/>
                <a:gd name="T4" fmla="*/ 1 w 1"/>
                <a:gd name="T5" fmla="*/ 2 h 2"/>
                <a:gd name="T6" fmla="*/ 1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1"/>
                    <a:pt x="1" y="1"/>
                    <a:pt x="1" y="2"/>
                  </a:cubicBezTo>
                  <a:cubicBezTo>
                    <a:pt x="1" y="2"/>
                    <a:pt x="1" y="2"/>
                    <a:pt x="1" y="2"/>
                  </a:cubicBez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28" name="Freeform 268"/>
            <p:cNvSpPr/>
            <p:nvPr/>
          </p:nvSpPr>
          <p:spPr bwMode="auto">
            <a:xfrm>
              <a:off x="6242926" y="3176852"/>
              <a:ext cx="7590" cy="7590"/>
            </a:xfrm>
            <a:custGeom>
              <a:avLst/>
              <a:gdLst>
                <a:gd name="T0" fmla="*/ 0 w 3"/>
                <a:gd name="T1" fmla="*/ 1 h 3"/>
                <a:gd name="T2" fmla="*/ 1 w 3"/>
                <a:gd name="T3" fmla="*/ 2 h 3"/>
                <a:gd name="T4" fmla="*/ 2 w 3"/>
                <a:gd name="T5" fmla="*/ 2 h 3"/>
                <a:gd name="T6" fmla="*/ 3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3"/>
                    <a:pt x="1" y="2"/>
                  </a:cubicBezTo>
                  <a:cubicBezTo>
                    <a:pt x="2" y="2"/>
                    <a:pt x="1" y="2"/>
                    <a:pt x="2" y="2"/>
                  </a:cubicBezTo>
                  <a:cubicBezTo>
                    <a:pt x="2" y="1"/>
                    <a:pt x="3" y="2"/>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29" name="Freeform 269"/>
            <p:cNvSpPr/>
            <p:nvPr/>
          </p:nvSpPr>
          <p:spPr bwMode="auto">
            <a:xfrm>
              <a:off x="6238588" y="3171431"/>
              <a:ext cx="21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30" name="Freeform 270"/>
            <p:cNvSpPr/>
            <p:nvPr/>
          </p:nvSpPr>
          <p:spPr bwMode="auto">
            <a:xfrm>
              <a:off x="6248347" y="324841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31" name="Freeform 271"/>
            <p:cNvSpPr/>
            <p:nvPr/>
          </p:nvSpPr>
          <p:spPr bwMode="auto">
            <a:xfrm>
              <a:off x="6248347" y="31822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32" name="Freeform 272"/>
            <p:cNvSpPr/>
            <p:nvPr/>
          </p:nvSpPr>
          <p:spPr bwMode="auto">
            <a:xfrm>
              <a:off x="6278707" y="3169262"/>
              <a:ext cx="3253" cy="2169"/>
            </a:xfrm>
            <a:custGeom>
              <a:avLst/>
              <a:gdLst>
                <a:gd name="T0" fmla="*/ 1 w 1"/>
                <a:gd name="T1" fmla="*/ 1 h 1"/>
                <a:gd name="T2" fmla="*/ 1 w 1"/>
                <a:gd name="T3" fmla="*/ 1 h 1"/>
              </a:gdLst>
              <a:ahLst/>
              <a:cxnLst>
                <a:cxn ang="0">
                  <a:pos x="T0" y="T1"/>
                </a:cxn>
                <a:cxn ang="0">
                  <a:pos x="T2" y="T3"/>
                </a:cxn>
              </a:cxnLst>
              <a:rect l="0" t="0" r="r" b="b"/>
              <a:pathLst>
                <a:path w="1" h="1">
                  <a:moveTo>
                    <a:pt x="1" y="1"/>
                  </a:moveTo>
                  <a:cubicBezTo>
                    <a:pt x="1"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33" name="Freeform 273"/>
            <p:cNvSpPr/>
            <p:nvPr/>
          </p:nvSpPr>
          <p:spPr bwMode="auto">
            <a:xfrm>
              <a:off x="6235335" y="3192032"/>
              <a:ext cx="325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34" name="Freeform 274"/>
            <p:cNvSpPr/>
            <p:nvPr/>
          </p:nvSpPr>
          <p:spPr bwMode="auto">
            <a:xfrm>
              <a:off x="6312320" y="3161672"/>
              <a:ext cx="3253"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35" name="Freeform 275"/>
            <p:cNvSpPr/>
            <p:nvPr/>
          </p:nvSpPr>
          <p:spPr bwMode="auto">
            <a:xfrm>
              <a:off x="6191964" y="3141071"/>
              <a:ext cx="7590" cy="2169"/>
            </a:xfrm>
            <a:custGeom>
              <a:avLst/>
              <a:gdLst>
                <a:gd name="T0" fmla="*/ 2 w 3"/>
                <a:gd name="T1" fmla="*/ 1 h 1"/>
                <a:gd name="T2" fmla="*/ 3 w 3"/>
                <a:gd name="T3" fmla="*/ 0 h 1"/>
                <a:gd name="T4" fmla="*/ 0 w 3"/>
                <a:gd name="T5" fmla="*/ 1 h 1"/>
                <a:gd name="T6" fmla="*/ 2 w 3"/>
                <a:gd name="T7" fmla="*/ 1 h 1"/>
              </a:gdLst>
              <a:ahLst/>
              <a:cxnLst>
                <a:cxn ang="0">
                  <a:pos x="T0" y="T1"/>
                </a:cxn>
                <a:cxn ang="0">
                  <a:pos x="T2" y="T3"/>
                </a:cxn>
                <a:cxn ang="0">
                  <a:pos x="T4" y="T5"/>
                </a:cxn>
                <a:cxn ang="0">
                  <a:pos x="T6" y="T7"/>
                </a:cxn>
              </a:cxnLst>
              <a:rect l="0" t="0" r="r" b="b"/>
              <a:pathLst>
                <a:path w="3" h="1">
                  <a:moveTo>
                    <a:pt x="2" y="1"/>
                  </a:moveTo>
                  <a:cubicBezTo>
                    <a:pt x="2" y="1"/>
                    <a:pt x="3" y="1"/>
                    <a:pt x="3" y="0"/>
                  </a:cubicBezTo>
                  <a:cubicBezTo>
                    <a:pt x="2" y="0"/>
                    <a:pt x="0" y="0"/>
                    <a:pt x="0" y="1"/>
                  </a:cubicBezTo>
                  <a:cubicBezTo>
                    <a:pt x="1"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36" name="Freeform 276"/>
            <p:cNvSpPr/>
            <p:nvPr/>
          </p:nvSpPr>
          <p:spPr bwMode="auto">
            <a:xfrm>
              <a:off x="6194132" y="3163840"/>
              <a:ext cx="3253" cy="2169"/>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37" name="Freeform 277"/>
            <p:cNvSpPr/>
            <p:nvPr/>
          </p:nvSpPr>
          <p:spPr bwMode="auto">
            <a:xfrm>
              <a:off x="6097631" y="3246246"/>
              <a:ext cx="2169" cy="2169"/>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38" name="Freeform 278"/>
            <p:cNvSpPr/>
            <p:nvPr/>
          </p:nvSpPr>
          <p:spPr bwMode="auto">
            <a:xfrm>
              <a:off x="6097631" y="3242993"/>
              <a:ext cx="0" cy="325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39" name="Freeform 279"/>
            <p:cNvSpPr/>
            <p:nvPr/>
          </p:nvSpPr>
          <p:spPr bwMode="auto">
            <a:xfrm>
              <a:off x="5958843" y="3210465"/>
              <a:ext cx="66142" cy="107344"/>
            </a:xfrm>
            <a:custGeom>
              <a:avLst/>
              <a:gdLst>
                <a:gd name="T0" fmla="*/ 0 w 61"/>
                <a:gd name="T1" fmla="*/ 49 h 99"/>
                <a:gd name="T2" fmla="*/ 61 w 61"/>
                <a:gd name="T3" fmla="*/ 99 h 99"/>
                <a:gd name="T4" fmla="*/ 61 w 61"/>
                <a:gd name="T5" fmla="*/ 0 h 99"/>
                <a:gd name="T6" fmla="*/ 0 w 61"/>
                <a:gd name="T7" fmla="*/ 49 h 99"/>
              </a:gdLst>
              <a:ahLst/>
              <a:cxnLst>
                <a:cxn ang="0">
                  <a:pos x="T0" y="T1"/>
                </a:cxn>
                <a:cxn ang="0">
                  <a:pos x="T2" y="T3"/>
                </a:cxn>
                <a:cxn ang="0">
                  <a:pos x="T4" y="T5"/>
                </a:cxn>
                <a:cxn ang="0">
                  <a:pos x="T6" y="T7"/>
                </a:cxn>
              </a:cxnLst>
              <a:rect l="0" t="0" r="r" b="b"/>
              <a:pathLst>
                <a:path w="61" h="99">
                  <a:moveTo>
                    <a:pt x="0" y="49"/>
                  </a:moveTo>
                  <a:lnTo>
                    <a:pt x="61" y="99"/>
                  </a:lnTo>
                  <a:lnTo>
                    <a:pt x="61" y="0"/>
                  </a:lnTo>
                  <a:lnTo>
                    <a:pt x="0"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40" name="Freeform 280"/>
            <p:cNvSpPr/>
            <p:nvPr/>
          </p:nvSpPr>
          <p:spPr bwMode="auto">
            <a:xfrm>
              <a:off x="6020647" y="3240825"/>
              <a:ext cx="40119" cy="43371"/>
            </a:xfrm>
            <a:custGeom>
              <a:avLst/>
              <a:gdLst>
                <a:gd name="T0" fmla="*/ 37 w 37"/>
                <a:gd name="T1" fmla="*/ 40 h 40"/>
                <a:gd name="T2" fmla="*/ 0 w 37"/>
                <a:gd name="T3" fmla="*/ 40 h 40"/>
                <a:gd name="T4" fmla="*/ 0 w 37"/>
                <a:gd name="T5" fmla="*/ 0 h 40"/>
                <a:gd name="T6" fmla="*/ 37 w 37"/>
                <a:gd name="T7" fmla="*/ 0 h 40"/>
                <a:gd name="T8" fmla="*/ 37 w 37"/>
                <a:gd name="T9" fmla="*/ 40 h 40"/>
                <a:gd name="T10" fmla="*/ 37 w 37"/>
                <a:gd name="T11" fmla="*/ 40 h 40"/>
              </a:gdLst>
              <a:ahLst/>
              <a:cxnLst>
                <a:cxn ang="0">
                  <a:pos x="T0" y="T1"/>
                </a:cxn>
                <a:cxn ang="0">
                  <a:pos x="T2" y="T3"/>
                </a:cxn>
                <a:cxn ang="0">
                  <a:pos x="T4" y="T5"/>
                </a:cxn>
                <a:cxn ang="0">
                  <a:pos x="T6" y="T7"/>
                </a:cxn>
                <a:cxn ang="0">
                  <a:pos x="T8" y="T9"/>
                </a:cxn>
                <a:cxn ang="0">
                  <a:pos x="T10" y="T11"/>
                </a:cxn>
              </a:cxnLst>
              <a:rect l="0" t="0" r="r" b="b"/>
              <a:pathLst>
                <a:path w="37" h="40">
                  <a:moveTo>
                    <a:pt x="37" y="40"/>
                  </a:moveTo>
                  <a:lnTo>
                    <a:pt x="0" y="40"/>
                  </a:lnTo>
                  <a:lnTo>
                    <a:pt x="0" y="0"/>
                  </a:lnTo>
                  <a:lnTo>
                    <a:pt x="37" y="0"/>
                  </a:lnTo>
                  <a:lnTo>
                    <a:pt x="37" y="40"/>
                  </a:lnTo>
                  <a:lnTo>
                    <a:pt x="37"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41" name="Freeform 281"/>
            <p:cNvSpPr/>
            <p:nvPr/>
          </p:nvSpPr>
          <p:spPr bwMode="auto">
            <a:xfrm>
              <a:off x="6428338" y="3210465"/>
              <a:ext cx="66142" cy="107344"/>
            </a:xfrm>
            <a:custGeom>
              <a:avLst/>
              <a:gdLst>
                <a:gd name="T0" fmla="*/ 61 w 61"/>
                <a:gd name="T1" fmla="*/ 49 h 99"/>
                <a:gd name="T2" fmla="*/ 0 w 61"/>
                <a:gd name="T3" fmla="*/ 99 h 99"/>
                <a:gd name="T4" fmla="*/ 0 w 61"/>
                <a:gd name="T5" fmla="*/ 0 h 99"/>
                <a:gd name="T6" fmla="*/ 61 w 61"/>
                <a:gd name="T7" fmla="*/ 49 h 99"/>
              </a:gdLst>
              <a:ahLst/>
              <a:cxnLst>
                <a:cxn ang="0">
                  <a:pos x="T0" y="T1"/>
                </a:cxn>
                <a:cxn ang="0">
                  <a:pos x="T2" y="T3"/>
                </a:cxn>
                <a:cxn ang="0">
                  <a:pos x="T4" y="T5"/>
                </a:cxn>
                <a:cxn ang="0">
                  <a:pos x="T6" y="T7"/>
                </a:cxn>
              </a:cxnLst>
              <a:rect l="0" t="0" r="r" b="b"/>
              <a:pathLst>
                <a:path w="61" h="99">
                  <a:moveTo>
                    <a:pt x="61" y="49"/>
                  </a:moveTo>
                  <a:lnTo>
                    <a:pt x="0" y="99"/>
                  </a:lnTo>
                  <a:lnTo>
                    <a:pt x="0" y="0"/>
                  </a:lnTo>
                  <a:lnTo>
                    <a:pt x="61"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42" name="Freeform 282"/>
            <p:cNvSpPr/>
            <p:nvPr/>
          </p:nvSpPr>
          <p:spPr bwMode="auto">
            <a:xfrm>
              <a:off x="6394725" y="3240825"/>
              <a:ext cx="41203" cy="43371"/>
            </a:xfrm>
            <a:custGeom>
              <a:avLst/>
              <a:gdLst>
                <a:gd name="T0" fmla="*/ 38 w 38"/>
                <a:gd name="T1" fmla="*/ 40 h 40"/>
                <a:gd name="T2" fmla="*/ 0 w 38"/>
                <a:gd name="T3" fmla="*/ 40 h 40"/>
                <a:gd name="T4" fmla="*/ 0 w 38"/>
                <a:gd name="T5" fmla="*/ 0 h 40"/>
                <a:gd name="T6" fmla="*/ 38 w 38"/>
                <a:gd name="T7" fmla="*/ 0 h 40"/>
                <a:gd name="T8" fmla="*/ 38 w 38"/>
                <a:gd name="T9" fmla="*/ 40 h 40"/>
                <a:gd name="T10" fmla="*/ 38 w 38"/>
                <a:gd name="T11" fmla="*/ 40 h 40"/>
              </a:gdLst>
              <a:ahLst/>
              <a:cxnLst>
                <a:cxn ang="0">
                  <a:pos x="T0" y="T1"/>
                </a:cxn>
                <a:cxn ang="0">
                  <a:pos x="T2" y="T3"/>
                </a:cxn>
                <a:cxn ang="0">
                  <a:pos x="T4" y="T5"/>
                </a:cxn>
                <a:cxn ang="0">
                  <a:pos x="T6" y="T7"/>
                </a:cxn>
                <a:cxn ang="0">
                  <a:pos x="T8" y="T9"/>
                </a:cxn>
                <a:cxn ang="0">
                  <a:pos x="T10" y="T11"/>
                </a:cxn>
              </a:cxnLst>
              <a:rect l="0" t="0" r="r" b="b"/>
              <a:pathLst>
                <a:path w="38" h="40">
                  <a:moveTo>
                    <a:pt x="38" y="40"/>
                  </a:moveTo>
                  <a:lnTo>
                    <a:pt x="0" y="40"/>
                  </a:lnTo>
                  <a:lnTo>
                    <a:pt x="0" y="0"/>
                  </a:lnTo>
                  <a:lnTo>
                    <a:pt x="38" y="0"/>
                  </a:lnTo>
                  <a:lnTo>
                    <a:pt x="38" y="40"/>
                  </a:lnTo>
                  <a:lnTo>
                    <a:pt x="38"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43" name="Freeform 283"/>
            <p:cNvSpPr/>
            <p:nvPr/>
          </p:nvSpPr>
          <p:spPr bwMode="auto">
            <a:xfrm>
              <a:off x="6173531" y="2994692"/>
              <a:ext cx="108428" cy="67226"/>
            </a:xfrm>
            <a:custGeom>
              <a:avLst/>
              <a:gdLst>
                <a:gd name="T0" fmla="*/ 50 w 100"/>
                <a:gd name="T1" fmla="*/ 0 h 62"/>
                <a:gd name="T2" fmla="*/ 0 w 100"/>
                <a:gd name="T3" fmla="*/ 62 h 62"/>
                <a:gd name="T4" fmla="*/ 100 w 100"/>
                <a:gd name="T5" fmla="*/ 62 h 62"/>
                <a:gd name="T6" fmla="*/ 50 w 100"/>
                <a:gd name="T7" fmla="*/ 0 h 62"/>
              </a:gdLst>
              <a:ahLst/>
              <a:cxnLst>
                <a:cxn ang="0">
                  <a:pos x="T0" y="T1"/>
                </a:cxn>
                <a:cxn ang="0">
                  <a:pos x="T2" y="T3"/>
                </a:cxn>
                <a:cxn ang="0">
                  <a:pos x="T4" y="T5"/>
                </a:cxn>
                <a:cxn ang="0">
                  <a:pos x="T6" y="T7"/>
                </a:cxn>
              </a:cxnLst>
              <a:rect l="0" t="0" r="r" b="b"/>
              <a:pathLst>
                <a:path w="100" h="62">
                  <a:moveTo>
                    <a:pt x="50" y="0"/>
                  </a:moveTo>
                  <a:lnTo>
                    <a:pt x="0" y="62"/>
                  </a:lnTo>
                  <a:lnTo>
                    <a:pt x="100" y="62"/>
                  </a:lnTo>
                  <a:lnTo>
                    <a:pt x="5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44" name="Freeform 284"/>
            <p:cNvSpPr/>
            <p:nvPr/>
          </p:nvSpPr>
          <p:spPr bwMode="auto">
            <a:xfrm>
              <a:off x="6204975" y="3056497"/>
              <a:ext cx="43371" cy="41203"/>
            </a:xfrm>
            <a:custGeom>
              <a:avLst/>
              <a:gdLst>
                <a:gd name="T0" fmla="*/ 40 w 40"/>
                <a:gd name="T1" fmla="*/ 38 h 38"/>
                <a:gd name="T2" fmla="*/ 0 w 40"/>
                <a:gd name="T3" fmla="*/ 38 h 38"/>
                <a:gd name="T4" fmla="*/ 0 w 40"/>
                <a:gd name="T5" fmla="*/ 0 h 38"/>
                <a:gd name="T6" fmla="*/ 40 w 40"/>
                <a:gd name="T7" fmla="*/ 0 h 38"/>
                <a:gd name="T8" fmla="*/ 40 w 40"/>
                <a:gd name="T9" fmla="*/ 38 h 38"/>
                <a:gd name="T10" fmla="*/ 40 w 40"/>
                <a:gd name="T11" fmla="*/ 38 h 38"/>
              </a:gdLst>
              <a:ahLst/>
              <a:cxnLst>
                <a:cxn ang="0">
                  <a:pos x="T0" y="T1"/>
                </a:cxn>
                <a:cxn ang="0">
                  <a:pos x="T2" y="T3"/>
                </a:cxn>
                <a:cxn ang="0">
                  <a:pos x="T4" y="T5"/>
                </a:cxn>
                <a:cxn ang="0">
                  <a:pos x="T6" y="T7"/>
                </a:cxn>
                <a:cxn ang="0">
                  <a:pos x="T8" y="T9"/>
                </a:cxn>
                <a:cxn ang="0">
                  <a:pos x="T10" y="T11"/>
                </a:cxn>
              </a:cxnLst>
              <a:rect l="0" t="0" r="r" b="b"/>
              <a:pathLst>
                <a:path w="40" h="38">
                  <a:moveTo>
                    <a:pt x="40" y="38"/>
                  </a:moveTo>
                  <a:lnTo>
                    <a:pt x="0" y="38"/>
                  </a:lnTo>
                  <a:lnTo>
                    <a:pt x="0" y="0"/>
                  </a:lnTo>
                  <a:lnTo>
                    <a:pt x="40" y="0"/>
                  </a:lnTo>
                  <a:lnTo>
                    <a:pt x="40" y="38"/>
                  </a:lnTo>
                  <a:lnTo>
                    <a:pt x="4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45" name="Freeform 285"/>
            <p:cNvSpPr/>
            <p:nvPr/>
          </p:nvSpPr>
          <p:spPr bwMode="auto">
            <a:xfrm>
              <a:off x="6173531" y="3464187"/>
              <a:ext cx="108428" cy="66142"/>
            </a:xfrm>
            <a:custGeom>
              <a:avLst/>
              <a:gdLst>
                <a:gd name="T0" fmla="*/ 50 w 100"/>
                <a:gd name="T1" fmla="*/ 61 h 61"/>
                <a:gd name="T2" fmla="*/ 0 w 100"/>
                <a:gd name="T3" fmla="*/ 0 h 61"/>
                <a:gd name="T4" fmla="*/ 100 w 100"/>
                <a:gd name="T5" fmla="*/ 0 h 61"/>
                <a:gd name="T6" fmla="*/ 50 w 100"/>
                <a:gd name="T7" fmla="*/ 61 h 61"/>
              </a:gdLst>
              <a:ahLst/>
              <a:cxnLst>
                <a:cxn ang="0">
                  <a:pos x="T0" y="T1"/>
                </a:cxn>
                <a:cxn ang="0">
                  <a:pos x="T2" y="T3"/>
                </a:cxn>
                <a:cxn ang="0">
                  <a:pos x="T4" y="T5"/>
                </a:cxn>
                <a:cxn ang="0">
                  <a:pos x="T6" y="T7"/>
                </a:cxn>
              </a:cxnLst>
              <a:rect l="0" t="0" r="r" b="b"/>
              <a:pathLst>
                <a:path w="100" h="61">
                  <a:moveTo>
                    <a:pt x="50" y="61"/>
                  </a:moveTo>
                  <a:lnTo>
                    <a:pt x="0" y="0"/>
                  </a:lnTo>
                  <a:lnTo>
                    <a:pt x="100" y="0"/>
                  </a:lnTo>
                  <a:lnTo>
                    <a:pt x="50"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46" name="Freeform 286"/>
            <p:cNvSpPr/>
            <p:nvPr/>
          </p:nvSpPr>
          <p:spPr bwMode="auto">
            <a:xfrm>
              <a:off x="6204975" y="3430575"/>
              <a:ext cx="43371" cy="41203"/>
            </a:xfrm>
            <a:custGeom>
              <a:avLst/>
              <a:gdLst>
                <a:gd name="T0" fmla="*/ 40 w 40"/>
                <a:gd name="T1" fmla="*/ 38 h 38"/>
                <a:gd name="T2" fmla="*/ 0 w 40"/>
                <a:gd name="T3" fmla="*/ 38 h 38"/>
                <a:gd name="T4" fmla="*/ 0 w 40"/>
                <a:gd name="T5" fmla="*/ 0 h 38"/>
                <a:gd name="T6" fmla="*/ 40 w 40"/>
                <a:gd name="T7" fmla="*/ 0 h 38"/>
                <a:gd name="T8" fmla="*/ 40 w 40"/>
                <a:gd name="T9" fmla="*/ 38 h 38"/>
                <a:gd name="T10" fmla="*/ 40 w 40"/>
                <a:gd name="T11" fmla="*/ 38 h 38"/>
              </a:gdLst>
              <a:ahLst/>
              <a:cxnLst>
                <a:cxn ang="0">
                  <a:pos x="T0" y="T1"/>
                </a:cxn>
                <a:cxn ang="0">
                  <a:pos x="T2" y="T3"/>
                </a:cxn>
                <a:cxn ang="0">
                  <a:pos x="T4" y="T5"/>
                </a:cxn>
                <a:cxn ang="0">
                  <a:pos x="T6" y="T7"/>
                </a:cxn>
                <a:cxn ang="0">
                  <a:pos x="T8" y="T9"/>
                </a:cxn>
                <a:cxn ang="0">
                  <a:pos x="T10" y="T11"/>
                </a:cxn>
              </a:cxnLst>
              <a:rect l="0" t="0" r="r" b="b"/>
              <a:pathLst>
                <a:path w="40" h="38">
                  <a:moveTo>
                    <a:pt x="40" y="38"/>
                  </a:moveTo>
                  <a:lnTo>
                    <a:pt x="0" y="38"/>
                  </a:lnTo>
                  <a:lnTo>
                    <a:pt x="0" y="0"/>
                  </a:lnTo>
                  <a:lnTo>
                    <a:pt x="40" y="0"/>
                  </a:lnTo>
                  <a:lnTo>
                    <a:pt x="40" y="38"/>
                  </a:lnTo>
                  <a:lnTo>
                    <a:pt x="4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47" name="Freeform 287"/>
            <p:cNvSpPr/>
            <p:nvPr/>
          </p:nvSpPr>
          <p:spPr bwMode="auto">
            <a:xfrm>
              <a:off x="6037996" y="3073845"/>
              <a:ext cx="84574" cy="84574"/>
            </a:xfrm>
            <a:custGeom>
              <a:avLst/>
              <a:gdLst>
                <a:gd name="T0" fmla="*/ 0 w 78"/>
                <a:gd name="T1" fmla="*/ 0 h 78"/>
                <a:gd name="T2" fmla="*/ 7 w 78"/>
                <a:gd name="T3" fmla="*/ 78 h 78"/>
                <a:gd name="T4" fmla="*/ 78 w 78"/>
                <a:gd name="T5" fmla="*/ 7 h 78"/>
                <a:gd name="T6" fmla="*/ 0 w 78"/>
                <a:gd name="T7" fmla="*/ 0 h 78"/>
              </a:gdLst>
              <a:ahLst/>
              <a:cxnLst>
                <a:cxn ang="0">
                  <a:pos x="T0" y="T1"/>
                </a:cxn>
                <a:cxn ang="0">
                  <a:pos x="T2" y="T3"/>
                </a:cxn>
                <a:cxn ang="0">
                  <a:pos x="T4" y="T5"/>
                </a:cxn>
                <a:cxn ang="0">
                  <a:pos x="T6" y="T7"/>
                </a:cxn>
              </a:cxnLst>
              <a:rect l="0" t="0" r="r" b="b"/>
              <a:pathLst>
                <a:path w="78" h="78">
                  <a:moveTo>
                    <a:pt x="0" y="0"/>
                  </a:moveTo>
                  <a:lnTo>
                    <a:pt x="7" y="78"/>
                  </a:lnTo>
                  <a:lnTo>
                    <a:pt x="78" y="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48" name="Freeform 288"/>
            <p:cNvSpPr/>
            <p:nvPr/>
          </p:nvSpPr>
          <p:spPr bwMode="auto">
            <a:xfrm>
              <a:off x="6064018" y="3099868"/>
              <a:ext cx="61805" cy="61805"/>
            </a:xfrm>
            <a:custGeom>
              <a:avLst/>
              <a:gdLst>
                <a:gd name="T0" fmla="*/ 28 w 57"/>
                <a:gd name="T1" fmla="*/ 57 h 57"/>
                <a:gd name="T2" fmla="*/ 0 w 57"/>
                <a:gd name="T3" fmla="*/ 31 h 57"/>
                <a:gd name="T4" fmla="*/ 31 w 57"/>
                <a:gd name="T5" fmla="*/ 0 h 57"/>
                <a:gd name="T6" fmla="*/ 57 w 57"/>
                <a:gd name="T7" fmla="*/ 28 h 57"/>
                <a:gd name="T8" fmla="*/ 28 w 57"/>
                <a:gd name="T9" fmla="*/ 57 h 57"/>
                <a:gd name="T10" fmla="*/ 28 w 57"/>
                <a:gd name="T11" fmla="*/ 57 h 57"/>
              </a:gdLst>
              <a:ahLst/>
              <a:cxnLst>
                <a:cxn ang="0">
                  <a:pos x="T0" y="T1"/>
                </a:cxn>
                <a:cxn ang="0">
                  <a:pos x="T2" y="T3"/>
                </a:cxn>
                <a:cxn ang="0">
                  <a:pos x="T4" y="T5"/>
                </a:cxn>
                <a:cxn ang="0">
                  <a:pos x="T6" y="T7"/>
                </a:cxn>
                <a:cxn ang="0">
                  <a:pos x="T8" y="T9"/>
                </a:cxn>
                <a:cxn ang="0">
                  <a:pos x="T10" y="T11"/>
                </a:cxn>
              </a:cxnLst>
              <a:rect l="0" t="0" r="r" b="b"/>
              <a:pathLst>
                <a:path w="57" h="57">
                  <a:moveTo>
                    <a:pt x="28" y="57"/>
                  </a:moveTo>
                  <a:lnTo>
                    <a:pt x="0" y="31"/>
                  </a:lnTo>
                  <a:lnTo>
                    <a:pt x="31" y="0"/>
                  </a:lnTo>
                  <a:lnTo>
                    <a:pt x="57" y="28"/>
                  </a:lnTo>
                  <a:lnTo>
                    <a:pt x="28" y="57"/>
                  </a:lnTo>
                  <a:lnTo>
                    <a:pt x="28"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49" name="Freeform 289"/>
            <p:cNvSpPr/>
            <p:nvPr/>
          </p:nvSpPr>
          <p:spPr bwMode="auto">
            <a:xfrm>
              <a:off x="6330752" y="3366602"/>
              <a:ext cx="86743" cy="86743"/>
            </a:xfrm>
            <a:custGeom>
              <a:avLst/>
              <a:gdLst>
                <a:gd name="T0" fmla="*/ 80 w 80"/>
                <a:gd name="T1" fmla="*/ 80 h 80"/>
                <a:gd name="T2" fmla="*/ 0 w 80"/>
                <a:gd name="T3" fmla="*/ 71 h 80"/>
                <a:gd name="T4" fmla="*/ 71 w 80"/>
                <a:gd name="T5" fmla="*/ 0 h 80"/>
                <a:gd name="T6" fmla="*/ 80 w 80"/>
                <a:gd name="T7" fmla="*/ 80 h 80"/>
              </a:gdLst>
              <a:ahLst/>
              <a:cxnLst>
                <a:cxn ang="0">
                  <a:pos x="T0" y="T1"/>
                </a:cxn>
                <a:cxn ang="0">
                  <a:pos x="T2" y="T3"/>
                </a:cxn>
                <a:cxn ang="0">
                  <a:pos x="T4" y="T5"/>
                </a:cxn>
                <a:cxn ang="0">
                  <a:pos x="T6" y="T7"/>
                </a:cxn>
              </a:cxnLst>
              <a:rect l="0" t="0" r="r" b="b"/>
              <a:pathLst>
                <a:path w="80" h="80">
                  <a:moveTo>
                    <a:pt x="80" y="80"/>
                  </a:moveTo>
                  <a:lnTo>
                    <a:pt x="0" y="71"/>
                  </a:lnTo>
                  <a:lnTo>
                    <a:pt x="71" y="0"/>
                  </a:lnTo>
                  <a:lnTo>
                    <a:pt x="80"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50" name="Freeform 290"/>
            <p:cNvSpPr/>
            <p:nvPr/>
          </p:nvSpPr>
          <p:spPr bwMode="auto">
            <a:xfrm>
              <a:off x="6327500" y="3364433"/>
              <a:ext cx="61805" cy="60720"/>
            </a:xfrm>
            <a:custGeom>
              <a:avLst/>
              <a:gdLst>
                <a:gd name="T0" fmla="*/ 29 w 57"/>
                <a:gd name="T1" fmla="*/ 56 h 56"/>
                <a:gd name="T2" fmla="*/ 0 w 57"/>
                <a:gd name="T3" fmla="*/ 30 h 56"/>
                <a:gd name="T4" fmla="*/ 31 w 57"/>
                <a:gd name="T5" fmla="*/ 0 h 56"/>
                <a:gd name="T6" fmla="*/ 57 w 57"/>
                <a:gd name="T7" fmla="*/ 28 h 56"/>
                <a:gd name="T8" fmla="*/ 29 w 57"/>
                <a:gd name="T9" fmla="*/ 56 h 56"/>
                <a:gd name="T10" fmla="*/ 29 w 57"/>
                <a:gd name="T11" fmla="*/ 56 h 56"/>
              </a:gdLst>
              <a:ahLst/>
              <a:cxnLst>
                <a:cxn ang="0">
                  <a:pos x="T0" y="T1"/>
                </a:cxn>
                <a:cxn ang="0">
                  <a:pos x="T2" y="T3"/>
                </a:cxn>
                <a:cxn ang="0">
                  <a:pos x="T4" y="T5"/>
                </a:cxn>
                <a:cxn ang="0">
                  <a:pos x="T6" y="T7"/>
                </a:cxn>
                <a:cxn ang="0">
                  <a:pos x="T8" y="T9"/>
                </a:cxn>
                <a:cxn ang="0">
                  <a:pos x="T10" y="T11"/>
                </a:cxn>
              </a:cxnLst>
              <a:rect l="0" t="0" r="r" b="b"/>
              <a:pathLst>
                <a:path w="57" h="56">
                  <a:moveTo>
                    <a:pt x="29" y="56"/>
                  </a:moveTo>
                  <a:lnTo>
                    <a:pt x="0" y="30"/>
                  </a:lnTo>
                  <a:lnTo>
                    <a:pt x="31" y="0"/>
                  </a:lnTo>
                  <a:lnTo>
                    <a:pt x="57" y="28"/>
                  </a:lnTo>
                  <a:lnTo>
                    <a:pt x="29" y="56"/>
                  </a:lnTo>
                  <a:lnTo>
                    <a:pt x="29"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51" name="Freeform 291"/>
            <p:cNvSpPr/>
            <p:nvPr/>
          </p:nvSpPr>
          <p:spPr bwMode="auto">
            <a:xfrm>
              <a:off x="6330752" y="3073845"/>
              <a:ext cx="86743" cy="84574"/>
            </a:xfrm>
            <a:custGeom>
              <a:avLst/>
              <a:gdLst>
                <a:gd name="T0" fmla="*/ 80 w 80"/>
                <a:gd name="T1" fmla="*/ 0 h 78"/>
                <a:gd name="T2" fmla="*/ 0 w 80"/>
                <a:gd name="T3" fmla="*/ 7 h 78"/>
                <a:gd name="T4" fmla="*/ 71 w 80"/>
                <a:gd name="T5" fmla="*/ 78 h 78"/>
                <a:gd name="T6" fmla="*/ 80 w 80"/>
                <a:gd name="T7" fmla="*/ 0 h 78"/>
              </a:gdLst>
              <a:ahLst/>
              <a:cxnLst>
                <a:cxn ang="0">
                  <a:pos x="T0" y="T1"/>
                </a:cxn>
                <a:cxn ang="0">
                  <a:pos x="T2" y="T3"/>
                </a:cxn>
                <a:cxn ang="0">
                  <a:pos x="T4" y="T5"/>
                </a:cxn>
                <a:cxn ang="0">
                  <a:pos x="T6" y="T7"/>
                </a:cxn>
              </a:cxnLst>
              <a:rect l="0" t="0" r="r" b="b"/>
              <a:pathLst>
                <a:path w="80" h="78">
                  <a:moveTo>
                    <a:pt x="80" y="0"/>
                  </a:moveTo>
                  <a:lnTo>
                    <a:pt x="0" y="7"/>
                  </a:lnTo>
                  <a:lnTo>
                    <a:pt x="71" y="78"/>
                  </a:lnTo>
                  <a:lnTo>
                    <a:pt x="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52" name="Freeform 292"/>
            <p:cNvSpPr/>
            <p:nvPr/>
          </p:nvSpPr>
          <p:spPr bwMode="auto">
            <a:xfrm>
              <a:off x="6327500" y="3099868"/>
              <a:ext cx="61805" cy="61805"/>
            </a:xfrm>
            <a:custGeom>
              <a:avLst/>
              <a:gdLst>
                <a:gd name="T0" fmla="*/ 31 w 57"/>
                <a:gd name="T1" fmla="*/ 57 h 57"/>
                <a:gd name="T2" fmla="*/ 0 w 57"/>
                <a:gd name="T3" fmla="*/ 28 h 57"/>
                <a:gd name="T4" fmla="*/ 29 w 57"/>
                <a:gd name="T5" fmla="*/ 0 h 57"/>
                <a:gd name="T6" fmla="*/ 57 w 57"/>
                <a:gd name="T7" fmla="*/ 31 h 57"/>
                <a:gd name="T8" fmla="*/ 31 w 57"/>
                <a:gd name="T9" fmla="*/ 57 h 57"/>
                <a:gd name="T10" fmla="*/ 31 w 57"/>
                <a:gd name="T11" fmla="*/ 57 h 57"/>
              </a:gdLst>
              <a:ahLst/>
              <a:cxnLst>
                <a:cxn ang="0">
                  <a:pos x="T0" y="T1"/>
                </a:cxn>
                <a:cxn ang="0">
                  <a:pos x="T2" y="T3"/>
                </a:cxn>
                <a:cxn ang="0">
                  <a:pos x="T4" y="T5"/>
                </a:cxn>
                <a:cxn ang="0">
                  <a:pos x="T6" y="T7"/>
                </a:cxn>
                <a:cxn ang="0">
                  <a:pos x="T8" y="T9"/>
                </a:cxn>
                <a:cxn ang="0">
                  <a:pos x="T10" y="T11"/>
                </a:cxn>
              </a:cxnLst>
              <a:rect l="0" t="0" r="r" b="b"/>
              <a:pathLst>
                <a:path w="57" h="57">
                  <a:moveTo>
                    <a:pt x="31" y="57"/>
                  </a:moveTo>
                  <a:lnTo>
                    <a:pt x="0" y="28"/>
                  </a:lnTo>
                  <a:lnTo>
                    <a:pt x="29" y="0"/>
                  </a:lnTo>
                  <a:lnTo>
                    <a:pt x="57" y="31"/>
                  </a:lnTo>
                  <a:lnTo>
                    <a:pt x="31" y="57"/>
                  </a:lnTo>
                  <a:lnTo>
                    <a:pt x="31"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53" name="Freeform 293"/>
            <p:cNvSpPr/>
            <p:nvPr/>
          </p:nvSpPr>
          <p:spPr bwMode="auto">
            <a:xfrm>
              <a:off x="6037996" y="3366602"/>
              <a:ext cx="84574" cy="86743"/>
            </a:xfrm>
            <a:custGeom>
              <a:avLst/>
              <a:gdLst>
                <a:gd name="T0" fmla="*/ 0 w 78"/>
                <a:gd name="T1" fmla="*/ 80 h 80"/>
                <a:gd name="T2" fmla="*/ 7 w 78"/>
                <a:gd name="T3" fmla="*/ 0 h 80"/>
                <a:gd name="T4" fmla="*/ 78 w 78"/>
                <a:gd name="T5" fmla="*/ 71 h 80"/>
                <a:gd name="T6" fmla="*/ 0 w 78"/>
                <a:gd name="T7" fmla="*/ 80 h 80"/>
              </a:gdLst>
              <a:ahLst/>
              <a:cxnLst>
                <a:cxn ang="0">
                  <a:pos x="T0" y="T1"/>
                </a:cxn>
                <a:cxn ang="0">
                  <a:pos x="T2" y="T3"/>
                </a:cxn>
                <a:cxn ang="0">
                  <a:pos x="T4" y="T5"/>
                </a:cxn>
                <a:cxn ang="0">
                  <a:pos x="T6" y="T7"/>
                </a:cxn>
              </a:cxnLst>
              <a:rect l="0" t="0" r="r" b="b"/>
              <a:pathLst>
                <a:path w="78" h="80">
                  <a:moveTo>
                    <a:pt x="0" y="80"/>
                  </a:moveTo>
                  <a:lnTo>
                    <a:pt x="7" y="0"/>
                  </a:lnTo>
                  <a:lnTo>
                    <a:pt x="78" y="71"/>
                  </a:lnTo>
                  <a:lnTo>
                    <a:pt x="0"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54" name="Freeform 294"/>
            <p:cNvSpPr/>
            <p:nvPr/>
          </p:nvSpPr>
          <p:spPr bwMode="auto">
            <a:xfrm>
              <a:off x="6064018" y="3364433"/>
              <a:ext cx="61805" cy="60720"/>
            </a:xfrm>
            <a:custGeom>
              <a:avLst/>
              <a:gdLst>
                <a:gd name="T0" fmla="*/ 31 w 57"/>
                <a:gd name="T1" fmla="*/ 56 h 56"/>
                <a:gd name="T2" fmla="*/ 0 w 57"/>
                <a:gd name="T3" fmla="*/ 28 h 56"/>
                <a:gd name="T4" fmla="*/ 28 w 57"/>
                <a:gd name="T5" fmla="*/ 0 h 56"/>
                <a:gd name="T6" fmla="*/ 57 w 57"/>
                <a:gd name="T7" fmla="*/ 30 h 56"/>
                <a:gd name="T8" fmla="*/ 31 w 57"/>
                <a:gd name="T9" fmla="*/ 56 h 56"/>
                <a:gd name="T10" fmla="*/ 31 w 57"/>
                <a:gd name="T11" fmla="*/ 56 h 56"/>
              </a:gdLst>
              <a:ahLst/>
              <a:cxnLst>
                <a:cxn ang="0">
                  <a:pos x="T0" y="T1"/>
                </a:cxn>
                <a:cxn ang="0">
                  <a:pos x="T2" y="T3"/>
                </a:cxn>
                <a:cxn ang="0">
                  <a:pos x="T4" y="T5"/>
                </a:cxn>
                <a:cxn ang="0">
                  <a:pos x="T6" y="T7"/>
                </a:cxn>
                <a:cxn ang="0">
                  <a:pos x="T8" y="T9"/>
                </a:cxn>
                <a:cxn ang="0">
                  <a:pos x="T10" y="T11"/>
                </a:cxn>
              </a:cxnLst>
              <a:rect l="0" t="0" r="r" b="b"/>
              <a:pathLst>
                <a:path w="57" h="56">
                  <a:moveTo>
                    <a:pt x="31" y="56"/>
                  </a:moveTo>
                  <a:lnTo>
                    <a:pt x="0" y="28"/>
                  </a:lnTo>
                  <a:lnTo>
                    <a:pt x="28" y="0"/>
                  </a:lnTo>
                  <a:lnTo>
                    <a:pt x="57" y="30"/>
                  </a:lnTo>
                  <a:lnTo>
                    <a:pt x="31" y="56"/>
                  </a:lnTo>
                  <a:lnTo>
                    <a:pt x="31"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fill="hold" nodeType="afterEffect" p14:presetBounceEnd="40000">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14:bounceEnd="40000">
                                          <p:cBhvr additive="base">
                                            <p:cTn id="7" dur="500" fill="hold"/>
                                            <p:tgtEl>
                                              <p:spTgt spid="63"/>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6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66"/>
                                            </p:tgtEl>
                                            <p:attrNameLst>
                                              <p:attrName>style.visibility</p:attrName>
                                            </p:attrNameLst>
                                          </p:cBhvr>
                                          <p:to>
                                            <p:strVal val="visible"/>
                                          </p:to>
                                        </p:set>
                                        <p:anim calcmode="lin" valueType="num">
                                          <p:cBhvr>
                                            <p:cTn id="12" dur="500" fill="hold"/>
                                            <p:tgtEl>
                                              <p:spTgt spid="66"/>
                                            </p:tgtEl>
                                            <p:attrNameLst>
                                              <p:attrName>ppt_w</p:attrName>
                                            </p:attrNameLst>
                                          </p:cBhvr>
                                          <p:tavLst>
                                            <p:tav tm="0">
                                              <p:val>
                                                <p:fltVal val="0"/>
                                              </p:val>
                                            </p:tav>
                                            <p:tav tm="100000">
                                              <p:val>
                                                <p:strVal val="#ppt_w"/>
                                              </p:val>
                                            </p:tav>
                                          </p:tavLst>
                                        </p:anim>
                                        <p:anim calcmode="lin" valueType="num">
                                          <p:cBhvr>
                                            <p:cTn id="13" dur="500" fill="hold"/>
                                            <p:tgtEl>
                                              <p:spTgt spid="66"/>
                                            </p:tgtEl>
                                            <p:attrNameLst>
                                              <p:attrName>ppt_h</p:attrName>
                                            </p:attrNameLst>
                                          </p:cBhvr>
                                          <p:tavLst>
                                            <p:tav tm="0">
                                              <p:val>
                                                <p:fltVal val="0"/>
                                              </p:val>
                                            </p:tav>
                                            <p:tav tm="100000">
                                              <p:val>
                                                <p:strVal val="#ppt_h"/>
                                              </p:val>
                                            </p:tav>
                                          </p:tavLst>
                                        </p:anim>
                                        <p:animEffect transition="in" filter="fade">
                                          <p:cBhvr>
                                            <p:cTn id="14" dur="500"/>
                                            <p:tgtEl>
                                              <p:spTgt spid="66"/>
                                            </p:tgtEl>
                                          </p:cBhvr>
                                        </p:animEffect>
                                      </p:childTnLst>
                                    </p:cTn>
                                  </p:par>
                                </p:childTnLst>
                              </p:cTn>
                            </p:par>
                            <p:par>
                              <p:cTn id="15" fill="hold">
                                <p:stCondLst>
                                  <p:cond delay="1149"/>
                                </p:stCondLst>
                                <p:childTnLst>
                                  <p:par>
                                    <p:cTn id="16" presetID="16" presetClass="entr" presetSubtype="42" fill="hold"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barn(outHorizontal)">
                                          <p:cBhvr>
                                            <p:cTn id="18" dur="500"/>
                                            <p:tgtEl>
                                              <p:spTgt spid="67"/>
                                            </p:tgtEl>
                                          </p:cBhvr>
                                        </p:animEffect>
                                      </p:childTnLst>
                                    </p:cTn>
                                  </p:par>
                                </p:childTnLst>
                              </p:cTn>
                            </p:par>
                            <p:par>
                              <p:cTn id="19" fill="hold">
                                <p:stCondLst>
                                  <p:cond delay="1649"/>
                                </p:stCondLst>
                                <p:childTnLst>
                                  <p:par>
                                    <p:cTn id="20" presetID="22" presetClass="entr" presetSubtype="8"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wipe(left)">
                                          <p:cBhvr>
                                            <p:cTn id="22" dur="500"/>
                                            <p:tgtEl>
                                              <p:spTgt spid="68"/>
                                            </p:tgtEl>
                                          </p:cBhvr>
                                        </p:animEffect>
                                      </p:childTnLst>
                                    </p:cTn>
                                  </p:par>
                                </p:childTnLst>
                              </p:cTn>
                            </p:par>
                            <p:par>
                              <p:cTn id="23" fill="hold">
                                <p:stCondLst>
                                  <p:cond delay="2149"/>
                                </p:stCondLst>
                                <p:childTnLst>
                                  <p:par>
                                    <p:cTn id="24" presetID="21" presetClass="entr" presetSubtype="1"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wheel(1)">
                                          <p:cBhvr>
                                            <p:cTn id="26" dur="500"/>
                                            <p:tgtEl>
                                              <p:spTgt spid="69"/>
                                            </p:tgtEl>
                                          </p:cBhvr>
                                        </p:animEffect>
                                      </p:childTnLst>
                                    </p:cTn>
                                  </p:par>
                                  <p:par>
                                    <p:cTn id="27" presetID="53" presetClass="entr" presetSubtype="16" fill="hold" nodeType="withEffect">
                                      <p:stCondLst>
                                        <p:cond delay="0"/>
                                      </p:stCondLst>
                                      <p:childTnLst>
                                        <p:set>
                                          <p:cBhvr>
                                            <p:cTn id="28" dur="1" fill="hold">
                                              <p:stCondLst>
                                                <p:cond delay="0"/>
                                              </p:stCondLst>
                                            </p:cTn>
                                            <p:tgtEl>
                                              <p:spTgt spid="93"/>
                                            </p:tgtEl>
                                            <p:attrNameLst>
                                              <p:attrName>style.visibility</p:attrName>
                                            </p:attrNameLst>
                                          </p:cBhvr>
                                          <p:to>
                                            <p:strVal val="visible"/>
                                          </p:to>
                                        </p:set>
                                        <p:anim calcmode="lin" valueType="num">
                                          <p:cBhvr>
                                            <p:cTn id="29" dur="500" fill="hold"/>
                                            <p:tgtEl>
                                              <p:spTgt spid="93"/>
                                            </p:tgtEl>
                                            <p:attrNameLst>
                                              <p:attrName>ppt_w</p:attrName>
                                            </p:attrNameLst>
                                          </p:cBhvr>
                                          <p:tavLst>
                                            <p:tav tm="0">
                                              <p:val>
                                                <p:fltVal val="0"/>
                                              </p:val>
                                            </p:tav>
                                            <p:tav tm="100000">
                                              <p:val>
                                                <p:strVal val="#ppt_w"/>
                                              </p:val>
                                            </p:tav>
                                          </p:tavLst>
                                        </p:anim>
                                        <p:anim calcmode="lin" valueType="num">
                                          <p:cBhvr>
                                            <p:cTn id="30" dur="500" fill="hold"/>
                                            <p:tgtEl>
                                              <p:spTgt spid="93"/>
                                            </p:tgtEl>
                                            <p:attrNameLst>
                                              <p:attrName>ppt_h</p:attrName>
                                            </p:attrNameLst>
                                          </p:cBhvr>
                                          <p:tavLst>
                                            <p:tav tm="0">
                                              <p:val>
                                                <p:fltVal val="0"/>
                                              </p:val>
                                            </p:tav>
                                            <p:tav tm="100000">
                                              <p:val>
                                                <p:strVal val="#ppt_h"/>
                                              </p:val>
                                            </p:tav>
                                          </p:tavLst>
                                        </p:anim>
                                        <p:animEffect transition="in" filter="fade">
                                          <p:cBhvr>
                                            <p:cTn id="31" dur="500"/>
                                            <p:tgtEl>
                                              <p:spTgt spid="93"/>
                                            </p:tgtEl>
                                          </p:cBhvr>
                                        </p:animEffect>
                                      </p:childTnLst>
                                    </p:cTn>
                                  </p:par>
                                </p:childTnLst>
                              </p:cTn>
                            </p:par>
                            <p:par>
                              <p:cTn id="32" fill="hold">
                                <p:stCondLst>
                                  <p:cond delay="2649"/>
                                </p:stCondLst>
                                <p:childTnLst>
                                  <p:par>
                                    <p:cTn id="33" presetID="22" presetClass="entr" presetSubtype="2" fill="hold" nodeType="afterEffect">
                                      <p:stCondLst>
                                        <p:cond delay="0"/>
                                      </p:stCondLst>
                                      <p:childTnLst>
                                        <p:set>
                                          <p:cBhvr>
                                            <p:cTn id="34" dur="1" fill="hold">
                                              <p:stCondLst>
                                                <p:cond delay="0"/>
                                              </p:stCondLst>
                                            </p:cTn>
                                            <p:tgtEl>
                                              <p:spTgt spid="87"/>
                                            </p:tgtEl>
                                            <p:attrNameLst>
                                              <p:attrName>style.visibility</p:attrName>
                                            </p:attrNameLst>
                                          </p:cBhvr>
                                          <p:to>
                                            <p:strVal val="visible"/>
                                          </p:to>
                                        </p:set>
                                        <p:animEffect transition="in" filter="wipe(right)">
                                          <p:cBhvr>
                                            <p:cTn id="35" dur="500"/>
                                            <p:tgtEl>
                                              <p:spTgt spid="87"/>
                                            </p:tgtEl>
                                          </p:cBhvr>
                                        </p:animEffect>
                                      </p:childTnLst>
                                    </p:cTn>
                                  </p:par>
                                </p:childTnLst>
                              </p:cTn>
                            </p:par>
                            <p:par>
                              <p:cTn id="36" fill="hold">
                                <p:stCondLst>
                                  <p:cond delay="3149"/>
                                </p:stCondLst>
                                <p:childTnLst>
                                  <p:par>
                                    <p:cTn id="37" presetID="21" presetClass="entr" presetSubtype="1" fill="hold" nodeType="after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wheel(1)">
                                          <p:cBhvr>
                                            <p:cTn id="39" dur="500"/>
                                            <p:tgtEl>
                                              <p:spTgt spid="72"/>
                                            </p:tgtEl>
                                          </p:cBhvr>
                                        </p:animEffect>
                                      </p:childTnLst>
                                    </p:cTn>
                                  </p:par>
                                  <p:par>
                                    <p:cTn id="40" presetID="53" presetClass="entr" presetSubtype="16"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 calcmode="lin" valueType="num">
                                          <p:cBhvr>
                                            <p:cTn id="42" dur="500" fill="hold"/>
                                            <p:tgtEl>
                                              <p:spTgt spid="99"/>
                                            </p:tgtEl>
                                            <p:attrNameLst>
                                              <p:attrName>ppt_w</p:attrName>
                                            </p:attrNameLst>
                                          </p:cBhvr>
                                          <p:tavLst>
                                            <p:tav tm="0">
                                              <p:val>
                                                <p:fltVal val="0"/>
                                              </p:val>
                                            </p:tav>
                                            <p:tav tm="100000">
                                              <p:val>
                                                <p:strVal val="#ppt_w"/>
                                              </p:val>
                                            </p:tav>
                                          </p:tavLst>
                                        </p:anim>
                                        <p:anim calcmode="lin" valueType="num">
                                          <p:cBhvr>
                                            <p:cTn id="43" dur="500" fill="hold"/>
                                            <p:tgtEl>
                                              <p:spTgt spid="99"/>
                                            </p:tgtEl>
                                            <p:attrNameLst>
                                              <p:attrName>ppt_h</p:attrName>
                                            </p:attrNameLst>
                                          </p:cBhvr>
                                          <p:tavLst>
                                            <p:tav tm="0">
                                              <p:val>
                                                <p:fltVal val="0"/>
                                              </p:val>
                                            </p:tav>
                                            <p:tav tm="100000">
                                              <p:val>
                                                <p:strVal val="#ppt_h"/>
                                              </p:val>
                                            </p:tav>
                                          </p:tavLst>
                                        </p:anim>
                                        <p:animEffect transition="in" filter="fade">
                                          <p:cBhvr>
                                            <p:cTn id="44" dur="500"/>
                                            <p:tgtEl>
                                              <p:spTgt spid="99"/>
                                            </p:tgtEl>
                                          </p:cBhvr>
                                        </p:animEffect>
                                      </p:childTnLst>
                                    </p:cTn>
                                  </p:par>
                                </p:childTnLst>
                              </p:cTn>
                            </p:par>
                            <p:par>
                              <p:cTn id="45" fill="hold">
                                <p:stCondLst>
                                  <p:cond delay="3649"/>
                                </p:stCondLst>
                                <p:childTnLst>
                                  <p:par>
                                    <p:cTn id="46" presetID="22" presetClass="entr" presetSubtype="8" fill="hold" nodeType="afterEffect">
                                      <p:stCondLst>
                                        <p:cond delay="0"/>
                                      </p:stCondLst>
                                      <p:childTnLst>
                                        <p:set>
                                          <p:cBhvr>
                                            <p:cTn id="47" dur="1" fill="hold">
                                              <p:stCondLst>
                                                <p:cond delay="0"/>
                                              </p:stCondLst>
                                            </p:cTn>
                                            <p:tgtEl>
                                              <p:spTgt spid="81"/>
                                            </p:tgtEl>
                                            <p:attrNameLst>
                                              <p:attrName>style.visibility</p:attrName>
                                            </p:attrNameLst>
                                          </p:cBhvr>
                                          <p:to>
                                            <p:strVal val="visible"/>
                                          </p:to>
                                        </p:set>
                                        <p:animEffect transition="in" filter="wipe(left)">
                                          <p:cBhvr>
                                            <p:cTn id="48" dur="500"/>
                                            <p:tgtEl>
                                              <p:spTgt spid="81"/>
                                            </p:tgtEl>
                                          </p:cBhvr>
                                        </p:animEffect>
                                      </p:childTnLst>
                                    </p:cTn>
                                  </p:par>
                                </p:childTnLst>
                              </p:cTn>
                            </p:par>
                            <p:par>
                              <p:cTn id="49" fill="hold">
                                <p:stCondLst>
                                  <p:cond delay="4149"/>
                                </p:stCondLst>
                                <p:childTnLst>
                                  <p:par>
                                    <p:cTn id="50" presetID="21" presetClass="entr" presetSubtype="1" fill="hold" nodeType="after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wheel(1)">
                                          <p:cBhvr>
                                            <p:cTn id="52" dur="500"/>
                                            <p:tgtEl>
                                              <p:spTgt spid="75"/>
                                            </p:tgtEl>
                                          </p:cBhvr>
                                        </p:animEffect>
                                      </p:childTnLst>
                                    </p:cTn>
                                  </p:par>
                                  <p:par>
                                    <p:cTn id="53" presetID="53" presetClass="entr" presetSubtype="16" fill="hold" nodeType="withEffect">
                                      <p:stCondLst>
                                        <p:cond delay="0"/>
                                      </p:stCondLst>
                                      <p:childTnLst>
                                        <p:set>
                                          <p:cBhvr>
                                            <p:cTn id="54" dur="1" fill="hold">
                                              <p:stCondLst>
                                                <p:cond delay="0"/>
                                              </p:stCondLst>
                                            </p:cTn>
                                            <p:tgtEl>
                                              <p:spTgt spid="108"/>
                                            </p:tgtEl>
                                            <p:attrNameLst>
                                              <p:attrName>style.visibility</p:attrName>
                                            </p:attrNameLst>
                                          </p:cBhvr>
                                          <p:to>
                                            <p:strVal val="visible"/>
                                          </p:to>
                                        </p:set>
                                        <p:anim calcmode="lin" valueType="num">
                                          <p:cBhvr>
                                            <p:cTn id="55" dur="500" fill="hold"/>
                                            <p:tgtEl>
                                              <p:spTgt spid="108"/>
                                            </p:tgtEl>
                                            <p:attrNameLst>
                                              <p:attrName>ppt_w</p:attrName>
                                            </p:attrNameLst>
                                          </p:cBhvr>
                                          <p:tavLst>
                                            <p:tav tm="0">
                                              <p:val>
                                                <p:fltVal val="0"/>
                                              </p:val>
                                            </p:tav>
                                            <p:tav tm="100000">
                                              <p:val>
                                                <p:strVal val="#ppt_w"/>
                                              </p:val>
                                            </p:tav>
                                          </p:tavLst>
                                        </p:anim>
                                        <p:anim calcmode="lin" valueType="num">
                                          <p:cBhvr>
                                            <p:cTn id="56" dur="500" fill="hold"/>
                                            <p:tgtEl>
                                              <p:spTgt spid="108"/>
                                            </p:tgtEl>
                                            <p:attrNameLst>
                                              <p:attrName>ppt_h</p:attrName>
                                            </p:attrNameLst>
                                          </p:cBhvr>
                                          <p:tavLst>
                                            <p:tav tm="0">
                                              <p:val>
                                                <p:fltVal val="0"/>
                                              </p:val>
                                            </p:tav>
                                            <p:tav tm="100000">
                                              <p:val>
                                                <p:strVal val="#ppt_h"/>
                                              </p:val>
                                            </p:tav>
                                          </p:tavLst>
                                        </p:anim>
                                        <p:animEffect transition="in" filter="fade">
                                          <p:cBhvr>
                                            <p:cTn id="57" dur="500"/>
                                            <p:tgtEl>
                                              <p:spTgt spid="108"/>
                                            </p:tgtEl>
                                          </p:cBhvr>
                                        </p:animEffect>
                                      </p:childTnLst>
                                    </p:cTn>
                                  </p:par>
                                </p:childTnLst>
                              </p:cTn>
                            </p:par>
                            <p:par>
                              <p:cTn id="58" fill="hold">
                                <p:stCondLst>
                                  <p:cond delay="4649"/>
                                </p:stCondLst>
                                <p:childTnLst>
                                  <p:par>
                                    <p:cTn id="59" presetID="22" presetClass="entr" presetSubtype="2" fill="hold"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right)">
                                          <p:cBhvr>
                                            <p:cTn id="61" dur="500"/>
                                            <p:tgtEl>
                                              <p:spTgt spid="90"/>
                                            </p:tgtEl>
                                          </p:cBhvr>
                                        </p:animEffect>
                                      </p:childTnLst>
                                    </p:cTn>
                                  </p:par>
                                </p:childTnLst>
                              </p:cTn>
                            </p:par>
                            <p:par>
                              <p:cTn id="62" fill="hold">
                                <p:stCondLst>
                                  <p:cond delay="5149"/>
                                </p:stCondLst>
                                <p:childTnLst>
                                  <p:par>
                                    <p:cTn id="63" presetID="21" presetClass="entr" presetSubtype="1" fill="hold"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heel(1)">
                                          <p:cBhvr>
                                            <p:cTn id="65" dur="500"/>
                                            <p:tgtEl>
                                              <p:spTgt spid="78"/>
                                            </p:tgtEl>
                                          </p:cBhvr>
                                        </p:animEffect>
                                      </p:childTnLst>
                                    </p:cTn>
                                  </p:par>
                                  <p:par>
                                    <p:cTn id="66" presetID="53" presetClass="entr" presetSubtype="16" fill="hold" nodeType="withEffect">
                                      <p:stCondLst>
                                        <p:cond delay="0"/>
                                      </p:stCondLst>
                                      <p:childTnLst>
                                        <p:set>
                                          <p:cBhvr>
                                            <p:cTn id="67" dur="1" fill="hold">
                                              <p:stCondLst>
                                                <p:cond delay="0"/>
                                              </p:stCondLst>
                                            </p:cTn>
                                            <p:tgtEl>
                                              <p:spTgt spid="116"/>
                                            </p:tgtEl>
                                            <p:attrNameLst>
                                              <p:attrName>style.visibility</p:attrName>
                                            </p:attrNameLst>
                                          </p:cBhvr>
                                          <p:to>
                                            <p:strVal val="visible"/>
                                          </p:to>
                                        </p:set>
                                        <p:anim calcmode="lin" valueType="num">
                                          <p:cBhvr>
                                            <p:cTn id="68" dur="500" fill="hold"/>
                                            <p:tgtEl>
                                              <p:spTgt spid="116"/>
                                            </p:tgtEl>
                                            <p:attrNameLst>
                                              <p:attrName>ppt_w</p:attrName>
                                            </p:attrNameLst>
                                          </p:cBhvr>
                                          <p:tavLst>
                                            <p:tav tm="0">
                                              <p:val>
                                                <p:fltVal val="0"/>
                                              </p:val>
                                            </p:tav>
                                            <p:tav tm="100000">
                                              <p:val>
                                                <p:strVal val="#ppt_w"/>
                                              </p:val>
                                            </p:tav>
                                          </p:tavLst>
                                        </p:anim>
                                        <p:anim calcmode="lin" valueType="num">
                                          <p:cBhvr>
                                            <p:cTn id="69" dur="500" fill="hold"/>
                                            <p:tgtEl>
                                              <p:spTgt spid="116"/>
                                            </p:tgtEl>
                                            <p:attrNameLst>
                                              <p:attrName>ppt_h</p:attrName>
                                            </p:attrNameLst>
                                          </p:cBhvr>
                                          <p:tavLst>
                                            <p:tav tm="0">
                                              <p:val>
                                                <p:fltVal val="0"/>
                                              </p:val>
                                            </p:tav>
                                            <p:tav tm="100000">
                                              <p:val>
                                                <p:strVal val="#ppt_h"/>
                                              </p:val>
                                            </p:tav>
                                          </p:tavLst>
                                        </p:anim>
                                        <p:animEffect transition="in" filter="fade">
                                          <p:cBhvr>
                                            <p:cTn id="70" dur="500"/>
                                            <p:tgtEl>
                                              <p:spTgt spid="116"/>
                                            </p:tgtEl>
                                          </p:cBhvr>
                                        </p:animEffect>
                                      </p:childTnLst>
                                    </p:cTn>
                                  </p:par>
                                </p:childTnLst>
                              </p:cTn>
                            </p:par>
                            <p:par>
                              <p:cTn id="71" fill="hold">
                                <p:stCondLst>
                                  <p:cond delay="5649"/>
                                </p:stCondLst>
                                <p:childTnLst>
                                  <p:par>
                                    <p:cTn id="72" presetID="22" presetClass="entr" presetSubtype="8" fill="hold" nodeType="afterEffect">
                                      <p:stCondLst>
                                        <p:cond delay="0"/>
                                      </p:stCondLst>
                                      <p:childTnLst>
                                        <p:set>
                                          <p:cBhvr>
                                            <p:cTn id="73" dur="1" fill="hold">
                                              <p:stCondLst>
                                                <p:cond delay="0"/>
                                              </p:stCondLst>
                                            </p:cTn>
                                            <p:tgtEl>
                                              <p:spTgt spid="84"/>
                                            </p:tgtEl>
                                            <p:attrNameLst>
                                              <p:attrName>style.visibility</p:attrName>
                                            </p:attrNameLst>
                                          </p:cBhvr>
                                          <p:to>
                                            <p:strVal val="visible"/>
                                          </p:to>
                                        </p:set>
                                        <p:animEffect transition="in" filter="wipe(left)">
                                          <p:cBhvr>
                                            <p:cTn id="7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ppt_x"/>
                                              </p:val>
                                            </p:tav>
                                            <p:tav tm="100000">
                                              <p:val>
                                                <p:strVal val="#ppt_x"/>
                                              </p:val>
                                            </p:tav>
                                          </p:tavLst>
                                        </p:anim>
                                        <p:anim calcmode="lin" valueType="num">
                                          <p:cBhvr additive="base">
                                            <p:cTn id="8" dur="500" fill="hold"/>
                                            <p:tgtEl>
                                              <p:spTgt spid="6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66"/>
                                            </p:tgtEl>
                                            <p:attrNameLst>
                                              <p:attrName>style.visibility</p:attrName>
                                            </p:attrNameLst>
                                          </p:cBhvr>
                                          <p:to>
                                            <p:strVal val="visible"/>
                                          </p:to>
                                        </p:set>
                                        <p:anim calcmode="lin" valueType="num">
                                          <p:cBhvr>
                                            <p:cTn id="12" dur="500" fill="hold"/>
                                            <p:tgtEl>
                                              <p:spTgt spid="66"/>
                                            </p:tgtEl>
                                            <p:attrNameLst>
                                              <p:attrName>ppt_w</p:attrName>
                                            </p:attrNameLst>
                                          </p:cBhvr>
                                          <p:tavLst>
                                            <p:tav tm="0">
                                              <p:val>
                                                <p:fltVal val="0"/>
                                              </p:val>
                                            </p:tav>
                                            <p:tav tm="100000">
                                              <p:val>
                                                <p:strVal val="#ppt_w"/>
                                              </p:val>
                                            </p:tav>
                                          </p:tavLst>
                                        </p:anim>
                                        <p:anim calcmode="lin" valueType="num">
                                          <p:cBhvr>
                                            <p:cTn id="13" dur="500" fill="hold"/>
                                            <p:tgtEl>
                                              <p:spTgt spid="66"/>
                                            </p:tgtEl>
                                            <p:attrNameLst>
                                              <p:attrName>ppt_h</p:attrName>
                                            </p:attrNameLst>
                                          </p:cBhvr>
                                          <p:tavLst>
                                            <p:tav tm="0">
                                              <p:val>
                                                <p:fltVal val="0"/>
                                              </p:val>
                                            </p:tav>
                                            <p:tav tm="100000">
                                              <p:val>
                                                <p:strVal val="#ppt_h"/>
                                              </p:val>
                                            </p:tav>
                                          </p:tavLst>
                                        </p:anim>
                                        <p:animEffect transition="in" filter="fade">
                                          <p:cBhvr>
                                            <p:cTn id="14" dur="500"/>
                                            <p:tgtEl>
                                              <p:spTgt spid="66"/>
                                            </p:tgtEl>
                                          </p:cBhvr>
                                        </p:animEffect>
                                      </p:childTnLst>
                                    </p:cTn>
                                  </p:par>
                                </p:childTnLst>
                              </p:cTn>
                            </p:par>
                            <p:par>
                              <p:cTn id="15" fill="hold">
                                <p:stCondLst>
                                  <p:cond delay="1149"/>
                                </p:stCondLst>
                                <p:childTnLst>
                                  <p:par>
                                    <p:cTn id="16" presetID="16" presetClass="entr" presetSubtype="42" fill="hold"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barn(outHorizontal)">
                                          <p:cBhvr>
                                            <p:cTn id="18" dur="500"/>
                                            <p:tgtEl>
                                              <p:spTgt spid="67"/>
                                            </p:tgtEl>
                                          </p:cBhvr>
                                        </p:animEffect>
                                      </p:childTnLst>
                                    </p:cTn>
                                  </p:par>
                                </p:childTnLst>
                              </p:cTn>
                            </p:par>
                            <p:par>
                              <p:cTn id="19" fill="hold">
                                <p:stCondLst>
                                  <p:cond delay="1649"/>
                                </p:stCondLst>
                                <p:childTnLst>
                                  <p:par>
                                    <p:cTn id="20" presetID="22" presetClass="entr" presetSubtype="8"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wipe(left)">
                                          <p:cBhvr>
                                            <p:cTn id="22" dur="500"/>
                                            <p:tgtEl>
                                              <p:spTgt spid="68"/>
                                            </p:tgtEl>
                                          </p:cBhvr>
                                        </p:animEffect>
                                      </p:childTnLst>
                                    </p:cTn>
                                  </p:par>
                                </p:childTnLst>
                              </p:cTn>
                            </p:par>
                            <p:par>
                              <p:cTn id="23" fill="hold">
                                <p:stCondLst>
                                  <p:cond delay="2149"/>
                                </p:stCondLst>
                                <p:childTnLst>
                                  <p:par>
                                    <p:cTn id="24" presetID="21" presetClass="entr" presetSubtype="1"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wheel(1)">
                                          <p:cBhvr>
                                            <p:cTn id="26" dur="500"/>
                                            <p:tgtEl>
                                              <p:spTgt spid="69"/>
                                            </p:tgtEl>
                                          </p:cBhvr>
                                        </p:animEffect>
                                      </p:childTnLst>
                                    </p:cTn>
                                  </p:par>
                                  <p:par>
                                    <p:cTn id="27" presetID="53" presetClass="entr" presetSubtype="16" fill="hold" nodeType="withEffect">
                                      <p:stCondLst>
                                        <p:cond delay="0"/>
                                      </p:stCondLst>
                                      <p:childTnLst>
                                        <p:set>
                                          <p:cBhvr>
                                            <p:cTn id="28" dur="1" fill="hold">
                                              <p:stCondLst>
                                                <p:cond delay="0"/>
                                              </p:stCondLst>
                                            </p:cTn>
                                            <p:tgtEl>
                                              <p:spTgt spid="93"/>
                                            </p:tgtEl>
                                            <p:attrNameLst>
                                              <p:attrName>style.visibility</p:attrName>
                                            </p:attrNameLst>
                                          </p:cBhvr>
                                          <p:to>
                                            <p:strVal val="visible"/>
                                          </p:to>
                                        </p:set>
                                        <p:anim calcmode="lin" valueType="num">
                                          <p:cBhvr>
                                            <p:cTn id="29" dur="500" fill="hold"/>
                                            <p:tgtEl>
                                              <p:spTgt spid="93"/>
                                            </p:tgtEl>
                                            <p:attrNameLst>
                                              <p:attrName>ppt_w</p:attrName>
                                            </p:attrNameLst>
                                          </p:cBhvr>
                                          <p:tavLst>
                                            <p:tav tm="0">
                                              <p:val>
                                                <p:fltVal val="0"/>
                                              </p:val>
                                            </p:tav>
                                            <p:tav tm="100000">
                                              <p:val>
                                                <p:strVal val="#ppt_w"/>
                                              </p:val>
                                            </p:tav>
                                          </p:tavLst>
                                        </p:anim>
                                        <p:anim calcmode="lin" valueType="num">
                                          <p:cBhvr>
                                            <p:cTn id="30" dur="500" fill="hold"/>
                                            <p:tgtEl>
                                              <p:spTgt spid="93"/>
                                            </p:tgtEl>
                                            <p:attrNameLst>
                                              <p:attrName>ppt_h</p:attrName>
                                            </p:attrNameLst>
                                          </p:cBhvr>
                                          <p:tavLst>
                                            <p:tav tm="0">
                                              <p:val>
                                                <p:fltVal val="0"/>
                                              </p:val>
                                            </p:tav>
                                            <p:tav tm="100000">
                                              <p:val>
                                                <p:strVal val="#ppt_h"/>
                                              </p:val>
                                            </p:tav>
                                          </p:tavLst>
                                        </p:anim>
                                        <p:animEffect transition="in" filter="fade">
                                          <p:cBhvr>
                                            <p:cTn id="31" dur="500"/>
                                            <p:tgtEl>
                                              <p:spTgt spid="93"/>
                                            </p:tgtEl>
                                          </p:cBhvr>
                                        </p:animEffect>
                                      </p:childTnLst>
                                    </p:cTn>
                                  </p:par>
                                </p:childTnLst>
                              </p:cTn>
                            </p:par>
                            <p:par>
                              <p:cTn id="32" fill="hold">
                                <p:stCondLst>
                                  <p:cond delay="2649"/>
                                </p:stCondLst>
                                <p:childTnLst>
                                  <p:par>
                                    <p:cTn id="33" presetID="22" presetClass="entr" presetSubtype="2" fill="hold" nodeType="afterEffect">
                                      <p:stCondLst>
                                        <p:cond delay="0"/>
                                      </p:stCondLst>
                                      <p:childTnLst>
                                        <p:set>
                                          <p:cBhvr>
                                            <p:cTn id="34" dur="1" fill="hold">
                                              <p:stCondLst>
                                                <p:cond delay="0"/>
                                              </p:stCondLst>
                                            </p:cTn>
                                            <p:tgtEl>
                                              <p:spTgt spid="87"/>
                                            </p:tgtEl>
                                            <p:attrNameLst>
                                              <p:attrName>style.visibility</p:attrName>
                                            </p:attrNameLst>
                                          </p:cBhvr>
                                          <p:to>
                                            <p:strVal val="visible"/>
                                          </p:to>
                                        </p:set>
                                        <p:animEffect transition="in" filter="wipe(right)">
                                          <p:cBhvr>
                                            <p:cTn id="35" dur="500"/>
                                            <p:tgtEl>
                                              <p:spTgt spid="87"/>
                                            </p:tgtEl>
                                          </p:cBhvr>
                                        </p:animEffect>
                                      </p:childTnLst>
                                    </p:cTn>
                                  </p:par>
                                </p:childTnLst>
                              </p:cTn>
                            </p:par>
                            <p:par>
                              <p:cTn id="36" fill="hold">
                                <p:stCondLst>
                                  <p:cond delay="3149"/>
                                </p:stCondLst>
                                <p:childTnLst>
                                  <p:par>
                                    <p:cTn id="37" presetID="21" presetClass="entr" presetSubtype="1" fill="hold" nodeType="after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wheel(1)">
                                          <p:cBhvr>
                                            <p:cTn id="39" dur="500"/>
                                            <p:tgtEl>
                                              <p:spTgt spid="72"/>
                                            </p:tgtEl>
                                          </p:cBhvr>
                                        </p:animEffect>
                                      </p:childTnLst>
                                    </p:cTn>
                                  </p:par>
                                  <p:par>
                                    <p:cTn id="40" presetID="53" presetClass="entr" presetSubtype="16"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 calcmode="lin" valueType="num">
                                          <p:cBhvr>
                                            <p:cTn id="42" dur="500" fill="hold"/>
                                            <p:tgtEl>
                                              <p:spTgt spid="99"/>
                                            </p:tgtEl>
                                            <p:attrNameLst>
                                              <p:attrName>ppt_w</p:attrName>
                                            </p:attrNameLst>
                                          </p:cBhvr>
                                          <p:tavLst>
                                            <p:tav tm="0">
                                              <p:val>
                                                <p:fltVal val="0"/>
                                              </p:val>
                                            </p:tav>
                                            <p:tav tm="100000">
                                              <p:val>
                                                <p:strVal val="#ppt_w"/>
                                              </p:val>
                                            </p:tav>
                                          </p:tavLst>
                                        </p:anim>
                                        <p:anim calcmode="lin" valueType="num">
                                          <p:cBhvr>
                                            <p:cTn id="43" dur="500" fill="hold"/>
                                            <p:tgtEl>
                                              <p:spTgt spid="99"/>
                                            </p:tgtEl>
                                            <p:attrNameLst>
                                              <p:attrName>ppt_h</p:attrName>
                                            </p:attrNameLst>
                                          </p:cBhvr>
                                          <p:tavLst>
                                            <p:tav tm="0">
                                              <p:val>
                                                <p:fltVal val="0"/>
                                              </p:val>
                                            </p:tav>
                                            <p:tav tm="100000">
                                              <p:val>
                                                <p:strVal val="#ppt_h"/>
                                              </p:val>
                                            </p:tav>
                                          </p:tavLst>
                                        </p:anim>
                                        <p:animEffect transition="in" filter="fade">
                                          <p:cBhvr>
                                            <p:cTn id="44" dur="500"/>
                                            <p:tgtEl>
                                              <p:spTgt spid="99"/>
                                            </p:tgtEl>
                                          </p:cBhvr>
                                        </p:animEffect>
                                      </p:childTnLst>
                                    </p:cTn>
                                  </p:par>
                                </p:childTnLst>
                              </p:cTn>
                            </p:par>
                            <p:par>
                              <p:cTn id="45" fill="hold">
                                <p:stCondLst>
                                  <p:cond delay="3649"/>
                                </p:stCondLst>
                                <p:childTnLst>
                                  <p:par>
                                    <p:cTn id="46" presetID="22" presetClass="entr" presetSubtype="8" fill="hold" nodeType="afterEffect">
                                      <p:stCondLst>
                                        <p:cond delay="0"/>
                                      </p:stCondLst>
                                      <p:childTnLst>
                                        <p:set>
                                          <p:cBhvr>
                                            <p:cTn id="47" dur="1" fill="hold">
                                              <p:stCondLst>
                                                <p:cond delay="0"/>
                                              </p:stCondLst>
                                            </p:cTn>
                                            <p:tgtEl>
                                              <p:spTgt spid="81"/>
                                            </p:tgtEl>
                                            <p:attrNameLst>
                                              <p:attrName>style.visibility</p:attrName>
                                            </p:attrNameLst>
                                          </p:cBhvr>
                                          <p:to>
                                            <p:strVal val="visible"/>
                                          </p:to>
                                        </p:set>
                                        <p:animEffect transition="in" filter="wipe(left)">
                                          <p:cBhvr>
                                            <p:cTn id="48" dur="500"/>
                                            <p:tgtEl>
                                              <p:spTgt spid="81"/>
                                            </p:tgtEl>
                                          </p:cBhvr>
                                        </p:animEffect>
                                      </p:childTnLst>
                                    </p:cTn>
                                  </p:par>
                                </p:childTnLst>
                              </p:cTn>
                            </p:par>
                            <p:par>
                              <p:cTn id="49" fill="hold">
                                <p:stCondLst>
                                  <p:cond delay="4149"/>
                                </p:stCondLst>
                                <p:childTnLst>
                                  <p:par>
                                    <p:cTn id="50" presetID="21" presetClass="entr" presetSubtype="1" fill="hold" nodeType="after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wheel(1)">
                                          <p:cBhvr>
                                            <p:cTn id="52" dur="500"/>
                                            <p:tgtEl>
                                              <p:spTgt spid="75"/>
                                            </p:tgtEl>
                                          </p:cBhvr>
                                        </p:animEffect>
                                      </p:childTnLst>
                                    </p:cTn>
                                  </p:par>
                                  <p:par>
                                    <p:cTn id="53" presetID="53" presetClass="entr" presetSubtype="16" fill="hold" nodeType="withEffect">
                                      <p:stCondLst>
                                        <p:cond delay="0"/>
                                      </p:stCondLst>
                                      <p:childTnLst>
                                        <p:set>
                                          <p:cBhvr>
                                            <p:cTn id="54" dur="1" fill="hold">
                                              <p:stCondLst>
                                                <p:cond delay="0"/>
                                              </p:stCondLst>
                                            </p:cTn>
                                            <p:tgtEl>
                                              <p:spTgt spid="108"/>
                                            </p:tgtEl>
                                            <p:attrNameLst>
                                              <p:attrName>style.visibility</p:attrName>
                                            </p:attrNameLst>
                                          </p:cBhvr>
                                          <p:to>
                                            <p:strVal val="visible"/>
                                          </p:to>
                                        </p:set>
                                        <p:anim calcmode="lin" valueType="num">
                                          <p:cBhvr>
                                            <p:cTn id="55" dur="500" fill="hold"/>
                                            <p:tgtEl>
                                              <p:spTgt spid="108"/>
                                            </p:tgtEl>
                                            <p:attrNameLst>
                                              <p:attrName>ppt_w</p:attrName>
                                            </p:attrNameLst>
                                          </p:cBhvr>
                                          <p:tavLst>
                                            <p:tav tm="0">
                                              <p:val>
                                                <p:fltVal val="0"/>
                                              </p:val>
                                            </p:tav>
                                            <p:tav tm="100000">
                                              <p:val>
                                                <p:strVal val="#ppt_w"/>
                                              </p:val>
                                            </p:tav>
                                          </p:tavLst>
                                        </p:anim>
                                        <p:anim calcmode="lin" valueType="num">
                                          <p:cBhvr>
                                            <p:cTn id="56" dur="500" fill="hold"/>
                                            <p:tgtEl>
                                              <p:spTgt spid="108"/>
                                            </p:tgtEl>
                                            <p:attrNameLst>
                                              <p:attrName>ppt_h</p:attrName>
                                            </p:attrNameLst>
                                          </p:cBhvr>
                                          <p:tavLst>
                                            <p:tav tm="0">
                                              <p:val>
                                                <p:fltVal val="0"/>
                                              </p:val>
                                            </p:tav>
                                            <p:tav tm="100000">
                                              <p:val>
                                                <p:strVal val="#ppt_h"/>
                                              </p:val>
                                            </p:tav>
                                          </p:tavLst>
                                        </p:anim>
                                        <p:animEffect transition="in" filter="fade">
                                          <p:cBhvr>
                                            <p:cTn id="57" dur="500"/>
                                            <p:tgtEl>
                                              <p:spTgt spid="108"/>
                                            </p:tgtEl>
                                          </p:cBhvr>
                                        </p:animEffect>
                                      </p:childTnLst>
                                    </p:cTn>
                                  </p:par>
                                </p:childTnLst>
                              </p:cTn>
                            </p:par>
                            <p:par>
                              <p:cTn id="58" fill="hold">
                                <p:stCondLst>
                                  <p:cond delay="4649"/>
                                </p:stCondLst>
                                <p:childTnLst>
                                  <p:par>
                                    <p:cTn id="59" presetID="22" presetClass="entr" presetSubtype="2" fill="hold"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right)">
                                          <p:cBhvr>
                                            <p:cTn id="61" dur="500"/>
                                            <p:tgtEl>
                                              <p:spTgt spid="90"/>
                                            </p:tgtEl>
                                          </p:cBhvr>
                                        </p:animEffect>
                                      </p:childTnLst>
                                    </p:cTn>
                                  </p:par>
                                </p:childTnLst>
                              </p:cTn>
                            </p:par>
                            <p:par>
                              <p:cTn id="62" fill="hold">
                                <p:stCondLst>
                                  <p:cond delay="5149"/>
                                </p:stCondLst>
                                <p:childTnLst>
                                  <p:par>
                                    <p:cTn id="63" presetID="21" presetClass="entr" presetSubtype="1" fill="hold"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heel(1)">
                                          <p:cBhvr>
                                            <p:cTn id="65" dur="500"/>
                                            <p:tgtEl>
                                              <p:spTgt spid="78"/>
                                            </p:tgtEl>
                                          </p:cBhvr>
                                        </p:animEffect>
                                      </p:childTnLst>
                                    </p:cTn>
                                  </p:par>
                                  <p:par>
                                    <p:cTn id="66" presetID="53" presetClass="entr" presetSubtype="16" fill="hold" nodeType="withEffect">
                                      <p:stCondLst>
                                        <p:cond delay="0"/>
                                      </p:stCondLst>
                                      <p:childTnLst>
                                        <p:set>
                                          <p:cBhvr>
                                            <p:cTn id="67" dur="1" fill="hold">
                                              <p:stCondLst>
                                                <p:cond delay="0"/>
                                              </p:stCondLst>
                                            </p:cTn>
                                            <p:tgtEl>
                                              <p:spTgt spid="116"/>
                                            </p:tgtEl>
                                            <p:attrNameLst>
                                              <p:attrName>style.visibility</p:attrName>
                                            </p:attrNameLst>
                                          </p:cBhvr>
                                          <p:to>
                                            <p:strVal val="visible"/>
                                          </p:to>
                                        </p:set>
                                        <p:anim calcmode="lin" valueType="num">
                                          <p:cBhvr>
                                            <p:cTn id="68" dur="500" fill="hold"/>
                                            <p:tgtEl>
                                              <p:spTgt spid="116"/>
                                            </p:tgtEl>
                                            <p:attrNameLst>
                                              <p:attrName>ppt_w</p:attrName>
                                            </p:attrNameLst>
                                          </p:cBhvr>
                                          <p:tavLst>
                                            <p:tav tm="0">
                                              <p:val>
                                                <p:fltVal val="0"/>
                                              </p:val>
                                            </p:tav>
                                            <p:tav tm="100000">
                                              <p:val>
                                                <p:strVal val="#ppt_w"/>
                                              </p:val>
                                            </p:tav>
                                          </p:tavLst>
                                        </p:anim>
                                        <p:anim calcmode="lin" valueType="num">
                                          <p:cBhvr>
                                            <p:cTn id="69" dur="500" fill="hold"/>
                                            <p:tgtEl>
                                              <p:spTgt spid="116"/>
                                            </p:tgtEl>
                                            <p:attrNameLst>
                                              <p:attrName>ppt_h</p:attrName>
                                            </p:attrNameLst>
                                          </p:cBhvr>
                                          <p:tavLst>
                                            <p:tav tm="0">
                                              <p:val>
                                                <p:fltVal val="0"/>
                                              </p:val>
                                            </p:tav>
                                            <p:tav tm="100000">
                                              <p:val>
                                                <p:strVal val="#ppt_h"/>
                                              </p:val>
                                            </p:tav>
                                          </p:tavLst>
                                        </p:anim>
                                        <p:animEffect transition="in" filter="fade">
                                          <p:cBhvr>
                                            <p:cTn id="70" dur="500"/>
                                            <p:tgtEl>
                                              <p:spTgt spid="116"/>
                                            </p:tgtEl>
                                          </p:cBhvr>
                                        </p:animEffect>
                                      </p:childTnLst>
                                    </p:cTn>
                                  </p:par>
                                </p:childTnLst>
                              </p:cTn>
                            </p:par>
                            <p:par>
                              <p:cTn id="71" fill="hold">
                                <p:stCondLst>
                                  <p:cond delay="5649"/>
                                </p:stCondLst>
                                <p:childTnLst>
                                  <p:par>
                                    <p:cTn id="72" presetID="22" presetClass="entr" presetSubtype="8" fill="hold" nodeType="afterEffect">
                                      <p:stCondLst>
                                        <p:cond delay="0"/>
                                      </p:stCondLst>
                                      <p:childTnLst>
                                        <p:set>
                                          <p:cBhvr>
                                            <p:cTn id="73" dur="1" fill="hold">
                                              <p:stCondLst>
                                                <p:cond delay="0"/>
                                              </p:stCondLst>
                                            </p:cTn>
                                            <p:tgtEl>
                                              <p:spTgt spid="84"/>
                                            </p:tgtEl>
                                            <p:attrNameLst>
                                              <p:attrName>style.visibility</p:attrName>
                                            </p:attrNameLst>
                                          </p:cBhvr>
                                          <p:to>
                                            <p:strVal val="visible"/>
                                          </p:to>
                                        </p:set>
                                        <p:animEffect transition="in" filter="wipe(left)">
                                          <p:cBhvr>
                                            <p:cTn id="7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145002" y="219936"/>
            <a:ext cx="1788430" cy="1788430"/>
            <a:chOff x="4240335" y="3008435"/>
            <a:chExt cx="3711332" cy="3711332"/>
          </a:xfrm>
        </p:grpSpPr>
        <p:sp>
          <p:nvSpPr>
            <p:cNvPr id="5" name="椭圆 4"/>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6" name="组合 5"/>
            <p:cNvGrpSpPr/>
            <p:nvPr/>
          </p:nvGrpSpPr>
          <p:grpSpPr>
            <a:xfrm>
              <a:off x="4710169" y="3478269"/>
              <a:ext cx="2771663" cy="2771663"/>
              <a:chOff x="2193191" y="1899415"/>
              <a:chExt cx="2421376" cy="2421376"/>
            </a:xfrm>
            <a:effectLst/>
          </p:grpSpPr>
          <p:sp>
            <p:nvSpPr>
              <p:cNvPr id="7" name="椭圆 6"/>
              <p:cNvSpPr/>
              <p:nvPr/>
            </p:nvSpPr>
            <p:spPr>
              <a:xfrm>
                <a:off x="2193191" y="1899415"/>
                <a:ext cx="2421376" cy="2421376"/>
              </a:xfrm>
              <a:prstGeom prst="ellipse">
                <a:avLst/>
              </a:prstGeom>
              <a:solidFill>
                <a:srgbClr val="0070C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8" name="椭圆 7"/>
              <p:cNvSpPr/>
              <p:nvPr/>
            </p:nvSpPr>
            <p:spPr>
              <a:xfrm>
                <a:off x="2345502" y="2051726"/>
                <a:ext cx="2116756" cy="2116756"/>
              </a:xfrm>
              <a:prstGeom prst="ellipse">
                <a:avLst/>
              </a:prstGeom>
              <a:solidFill>
                <a:schemeClr val="bg1">
                  <a:lumMod val="95000"/>
                </a:schemeClr>
              </a:solidFill>
              <a:ln w="50800">
                <a:noFill/>
              </a:ln>
              <a:effectLst>
                <a:outerShdw blurRad="152400" dist="76200" dir="2700000" algn="tl" rotWithShape="0">
                  <a:schemeClr val="accent3">
                    <a:lumMod val="50000"/>
                    <a:alpha val="64000"/>
                  </a:schemeClr>
                </a:outerShdw>
              </a:effectLst>
              <a:scene3d>
                <a:camera prst="orthographicFront"/>
                <a:lightRig rig="threePt" dir="t"/>
              </a:scene3d>
              <a:sp3d prstMaterial="softEdge">
                <a:bevelT w="82550" h="25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grpSp>
      </p:grpSp>
      <p:sp>
        <p:nvSpPr>
          <p:cNvPr id="15" name="文本框 14"/>
          <p:cNvSpPr txBox="1"/>
          <p:nvPr/>
        </p:nvSpPr>
        <p:spPr>
          <a:xfrm>
            <a:off x="2827575" y="902485"/>
            <a:ext cx="3179649" cy="530915"/>
          </a:xfrm>
          <a:prstGeom prst="rect">
            <a:avLst/>
          </a:prstGeom>
          <a:noFill/>
        </p:spPr>
        <p:txBody>
          <a:bodyPr wrap="square" lIns="68580" tIns="34290" rIns="68580" bIns="34290" rtlCol="0">
            <a:spAutoFit/>
          </a:bodyPr>
          <a:lstStyle/>
          <a:p>
            <a:r>
              <a:rPr lang="en-US" altLang="zh-CN" sz="3000" dirty="0">
                <a:solidFill>
                  <a:schemeClr val="tx1">
                    <a:lumMod val="65000"/>
                    <a:lumOff val="35000"/>
                  </a:schemeClr>
                </a:solidFill>
                <a:latin typeface="+mn-ea"/>
              </a:rPr>
              <a:t>CONTENTS </a:t>
            </a:r>
            <a:endParaRPr lang="zh-CN" altLang="en-US" sz="3000" dirty="0">
              <a:solidFill>
                <a:schemeClr val="tx1">
                  <a:lumMod val="65000"/>
                  <a:lumOff val="35000"/>
                </a:schemeClr>
              </a:solidFill>
              <a:latin typeface="+mn-ea"/>
            </a:endParaRPr>
          </a:p>
        </p:txBody>
      </p:sp>
      <p:sp>
        <p:nvSpPr>
          <p:cNvPr id="27" name="文本框 14"/>
          <p:cNvSpPr txBox="1"/>
          <p:nvPr/>
        </p:nvSpPr>
        <p:spPr>
          <a:xfrm>
            <a:off x="1368009" y="830698"/>
            <a:ext cx="1269334" cy="530915"/>
          </a:xfrm>
          <a:prstGeom prst="rect">
            <a:avLst/>
          </a:prstGeom>
          <a:noFill/>
        </p:spPr>
        <p:txBody>
          <a:bodyPr wrap="square" lIns="68580" tIns="34290" rIns="68580" bIns="34290" rtlCol="0">
            <a:spAutoFit/>
          </a:bodyPr>
          <a:lstStyle/>
          <a:p>
            <a:pPr algn="ctr"/>
            <a:r>
              <a:rPr lang="zh-CN" altLang="en-US" sz="3000" dirty="0">
                <a:solidFill>
                  <a:schemeClr val="tx1">
                    <a:lumMod val="65000"/>
                    <a:lumOff val="35000"/>
                  </a:schemeClr>
                </a:solidFill>
                <a:latin typeface="ITC Avant Garde Std XLt" panose="020B0302020202020204" pitchFamily="34" charset="0"/>
              </a:rPr>
              <a:t>目录</a:t>
            </a:r>
            <a:endParaRPr lang="zh-CN" altLang="en-US" sz="3000" dirty="0">
              <a:solidFill>
                <a:schemeClr val="tx1">
                  <a:lumMod val="65000"/>
                  <a:lumOff val="35000"/>
                </a:schemeClr>
              </a:solidFill>
              <a:latin typeface="ITC Avant Garde Std XLt"/>
            </a:endParaRPr>
          </a:p>
        </p:txBody>
      </p:sp>
      <p:sp>
        <p:nvSpPr>
          <p:cNvPr id="41" name="圆角矩形 40"/>
          <p:cNvSpPr/>
          <p:nvPr/>
        </p:nvSpPr>
        <p:spPr>
          <a:xfrm>
            <a:off x="2906495" y="1479387"/>
            <a:ext cx="3642223" cy="45719"/>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23" name="组合 15"/>
          <p:cNvGrpSpPr/>
          <p:nvPr/>
        </p:nvGrpSpPr>
        <p:grpSpPr bwMode="auto">
          <a:xfrm>
            <a:off x="3253551" y="1692542"/>
            <a:ext cx="3685645" cy="700298"/>
            <a:chOff x="4247964" y="2057753"/>
            <a:chExt cx="3858749" cy="733428"/>
          </a:xfrm>
        </p:grpSpPr>
        <p:sp>
          <p:nvSpPr>
            <p:cNvPr id="24" name="TextBox 6"/>
            <p:cNvSpPr txBox="1"/>
            <p:nvPr/>
          </p:nvSpPr>
          <p:spPr>
            <a:xfrm>
              <a:off x="5004131" y="2057753"/>
              <a:ext cx="2341552" cy="419039"/>
            </a:xfrm>
            <a:prstGeom prst="rect">
              <a:avLst/>
            </a:prstGeom>
            <a:noFill/>
          </p:spPr>
          <p:txBody>
            <a:bodyPr wrap="none">
              <a:spAutoFit/>
            </a:bodyPr>
            <a:lstStyle/>
            <a:p>
              <a:pPr defTabSz="914400">
                <a:defRPr/>
              </a:pPr>
              <a:r>
                <a:rPr lang="zh-CN" altLang="en-US" sz="2000" dirty="0">
                  <a:solidFill>
                    <a:srgbClr val="000000">
                      <a:lumMod val="85000"/>
                      <a:lumOff val="15000"/>
                    </a:srgbClr>
                  </a:solidFill>
                  <a:latin typeface="微软雅黑" panose="020B0503020204020204" pitchFamily="34" charset="-122"/>
                  <a:ea typeface="微软雅黑" panose="020B0503020204020204" pitchFamily="34" charset="-122"/>
                </a:rPr>
                <a:t>在此输入目录内容</a:t>
              </a:r>
              <a:endParaRPr lang="zh-CN" altLang="en-US" sz="2000" dirty="0">
                <a:solidFill>
                  <a:srgbClr val="000000">
                    <a:lumMod val="85000"/>
                    <a:lumOff val="15000"/>
                  </a:srgbClr>
                </a:solidFill>
                <a:latin typeface="微软雅黑" panose="020B0503020204020204" pitchFamily="34" charset="-122"/>
                <a:ea typeface="微软雅黑" panose="020B0503020204020204" pitchFamily="34" charset="-122"/>
              </a:endParaRPr>
            </a:p>
          </p:txBody>
        </p:sp>
        <p:sp>
          <p:nvSpPr>
            <p:cNvPr id="25" name="圆角矩形​​ 10"/>
            <p:cNvSpPr>
              <a:spLocks noChangeArrowheads="1"/>
            </p:cNvSpPr>
            <p:nvPr/>
          </p:nvSpPr>
          <p:spPr bwMode="auto">
            <a:xfrm>
              <a:off x="4247964" y="2133922"/>
              <a:ext cx="647740" cy="647441"/>
            </a:xfrm>
            <a:prstGeom prst="roundRect">
              <a:avLst>
                <a:gd name="adj" fmla="val 16667"/>
              </a:avLst>
            </a:prstGeom>
            <a:solidFill>
              <a:schemeClr val="accent2"/>
            </a:solidFill>
            <a:ln w="25400" algn="ctr">
              <a:solidFill>
                <a:srgbClr val="BFBFBF"/>
              </a:solidFill>
              <a:round/>
            </a:ln>
          </p:spPr>
          <p:txBody>
            <a:bodyPr anchor="ctr"/>
            <a:lstStyle/>
            <a:p>
              <a:pPr algn="ctr" defTabSz="914400" fontAlgn="base">
                <a:spcBef>
                  <a:spcPct val="0"/>
                </a:spcBef>
                <a:spcAft>
                  <a:spcPct val="0"/>
                </a:spcAft>
              </a:pPr>
              <a:r>
                <a:rPr lang="en-US" altLang="zh-CN" sz="3200">
                  <a:solidFill>
                    <a:srgbClr val="FFFFFF"/>
                  </a:solidFill>
                  <a:ea typeface="微软雅黑" panose="020B0503020204020204" pitchFamily="34" charset="-122"/>
                  <a:cs typeface="Arial" panose="020B0604020202020204" pitchFamily="34" charset="0"/>
                </a:rPr>
                <a:t>1</a:t>
              </a:r>
              <a:endParaRPr lang="zh-CN" altLang="en-US" sz="3200">
                <a:solidFill>
                  <a:srgbClr val="FFFFFF"/>
                </a:solidFill>
                <a:ea typeface="微软雅黑" panose="020B0503020204020204" pitchFamily="34" charset="-122"/>
                <a:cs typeface="Arial" panose="020B0604020202020204" pitchFamily="34" charset="0"/>
              </a:endParaRPr>
            </a:p>
          </p:txBody>
        </p:sp>
        <p:sp>
          <p:nvSpPr>
            <p:cNvPr id="26" name="TextBox 11"/>
            <p:cNvSpPr txBox="1"/>
            <p:nvPr/>
          </p:nvSpPr>
          <p:spPr>
            <a:xfrm>
              <a:off x="5013286" y="2501078"/>
              <a:ext cx="3093427" cy="290103"/>
            </a:xfrm>
            <a:prstGeom prst="rect">
              <a:avLst/>
            </a:prstGeom>
            <a:noFill/>
          </p:spPr>
          <p:txBody>
            <a:bodyPr wrap="none">
              <a:spAutoFit/>
            </a:bodyPr>
            <a:lstStyle/>
            <a:p>
              <a:pPr defTabSz="914400">
                <a:defRPr/>
              </a:pPr>
              <a:r>
                <a:rPr lang="zh-CN" altLang="en-US" sz="1200" dirty="0">
                  <a:solidFill>
                    <a:srgbClr val="000000">
                      <a:lumMod val="85000"/>
                      <a:lumOff val="15000"/>
                    </a:srgbClr>
                  </a:solidFill>
                  <a:latin typeface="微软雅黑" panose="020B0503020204020204" pitchFamily="34" charset="-122"/>
                  <a:ea typeface="微软雅黑" panose="020B0503020204020204" pitchFamily="34" charset="-122"/>
                </a:rPr>
                <a:t>在此录入此部分的内容及说明，简单扼要</a:t>
              </a:r>
              <a:endParaRPr lang="zh-CN" altLang="en-US" sz="1200" dirty="0">
                <a:solidFill>
                  <a:srgbClr val="000000">
                    <a:lumMod val="85000"/>
                    <a:lumOff val="15000"/>
                  </a:srgbClr>
                </a:solidFill>
                <a:latin typeface="微软雅黑" panose="020B0503020204020204" pitchFamily="34" charset="-122"/>
                <a:ea typeface="微软雅黑" panose="020B0503020204020204" pitchFamily="34" charset="-122"/>
              </a:endParaRPr>
            </a:p>
          </p:txBody>
        </p:sp>
      </p:grpSp>
      <p:grpSp>
        <p:nvGrpSpPr>
          <p:cNvPr id="42" name="组合 16"/>
          <p:cNvGrpSpPr/>
          <p:nvPr/>
        </p:nvGrpSpPr>
        <p:grpSpPr bwMode="auto">
          <a:xfrm>
            <a:off x="3249323" y="2511446"/>
            <a:ext cx="3685645" cy="700298"/>
            <a:chOff x="4247964" y="2057753"/>
            <a:chExt cx="3858749" cy="733428"/>
          </a:xfrm>
        </p:grpSpPr>
        <p:sp>
          <p:nvSpPr>
            <p:cNvPr id="43" name="TextBox 17"/>
            <p:cNvSpPr txBox="1"/>
            <p:nvPr/>
          </p:nvSpPr>
          <p:spPr>
            <a:xfrm>
              <a:off x="5004131" y="2057753"/>
              <a:ext cx="2341552" cy="419039"/>
            </a:xfrm>
            <a:prstGeom prst="rect">
              <a:avLst/>
            </a:prstGeom>
            <a:noFill/>
          </p:spPr>
          <p:txBody>
            <a:bodyPr wrap="none">
              <a:spAutoFit/>
            </a:bodyPr>
            <a:lstStyle/>
            <a:p>
              <a:pPr defTabSz="914400">
                <a:defRPr/>
              </a:pPr>
              <a:r>
                <a:rPr lang="zh-CN" altLang="en-US" sz="2000" dirty="0">
                  <a:solidFill>
                    <a:srgbClr val="000000">
                      <a:lumMod val="85000"/>
                      <a:lumOff val="15000"/>
                    </a:srgbClr>
                  </a:solidFill>
                  <a:latin typeface="微软雅黑" panose="020B0503020204020204" pitchFamily="34" charset="-122"/>
                  <a:ea typeface="微软雅黑" panose="020B0503020204020204" pitchFamily="34" charset="-122"/>
                </a:rPr>
                <a:t>在此输入目录内容</a:t>
              </a:r>
              <a:endParaRPr lang="zh-CN" altLang="en-US" sz="2000" dirty="0">
                <a:solidFill>
                  <a:srgbClr val="000000">
                    <a:lumMod val="85000"/>
                    <a:lumOff val="15000"/>
                  </a:srgbClr>
                </a:solidFill>
                <a:latin typeface="微软雅黑" panose="020B0503020204020204" pitchFamily="34" charset="-122"/>
                <a:ea typeface="微软雅黑" panose="020B0503020204020204" pitchFamily="34" charset="-122"/>
              </a:endParaRPr>
            </a:p>
          </p:txBody>
        </p:sp>
        <p:sp>
          <p:nvSpPr>
            <p:cNvPr id="44" name="圆角矩形​​ 18"/>
            <p:cNvSpPr>
              <a:spLocks noChangeArrowheads="1"/>
            </p:cNvSpPr>
            <p:nvPr/>
          </p:nvSpPr>
          <p:spPr bwMode="auto">
            <a:xfrm>
              <a:off x="4247964" y="2133922"/>
              <a:ext cx="647740" cy="647441"/>
            </a:xfrm>
            <a:prstGeom prst="roundRect">
              <a:avLst>
                <a:gd name="adj" fmla="val 16667"/>
              </a:avLst>
            </a:prstGeom>
            <a:solidFill>
              <a:schemeClr val="accent3"/>
            </a:solidFill>
            <a:ln w="25400" algn="ctr">
              <a:solidFill>
                <a:srgbClr val="BFBFBF"/>
              </a:solidFill>
              <a:round/>
            </a:ln>
          </p:spPr>
          <p:txBody>
            <a:bodyPr anchor="ctr"/>
            <a:lstStyle/>
            <a:p>
              <a:pPr algn="ctr" defTabSz="914400" fontAlgn="base">
                <a:spcBef>
                  <a:spcPct val="0"/>
                </a:spcBef>
                <a:spcAft>
                  <a:spcPct val="0"/>
                </a:spcAft>
              </a:pPr>
              <a:r>
                <a:rPr lang="en-US" altLang="zh-CN" sz="3200">
                  <a:solidFill>
                    <a:srgbClr val="FFFFFF"/>
                  </a:solidFill>
                  <a:ea typeface="微软雅黑" panose="020B0503020204020204" pitchFamily="34" charset="-122"/>
                  <a:cs typeface="Arial" panose="020B0604020202020204" pitchFamily="34" charset="0"/>
                </a:rPr>
                <a:t>2</a:t>
              </a:r>
              <a:endParaRPr lang="zh-CN" altLang="en-US" sz="3200">
                <a:solidFill>
                  <a:srgbClr val="FFFFFF"/>
                </a:solidFill>
                <a:ea typeface="微软雅黑" panose="020B0503020204020204" pitchFamily="34" charset="-122"/>
                <a:cs typeface="Arial" panose="020B0604020202020204" pitchFamily="34" charset="0"/>
              </a:endParaRPr>
            </a:p>
          </p:txBody>
        </p:sp>
        <p:sp>
          <p:nvSpPr>
            <p:cNvPr id="45" name="TextBox 19"/>
            <p:cNvSpPr txBox="1"/>
            <p:nvPr/>
          </p:nvSpPr>
          <p:spPr>
            <a:xfrm>
              <a:off x="5013286" y="2501078"/>
              <a:ext cx="3093427" cy="290103"/>
            </a:xfrm>
            <a:prstGeom prst="rect">
              <a:avLst/>
            </a:prstGeom>
            <a:noFill/>
          </p:spPr>
          <p:txBody>
            <a:bodyPr wrap="none">
              <a:spAutoFit/>
            </a:bodyPr>
            <a:lstStyle/>
            <a:p>
              <a:pPr defTabSz="914400">
                <a:defRPr/>
              </a:pPr>
              <a:r>
                <a:rPr lang="zh-CN" altLang="en-US" sz="1200" dirty="0">
                  <a:solidFill>
                    <a:srgbClr val="000000">
                      <a:lumMod val="85000"/>
                      <a:lumOff val="15000"/>
                    </a:srgbClr>
                  </a:solidFill>
                  <a:latin typeface="微软雅黑" panose="020B0503020204020204" pitchFamily="34" charset="-122"/>
                  <a:ea typeface="微软雅黑" panose="020B0503020204020204" pitchFamily="34" charset="-122"/>
                </a:rPr>
                <a:t>在此录入此部分的内容及说明，简单扼要</a:t>
              </a:r>
              <a:endParaRPr lang="zh-CN" altLang="en-US" sz="1200" dirty="0">
                <a:solidFill>
                  <a:srgbClr val="000000">
                    <a:lumMod val="85000"/>
                    <a:lumOff val="15000"/>
                  </a:srgbClr>
                </a:solidFill>
                <a:latin typeface="微软雅黑" panose="020B0503020204020204" pitchFamily="34" charset="-122"/>
                <a:ea typeface="微软雅黑" panose="020B0503020204020204" pitchFamily="34" charset="-122"/>
              </a:endParaRPr>
            </a:p>
          </p:txBody>
        </p:sp>
      </p:grpSp>
      <p:grpSp>
        <p:nvGrpSpPr>
          <p:cNvPr id="46" name="组合 20"/>
          <p:cNvGrpSpPr/>
          <p:nvPr/>
        </p:nvGrpSpPr>
        <p:grpSpPr bwMode="auto">
          <a:xfrm>
            <a:off x="3253551" y="3330350"/>
            <a:ext cx="3685645" cy="700298"/>
            <a:chOff x="4247964" y="2057753"/>
            <a:chExt cx="3858749" cy="733428"/>
          </a:xfrm>
        </p:grpSpPr>
        <p:sp>
          <p:nvSpPr>
            <p:cNvPr id="47" name="TextBox 21"/>
            <p:cNvSpPr txBox="1"/>
            <p:nvPr/>
          </p:nvSpPr>
          <p:spPr>
            <a:xfrm>
              <a:off x="5004131" y="2057753"/>
              <a:ext cx="2341552" cy="419039"/>
            </a:xfrm>
            <a:prstGeom prst="rect">
              <a:avLst/>
            </a:prstGeom>
            <a:noFill/>
          </p:spPr>
          <p:txBody>
            <a:bodyPr wrap="none">
              <a:spAutoFit/>
            </a:bodyPr>
            <a:lstStyle/>
            <a:p>
              <a:pPr defTabSz="914400">
                <a:defRPr/>
              </a:pPr>
              <a:r>
                <a:rPr lang="zh-CN" altLang="en-US" sz="2000" dirty="0">
                  <a:solidFill>
                    <a:srgbClr val="000000">
                      <a:lumMod val="85000"/>
                      <a:lumOff val="15000"/>
                    </a:srgbClr>
                  </a:solidFill>
                  <a:latin typeface="微软雅黑" panose="020B0503020204020204" pitchFamily="34" charset="-122"/>
                  <a:ea typeface="微软雅黑" panose="020B0503020204020204" pitchFamily="34" charset="-122"/>
                </a:rPr>
                <a:t>在此输入目录内容</a:t>
              </a:r>
              <a:endParaRPr lang="zh-CN" altLang="en-US" sz="2000" dirty="0">
                <a:solidFill>
                  <a:srgbClr val="000000">
                    <a:lumMod val="85000"/>
                    <a:lumOff val="15000"/>
                  </a:srgbClr>
                </a:solidFill>
                <a:latin typeface="微软雅黑" panose="020B0503020204020204" pitchFamily="34" charset="-122"/>
                <a:ea typeface="微软雅黑" panose="020B0503020204020204" pitchFamily="34" charset="-122"/>
              </a:endParaRPr>
            </a:p>
          </p:txBody>
        </p:sp>
        <p:sp>
          <p:nvSpPr>
            <p:cNvPr id="48" name="圆角矩形​​ 22"/>
            <p:cNvSpPr>
              <a:spLocks noChangeArrowheads="1"/>
            </p:cNvSpPr>
            <p:nvPr/>
          </p:nvSpPr>
          <p:spPr bwMode="auto">
            <a:xfrm>
              <a:off x="4247964" y="2133922"/>
              <a:ext cx="647740" cy="647441"/>
            </a:xfrm>
            <a:prstGeom prst="roundRect">
              <a:avLst>
                <a:gd name="adj" fmla="val 16667"/>
              </a:avLst>
            </a:prstGeom>
            <a:solidFill>
              <a:srgbClr val="0070C0"/>
            </a:solidFill>
            <a:ln w="25400" algn="ctr">
              <a:solidFill>
                <a:srgbClr val="BFBFBF"/>
              </a:solidFill>
              <a:round/>
            </a:ln>
          </p:spPr>
          <p:txBody>
            <a:bodyPr anchor="ctr"/>
            <a:lstStyle/>
            <a:p>
              <a:pPr algn="ctr" defTabSz="914400" fontAlgn="base">
                <a:spcBef>
                  <a:spcPct val="0"/>
                </a:spcBef>
                <a:spcAft>
                  <a:spcPct val="0"/>
                </a:spcAft>
              </a:pPr>
              <a:r>
                <a:rPr lang="en-US" altLang="zh-CN" sz="3200">
                  <a:solidFill>
                    <a:srgbClr val="FFFFFF"/>
                  </a:solidFill>
                  <a:ea typeface="微软雅黑" panose="020B0503020204020204" pitchFamily="34" charset="-122"/>
                  <a:cs typeface="Arial" panose="020B0604020202020204" pitchFamily="34" charset="0"/>
                </a:rPr>
                <a:t>3</a:t>
              </a:r>
              <a:endParaRPr lang="zh-CN" altLang="en-US" sz="3200">
                <a:solidFill>
                  <a:srgbClr val="FFFFFF"/>
                </a:solidFill>
                <a:ea typeface="微软雅黑" panose="020B0503020204020204" pitchFamily="34" charset="-122"/>
                <a:cs typeface="Arial" panose="020B0604020202020204" pitchFamily="34" charset="0"/>
              </a:endParaRPr>
            </a:p>
          </p:txBody>
        </p:sp>
        <p:sp>
          <p:nvSpPr>
            <p:cNvPr id="49" name="TextBox 23"/>
            <p:cNvSpPr txBox="1"/>
            <p:nvPr/>
          </p:nvSpPr>
          <p:spPr>
            <a:xfrm>
              <a:off x="5013286" y="2501078"/>
              <a:ext cx="3093427" cy="290103"/>
            </a:xfrm>
            <a:prstGeom prst="rect">
              <a:avLst/>
            </a:prstGeom>
            <a:noFill/>
          </p:spPr>
          <p:txBody>
            <a:bodyPr wrap="none">
              <a:spAutoFit/>
            </a:bodyPr>
            <a:lstStyle/>
            <a:p>
              <a:pPr defTabSz="914400">
                <a:defRPr/>
              </a:pPr>
              <a:r>
                <a:rPr lang="zh-CN" altLang="en-US" sz="1200" dirty="0">
                  <a:solidFill>
                    <a:srgbClr val="000000">
                      <a:lumMod val="85000"/>
                      <a:lumOff val="15000"/>
                    </a:srgbClr>
                  </a:solidFill>
                  <a:latin typeface="微软雅黑" panose="020B0503020204020204" pitchFamily="34" charset="-122"/>
                  <a:ea typeface="微软雅黑" panose="020B0503020204020204" pitchFamily="34" charset="-122"/>
                </a:rPr>
                <a:t>在此录入此部分的内容及说明，简单扼要</a:t>
              </a:r>
              <a:endParaRPr lang="zh-CN" altLang="en-US" sz="1200" dirty="0">
                <a:solidFill>
                  <a:srgbClr val="000000">
                    <a:lumMod val="85000"/>
                    <a:lumOff val="15000"/>
                  </a:srgbClr>
                </a:solidFill>
                <a:latin typeface="微软雅黑" panose="020B0503020204020204" pitchFamily="34" charset="-122"/>
                <a:ea typeface="微软雅黑" panose="020B0503020204020204" pitchFamily="34" charset="-122"/>
              </a:endParaRPr>
            </a:p>
          </p:txBody>
        </p:sp>
      </p:grpSp>
      <p:grpSp>
        <p:nvGrpSpPr>
          <p:cNvPr id="50" name="组合 24"/>
          <p:cNvGrpSpPr/>
          <p:nvPr/>
        </p:nvGrpSpPr>
        <p:grpSpPr bwMode="auto">
          <a:xfrm>
            <a:off x="3240849" y="4149254"/>
            <a:ext cx="3685645" cy="698549"/>
            <a:chOff x="4247964" y="2057753"/>
            <a:chExt cx="3858749" cy="733452"/>
          </a:xfrm>
        </p:grpSpPr>
        <p:sp>
          <p:nvSpPr>
            <p:cNvPr id="51" name="TextBox 25"/>
            <p:cNvSpPr txBox="1"/>
            <p:nvPr/>
          </p:nvSpPr>
          <p:spPr>
            <a:xfrm>
              <a:off x="5004131" y="2057753"/>
              <a:ext cx="2341552" cy="420102"/>
            </a:xfrm>
            <a:prstGeom prst="rect">
              <a:avLst/>
            </a:prstGeom>
            <a:noFill/>
          </p:spPr>
          <p:txBody>
            <a:bodyPr wrap="none">
              <a:spAutoFit/>
            </a:bodyPr>
            <a:lstStyle/>
            <a:p>
              <a:pPr defTabSz="914400">
                <a:defRPr/>
              </a:pPr>
              <a:r>
                <a:rPr lang="zh-CN" altLang="en-US" sz="2000" dirty="0">
                  <a:solidFill>
                    <a:srgbClr val="000000">
                      <a:lumMod val="85000"/>
                      <a:lumOff val="15000"/>
                    </a:srgbClr>
                  </a:solidFill>
                  <a:latin typeface="微软雅黑" panose="020B0503020204020204" pitchFamily="34" charset="-122"/>
                  <a:ea typeface="微软雅黑" panose="020B0503020204020204" pitchFamily="34" charset="-122"/>
                </a:rPr>
                <a:t>在此输入目录内容</a:t>
              </a:r>
              <a:endParaRPr lang="zh-CN" altLang="en-US" sz="2000" dirty="0">
                <a:solidFill>
                  <a:srgbClr val="000000">
                    <a:lumMod val="85000"/>
                    <a:lumOff val="15000"/>
                  </a:srgbClr>
                </a:solidFill>
                <a:latin typeface="微软雅黑" panose="020B0503020204020204" pitchFamily="34" charset="-122"/>
                <a:ea typeface="微软雅黑" panose="020B0503020204020204" pitchFamily="34" charset="-122"/>
              </a:endParaRPr>
            </a:p>
          </p:txBody>
        </p:sp>
        <p:sp>
          <p:nvSpPr>
            <p:cNvPr id="52" name="圆角矩形​​ 26"/>
            <p:cNvSpPr>
              <a:spLocks noChangeArrowheads="1"/>
            </p:cNvSpPr>
            <p:nvPr/>
          </p:nvSpPr>
          <p:spPr bwMode="auto">
            <a:xfrm>
              <a:off x="4247964" y="2132499"/>
              <a:ext cx="647740" cy="648864"/>
            </a:xfrm>
            <a:prstGeom prst="roundRect">
              <a:avLst>
                <a:gd name="adj" fmla="val 16667"/>
              </a:avLst>
            </a:prstGeom>
            <a:solidFill>
              <a:schemeClr val="accent4"/>
            </a:solidFill>
            <a:ln w="25400" algn="ctr">
              <a:solidFill>
                <a:srgbClr val="BFBFBF"/>
              </a:solidFill>
              <a:round/>
            </a:ln>
          </p:spPr>
          <p:txBody>
            <a:bodyPr anchor="ctr"/>
            <a:lstStyle/>
            <a:p>
              <a:pPr algn="ctr" defTabSz="914400" fontAlgn="base">
                <a:spcBef>
                  <a:spcPct val="0"/>
                </a:spcBef>
                <a:spcAft>
                  <a:spcPct val="0"/>
                </a:spcAft>
              </a:pPr>
              <a:r>
                <a:rPr lang="en-US" altLang="zh-CN" sz="3200">
                  <a:solidFill>
                    <a:srgbClr val="FFFFFF"/>
                  </a:solidFill>
                  <a:ea typeface="微软雅黑" panose="020B0503020204020204" pitchFamily="34" charset="-122"/>
                  <a:cs typeface="Arial" panose="020B0604020202020204" pitchFamily="34" charset="0"/>
                </a:rPr>
                <a:t>4</a:t>
              </a:r>
              <a:endParaRPr lang="zh-CN" altLang="en-US" sz="3200">
                <a:solidFill>
                  <a:srgbClr val="FFFFFF"/>
                </a:solidFill>
                <a:ea typeface="微软雅黑" panose="020B0503020204020204" pitchFamily="34" charset="-122"/>
                <a:cs typeface="Arial" panose="020B0604020202020204" pitchFamily="34" charset="0"/>
              </a:endParaRPr>
            </a:p>
          </p:txBody>
        </p:sp>
        <p:sp>
          <p:nvSpPr>
            <p:cNvPr id="53" name="TextBox 27"/>
            <p:cNvSpPr txBox="1"/>
            <p:nvPr/>
          </p:nvSpPr>
          <p:spPr>
            <a:xfrm>
              <a:off x="5013286" y="2500366"/>
              <a:ext cx="3093427" cy="290839"/>
            </a:xfrm>
            <a:prstGeom prst="rect">
              <a:avLst/>
            </a:prstGeom>
            <a:noFill/>
          </p:spPr>
          <p:txBody>
            <a:bodyPr wrap="none">
              <a:spAutoFit/>
            </a:bodyPr>
            <a:lstStyle/>
            <a:p>
              <a:pPr defTabSz="914400">
                <a:defRPr/>
              </a:pPr>
              <a:r>
                <a:rPr lang="zh-CN" altLang="en-US" sz="1200" dirty="0">
                  <a:solidFill>
                    <a:srgbClr val="000000">
                      <a:lumMod val="85000"/>
                      <a:lumOff val="15000"/>
                    </a:srgbClr>
                  </a:solidFill>
                  <a:latin typeface="微软雅黑" panose="020B0503020204020204" pitchFamily="34" charset="-122"/>
                  <a:ea typeface="微软雅黑" panose="020B0503020204020204" pitchFamily="34" charset="-122"/>
                </a:rPr>
                <a:t>在此录入此部分的内容及说明，简单扼要</a:t>
              </a:r>
              <a:endParaRPr lang="zh-CN" altLang="en-US" sz="1200" dirty="0">
                <a:solidFill>
                  <a:srgbClr val="000000">
                    <a:lumMod val="85000"/>
                    <a:lumOff val="15000"/>
                  </a:srgb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grpId="0" nodeType="withEffect">
                                  <p:stCondLst>
                                    <p:cond delay="0"/>
                                  </p:stCondLst>
                                  <p:iterate type="lt">
                                    <p:tmPct val="10000"/>
                                  </p:iterate>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par>
                          <p:cTn id="18" fill="hold">
                            <p:stCondLst>
                              <p:cond delay="0"/>
                            </p:stCondLst>
                            <p:childTnLst>
                              <p:par>
                                <p:cTn id="19" presetID="2" presetClass="entr" presetSubtype="2"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1+#ppt_w/2"/>
                                          </p:val>
                                        </p:tav>
                                        <p:tav tm="100000">
                                          <p:val>
                                            <p:strVal val="#ppt_x"/>
                                          </p:val>
                                        </p:tav>
                                      </p:tavLst>
                                    </p:anim>
                                    <p:anim calcmode="lin" valueType="num">
                                      <p:cBhvr additive="base">
                                        <p:cTn id="22" dur="500" fill="hold"/>
                                        <p:tgtEl>
                                          <p:spTgt spid="23"/>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2" presetClass="entr" presetSubtype="2" fill="hold" nodeType="after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additive="base">
                                        <p:cTn id="26" dur="500" fill="hold"/>
                                        <p:tgtEl>
                                          <p:spTgt spid="42"/>
                                        </p:tgtEl>
                                        <p:attrNameLst>
                                          <p:attrName>ppt_x</p:attrName>
                                        </p:attrNameLst>
                                      </p:cBhvr>
                                      <p:tavLst>
                                        <p:tav tm="0">
                                          <p:val>
                                            <p:strVal val="1+#ppt_w/2"/>
                                          </p:val>
                                        </p:tav>
                                        <p:tav tm="100000">
                                          <p:val>
                                            <p:strVal val="#ppt_x"/>
                                          </p:val>
                                        </p:tav>
                                      </p:tavLst>
                                    </p:anim>
                                    <p:anim calcmode="lin" valueType="num">
                                      <p:cBhvr additive="base">
                                        <p:cTn id="27" dur="500" fill="hold"/>
                                        <p:tgtEl>
                                          <p:spTgt spid="42"/>
                                        </p:tgtEl>
                                        <p:attrNameLst>
                                          <p:attrName>ppt_y</p:attrName>
                                        </p:attrNameLst>
                                      </p:cBhvr>
                                      <p:tavLst>
                                        <p:tav tm="0">
                                          <p:val>
                                            <p:strVal val="#ppt_y"/>
                                          </p:val>
                                        </p:tav>
                                        <p:tav tm="100000">
                                          <p:val>
                                            <p:strVal val="#ppt_y"/>
                                          </p:val>
                                        </p:tav>
                                      </p:tavLst>
                                    </p:anim>
                                  </p:childTnLst>
                                </p:cTn>
                              </p:par>
                            </p:childTnLst>
                          </p:cTn>
                        </p:par>
                        <p:par>
                          <p:cTn id="28" fill="hold">
                            <p:stCondLst>
                              <p:cond delay="1000"/>
                            </p:stCondLst>
                            <p:childTnLst>
                              <p:par>
                                <p:cTn id="29" presetID="2" presetClass="entr" presetSubtype="2"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1+#ppt_w/2"/>
                                          </p:val>
                                        </p:tav>
                                        <p:tav tm="100000">
                                          <p:val>
                                            <p:strVal val="#ppt_x"/>
                                          </p:val>
                                        </p:tav>
                                      </p:tavLst>
                                    </p:anim>
                                    <p:anim calcmode="lin" valueType="num">
                                      <p:cBhvr additive="base">
                                        <p:cTn id="32" dur="500" fill="hold"/>
                                        <p:tgtEl>
                                          <p:spTgt spid="46"/>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 calcmode="lin" valueType="num">
                                      <p:cBhvr additive="base">
                                        <p:cTn id="36" dur="500" fill="hold"/>
                                        <p:tgtEl>
                                          <p:spTgt spid="50"/>
                                        </p:tgtEl>
                                        <p:attrNameLst>
                                          <p:attrName>ppt_x</p:attrName>
                                        </p:attrNameLst>
                                      </p:cBhvr>
                                      <p:tavLst>
                                        <p:tav tm="0">
                                          <p:val>
                                            <p:strVal val="1+#ppt_w/2"/>
                                          </p:val>
                                        </p:tav>
                                        <p:tav tm="100000">
                                          <p:val>
                                            <p:strVal val="#ppt_x"/>
                                          </p:val>
                                        </p:tav>
                                      </p:tavLst>
                                    </p:anim>
                                    <p:anim calcmode="lin" valueType="num">
                                      <p:cBhvr additive="base">
                                        <p:cTn id="37"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7" grpId="0"/>
      <p:bldP spid="4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sp>
        <p:nvSpPr>
          <p:cNvPr id="3" name="Shape 2012"/>
          <p:cNvSpPr/>
          <p:nvPr/>
        </p:nvSpPr>
        <p:spPr>
          <a:xfrm>
            <a:off x="5291568" y="1431335"/>
            <a:ext cx="2671029" cy="1264960"/>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4" name="Shape 2013"/>
          <p:cNvSpPr/>
          <p:nvPr/>
        </p:nvSpPr>
        <p:spPr>
          <a:xfrm>
            <a:off x="5291568" y="2879192"/>
            <a:ext cx="2671029" cy="1263620"/>
          </a:xfrm>
          <a:prstGeom prst="roundRect">
            <a:avLst>
              <a:gd name="adj" fmla="val 6925"/>
            </a:avLst>
          </a:prstGeom>
          <a:noFill/>
          <a:ln w="12700">
            <a:solidFill>
              <a:srgbClr val="A6AAA9"/>
            </a:solidFill>
            <a:miter lim="400000"/>
          </a:ln>
        </p:spPr>
        <p:txBody>
          <a:bodyPr lIns="14288" tIns="14288" rIns="14288" bIns="14288" anchor="ctr"/>
          <a:lstStyle/>
          <a:p>
            <a:pPr lvl="0"/>
            <a:endParaRPr sz="1300"/>
          </a:p>
        </p:txBody>
      </p:sp>
      <p:sp>
        <p:nvSpPr>
          <p:cNvPr id="6" name="Shape 2014"/>
          <p:cNvSpPr/>
          <p:nvPr/>
        </p:nvSpPr>
        <p:spPr>
          <a:xfrm>
            <a:off x="1186463" y="2878522"/>
            <a:ext cx="2671029" cy="1264959"/>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7" name="Shape 2015"/>
          <p:cNvSpPr/>
          <p:nvPr/>
        </p:nvSpPr>
        <p:spPr>
          <a:xfrm>
            <a:off x="1186463" y="1431335"/>
            <a:ext cx="2671029" cy="1264960"/>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9" name="Shape 2021"/>
          <p:cNvSpPr/>
          <p:nvPr/>
        </p:nvSpPr>
        <p:spPr>
          <a:xfrm>
            <a:off x="1747495" y="1851670"/>
            <a:ext cx="1741450" cy="382439"/>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Shape 2022"/>
          <p:cNvSpPr/>
          <p:nvPr/>
        </p:nvSpPr>
        <p:spPr>
          <a:xfrm>
            <a:off x="1741649" y="1537860"/>
            <a:ext cx="1401999" cy="301211"/>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Shape 2023"/>
          <p:cNvSpPr/>
          <p:nvPr/>
        </p:nvSpPr>
        <p:spPr>
          <a:xfrm>
            <a:off x="1747495" y="3304099"/>
            <a:ext cx="1741450" cy="364164"/>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Shape 2024"/>
          <p:cNvSpPr/>
          <p:nvPr/>
        </p:nvSpPr>
        <p:spPr>
          <a:xfrm>
            <a:off x="1741649" y="3011260"/>
            <a:ext cx="1401999" cy="301211"/>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Shape 2025"/>
          <p:cNvSpPr/>
          <p:nvPr/>
        </p:nvSpPr>
        <p:spPr>
          <a:xfrm>
            <a:off x="5654872" y="1851670"/>
            <a:ext cx="1734500" cy="382439"/>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Shape 2026"/>
          <p:cNvSpPr/>
          <p:nvPr/>
        </p:nvSpPr>
        <p:spPr>
          <a:xfrm>
            <a:off x="5987765" y="1537860"/>
            <a:ext cx="1401999" cy="301211"/>
          </a:xfrm>
          <a:prstGeom prst="rect">
            <a:avLst/>
          </a:prstGeom>
          <a:ln w="12700">
            <a:miter lim="400000"/>
          </a:ln>
        </p:spPr>
        <p:txBody>
          <a:bodyPr lIns="0" tIns="0" rIns="0" bIns="0" anchor="ctr"/>
          <a:lstStyle>
            <a:lvl1pPr algn="r">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Shape 2027"/>
          <p:cNvSpPr/>
          <p:nvPr/>
        </p:nvSpPr>
        <p:spPr>
          <a:xfrm>
            <a:off x="5654873" y="3304101"/>
            <a:ext cx="1734500" cy="364163"/>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Shape 2028"/>
          <p:cNvSpPr/>
          <p:nvPr/>
        </p:nvSpPr>
        <p:spPr>
          <a:xfrm>
            <a:off x="5987765" y="3011260"/>
            <a:ext cx="1401999" cy="301211"/>
          </a:xfrm>
          <a:prstGeom prst="rect">
            <a:avLst/>
          </a:prstGeom>
          <a:ln w="12700">
            <a:miter lim="400000"/>
          </a:ln>
        </p:spPr>
        <p:txBody>
          <a:bodyPr lIns="0" tIns="0" rIns="0" bIns="0" anchor="ctr"/>
          <a:lstStyle>
            <a:lvl1pPr algn="r">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7" name="组合 56"/>
          <p:cNvGrpSpPr/>
          <p:nvPr/>
        </p:nvGrpSpPr>
        <p:grpSpPr>
          <a:xfrm>
            <a:off x="3488945" y="1702369"/>
            <a:ext cx="2176351" cy="2176351"/>
            <a:chOff x="2193191" y="1899415"/>
            <a:chExt cx="2421376" cy="2421376"/>
          </a:xfrm>
          <a:effectLst/>
        </p:grpSpPr>
        <p:sp>
          <p:nvSpPr>
            <p:cNvPr id="58" name="椭圆 57"/>
            <p:cNvSpPr/>
            <p:nvPr/>
          </p:nvSpPr>
          <p:spPr>
            <a:xfrm>
              <a:off x="2193191" y="1899415"/>
              <a:ext cx="2421376" cy="2421376"/>
            </a:xfrm>
            <a:prstGeom prst="ellipse">
              <a:avLst/>
            </a:prstGeom>
            <a:solidFill>
              <a:srgbClr val="0070C0"/>
            </a:solidFill>
            <a:ln w="31750">
              <a:gradFill flip="none" rotWithShape="1">
                <a:gsLst>
                  <a:gs pos="0">
                    <a:schemeClr val="bg1">
                      <a:lumMod val="6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59" name="八边形 58"/>
            <p:cNvSpPr/>
            <p:nvPr/>
          </p:nvSpPr>
          <p:spPr>
            <a:xfrm>
              <a:off x="2345502" y="2051726"/>
              <a:ext cx="2116756" cy="2116756"/>
            </a:xfrm>
            <a:prstGeom prst="octagon">
              <a:avLst/>
            </a:prstGeom>
            <a:solidFill>
              <a:schemeClr val="bg1">
                <a:lumMod val="95000"/>
              </a:schemeClr>
            </a:solidFill>
            <a:ln w="50800">
              <a:noFill/>
            </a:ln>
            <a:effectLst>
              <a:outerShdw blurRad="165100" dist="88900" dir="2700000" algn="tl" rotWithShape="0">
                <a:schemeClr val="accent3">
                  <a:lumMod val="50000"/>
                  <a:alpha val="64000"/>
                </a:schemeClr>
              </a:outerShdw>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sp>
        <p:nvSpPr>
          <p:cNvPr id="60" name="矩形 59"/>
          <p:cNvSpPr/>
          <p:nvPr/>
        </p:nvSpPr>
        <p:spPr>
          <a:xfrm>
            <a:off x="3736467" y="2423166"/>
            <a:ext cx="1630868" cy="707886"/>
          </a:xfrm>
          <a:prstGeom prst="rect">
            <a:avLst/>
          </a:prstGeom>
        </p:spPr>
        <p:txBody>
          <a:bodyPr wrap="square">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年度工作</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内容概述</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1" name="组合 60"/>
          <p:cNvGrpSpPr/>
          <p:nvPr/>
        </p:nvGrpSpPr>
        <p:grpSpPr>
          <a:xfrm>
            <a:off x="618867" y="1527304"/>
            <a:ext cx="1139838" cy="1139838"/>
            <a:chOff x="4184106" y="2952206"/>
            <a:chExt cx="3823790" cy="3823790"/>
          </a:xfrm>
        </p:grpSpPr>
        <p:sp>
          <p:nvSpPr>
            <p:cNvPr id="62" name="椭圆 61"/>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nvGrpSpPr>
            <p:cNvPr id="63" name="组合 62"/>
            <p:cNvGrpSpPr/>
            <p:nvPr/>
          </p:nvGrpSpPr>
          <p:grpSpPr>
            <a:xfrm>
              <a:off x="4710169" y="3478269"/>
              <a:ext cx="2771663" cy="2771663"/>
              <a:chOff x="2193191" y="1899415"/>
              <a:chExt cx="2421376" cy="2421376"/>
            </a:xfrm>
            <a:effectLst/>
          </p:grpSpPr>
          <p:sp>
            <p:nvSpPr>
              <p:cNvPr id="64" name="椭圆 63"/>
              <p:cNvSpPr/>
              <p:nvPr/>
            </p:nvSpPr>
            <p:spPr>
              <a:xfrm>
                <a:off x="2193191" y="1899415"/>
                <a:ext cx="2421376" cy="2421376"/>
              </a:xfrm>
              <a:prstGeom prst="ellipse">
                <a:avLst/>
              </a:pr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sp>
            <p:nvSpPr>
              <p:cNvPr id="65" name="椭圆 64"/>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grpSp>
      <p:grpSp>
        <p:nvGrpSpPr>
          <p:cNvPr id="66" name="组合 65"/>
          <p:cNvGrpSpPr/>
          <p:nvPr/>
        </p:nvGrpSpPr>
        <p:grpSpPr>
          <a:xfrm>
            <a:off x="612144" y="2926877"/>
            <a:ext cx="1139838" cy="1139838"/>
            <a:chOff x="4184106" y="2952206"/>
            <a:chExt cx="3823790" cy="3823790"/>
          </a:xfrm>
        </p:grpSpPr>
        <p:sp>
          <p:nvSpPr>
            <p:cNvPr id="67" name="椭圆 66"/>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nvGrpSpPr>
            <p:cNvPr id="68" name="组合 67"/>
            <p:cNvGrpSpPr/>
            <p:nvPr/>
          </p:nvGrpSpPr>
          <p:grpSpPr>
            <a:xfrm>
              <a:off x="4710169" y="3478269"/>
              <a:ext cx="2771663" cy="2771663"/>
              <a:chOff x="2193191" y="1899415"/>
              <a:chExt cx="2421376" cy="2421376"/>
            </a:xfrm>
            <a:effectLst/>
          </p:grpSpPr>
          <p:sp>
            <p:nvSpPr>
              <p:cNvPr id="69" name="椭圆 68"/>
              <p:cNvSpPr/>
              <p:nvPr/>
            </p:nvSpPr>
            <p:spPr>
              <a:xfrm>
                <a:off x="2193191" y="1899415"/>
                <a:ext cx="2421376" cy="2421376"/>
              </a:xfrm>
              <a:prstGeom prst="ellipse">
                <a:avLst/>
              </a:prstGeom>
              <a:solidFill>
                <a:srgbClr val="595959"/>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sp>
            <p:nvSpPr>
              <p:cNvPr id="70" name="椭圆 69"/>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2">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grpSp>
      <p:grpSp>
        <p:nvGrpSpPr>
          <p:cNvPr id="71" name="组合 70"/>
          <p:cNvGrpSpPr/>
          <p:nvPr/>
        </p:nvGrpSpPr>
        <p:grpSpPr>
          <a:xfrm>
            <a:off x="7387113" y="1513856"/>
            <a:ext cx="1139838" cy="1139838"/>
            <a:chOff x="4184106" y="2952206"/>
            <a:chExt cx="3823790" cy="3823790"/>
          </a:xfrm>
        </p:grpSpPr>
        <p:sp>
          <p:nvSpPr>
            <p:cNvPr id="72" name="椭圆 71"/>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nvGrpSpPr>
            <p:cNvPr id="73" name="组合 72"/>
            <p:cNvGrpSpPr/>
            <p:nvPr/>
          </p:nvGrpSpPr>
          <p:grpSpPr>
            <a:xfrm>
              <a:off x="4710169" y="3478269"/>
              <a:ext cx="2771663" cy="2771663"/>
              <a:chOff x="2193191" y="1899415"/>
              <a:chExt cx="2421376" cy="2421376"/>
            </a:xfrm>
            <a:effectLst/>
          </p:grpSpPr>
          <p:sp>
            <p:nvSpPr>
              <p:cNvPr id="74" name="椭圆 73"/>
              <p:cNvSpPr/>
              <p:nvPr/>
            </p:nvSpPr>
            <p:spPr>
              <a:xfrm>
                <a:off x="2193191" y="1899415"/>
                <a:ext cx="2421376" cy="2421376"/>
              </a:xfrm>
              <a:prstGeom prst="ellipse">
                <a:avLst/>
              </a:prstGeom>
              <a:solidFill>
                <a:srgbClr val="0070C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sp>
            <p:nvSpPr>
              <p:cNvPr id="75" name="椭圆 74"/>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3">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grpSp>
      <p:grpSp>
        <p:nvGrpSpPr>
          <p:cNvPr id="76" name="组合 75"/>
          <p:cNvGrpSpPr/>
          <p:nvPr/>
        </p:nvGrpSpPr>
        <p:grpSpPr>
          <a:xfrm>
            <a:off x="7385954" y="2947808"/>
            <a:ext cx="1139838" cy="1139838"/>
            <a:chOff x="4184106" y="2952206"/>
            <a:chExt cx="3823790" cy="3823790"/>
          </a:xfrm>
        </p:grpSpPr>
        <p:sp>
          <p:nvSpPr>
            <p:cNvPr id="77" name="椭圆 76"/>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nvGrpSpPr>
            <p:cNvPr id="78" name="组合 77"/>
            <p:cNvGrpSpPr/>
            <p:nvPr/>
          </p:nvGrpSpPr>
          <p:grpSpPr>
            <a:xfrm>
              <a:off x="4710167" y="3478267"/>
              <a:ext cx="2771663" cy="2771663"/>
              <a:chOff x="2193190" y="1899413"/>
              <a:chExt cx="2421376" cy="2421376"/>
            </a:xfrm>
            <a:effectLst/>
          </p:grpSpPr>
          <p:sp>
            <p:nvSpPr>
              <p:cNvPr id="79" name="椭圆 78"/>
              <p:cNvSpPr/>
              <p:nvPr/>
            </p:nvSpPr>
            <p:spPr>
              <a:xfrm>
                <a:off x="2193190" y="1899413"/>
                <a:ext cx="2421376" cy="2421376"/>
              </a:xfrm>
              <a:prstGeom prst="ellipse">
                <a:avLst/>
              </a:prstGeom>
              <a:solidFill>
                <a:schemeClr val="accent4"/>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4">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sp>
            <p:nvSpPr>
              <p:cNvPr id="80" name="椭圆 79"/>
              <p:cNvSpPr/>
              <p:nvPr/>
            </p:nvSpPr>
            <p:spPr>
              <a:xfrm>
                <a:off x="2386802" y="2093027"/>
                <a:ext cx="2034160" cy="2034159"/>
              </a:xfrm>
              <a:prstGeom prst="ellipse">
                <a:avLst/>
              </a:prstGeom>
              <a:solidFill>
                <a:schemeClr val="bg1">
                  <a:lumMod val="95000"/>
                </a:schemeClr>
              </a:solidFill>
              <a:ln w="50800">
                <a:noFill/>
              </a:ln>
              <a:effectLst>
                <a:outerShdw blurRad="76200" dist="38100" dir="2700000" algn="tl" rotWithShape="0">
                  <a:schemeClr val="accent4">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100">
                  <a:solidFill>
                    <a:srgbClr val="FFFFFF"/>
                  </a:solidFill>
                  <a:latin typeface="Calibri" panose="020F0502020204030204"/>
                  <a:ea typeface="宋体" panose="02010600030101010101" pitchFamily="2" charset="-122"/>
                </a:endParaRPr>
              </a:p>
            </p:txBody>
          </p:sp>
        </p:grpSp>
      </p:grpSp>
      <p:sp>
        <p:nvSpPr>
          <p:cNvPr id="81" name="TextBox 80"/>
          <p:cNvSpPr txBox="1"/>
          <p:nvPr/>
        </p:nvSpPr>
        <p:spPr>
          <a:xfrm>
            <a:off x="840749" y="1855873"/>
            <a:ext cx="696074" cy="482700"/>
          </a:xfrm>
          <a:prstGeom prst="rect">
            <a:avLst/>
          </a:prstGeom>
          <a:noFill/>
        </p:spPr>
        <p:txBody>
          <a:bodyPr wrap="square" lIns="112274" tIns="56136" rIns="112274" bIns="56136" rtlCol="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关键字</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2" name="TextBox 81"/>
          <p:cNvSpPr txBox="1"/>
          <p:nvPr/>
        </p:nvSpPr>
        <p:spPr>
          <a:xfrm>
            <a:off x="834026" y="3255446"/>
            <a:ext cx="696074" cy="482700"/>
          </a:xfrm>
          <a:prstGeom prst="rect">
            <a:avLst/>
          </a:prstGeom>
          <a:noFill/>
        </p:spPr>
        <p:txBody>
          <a:bodyPr wrap="square" lIns="112274" tIns="56136" rIns="112274" bIns="56136" rtlCol="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关键字</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TextBox 82"/>
          <p:cNvSpPr txBox="1"/>
          <p:nvPr/>
        </p:nvSpPr>
        <p:spPr>
          <a:xfrm>
            <a:off x="7608995" y="1842425"/>
            <a:ext cx="696074" cy="482700"/>
          </a:xfrm>
          <a:prstGeom prst="rect">
            <a:avLst/>
          </a:prstGeom>
          <a:noFill/>
        </p:spPr>
        <p:txBody>
          <a:bodyPr wrap="square" lIns="112274" tIns="56136" rIns="112274" bIns="56136" rtlCol="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关键字</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4" name="TextBox 83"/>
          <p:cNvSpPr txBox="1"/>
          <p:nvPr/>
        </p:nvSpPr>
        <p:spPr>
          <a:xfrm>
            <a:off x="7607836" y="3276377"/>
            <a:ext cx="696074" cy="482700"/>
          </a:xfrm>
          <a:prstGeom prst="rect">
            <a:avLst/>
          </a:prstGeom>
          <a:noFill/>
        </p:spPr>
        <p:txBody>
          <a:bodyPr wrap="square" lIns="112274" tIns="56136" rIns="112274" bIns="56136" rtlCol="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关键字</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heel(1)">
                                      <p:cBhvr>
                                        <p:cTn id="7" dur="500"/>
                                        <p:tgtEl>
                                          <p:spTgt spid="5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500"/>
                                        <p:tgtEl>
                                          <p:spTgt spid="6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 calcmode="lin" valueType="num">
                                      <p:cBhvr>
                                        <p:cTn id="21" dur="500" fill="hold"/>
                                        <p:tgtEl>
                                          <p:spTgt spid="61"/>
                                        </p:tgtEl>
                                        <p:attrNameLst>
                                          <p:attrName>ppt_w</p:attrName>
                                        </p:attrNameLst>
                                      </p:cBhvr>
                                      <p:tavLst>
                                        <p:tav tm="0">
                                          <p:val>
                                            <p:fltVal val="0"/>
                                          </p:val>
                                        </p:tav>
                                        <p:tav tm="100000">
                                          <p:val>
                                            <p:strVal val="#ppt_w"/>
                                          </p:val>
                                        </p:tav>
                                      </p:tavLst>
                                    </p:anim>
                                    <p:anim calcmode="lin" valueType="num">
                                      <p:cBhvr>
                                        <p:cTn id="22" dur="500" fill="hold"/>
                                        <p:tgtEl>
                                          <p:spTgt spid="61"/>
                                        </p:tgtEl>
                                        <p:attrNameLst>
                                          <p:attrName>ppt_h</p:attrName>
                                        </p:attrNameLst>
                                      </p:cBhvr>
                                      <p:tavLst>
                                        <p:tav tm="0">
                                          <p:val>
                                            <p:fltVal val="0"/>
                                          </p:val>
                                        </p:tav>
                                        <p:tav tm="100000">
                                          <p:val>
                                            <p:strVal val="#ppt_h"/>
                                          </p:val>
                                        </p:tav>
                                      </p:tavLst>
                                    </p:anim>
                                    <p:animEffect transition="in" filter="fade">
                                      <p:cBhvr>
                                        <p:cTn id="23" dur="500"/>
                                        <p:tgtEl>
                                          <p:spTgt spid="6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p:cTn id="26" dur="500" fill="hold"/>
                                        <p:tgtEl>
                                          <p:spTgt spid="81"/>
                                        </p:tgtEl>
                                        <p:attrNameLst>
                                          <p:attrName>ppt_w</p:attrName>
                                        </p:attrNameLst>
                                      </p:cBhvr>
                                      <p:tavLst>
                                        <p:tav tm="0">
                                          <p:val>
                                            <p:fltVal val="0"/>
                                          </p:val>
                                        </p:tav>
                                        <p:tav tm="100000">
                                          <p:val>
                                            <p:strVal val="#ppt_w"/>
                                          </p:val>
                                        </p:tav>
                                      </p:tavLst>
                                    </p:anim>
                                    <p:anim calcmode="lin" valueType="num">
                                      <p:cBhvr>
                                        <p:cTn id="27" dur="500" fill="hold"/>
                                        <p:tgtEl>
                                          <p:spTgt spid="81"/>
                                        </p:tgtEl>
                                        <p:attrNameLst>
                                          <p:attrName>ppt_h</p:attrName>
                                        </p:attrNameLst>
                                      </p:cBhvr>
                                      <p:tavLst>
                                        <p:tav tm="0">
                                          <p:val>
                                            <p:fltVal val="0"/>
                                          </p:val>
                                        </p:tav>
                                        <p:tav tm="100000">
                                          <p:val>
                                            <p:strVal val="#ppt_h"/>
                                          </p:val>
                                        </p:tav>
                                      </p:tavLst>
                                    </p:anim>
                                    <p:animEffect transition="in" filter="fade">
                                      <p:cBhvr>
                                        <p:cTn id="28" dur="500"/>
                                        <p:tgtEl>
                                          <p:spTgt spid="81"/>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 calcmode="lin" valueType="num">
                                      <p:cBhvr>
                                        <p:cTn id="45" dur="500" fill="hold"/>
                                        <p:tgtEl>
                                          <p:spTgt spid="66"/>
                                        </p:tgtEl>
                                        <p:attrNameLst>
                                          <p:attrName>ppt_w</p:attrName>
                                        </p:attrNameLst>
                                      </p:cBhvr>
                                      <p:tavLst>
                                        <p:tav tm="0">
                                          <p:val>
                                            <p:fltVal val="0"/>
                                          </p:val>
                                        </p:tav>
                                        <p:tav tm="100000">
                                          <p:val>
                                            <p:strVal val="#ppt_w"/>
                                          </p:val>
                                        </p:tav>
                                      </p:tavLst>
                                    </p:anim>
                                    <p:anim calcmode="lin" valueType="num">
                                      <p:cBhvr>
                                        <p:cTn id="46" dur="500" fill="hold"/>
                                        <p:tgtEl>
                                          <p:spTgt spid="66"/>
                                        </p:tgtEl>
                                        <p:attrNameLst>
                                          <p:attrName>ppt_h</p:attrName>
                                        </p:attrNameLst>
                                      </p:cBhvr>
                                      <p:tavLst>
                                        <p:tav tm="0">
                                          <p:val>
                                            <p:fltVal val="0"/>
                                          </p:val>
                                        </p:tav>
                                        <p:tav tm="100000">
                                          <p:val>
                                            <p:strVal val="#ppt_h"/>
                                          </p:val>
                                        </p:tav>
                                      </p:tavLst>
                                    </p:anim>
                                    <p:animEffect transition="in" filter="fade">
                                      <p:cBhvr>
                                        <p:cTn id="47" dur="500"/>
                                        <p:tgtEl>
                                          <p:spTgt spid="66"/>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82"/>
                                        </p:tgtEl>
                                        <p:attrNameLst>
                                          <p:attrName>style.visibility</p:attrName>
                                        </p:attrNameLst>
                                      </p:cBhvr>
                                      <p:to>
                                        <p:strVal val="visible"/>
                                      </p:to>
                                    </p:set>
                                    <p:anim calcmode="lin" valueType="num">
                                      <p:cBhvr>
                                        <p:cTn id="50" dur="500" fill="hold"/>
                                        <p:tgtEl>
                                          <p:spTgt spid="82"/>
                                        </p:tgtEl>
                                        <p:attrNameLst>
                                          <p:attrName>ppt_w</p:attrName>
                                        </p:attrNameLst>
                                      </p:cBhvr>
                                      <p:tavLst>
                                        <p:tav tm="0">
                                          <p:val>
                                            <p:fltVal val="0"/>
                                          </p:val>
                                        </p:tav>
                                        <p:tav tm="100000">
                                          <p:val>
                                            <p:strVal val="#ppt_w"/>
                                          </p:val>
                                        </p:tav>
                                      </p:tavLst>
                                    </p:anim>
                                    <p:anim calcmode="lin" valueType="num">
                                      <p:cBhvr>
                                        <p:cTn id="51" dur="500" fill="hold"/>
                                        <p:tgtEl>
                                          <p:spTgt spid="82"/>
                                        </p:tgtEl>
                                        <p:attrNameLst>
                                          <p:attrName>ppt_h</p:attrName>
                                        </p:attrNameLst>
                                      </p:cBhvr>
                                      <p:tavLst>
                                        <p:tav tm="0">
                                          <p:val>
                                            <p:fltVal val="0"/>
                                          </p:val>
                                        </p:tav>
                                        <p:tav tm="100000">
                                          <p:val>
                                            <p:strVal val="#ppt_h"/>
                                          </p:val>
                                        </p:tav>
                                      </p:tavLst>
                                    </p:anim>
                                    <p:animEffect transition="in" filter="fade">
                                      <p:cBhvr>
                                        <p:cTn id="52" dur="500"/>
                                        <p:tgtEl>
                                          <p:spTgt spid="82"/>
                                        </p:tgtEl>
                                      </p:cBhvr>
                                    </p:animEffect>
                                  </p:childTnLst>
                                </p:cTn>
                              </p:par>
                            </p:childTnLst>
                          </p:cTn>
                        </p:par>
                        <p:par>
                          <p:cTn id="53" fill="hold">
                            <p:stCondLst>
                              <p:cond delay="3500"/>
                            </p:stCondLst>
                            <p:childTnLst>
                              <p:par>
                                <p:cTn id="54" presetID="10"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3"/>
                                        </p:tgtEl>
                                        <p:attrNameLst>
                                          <p:attrName>style.visibility</p:attrName>
                                        </p:attrNameLst>
                                      </p:cBhvr>
                                      <p:to>
                                        <p:strVal val="visible"/>
                                      </p:to>
                                    </p:set>
                                    <p:anim calcmode="lin" valueType="num">
                                      <p:cBhvr>
                                        <p:cTn id="63" dur="500" fill="hold"/>
                                        <p:tgtEl>
                                          <p:spTgt spid="3"/>
                                        </p:tgtEl>
                                        <p:attrNameLst>
                                          <p:attrName>ppt_w</p:attrName>
                                        </p:attrNameLst>
                                      </p:cBhvr>
                                      <p:tavLst>
                                        <p:tav tm="0">
                                          <p:val>
                                            <p:fltVal val="0"/>
                                          </p:val>
                                        </p:tav>
                                        <p:tav tm="100000">
                                          <p:val>
                                            <p:strVal val="#ppt_w"/>
                                          </p:val>
                                        </p:tav>
                                      </p:tavLst>
                                    </p:anim>
                                    <p:anim calcmode="lin" valueType="num">
                                      <p:cBhvr>
                                        <p:cTn id="64" dur="500" fill="hold"/>
                                        <p:tgtEl>
                                          <p:spTgt spid="3"/>
                                        </p:tgtEl>
                                        <p:attrNameLst>
                                          <p:attrName>ppt_h</p:attrName>
                                        </p:attrNameLst>
                                      </p:cBhvr>
                                      <p:tavLst>
                                        <p:tav tm="0">
                                          <p:val>
                                            <p:fltVal val="0"/>
                                          </p:val>
                                        </p:tav>
                                        <p:tav tm="100000">
                                          <p:val>
                                            <p:strVal val="#ppt_h"/>
                                          </p:val>
                                        </p:tav>
                                      </p:tavLst>
                                    </p:anim>
                                    <p:animEffect transition="in" filter="fade">
                                      <p:cBhvr>
                                        <p:cTn id="65" dur="500"/>
                                        <p:tgtEl>
                                          <p:spTgt spid="3"/>
                                        </p:tgtEl>
                                      </p:cBhvr>
                                    </p:animEffect>
                                  </p:childTnLst>
                                </p:cTn>
                              </p:par>
                            </p:childTnLst>
                          </p:cTn>
                        </p:par>
                        <p:par>
                          <p:cTn id="66" fill="hold">
                            <p:stCondLst>
                              <p:cond delay="4500"/>
                            </p:stCondLst>
                            <p:childTnLst>
                              <p:par>
                                <p:cTn id="67" presetID="53" presetClass="entr" presetSubtype="16" fill="hold" nodeType="afterEffect">
                                  <p:stCondLst>
                                    <p:cond delay="0"/>
                                  </p:stCondLst>
                                  <p:childTnLst>
                                    <p:set>
                                      <p:cBhvr>
                                        <p:cTn id="68" dur="1" fill="hold">
                                          <p:stCondLst>
                                            <p:cond delay="0"/>
                                          </p:stCondLst>
                                        </p:cTn>
                                        <p:tgtEl>
                                          <p:spTgt spid="71"/>
                                        </p:tgtEl>
                                        <p:attrNameLst>
                                          <p:attrName>style.visibility</p:attrName>
                                        </p:attrNameLst>
                                      </p:cBhvr>
                                      <p:to>
                                        <p:strVal val="visible"/>
                                      </p:to>
                                    </p:set>
                                    <p:anim calcmode="lin" valueType="num">
                                      <p:cBhvr>
                                        <p:cTn id="69" dur="500" fill="hold"/>
                                        <p:tgtEl>
                                          <p:spTgt spid="71"/>
                                        </p:tgtEl>
                                        <p:attrNameLst>
                                          <p:attrName>ppt_w</p:attrName>
                                        </p:attrNameLst>
                                      </p:cBhvr>
                                      <p:tavLst>
                                        <p:tav tm="0">
                                          <p:val>
                                            <p:fltVal val="0"/>
                                          </p:val>
                                        </p:tav>
                                        <p:tav tm="100000">
                                          <p:val>
                                            <p:strVal val="#ppt_w"/>
                                          </p:val>
                                        </p:tav>
                                      </p:tavLst>
                                    </p:anim>
                                    <p:anim calcmode="lin" valueType="num">
                                      <p:cBhvr>
                                        <p:cTn id="70" dur="500" fill="hold"/>
                                        <p:tgtEl>
                                          <p:spTgt spid="71"/>
                                        </p:tgtEl>
                                        <p:attrNameLst>
                                          <p:attrName>ppt_h</p:attrName>
                                        </p:attrNameLst>
                                      </p:cBhvr>
                                      <p:tavLst>
                                        <p:tav tm="0">
                                          <p:val>
                                            <p:fltVal val="0"/>
                                          </p:val>
                                        </p:tav>
                                        <p:tav tm="100000">
                                          <p:val>
                                            <p:strVal val="#ppt_h"/>
                                          </p:val>
                                        </p:tav>
                                      </p:tavLst>
                                    </p:anim>
                                    <p:animEffect transition="in" filter="fade">
                                      <p:cBhvr>
                                        <p:cTn id="71" dur="500"/>
                                        <p:tgtEl>
                                          <p:spTgt spid="71"/>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5000"/>
                            </p:stCondLst>
                            <p:childTnLst>
                              <p:par>
                                <p:cTn id="78" presetID="10" presetClass="entr" presetSubtype="0" fill="hold" grpId="0" nodeType="after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500"/>
                                        <p:tgtEl>
                                          <p:spTgt spid="1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500"/>
                                        <p:tgtEl>
                                          <p:spTgt spid="13"/>
                                        </p:tgtEl>
                                      </p:cBhvr>
                                    </p:animEffect>
                                  </p:childTnLst>
                                </p:cTn>
                              </p:par>
                            </p:childTnLst>
                          </p:cTn>
                        </p:par>
                        <p:par>
                          <p:cTn id="84" fill="hold">
                            <p:stCondLst>
                              <p:cond delay="5500"/>
                            </p:stCondLst>
                            <p:childTnLst>
                              <p:par>
                                <p:cTn id="85" presetID="53" presetClass="entr" presetSubtype="16" fill="hold" grpId="0" nodeType="afterEffect">
                                  <p:stCondLst>
                                    <p:cond delay="0"/>
                                  </p:stCondLst>
                                  <p:childTnLst>
                                    <p:set>
                                      <p:cBhvr>
                                        <p:cTn id="86" dur="1" fill="hold">
                                          <p:stCondLst>
                                            <p:cond delay="0"/>
                                          </p:stCondLst>
                                        </p:cTn>
                                        <p:tgtEl>
                                          <p:spTgt spid="4"/>
                                        </p:tgtEl>
                                        <p:attrNameLst>
                                          <p:attrName>style.visibility</p:attrName>
                                        </p:attrNameLst>
                                      </p:cBhvr>
                                      <p:to>
                                        <p:strVal val="visible"/>
                                      </p:to>
                                    </p:set>
                                    <p:anim calcmode="lin" valueType="num">
                                      <p:cBhvr>
                                        <p:cTn id="87" dur="500" fill="hold"/>
                                        <p:tgtEl>
                                          <p:spTgt spid="4"/>
                                        </p:tgtEl>
                                        <p:attrNameLst>
                                          <p:attrName>ppt_w</p:attrName>
                                        </p:attrNameLst>
                                      </p:cBhvr>
                                      <p:tavLst>
                                        <p:tav tm="0">
                                          <p:val>
                                            <p:fltVal val="0"/>
                                          </p:val>
                                        </p:tav>
                                        <p:tav tm="100000">
                                          <p:val>
                                            <p:strVal val="#ppt_w"/>
                                          </p:val>
                                        </p:tav>
                                      </p:tavLst>
                                    </p:anim>
                                    <p:anim calcmode="lin" valueType="num">
                                      <p:cBhvr>
                                        <p:cTn id="88" dur="500" fill="hold"/>
                                        <p:tgtEl>
                                          <p:spTgt spid="4"/>
                                        </p:tgtEl>
                                        <p:attrNameLst>
                                          <p:attrName>ppt_h</p:attrName>
                                        </p:attrNameLst>
                                      </p:cBhvr>
                                      <p:tavLst>
                                        <p:tav tm="0">
                                          <p:val>
                                            <p:fltVal val="0"/>
                                          </p:val>
                                        </p:tav>
                                        <p:tav tm="100000">
                                          <p:val>
                                            <p:strVal val="#ppt_h"/>
                                          </p:val>
                                        </p:tav>
                                      </p:tavLst>
                                    </p:anim>
                                    <p:animEffect transition="in" filter="fade">
                                      <p:cBhvr>
                                        <p:cTn id="89" dur="500"/>
                                        <p:tgtEl>
                                          <p:spTgt spid="4"/>
                                        </p:tgtEl>
                                      </p:cBhvr>
                                    </p:animEffect>
                                  </p:childTnLst>
                                </p:cTn>
                              </p:par>
                            </p:childTnLst>
                          </p:cTn>
                        </p:par>
                        <p:par>
                          <p:cTn id="90" fill="hold">
                            <p:stCondLst>
                              <p:cond delay="6000"/>
                            </p:stCondLst>
                            <p:childTnLst>
                              <p:par>
                                <p:cTn id="91" presetID="53" presetClass="entr" presetSubtype="16"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 calcmode="lin" valueType="num">
                                      <p:cBhvr>
                                        <p:cTn id="93" dur="500" fill="hold"/>
                                        <p:tgtEl>
                                          <p:spTgt spid="76"/>
                                        </p:tgtEl>
                                        <p:attrNameLst>
                                          <p:attrName>ppt_w</p:attrName>
                                        </p:attrNameLst>
                                      </p:cBhvr>
                                      <p:tavLst>
                                        <p:tav tm="0">
                                          <p:val>
                                            <p:fltVal val="0"/>
                                          </p:val>
                                        </p:tav>
                                        <p:tav tm="100000">
                                          <p:val>
                                            <p:strVal val="#ppt_w"/>
                                          </p:val>
                                        </p:tav>
                                      </p:tavLst>
                                    </p:anim>
                                    <p:anim calcmode="lin" valueType="num">
                                      <p:cBhvr>
                                        <p:cTn id="94" dur="500" fill="hold"/>
                                        <p:tgtEl>
                                          <p:spTgt spid="76"/>
                                        </p:tgtEl>
                                        <p:attrNameLst>
                                          <p:attrName>ppt_h</p:attrName>
                                        </p:attrNameLst>
                                      </p:cBhvr>
                                      <p:tavLst>
                                        <p:tav tm="0">
                                          <p:val>
                                            <p:fltVal val="0"/>
                                          </p:val>
                                        </p:tav>
                                        <p:tav tm="100000">
                                          <p:val>
                                            <p:strVal val="#ppt_h"/>
                                          </p:val>
                                        </p:tav>
                                      </p:tavLst>
                                    </p:anim>
                                    <p:animEffect transition="in" filter="fade">
                                      <p:cBhvr>
                                        <p:cTn id="95" dur="500"/>
                                        <p:tgtEl>
                                          <p:spTgt spid="76"/>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6500"/>
                            </p:stCondLst>
                            <p:childTnLst>
                              <p:par>
                                <p:cTn id="102" presetID="10" presetClass="entr" presetSubtype="0"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Effect transition="in" filter="fade">
                                      <p:cBhvr>
                                        <p:cTn id="104" dur="500"/>
                                        <p:tgtEl>
                                          <p:spTgt spid="16"/>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fade">
                                      <p:cBhvr>
                                        <p:cTn id="10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9" grpId="0" animBg="1"/>
      <p:bldP spid="10" grpId="0" animBg="1"/>
      <p:bldP spid="11" grpId="0" animBg="1"/>
      <p:bldP spid="12" grpId="0" animBg="1"/>
      <p:bldP spid="13" grpId="0" animBg="1"/>
      <p:bldP spid="14" grpId="0" animBg="1"/>
      <p:bldP spid="15" grpId="0" animBg="1"/>
      <p:bldP spid="16" grpId="0" animBg="1"/>
      <p:bldP spid="60" grpId="0"/>
      <p:bldP spid="81" grpId="0"/>
      <p:bldP spid="82" grpId="0"/>
      <p:bldP spid="83" grpId="0"/>
      <p:bldP spid="8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sp>
        <p:nvSpPr>
          <p:cNvPr id="3" name="Freeform 2"/>
          <p:cNvSpPr/>
          <p:nvPr/>
        </p:nvSpPr>
        <p:spPr bwMode="auto">
          <a:xfrm>
            <a:off x="1842358" y="1111418"/>
            <a:ext cx="4385826" cy="3697563"/>
          </a:xfrm>
          <a:custGeom>
            <a:avLst/>
            <a:gdLst>
              <a:gd name="T0" fmla="*/ 0 w 3668"/>
              <a:gd name="T1" fmla="*/ 2147483647 h 3785"/>
              <a:gd name="T2" fmla="*/ 2147483647 w 3668"/>
              <a:gd name="T3" fmla="*/ 2147483647 h 3785"/>
              <a:gd name="T4" fmla="*/ 2147483647 w 3668"/>
              <a:gd name="T5" fmla="*/ 2147483647 h 3785"/>
              <a:gd name="T6" fmla="*/ 2147483647 w 3668"/>
              <a:gd name="T7" fmla="*/ 2147483647 h 3785"/>
              <a:gd name="T8" fmla="*/ 2147483647 w 3668"/>
              <a:gd name="T9" fmla="*/ 2147483647 h 3785"/>
              <a:gd name="T10" fmla="*/ 2147483647 w 3668"/>
              <a:gd name="T11" fmla="*/ 2147483647 h 3785"/>
              <a:gd name="T12" fmla="*/ 2147483647 w 3668"/>
              <a:gd name="T13" fmla="*/ 2147483647 h 3785"/>
              <a:gd name="T14" fmla="*/ 2147483647 w 3668"/>
              <a:gd name="T15" fmla="*/ 2147483647 h 3785"/>
              <a:gd name="T16" fmla="*/ 2147483647 w 3668"/>
              <a:gd name="T17" fmla="*/ 2147483647 h 3785"/>
              <a:gd name="T18" fmla="*/ 2147483647 w 3668"/>
              <a:gd name="T19" fmla="*/ 2147483647 h 3785"/>
              <a:gd name="T20" fmla="*/ 2147483647 w 3668"/>
              <a:gd name="T21" fmla="*/ 2147483647 h 3785"/>
              <a:gd name="T22" fmla="*/ 2147483647 w 3668"/>
              <a:gd name="T23" fmla="*/ 2147483647 h 3785"/>
              <a:gd name="T24" fmla="*/ 2147483647 w 3668"/>
              <a:gd name="T25" fmla="*/ 2147483647 h 3785"/>
              <a:gd name="T26" fmla="*/ 2147483647 w 3668"/>
              <a:gd name="T27" fmla="*/ 2147483647 h 3785"/>
              <a:gd name="T28" fmla="*/ 2147483647 w 3668"/>
              <a:gd name="T29" fmla="*/ 0 h 3785"/>
              <a:gd name="T30" fmla="*/ 2147483647 w 3668"/>
              <a:gd name="T31" fmla="*/ 2147483647 h 3785"/>
              <a:gd name="T32" fmla="*/ 2147483647 w 3668"/>
              <a:gd name="T33" fmla="*/ 2147483647 h 3785"/>
              <a:gd name="T34" fmla="*/ 2147483647 w 3668"/>
              <a:gd name="T35" fmla="*/ 2147483647 h 3785"/>
              <a:gd name="T36" fmla="*/ 2147483647 w 3668"/>
              <a:gd name="T37" fmla="*/ 2147483647 h 3785"/>
              <a:gd name="T38" fmla="*/ 2147483647 w 3668"/>
              <a:gd name="T39" fmla="*/ 2147483647 h 3785"/>
              <a:gd name="T40" fmla="*/ 2147483647 w 3668"/>
              <a:gd name="T41" fmla="*/ 2147483647 h 3785"/>
              <a:gd name="T42" fmla="*/ 2147483647 w 3668"/>
              <a:gd name="T43" fmla="*/ 2147483647 h 3785"/>
              <a:gd name="T44" fmla="*/ 2147483647 w 3668"/>
              <a:gd name="T45" fmla="*/ 2147483647 h 3785"/>
              <a:gd name="T46" fmla="*/ 2147483647 w 3668"/>
              <a:gd name="T47" fmla="*/ 2147483647 h 3785"/>
              <a:gd name="T48" fmla="*/ 2147483647 w 3668"/>
              <a:gd name="T49" fmla="*/ 2147483647 h 3785"/>
              <a:gd name="T50" fmla="*/ 2147483647 w 3668"/>
              <a:gd name="T51" fmla="*/ 2147483647 h 3785"/>
              <a:gd name="T52" fmla="*/ 2147483647 w 3668"/>
              <a:gd name="T53" fmla="*/ 2147483647 h 3785"/>
              <a:gd name="T54" fmla="*/ 2147483647 w 3668"/>
              <a:gd name="T55" fmla="*/ 2147483647 h 3785"/>
              <a:gd name="T56" fmla="*/ 0 w 3668"/>
              <a:gd name="T57" fmla="*/ 2147483647 h 3785"/>
              <a:gd name="T58" fmla="*/ 0 w 3668"/>
              <a:gd name="T59" fmla="*/ 2147483647 h 3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8"/>
              <a:gd name="T91" fmla="*/ 0 h 3785"/>
              <a:gd name="T92" fmla="*/ 3668 w 3668"/>
              <a:gd name="T93" fmla="*/ 3785 h 37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chemeClr val="bg1">
                  <a:lumMod val="75000"/>
                </a:schemeClr>
              </a:gs>
              <a:gs pos="100000">
                <a:srgbClr val="FFFFFF">
                  <a:alpha val="0"/>
                </a:srgbClr>
              </a:gs>
            </a:gsLst>
            <a:lin ang="5400000" scaled="1"/>
          </a:gradFill>
          <a:ln w="9525">
            <a:noFill/>
            <a:round/>
          </a:ln>
        </p:spPr>
        <p:txBody>
          <a:bodyPr wrap="none" lIns="62873" tIns="31437" rIns="62873" bIns="31437" anchor="ctr"/>
          <a:lstStyle/>
          <a:p>
            <a:pPr algn="ctr" fontAlgn="base">
              <a:spcBef>
                <a:spcPct val="0"/>
              </a:spcBef>
              <a:spcAft>
                <a:spcPct val="0"/>
              </a:spcAft>
              <a:defRPr/>
            </a:pPr>
            <a:endParaRPr lang="zh-CN" altLang="en-US" sz="1300" b="1" kern="0">
              <a:solidFill>
                <a:srgbClr val="000000"/>
              </a:solidFill>
              <a:latin typeface="微软雅黑" panose="020B0503020204020204" pitchFamily="34" charset="-122"/>
              <a:ea typeface="微软雅黑" panose="020B0503020204020204" pitchFamily="34" charset="-122"/>
            </a:endParaRPr>
          </a:p>
        </p:txBody>
      </p:sp>
      <p:sp>
        <p:nvSpPr>
          <p:cNvPr id="10" name="矩形 9"/>
          <p:cNvSpPr/>
          <p:nvPr/>
        </p:nvSpPr>
        <p:spPr>
          <a:xfrm>
            <a:off x="4887502" y="4019413"/>
            <a:ext cx="1579168" cy="432820"/>
          </a:xfrm>
          <a:prstGeom prst="rect">
            <a:avLst/>
          </a:prstGeom>
          <a:ln>
            <a:solidFill>
              <a:schemeClr val="bg1">
                <a:lumMod val="50000"/>
              </a:schemeClr>
            </a:solidFill>
            <a:prstDash val="dash"/>
          </a:ln>
        </p:spPr>
        <p:txBody>
          <a:bodyPr wrap="square" lIns="62873" tIns="31437" rIns="62873" bIns="3143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5308177" y="3395644"/>
            <a:ext cx="1579168" cy="432820"/>
          </a:xfrm>
          <a:prstGeom prst="rect">
            <a:avLst/>
          </a:prstGeom>
          <a:ln>
            <a:solidFill>
              <a:schemeClr val="bg1">
                <a:lumMod val="50000"/>
              </a:schemeClr>
            </a:solidFill>
            <a:prstDash val="dash"/>
          </a:ln>
        </p:spPr>
        <p:txBody>
          <a:bodyPr wrap="square" lIns="62873" tIns="31437" rIns="62873" bIns="3143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5716386" y="2771874"/>
            <a:ext cx="1579168" cy="432820"/>
          </a:xfrm>
          <a:prstGeom prst="rect">
            <a:avLst/>
          </a:prstGeom>
          <a:ln>
            <a:solidFill>
              <a:schemeClr val="bg1">
                <a:lumMod val="50000"/>
              </a:schemeClr>
            </a:solidFill>
            <a:prstDash val="dash"/>
          </a:ln>
        </p:spPr>
        <p:txBody>
          <a:bodyPr wrap="square" lIns="62873" tIns="31437" rIns="62873" bIns="3143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6097761" y="2148105"/>
            <a:ext cx="1579168" cy="432820"/>
          </a:xfrm>
          <a:prstGeom prst="rect">
            <a:avLst/>
          </a:prstGeom>
          <a:ln>
            <a:solidFill>
              <a:schemeClr val="bg1">
                <a:lumMod val="50000"/>
              </a:schemeClr>
            </a:solidFill>
            <a:prstDash val="dash"/>
          </a:ln>
        </p:spPr>
        <p:txBody>
          <a:bodyPr wrap="square" lIns="62873" tIns="31437" rIns="62873" bIns="3143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6696048" y="1581042"/>
            <a:ext cx="1579168" cy="432820"/>
          </a:xfrm>
          <a:prstGeom prst="rect">
            <a:avLst/>
          </a:prstGeom>
          <a:ln>
            <a:solidFill>
              <a:schemeClr val="bg1">
                <a:lumMod val="50000"/>
              </a:schemeClr>
            </a:solidFill>
            <a:prstDash val="dash"/>
          </a:ln>
        </p:spPr>
        <p:txBody>
          <a:bodyPr wrap="square" lIns="62873" tIns="31437" rIns="62873" bIns="3143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Content Placeholder 2"/>
          <p:cNvSpPr txBox="1"/>
          <p:nvPr/>
        </p:nvSpPr>
        <p:spPr>
          <a:xfrm>
            <a:off x="1018280" y="1740837"/>
            <a:ext cx="2545608" cy="905004"/>
          </a:xfrm>
          <a:prstGeom prst="rect">
            <a:avLst/>
          </a:prstGeom>
        </p:spPr>
        <p:txBody>
          <a:bodyPr lIns="68580" tIns="34290" rIns="68580" bIns="3429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itle 13"/>
          <p:cNvSpPr txBox="1"/>
          <p:nvPr/>
        </p:nvSpPr>
        <p:spPr>
          <a:xfrm>
            <a:off x="1040529" y="1361474"/>
            <a:ext cx="2163319" cy="439136"/>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添加标题内容文字</a:t>
            </a:r>
            <a:endParaRPr 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2334931" y="4007484"/>
            <a:ext cx="1766422" cy="357517"/>
            <a:chOff x="3237545" y="4561747"/>
            <a:chExt cx="1146960" cy="1146960"/>
          </a:xfrm>
        </p:grpSpPr>
        <p:sp>
          <p:nvSpPr>
            <p:cNvPr id="33" name="圆角矩形 32"/>
            <p:cNvSpPr/>
            <p:nvPr/>
          </p:nvSpPr>
          <p:spPr>
            <a:xfrm>
              <a:off x="3237545" y="4561747"/>
              <a:ext cx="1146960" cy="1146960"/>
            </a:xfrm>
            <a:prstGeom prst="roundRect">
              <a:avLst>
                <a:gd name="adj" fmla="val 0"/>
              </a:avLst>
            </a:prstGeom>
            <a:solidFill>
              <a:schemeClr val="accent1"/>
            </a:solidFill>
            <a:ln w="31750">
              <a:gradFill flip="none" rotWithShape="1">
                <a:gsLst>
                  <a:gs pos="0">
                    <a:schemeClr val="bg1">
                      <a:lumMod val="85000"/>
                    </a:schemeClr>
                  </a:gs>
                  <a:gs pos="100000">
                    <a:schemeClr val="bg1"/>
                  </a:gs>
                </a:gsLst>
                <a:lin ang="27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n-ea"/>
              </a:endParaRPr>
            </a:p>
          </p:txBody>
        </p:sp>
        <p:sp>
          <p:nvSpPr>
            <p:cNvPr id="34" name="圆角矩形 33"/>
            <p:cNvSpPr/>
            <p:nvPr/>
          </p:nvSpPr>
          <p:spPr>
            <a:xfrm>
              <a:off x="3281206" y="4770859"/>
              <a:ext cx="1057659" cy="73914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1"/>
                  </a:solidFill>
                  <a:latin typeface="+mn-ea"/>
                </a:rPr>
                <a:t>20XX</a:t>
              </a:r>
              <a:r>
                <a:rPr lang="zh-CN" altLang="en-US" dirty="0">
                  <a:solidFill>
                    <a:schemeClr val="accent1"/>
                  </a:solidFill>
                  <a:latin typeface="+mn-ea"/>
                </a:rPr>
                <a:t>年</a:t>
              </a:r>
              <a:r>
                <a:rPr lang="en-US" altLang="zh-CN" dirty="0">
                  <a:solidFill>
                    <a:schemeClr val="accent1"/>
                  </a:solidFill>
                  <a:latin typeface="+mn-ea"/>
                </a:rPr>
                <a:t>X</a:t>
              </a:r>
              <a:r>
                <a:rPr lang="zh-CN" altLang="en-US" dirty="0">
                  <a:solidFill>
                    <a:schemeClr val="accent1"/>
                  </a:solidFill>
                  <a:latin typeface="+mn-ea"/>
                </a:rPr>
                <a:t>月</a:t>
              </a:r>
              <a:endParaRPr lang="zh-CN" altLang="en-US" dirty="0">
                <a:solidFill>
                  <a:schemeClr val="accent1"/>
                </a:solidFill>
                <a:latin typeface="+mn-ea"/>
              </a:endParaRPr>
            </a:p>
          </p:txBody>
        </p:sp>
      </p:grpSp>
      <p:grpSp>
        <p:nvGrpSpPr>
          <p:cNvPr id="35" name="组合 34"/>
          <p:cNvGrpSpPr/>
          <p:nvPr/>
        </p:nvGrpSpPr>
        <p:grpSpPr>
          <a:xfrm>
            <a:off x="2832526" y="3433295"/>
            <a:ext cx="1766422" cy="357517"/>
            <a:chOff x="3237545" y="4561747"/>
            <a:chExt cx="1146960" cy="1146960"/>
          </a:xfrm>
        </p:grpSpPr>
        <p:sp>
          <p:nvSpPr>
            <p:cNvPr id="36" name="圆角矩形 35"/>
            <p:cNvSpPr/>
            <p:nvPr/>
          </p:nvSpPr>
          <p:spPr>
            <a:xfrm>
              <a:off x="3237545" y="4561747"/>
              <a:ext cx="1146960" cy="1146960"/>
            </a:xfrm>
            <a:prstGeom prst="roundRect">
              <a:avLst>
                <a:gd name="adj" fmla="val 0"/>
              </a:avLst>
            </a:prstGeom>
            <a:solidFill>
              <a:srgbClr val="595959"/>
            </a:solidFill>
            <a:ln w="31750">
              <a:gradFill flip="none" rotWithShape="1">
                <a:gsLst>
                  <a:gs pos="0">
                    <a:schemeClr val="bg1">
                      <a:lumMod val="85000"/>
                    </a:schemeClr>
                  </a:gs>
                  <a:gs pos="100000">
                    <a:schemeClr val="bg1"/>
                  </a:gs>
                </a:gsLst>
                <a:lin ang="27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latin typeface="+mn-ea"/>
              </a:endParaRPr>
            </a:p>
          </p:txBody>
        </p:sp>
        <p:sp>
          <p:nvSpPr>
            <p:cNvPr id="37" name="圆角矩形 36"/>
            <p:cNvSpPr/>
            <p:nvPr/>
          </p:nvSpPr>
          <p:spPr>
            <a:xfrm>
              <a:off x="3281206" y="4770859"/>
              <a:ext cx="1057659" cy="73914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595959"/>
                  </a:solidFill>
                  <a:latin typeface="+mn-ea"/>
                </a:rPr>
                <a:t>20XX</a:t>
              </a:r>
              <a:r>
                <a:rPr lang="zh-CN" altLang="en-US" dirty="0">
                  <a:solidFill>
                    <a:srgbClr val="595959"/>
                  </a:solidFill>
                  <a:latin typeface="+mn-ea"/>
                </a:rPr>
                <a:t>年</a:t>
              </a:r>
              <a:r>
                <a:rPr lang="en-US" altLang="zh-CN" dirty="0">
                  <a:solidFill>
                    <a:srgbClr val="595959"/>
                  </a:solidFill>
                  <a:latin typeface="+mn-ea"/>
                </a:rPr>
                <a:t>X</a:t>
              </a:r>
              <a:r>
                <a:rPr lang="zh-CN" altLang="en-US" dirty="0">
                  <a:solidFill>
                    <a:srgbClr val="595959"/>
                  </a:solidFill>
                  <a:latin typeface="+mn-ea"/>
                </a:rPr>
                <a:t>月</a:t>
              </a:r>
              <a:endParaRPr lang="zh-CN" altLang="en-US" dirty="0">
                <a:solidFill>
                  <a:srgbClr val="595959"/>
                </a:solidFill>
                <a:latin typeface="+mn-ea"/>
              </a:endParaRPr>
            </a:p>
          </p:txBody>
        </p:sp>
      </p:grpSp>
      <p:grpSp>
        <p:nvGrpSpPr>
          <p:cNvPr id="38" name="组合 37"/>
          <p:cNvGrpSpPr/>
          <p:nvPr/>
        </p:nvGrpSpPr>
        <p:grpSpPr>
          <a:xfrm>
            <a:off x="3645447" y="2802808"/>
            <a:ext cx="1766422" cy="357517"/>
            <a:chOff x="3237545" y="4561747"/>
            <a:chExt cx="1146960" cy="1146960"/>
          </a:xfrm>
        </p:grpSpPr>
        <p:sp>
          <p:nvSpPr>
            <p:cNvPr id="39" name="圆角矩形 38"/>
            <p:cNvSpPr/>
            <p:nvPr/>
          </p:nvSpPr>
          <p:spPr>
            <a:xfrm>
              <a:off x="3237545" y="4561747"/>
              <a:ext cx="1146960" cy="1146960"/>
            </a:xfrm>
            <a:prstGeom prst="roundRect">
              <a:avLst>
                <a:gd name="adj" fmla="val 0"/>
              </a:avLst>
            </a:prstGeom>
            <a:solidFill>
              <a:srgbClr val="0070C0"/>
            </a:solidFill>
            <a:ln w="31750">
              <a:gradFill flip="none" rotWithShape="1">
                <a:gsLst>
                  <a:gs pos="0">
                    <a:schemeClr val="bg1">
                      <a:lumMod val="85000"/>
                    </a:schemeClr>
                  </a:gs>
                  <a:gs pos="100000">
                    <a:schemeClr val="bg1"/>
                  </a:gs>
                </a:gsLst>
                <a:lin ang="27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solidFill>
                <a:latin typeface="+mn-ea"/>
              </a:endParaRPr>
            </a:p>
          </p:txBody>
        </p:sp>
        <p:sp>
          <p:nvSpPr>
            <p:cNvPr id="40" name="圆角矩形 39"/>
            <p:cNvSpPr/>
            <p:nvPr/>
          </p:nvSpPr>
          <p:spPr>
            <a:xfrm>
              <a:off x="3281206" y="4770859"/>
              <a:ext cx="1057659" cy="73914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0070C0"/>
                  </a:solidFill>
                  <a:latin typeface="+mn-ea"/>
                </a:rPr>
                <a:t>20XX</a:t>
              </a:r>
              <a:r>
                <a:rPr lang="zh-CN" altLang="en-US" dirty="0">
                  <a:solidFill>
                    <a:srgbClr val="0070C0"/>
                  </a:solidFill>
                  <a:latin typeface="+mn-ea"/>
                </a:rPr>
                <a:t>年</a:t>
              </a:r>
              <a:r>
                <a:rPr lang="en-US" altLang="zh-CN" dirty="0">
                  <a:solidFill>
                    <a:srgbClr val="0070C0"/>
                  </a:solidFill>
                  <a:latin typeface="+mn-ea"/>
                </a:rPr>
                <a:t>X</a:t>
              </a:r>
              <a:r>
                <a:rPr lang="zh-CN" altLang="en-US" dirty="0">
                  <a:solidFill>
                    <a:srgbClr val="0070C0"/>
                  </a:solidFill>
                  <a:latin typeface="+mn-ea"/>
                </a:rPr>
                <a:t>月</a:t>
              </a:r>
              <a:endParaRPr lang="zh-CN" altLang="en-US" dirty="0">
                <a:solidFill>
                  <a:srgbClr val="0070C0"/>
                </a:solidFill>
                <a:latin typeface="+mn-ea"/>
              </a:endParaRPr>
            </a:p>
          </p:txBody>
        </p:sp>
      </p:grpSp>
      <p:grpSp>
        <p:nvGrpSpPr>
          <p:cNvPr id="41" name="组合 40"/>
          <p:cNvGrpSpPr/>
          <p:nvPr/>
        </p:nvGrpSpPr>
        <p:grpSpPr>
          <a:xfrm>
            <a:off x="4004291" y="2178773"/>
            <a:ext cx="1766422" cy="357517"/>
            <a:chOff x="3237545" y="4561747"/>
            <a:chExt cx="1146960" cy="1146960"/>
          </a:xfrm>
        </p:grpSpPr>
        <p:sp>
          <p:nvSpPr>
            <p:cNvPr id="42" name="圆角矩形 41"/>
            <p:cNvSpPr/>
            <p:nvPr/>
          </p:nvSpPr>
          <p:spPr>
            <a:xfrm>
              <a:off x="3237545" y="4561747"/>
              <a:ext cx="1146960" cy="1146960"/>
            </a:xfrm>
            <a:prstGeom prst="roundRect">
              <a:avLst>
                <a:gd name="adj" fmla="val 0"/>
              </a:avLst>
            </a:prstGeom>
            <a:solidFill>
              <a:schemeClr val="accent4"/>
            </a:solidFill>
            <a:ln w="31750">
              <a:gradFill flip="none" rotWithShape="1">
                <a:gsLst>
                  <a:gs pos="0">
                    <a:schemeClr val="bg1">
                      <a:lumMod val="85000"/>
                    </a:schemeClr>
                  </a:gs>
                  <a:gs pos="100000">
                    <a:schemeClr val="bg1"/>
                  </a:gs>
                </a:gsLst>
                <a:lin ang="27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solidFill>
                <a:latin typeface="+mn-ea"/>
              </a:endParaRPr>
            </a:p>
          </p:txBody>
        </p:sp>
        <p:sp>
          <p:nvSpPr>
            <p:cNvPr id="43" name="圆角矩形 42"/>
            <p:cNvSpPr/>
            <p:nvPr/>
          </p:nvSpPr>
          <p:spPr>
            <a:xfrm>
              <a:off x="3281206" y="4770859"/>
              <a:ext cx="1057659" cy="73914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4"/>
                  </a:solidFill>
                  <a:latin typeface="+mn-ea"/>
                </a:rPr>
                <a:t>20XX</a:t>
              </a:r>
              <a:r>
                <a:rPr lang="zh-CN" altLang="en-US" dirty="0">
                  <a:solidFill>
                    <a:schemeClr val="accent4"/>
                  </a:solidFill>
                  <a:latin typeface="+mn-ea"/>
                </a:rPr>
                <a:t>年</a:t>
              </a:r>
              <a:r>
                <a:rPr lang="en-US" altLang="zh-CN" dirty="0">
                  <a:solidFill>
                    <a:schemeClr val="accent4"/>
                  </a:solidFill>
                  <a:latin typeface="+mn-ea"/>
                </a:rPr>
                <a:t>X</a:t>
              </a:r>
              <a:r>
                <a:rPr lang="zh-CN" altLang="en-US" dirty="0">
                  <a:solidFill>
                    <a:schemeClr val="accent4"/>
                  </a:solidFill>
                  <a:latin typeface="+mn-ea"/>
                </a:rPr>
                <a:t>月</a:t>
              </a:r>
              <a:endParaRPr lang="zh-CN" altLang="en-US" dirty="0">
                <a:solidFill>
                  <a:schemeClr val="accent4"/>
                </a:solidFill>
                <a:latin typeface="+mn-ea"/>
              </a:endParaRPr>
            </a:p>
          </p:txBody>
        </p:sp>
      </p:grpSp>
      <p:grpSp>
        <p:nvGrpSpPr>
          <p:cNvPr id="44" name="组合 43"/>
          <p:cNvGrpSpPr/>
          <p:nvPr/>
        </p:nvGrpSpPr>
        <p:grpSpPr>
          <a:xfrm>
            <a:off x="4547700" y="1600526"/>
            <a:ext cx="1766422" cy="357517"/>
            <a:chOff x="3237545" y="4561747"/>
            <a:chExt cx="1146960" cy="1146960"/>
          </a:xfrm>
        </p:grpSpPr>
        <p:sp>
          <p:nvSpPr>
            <p:cNvPr id="45" name="圆角矩形 44"/>
            <p:cNvSpPr/>
            <p:nvPr/>
          </p:nvSpPr>
          <p:spPr>
            <a:xfrm>
              <a:off x="3237545" y="4561747"/>
              <a:ext cx="1146960" cy="1146960"/>
            </a:xfrm>
            <a:prstGeom prst="roundRect">
              <a:avLst>
                <a:gd name="adj" fmla="val 0"/>
              </a:avLst>
            </a:prstGeom>
            <a:solidFill>
              <a:schemeClr val="accent5"/>
            </a:solidFill>
            <a:ln w="31750">
              <a:gradFill flip="none" rotWithShape="1">
                <a:gsLst>
                  <a:gs pos="0">
                    <a:schemeClr val="bg1">
                      <a:lumMod val="85000"/>
                    </a:schemeClr>
                  </a:gs>
                  <a:gs pos="100000">
                    <a:schemeClr val="bg1"/>
                  </a:gs>
                </a:gsLst>
                <a:lin ang="27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solidFill>
                <a:latin typeface="+mn-ea"/>
              </a:endParaRPr>
            </a:p>
          </p:txBody>
        </p:sp>
        <p:sp>
          <p:nvSpPr>
            <p:cNvPr id="46" name="圆角矩形 45"/>
            <p:cNvSpPr/>
            <p:nvPr/>
          </p:nvSpPr>
          <p:spPr>
            <a:xfrm>
              <a:off x="3281206" y="4770859"/>
              <a:ext cx="1057659" cy="73914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5"/>
                  </a:solidFill>
                  <a:latin typeface="+mn-ea"/>
                </a:rPr>
                <a:t>20XX</a:t>
              </a:r>
              <a:r>
                <a:rPr lang="zh-CN" altLang="en-US" dirty="0">
                  <a:solidFill>
                    <a:schemeClr val="accent5"/>
                  </a:solidFill>
                  <a:latin typeface="+mn-ea"/>
                </a:rPr>
                <a:t>年</a:t>
              </a:r>
              <a:r>
                <a:rPr lang="en-US" altLang="zh-CN" dirty="0">
                  <a:solidFill>
                    <a:schemeClr val="accent5"/>
                  </a:solidFill>
                  <a:latin typeface="+mn-ea"/>
                </a:rPr>
                <a:t>X</a:t>
              </a:r>
              <a:r>
                <a:rPr lang="zh-CN" altLang="en-US" dirty="0">
                  <a:solidFill>
                    <a:schemeClr val="accent5"/>
                  </a:solidFill>
                  <a:latin typeface="+mn-ea"/>
                </a:rPr>
                <a:t>月</a:t>
              </a:r>
              <a:endParaRPr lang="zh-CN" altLang="en-US" dirty="0">
                <a:solidFill>
                  <a:schemeClr val="accent5"/>
                </a:solidFill>
                <a:latin typeface="+mn-ea"/>
              </a:endParaRPr>
            </a:p>
          </p:txBody>
        </p:sp>
      </p:grpSp>
    </p:spTree>
  </p:cSld>
  <p:clrMapOvr>
    <a:masterClrMapping/>
  </p:clrMapOvr>
  <p:transition spd="slow" advClick="0" advTm="0">
    <p:cove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 presetClass="entr" presetSubtype="8" accel="60000" fill="hold" nodeType="afterEffect" p14:presetBounceEnd="40000">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14:bounceEnd="40000">
                                          <p:cBhvr additive="base">
                                            <p:cTn id="11" dur="500" fill="hold"/>
                                            <p:tgtEl>
                                              <p:spTgt spid="32"/>
                                            </p:tgtEl>
                                            <p:attrNameLst>
                                              <p:attrName>ppt_x</p:attrName>
                                            </p:attrNameLst>
                                          </p:cBhvr>
                                          <p:tavLst>
                                            <p:tav tm="0">
                                              <p:val>
                                                <p:strVal val="0-#ppt_w/2"/>
                                              </p:val>
                                            </p:tav>
                                            <p:tav tm="100000">
                                              <p:val>
                                                <p:strVal val="#ppt_x"/>
                                              </p:val>
                                            </p:tav>
                                          </p:tavLst>
                                        </p:anim>
                                        <p:anim calcmode="lin" valueType="num" p14:bounceEnd="40000">
                                          <p:cBhvr additive="base">
                                            <p:cTn id="12" dur="500" fill="hold"/>
                                            <p:tgtEl>
                                              <p:spTgt spid="3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accel="60000" fill="hold" nodeType="afterEffect" p14:presetBounceEnd="40000">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14:bounceEnd="40000">
                                          <p:cBhvr additive="base">
                                            <p:cTn id="20" dur="500" fill="hold"/>
                                            <p:tgtEl>
                                              <p:spTgt spid="35"/>
                                            </p:tgtEl>
                                            <p:attrNameLst>
                                              <p:attrName>ppt_x</p:attrName>
                                            </p:attrNameLst>
                                          </p:cBhvr>
                                          <p:tavLst>
                                            <p:tav tm="0">
                                              <p:val>
                                                <p:strVal val="0-#ppt_w/2"/>
                                              </p:val>
                                            </p:tav>
                                            <p:tav tm="100000">
                                              <p:val>
                                                <p:strVal val="#ppt_x"/>
                                              </p:val>
                                            </p:tav>
                                          </p:tavLst>
                                        </p:anim>
                                        <p:anim calcmode="lin" valueType="num" p14:bounceEnd="40000">
                                          <p:cBhvr additive="base">
                                            <p:cTn id="21" dur="500" fill="hold"/>
                                            <p:tgtEl>
                                              <p:spTgt spid="35"/>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8" accel="60000" fill="hold" nodeType="afterEffect" p14:presetBounceEnd="40000">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14:bounceEnd="40000">
                                          <p:cBhvr additive="base">
                                            <p:cTn id="29" dur="500" fill="hold"/>
                                            <p:tgtEl>
                                              <p:spTgt spid="38"/>
                                            </p:tgtEl>
                                            <p:attrNameLst>
                                              <p:attrName>ppt_x</p:attrName>
                                            </p:attrNameLst>
                                          </p:cBhvr>
                                          <p:tavLst>
                                            <p:tav tm="0">
                                              <p:val>
                                                <p:strVal val="0-#ppt_w/2"/>
                                              </p:val>
                                            </p:tav>
                                            <p:tav tm="100000">
                                              <p:val>
                                                <p:strVal val="#ppt_x"/>
                                              </p:val>
                                            </p:tav>
                                          </p:tavLst>
                                        </p:anim>
                                        <p:anim calcmode="lin" valueType="num" p14:bounceEnd="40000">
                                          <p:cBhvr additive="base">
                                            <p:cTn id="30" dur="500" fill="hold"/>
                                            <p:tgtEl>
                                              <p:spTgt spid="38"/>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1+#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2" presetClass="entr" presetSubtype="8" accel="60000" fill="hold" nodeType="afterEffect" p14:presetBounceEnd="40000">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14:bounceEnd="40000">
                                          <p:cBhvr additive="base">
                                            <p:cTn id="38" dur="500" fill="hold"/>
                                            <p:tgtEl>
                                              <p:spTgt spid="41"/>
                                            </p:tgtEl>
                                            <p:attrNameLst>
                                              <p:attrName>ppt_x</p:attrName>
                                            </p:attrNameLst>
                                          </p:cBhvr>
                                          <p:tavLst>
                                            <p:tav tm="0">
                                              <p:val>
                                                <p:strVal val="0-#ppt_w/2"/>
                                              </p:val>
                                            </p:tav>
                                            <p:tav tm="100000">
                                              <p:val>
                                                <p:strVal val="#ppt_x"/>
                                              </p:val>
                                            </p:tav>
                                          </p:tavLst>
                                        </p:anim>
                                        <p:anim calcmode="lin" valueType="num" p14:bounceEnd="40000">
                                          <p:cBhvr additive="base">
                                            <p:cTn id="39" dur="500" fill="hold"/>
                                            <p:tgtEl>
                                              <p:spTgt spid="41"/>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2" presetClass="entr" presetSubtype="8" accel="60000" fill="hold" nodeType="afterEffect" p14:presetBounceEnd="40000">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14:bounceEnd="40000">
                                          <p:cBhvr additive="base">
                                            <p:cTn id="47" dur="500" fill="hold"/>
                                            <p:tgtEl>
                                              <p:spTgt spid="44"/>
                                            </p:tgtEl>
                                            <p:attrNameLst>
                                              <p:attrName>ppt_x</p:attrName>
                                            </p:attrNameLst>
                                          </p:cBhvr>
                                          <p:tavLst>
                                            <p:tav tm="0">
                                              <p:val>
                                                <p:strVal val="0-#ppt_w/2"/>
                                              </p:val>
                                            </p:tav>
                                            <p:tav tm="100000">
                                              <p:val>
                                                <p:strVal val="#ppt_x"/>
                                              </p:val>
                                            </p:tav>
                                          </p:tavLst>
                                        </p:anim>
                                        <p:anim calcmode="lin" valueType="num" p14:bounceEnd="40000">
                                          <p:cBhvr additive="base">
                                            <p:cTn id="48" dur="500" fill="hold"/>
                                            <p:tgtEl>
                                              <p:spTgt spid="44"/>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1+#ppt_w/2"/>
                                              </p:val>
                                            </p:tav>
                                            <p:tav tm="100000">
                                              <p:val>
                                                <p:strVal val="#ppt_x"/>
                                              </p:val>
                                            </p:tav>
                                          </p:tavLst>
                                        </p:anim>
                                        <p:anim calcmode="lin" valueType="num">
                                          <p:cBhvr additive="base">
                                            <p:cTn id="52" dur="500" fill="hold"/>
                                            <p:tgtEl>
                                              <p:spTgt spid="14"/>
                                            </p:tgtEl>
                                            <p:attrNameLst>
                                              <p:attrName>ppt_y</p:attrName>
                                            </p:attrNameLst>
                                          </p:cBhvr>
                                          <p:tavLst>
                                            <p:tav tm="0">
                                              <p:val>
                                                <p:strVal val="#ppt_y"/>
                                              </p:val>
                                            </p:tav>
                                            <p:tav tm="100000">
                                              <p:val>
                                                <p:strVal val="#ppt_y"/>
                                              </p:val>
                                            </p:tav>
                                          </p:tavLst>
                                        </p:anim>
                                      </p:childTnLst>
                                    </p:cTn>
                                  </p:par>
                                </p:childTnLst>
                              </p:cTn>
                            </p:par>
                            <p:par>
                              <p:cTn id="53" fill="hold">
                                <p:stCondLst>
                                  <p:cond delay="3000"/>
                                </p:stCondLst>
                                <p:childTnLst>
                                  <p:par>
                                    <p:cTn id="54" presetID="16" presetClass="entr" presetSubtype="21"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arn(inVertical)">
                                          <p:cBhvr>
                                            <p:cTn id="56" dur="500"/>
                                            <p:tgtEl>
                                              <p:spTgt spid="16"/>
                                            </p:tgtEl>
                                          </p:cBhvr>
                                        </p:animEffect>
                                      </p:childTnLst>
                                    </p:cTn>
                                  </p:par>
                                </p:childTnLst>
                              </p:cTn>
                            </p:par>
                            <p:par>
                              <p:cTn id="57" fill="hold">
                                <p:stCondLst>
                                  <p:cond delay="3500"/>
                                </p:stCondLst>
                                <p:childTnLst>
                                  <p:par>
                                    <p:cTn id="58" presetID="10"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13" grpId="0" animBg="1"/>
          <p:bldP spid="14" grpId="0" animBg="1"/>
          <p:bldP spid="15" grpId="0"/>
          <p:bldP spid="1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 presetClass="entr" presetSubtype="8" accel="6000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accel="60000" fill="hold" nodeType="after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additive="base">
                                            <p:cTn id="20" dur="500" fill="hold"/>
                                            <p:tgtEl>
                                              <p:spTgt spid="35"/>
                                            </p:tgtEl>
                                            <p:attrNameLst>
                                              <p:attrName>ppt_x</p:attrName>
                                            </p:attrNameLst>
                                          </p:cBhvr>
                                          <p:tavLst>
                                            <p:tav tm="0">
                                              <p:val>
                                                <p:strVal val="0-#ppt_w/2"/>
                                              </p:val>
                                            </p:tav>
                                            <p:tav tm="100000">
                                              <p:val>
                                                <p:strVal val="#ppt_x"/>
                                              </p:val>
                                            </p:tav>
                                          </p:tavLst>
                                        </p:anim>
                                        <p:anim calcmode="lin" valueType="num">
                                          <p:cBhvr additive="base">
                                            <p:cTn id="21" dur="500" fill="hold"/>
                                            <p:tgtEl>
                                              <p:spTgt spid="35"/>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8" accel="60000"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0-#ppt_w/2"/>
                                              </p:val>
                                            </p:tav>
                                            <p:tav tm="100000">
                                              <p:val>
                                                <p:strVal val="#ppt_x"/>
                                              </p:val>
                                            </p:tav>
                                          </p:tavLst>
                                        </p:anim>
                                        <p:anim calcmode="lin" valueType="num">
                                          <p:cBhvr additive="base">
                                            <p:cTn id="30" dur="500" fill="hold"/>
                                            <p:tgtEl>
                                              <p:spTgt spid="38"/>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1+#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2" presetClass="entr" presetSubtype="8" accel="60000" fill="hold" nodeType="after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additive="base">
                                            <p:cTn id="38" dur="500" fill="hold"/>
                                            <p:tgtEl>
                                              <p:spTgt spid="41"/>
                                            </p:tgtEl>
                                            <p:attrNameLst>
                                              <p:attrName>ppt_x</p:attrName>
                                            </p:attrNameLst>
                                          </p:cBhvr>
                                          <p:tavLst>
                                            <p:tav tm="0">
                                              <p:val>
                                                <p:strVal val="0-#ppt_w/2"/>
                                              </p:val>
                                            </p:tav>
                                            <p:tav tm="100000">
                                              <p:val>
                                                <p:strVal val="#ppt_x"/>
                                              </p:val>
                                            </p:tav>
                                          </p:tavLst>
                                        </p:anim>
                                        <p:anim calcmode="lin" valueType="num">
                                          <p:cBhvr additive="base">
                                            <p:cTn id="39" dur="500" fill="hold"/>
                                            <p:tgtEl>
                                              <p:spTgt spid="41"/>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2" presetClass="entr" presetSubtype="8" accel="60000"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additive="base">
                                            <p:cTn id="47" dur="500" fill="hold"/>
                                            <p:tgtEl>
                                              <p:spTgt spid="44"/>
                                            </p:tgtEl>
                                            <p:attrNameLst>
                                              <p:attrName>ppt_x</p:attrName>
                                            </p:attrNameLst>
                                          </p:cBhvr>
                                          <p:tavLst>
                                            <p:tav tm="0">
                                              <p:val>
                                                <p:strVal val="0-#ppt_w/2"/>
                                              </p:val>
                                            </p:tav>
                                            <p:tav tm="100000">
                                              <p:val>
                                                <p:strVal val="#ppt_x"/>
                                              </p:val>
                                            </p:tav>
                                          </p:tavLst>
                                        </p:anim>
                                        <p:anim calcmode="lin" valueType="num">
                                          <p:cBhvr additive="base">
                                            <p:cTn id="48" dur="500" fill="hold"/>
                                            <p:tgtEl>
                                              <p:spTgt spid="44"/>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1+#ppt_w/2"/>
                                              </p:val>
                                            </p:tav>
                                            <p:tav tm="100000">
                                              <p:val>
                                                <p:strVal val="#ppt_x"/>
                                              </p:val>
                                            </p:tav>
                                          </p:tavLst>
                                        </p:anim>
                                        <p:anim calcmode="lin" valueType="num">
                                          <p:cBhvr additive="base">
                                            <p:cTn id="52" dur="500" fill="hold"/>
                                            <p:tgtEl>
                                              <p:spTgt spid="14"/>
                                            </p:tgtEl>
                                            <p:attrNameLst>
                                              <p:attrName>ppt_y</p:attrName>
                                            </p:attrNameLst>
                                          </p:cBhvr>
                                          <p:tavLst>
                                            <p:tav tm="0">
                                              <p:val>
                                                <p:strVal val="#ppt_y"/>
                                              </p:val>
                                            </p:tav>
                                            <p:tav tm="100000">
                                              <p:val>
                                                <p:strVal val="#ppt_y"/>
                                              </p:val>
                                            </p:tav>
                                          </p:tavLst>
                                        </p:anim>
                                      </p:childTnLst>
                                    </p:cTn>
                                  </p:par>
                                </p:childTnLst>
                              </p:cTn>
                            </p:par>
                            <p:par>
                              <p:cTn id="53" fill="hold">
                                <p:stCondLst>
                                  <p:cond delay="3000"/>
                                </p:stCondLst>
                                <p:childTnLst>
                                  <p:par>
                                    <p:cTn id="54" presetID="16" presetClass="entr" presetSubtype="21"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arn(inVertical)">
                                          <p:cBhvr>
                                            <p:cTn id="56" dur="500"/>
                                            <p:tgtEl>
                                              <p:spTgt spid="16"/>
                                            </p:tgtEl>
                                          </p:cBhvr>
                                        </p:animEffect>
                                      </p:childTnLst>
                                    </p:cTn>
                                  </p:par>
                                </p:childTnLst>
                              </p:cTn>
                            </p:par>
                            <p:par>
                              <p:cTn id="57" fill="hold">
                                <p:stCondLst>
                                  <p:cond delay="3500"/>
                                </p:stCondLst>
                                <p:childTnLst>
                                  <p:par>
                                    <p:cTn id="58" presetID="10"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13" grpId="0" animBg="1"/>
          <p:bldP spid="14" grpId="0" animBg="1"/>
          <p:bldP spid="15" grpId="0"/>
          <p:bldP spid="16"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2" name="标题 1"/>
          <p:cNvSpPr txBox="1"/>
          <p:nvPr/>
        </p:nvSpPr>
        <p:spPr>
          <a:xfrm>
            <a:off x="275343" y="291986"/>
            <a:ext cx="6257402" cy="4129917"/>
          </a:xfrm>
          <a:prstGeom prst="rect">
            <a:avLst/>
          </a:prstGeom>
          <a:blipFill dpi="0" rotWithShape="1">
            <a:blip r:embed="rId1">
              <a:duotone>
                <a:schemeClr val="accent1">
                  <a:shade val="45000"/>
                  <a:satMod val="135000"/>
                </a:schemeClr>
                <a:prstClr val="white"/>
              </a:duotone>
              <a:extLst>
                <a:ext uri="{BEBA8EAE-BF5A-486C-A8C5-ECC9F3942E4B}">
                  <a14:imgProps xmlns:a14="http://schemas.microsoft.com/office/drawing/2010/main">
                    <a14:imgLayer r:embed="rId2">
                      <a14:imgEffect>
                        <a14:brightnessContrast contrast="20000"/>
                      </a14:imgEffect>
                      <a14:imgEffect>
                        <a14:sharpenSoften amount="25000"/>
                      </a14:imgEffect>
                    </a14:imgLayer>
                  </a14:imgProps>
                </a:ext>
                <a:ext uri="{28A0092B-C50C-407E-A947-70E740481C1C}">
                  <a14:useLocalDpi xmlns:a14="http://schemas.microsoft.com/office/drawing/2010/main" val="0"/>
                </a:ext>
              </a:extLst>
            </a:blip>
            <a:srcRect/>
            <a:stretch>
              <a:fillRect l="-399" t="15154" r="47831" b="13820"/>
            </a:stretch>
          </a:blip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zh-CN" altLang="en-US" sz="6600" b="1" dirty="0">
              <a:ln>
                <a:solidFill>
                  <a:srgbClr val="01544A"/>
                </a:solidFill>
              </a:ln>
              <a:solidFill>
                <a:schemeClr val="bg1"/>
              </a:solidFill>
              <a:latin typeface="微软雅黑" panose="020B0503020204020204" pitchFamily="34" charset="-122"/>
              <a:ea typeface="微软雅黑" panose="020B0503020204020204" pitchFamily="34" charset="-122"/>
            </a:endParaRPr>
          </a:p>
        </p:txBody>
      </p:sp>
      <p:sp>
        <p:nvSpPr>
          <p:cNvPr id="43" name="Rectangle 3"/>
          <p:cNvSpPr txBox="1">
            <a:spLocks noChangeArrowheads="1"/>
          </p:cNvSpPr>
          <p:nvPr/>
        </p:nvSpPr>
        <p:spPr>
          <a:xfrm>
            <a:off x="2796709" y="2144417"/>
            <a:ext cx="5101946" cy="7531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zh-CN" altLang="en-US" sz="8000" b="1" dirty="0" smtClean="0">
                <a:solidFill>
                  <a:schemeClr val="accent1"/>
                </a:solidFill>
                <a:latin typeface="微软雅黑" panose="020B0503020204020204" pitchFamily="34" charset="-122"/>
                <a:ea typeface="微软雅黑" panose="020B0503020204020204" pitchFamily="34" charset="-122"/>
              </a:rPr>
              <a:t>谢谢收看</a:t>
            </a:r>
            <a:endParaRPr lang="zh-CN" altLang="en-US" sz="8000" b="1" dirty="0">
              <a:solidFill>
                <a:schemeClr val="accent1"/>
              </a:solidFill>
              <a:latin typeface="微软雅黑" panose="020B0503020204020204" pitchFamily="34" charset="-122"/>
              <a:ea typeface="微软雅黑" panose="020B0503020204020204" pitchFamily="34" charset="-122"/>
            </a:endParaRPr>
          </a:p>
        </p:txBody>
      </p:sp>
      <p:sp>
        <p:nvSpPr>
          <p:cNvPr id="44" name="Rectangle 4"/>
          <p:cNvSpPr txBox="1">
            <a:spLocks noChangeArrowheads="1"/>
          </p:cNvSpPr>
          <p:nvPr/>
        </p:nvSpPr>
        <p:spPr>
          <a:xfrm>
            <a:off x="3512056" y="3064818"/>
            <a:ext cx="3773197" cy="239681"/>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200" dirty="0">
                <a:solidFill>
                  <a:schemeClr val="accent1"/>
                </a:solidFill>
                <a:latin typeface="微软雅黑" panose="020B0503020204020204" pitchFamily="34" charset="-122"/>
                <a:ea typeface="微软雅黑" panose="020B0503020204020204" pitchFamily="34" charset="-122"/>
              </a:rPr>
              <a:t>框架完整的年终总结、工作汇报</a:t>
            </a:r>
            <a:r>
              <a:rPr lang="zh-CN" altLang="en-US" sz="1200" dirty="0" smtClean="0">
                <a:solidFill>
                  <a:schemeClr val="accent1"/>
                </a:solidFill>
                <a:latin typeface="微软雅黑" panose="020B0503020204020204" pitchFamily="34" charset="-122"/>
                <a:ea typeface="微软雅黑" panose="020B0503020204020204" pitchFamily="34" charset="-122"/>
              </a:rPr>
              <a:t>、述职报告</a:t>
            </a:r>
            <a:r>
              <a:rPr lang="en-US" altLang="zh-CN" sz="1200" dirty="0" smtClean="0">
                <a:solidFill>
                  <a:schemeClr val="accent1"/>
                </a:solidFill>
                <a:latin typeface="微软雅黑" panose="020B0503020204020204" pitchFamily="34" charset="-122"/>
                <a:ea typeface="微软雅黑" panose="020B0503020204020204" pitchFamily="34" charset="-122"/>
              </a:rPr>
              <a:t>PPT</a:t>
            </a:r>
            <a:r>
              <a:rPr lang="zh-CN" altLang="en-US" sz="1200" dirty="0" smtClean="0">
                <a:solidFill>
                  <a:schemeClr val="accent1"/>
                </a:solidFill>
                <a:latin typeface="微软雅黑" panose="020B0503020204020204" pitchFamily="34" charset="-122"/>
                <a:ea typeface="微软雅黑" panose="020B0503020204020204" pitchFamily="34" charset="-122"/>
              </a:rPr>
              <a:t>模板</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48" name="矩形 47"/>
          <p:cNvSpPr/>
          <p:nvPr/>
        </p:nvSpPr>
        <p:spPr>
          <a:xfrm>
            <a:off x="3470757" y="1162090"/>
            <a:ext cx="2142490" cy="990600"/>
          </a:xfrm>
          <a:prstGeom prst="rect">
            <a:avLst/>
          </a:prstGeom>
        </p:spPr>
        <p:txBody>
          <a:bodyPr wrap="none" lIns="68571" tIns="34285" rIns="68571" bIns="34285">
            <a:spAutoFit/>
          </a:bodyPr>
          <a:lstStyle/>
          <a:p>
            <a:pPr algn="r"/>
            <a:r>
              <a:rPr lang="en-US" altLang="zh-CN" sz="6000" b="1" dirty="0" smtClean="0">
                <a:solidFill>
                  <a:schemeClr val="accent1"/>
                </a:solidFill>
                <a:latin typeface="微软雅黑" panose="020B0503020204020204" pitchFamily="34" charset="-122"/>
                <a:ea typeface="微软雅黑" panose="020B0503020204020204" pitchFamily="34" charset="-122"/>
              </a:rPr>
              <a:t>20XX</a:t>
            </a:r>
            <a:endParaRPr lang="en-US" altLang="zh-CN" sz="6000" b="1" dirty="0" smtClean="0">
              <a:solidFill>
                <a:schemeClr val="accent1"/>
              </a:solidFill>
              <a:latin typeface="微软雅黑" panose="020B0503020204020204" pitchFamily="34" charset="-122"/>
              <a:ea typeface="微软雅黑" panose="020B0503020204020204" pitchFamily="34" charset="-122"/>
            </a:endParaRPr>
          </a:p>
        </p:txBody>
      </p:sp>
      <p:grpSp>
        <p:nvGrpSpPr>
          <p:cNvPr id="49" name="组合 48"/>
          <p:cNvGrpSpPr/>
          <p:nvPr/>
        </p:nvGrpSpPr>
        <p:grpSpPr>
          <a:xfrm>
            <a:off x="8617929" y="200908"/>
            <a:ext cx="432048" cy="432834"/>
            <a:chOff x="6084168" y="1274820"/>
            <a:chExt cx="432048" cy="432834"/>
          </a:xfrm>
        </p:grpSpPr>
        <p:sp>
          <p:nvSpPr>
            <p:cNvPr id="50"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51"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2" name="组合 51"/>
          <p:cNvGrpSpPr/>
          <p:nvPr/>
        </p:nvGrpSpPr>
        <p:grpSpPr>
          <a:xfrm>
            <a:off x="7321785" y="201301"/>
            <a:ext cx="432048" cy="432048"/>
            <a:chOff x="4788024" y="1275213"/>
            <a:chExt cx="432048" cy="432048"/>
          </a:xfrm>
        </p:grpSpPr>
        <p:sp>
          <p:nvSpPr>
            <p:cNvPr id="53" name="椭圆 65"/>
            <p:cNvSpPr>
              <a:spLocks noChangeArrowheads="1"/>
            </p:cNvSpPr>
            <p:nvPr/>
          </p:nvSpPr>
          <p:spPr bwMode="auto">
            <a:xfrm>
              <a:off x="4788024" y="1275213"/>
              <a:ext cx="432048" cy="432048"/>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54"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5" name="组合 54"/>
          <p:cNvGrpSpPr/>
          <p:nvPr/>
        </p:nvGrpSpPr>
        <p:grpSpPr>
          <a:xfrm>
            <a:off x="7969857" y="200908"/>
            <a:ext cx="432833" cy="432834"/>
            <a:chOff x="5436096" y="1274820"/>
            <a:chExt cx="432833" cy="432834"/>
          </a:xfrm>
        </p:grpSpPr>
        <p:sp>
          <p:nvSpPr>
            <p:cNvPr id="56"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57"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8" name="组合 57"/>
          <p:cNvGrpSpPr/>
          <p:nvPr/>
        </p:nvGrpSpPr>
        <p:grpSpPr>
          <a:xfrm>
            <a:off x="6025641" y="200908"/>
            <a:ext cx="432833" cy="432834"/>
            <a:chOff x="3491880" y="1274820"/>
            <a:chExt cx="432833" cy="432834"/>
          </a:xfrm>
        </p:grpSpPr>
        <p:sp>
          <p:nvSpPr>
            <p:cNvPr id="59" name="椭圆 16"/>
            <p:cNvSpPr>
              <a:spLocks noChangeArrowheads="1"/>
            </p:cNvSpPr>
            <p:nvPr/>
          </p:nvSpPr>
          <p:spPr bwMode="auto">
            <a:xfrm>
              <a:off x="3491880" y="1274820"/>
              <a:ext cx="432833" cy="432834"/>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60"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61" name="组合 60"/>
          <p:cNvGrpSpPr/>
          <p:nvPr/>
        </p:nvGrpSpPr>
        <p:grpSpPr>
          <a:xfrm>
            <a:off x="6673713" y="200908"/>
            <a:ext cx="432833" cy="432834"/>
            <a:chOff x="4139952" y="1274820"/>
            <a:chExt cx="432833" cy="432834"/>
          </a:xfrm>
        </p:grpSpPr>
        <p:sp>
          <p:nvSpPr>
            <p:cNvPr id="62"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6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pic>
        <p:nvPicPr>
          <p:cNvPr id="21" name="图片 20"/>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42" y="2762242"/>
            <a:ext cx="9147442" cy="239667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3"/>
                                        </p:tgtEl>
                                        <p:attrNameLst>
                                          <p:attrName>style.visibility</p:attrName>
                                        </p:attrNameLst>
                                      </p:cBhvr>
                                      <p:to>
                                        <p:strVal val="visible"/>
                                      </p:to>
                                    </p:set>
                                    <p:anim calcmode="lin" valueType="num">
                                      <p:cBhvr>
                                        <p:cTn id="13"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3"/>
                                        </p:tgtEl>
                                        <p:attrNameLst>
                                          <p:attrName>ppt_y</p:attrName>
                                        </p:attrNameLst>
                                      </p:cBhvr>
                                      <p:tavLst>
                                        <p:tav tm="0">
                                          <p:val>
                                            <p:strVal val="#ppt_y"/>
                                          </p:val>
                                        </p:tav>
                                        <p:tav tm="100000">
                                          <p:val>
                                            <p:strVal val="#ppt_y"/>
                                          </p:val>
                                        </p:tav>
                                      </p:tavLst>
                                    </p:anim>
                                    <p:anim calcmode="lin" valueType="num">
                                      <p:cBhvr>
                                        <p:cTn id="15"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3"/>
                                        </p:tgtEl>
                                      </p:cBhvr>
                                    </p:animEffect>
                                  </p:childTnLst>
                                </p:cTn>
                              </p:par>
                            </p:childTnLst>
                          </p:cTn>
                        </p:par>
                        <p:par>
                          <p:cTn id="18" fill="hold">
                            <p:stCondLst>
                              <p:cond delay="1649"/>
                            </p:stCondLst>
                            <p:childTnLst>
                              <p:par>
                                <p:cTn id="19" presetID="53" presetClass="entr" presetSubtype="16" fill="hold" grpId="0" nodeType="afterEffect">
                                  <p:stCondLst>
                                    <p:cond delay="0"/>
                                  </p:stCondLst>
                                  <p:iterate type="lt">
                                    <p:tmPct val="7000"/>
                                  </p:iterate>
                                  <p:childTnLst>
                                    <p:set>
                                      <p:cBhvr>
                                        <p:cTn id="20" dur="1" fill="hold">
                                          <p:stCondLst>
                                            <p:cond delay="0"/>
                                          </p:stCondLst>
                                        </p:cTn>
                                        <p:tgtEl>
                                          <p:spTgt spid="44"/>
                                        </p:tgtEl>
                                        <p:attrNameLst>
                                          <p:attrName>style.visibility</p:attrName>
                                        </p:attrNameLst>
                                      </p:cBhvr>
                                      <p:to>
                                        <p:strVal val="visible"/>
                                      </p:to>
                                    </p:set>
                                    <p:anim calcmode="lin" valueType="num">
                                      <p:cBhvr>
                                        <p:cTn id="21" dur="500" fill="hold"/>
                                        <p:tgtEl>
                                          <p:spTgt spid="44"/>
                                        </p:tgtEl>
                                        <p:attrNameLst>
                                          <p:attrName>ppt_w</p:attrName>
                                        </p:attrNameLst>
                                      </p:cBhvr>
                                      <p:tavLst>
                                        <p:tav tm="0">
                                          <p:val>
                                            <p:fltVal val="0"/>
                                          </p:val>
                                        </p:tav>
                                        <p:tav tm="100000">
                                          <p:val>
                                            <p:strVal val="#ppt_w"/>
                                          </p:val>
                                        </p:tav>
                                      </p:tavLst>
                                    </p:anim>
                                    <p:anim calcmode="lin" valueType="num">
                                      <p:cBhvr>
                                        <p:cTn id="22" dur="500" fill="hold"/>
                                        <p:tgtEl>
                                          <p:spTgt spid="44"/>
                                        </p:tgtEl>
                                        <p:attrNameLst>
                                          <p:attrName>ppt_h</p:attrName>
                                        </p:attrNameLst>
                                      </p:cBhvr>
                                      <p:tavLst>
                                        <p:tav tm="0">
                                          <p:val>
                                            <p:fltVal val="0"/>
                                          </p:val>
                                        </p:tav>
                                        <p:tav tm="100000">
                                          <p:val>
                                            <p:strVal val="#ppt_h"/>
                                          </p:val>
                                        </p:tav>
                                      </p:tavLst>
                                    </p:anim>
                                    <p:animEffect transition="in" filter="fade">
                                      <p:cBhvr>
                                        <p:cTn id="23" dur="500"/>
                                        <p:tgtEl>
                                          <p:spTgt spid="44"/>
                                        </p:tgtEl>
                                      </p:cBhvr>
                                    </p:animEffect>
                                  </p:childTnLst>
                                </p:cTn>
                              </p:par>
                            </p:childTnLst>
                          </p:cTn>
                        </p:par>
                        <p:par>
                          <p:cTn id="24" fill="hold">
                            <p:stCondLst>
                              <p:cond delay="2954"/>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par>
                                <p:cTn id="30" presetID="53" presetClass="entr" presetSubtype="16" fill="hold" nodeType="withEffect">
                                  <p:stCondLst>
                                    <p:cond delay="200"/>
                                  </p:stCondLst>
                                  <p:childTnLst>
                                    <p:set>
                                      <p:cBhvr>
                                        <p:cTn id="31" dur="1" fill="hold">
                                          <p:stCondLst>
                                            <p:cond delay="0"/>
                                          </p:stCondLst>
                                        </p:cTn>
                                        <p:tgtEl>
                                          <p:spTgt spid="61"/>
                                        </p:tgtEl>
                                        <p:attrNameLst>
                                          <p:attrName>style.visibility</p:attrName>
                                        </p:attrNameLst>
                                      </p:cBhvr>
                                      <p:to>
                                        <p:strVal val="visible"/>
                                      </p:to>
                                    </p:set>
                                    <p:anim calcmode="lin" valueType="num">
                                      <p:cBhvr>
                                        <p:cTn id="32" dur="500" fill="hold"/>
                                        <p:tgtEl>
                                          <p:spTgt spid="61"/>
                                        </p:tgtEl>
                                        <p:attrNameLst>
                                          <p:attrName>ppt_w</p:attrName>
                                        </p:attrNameLst>
                                      </p:cBhvr>
                                      <p:tavLst>
                                        <p:tav tm="0">
                                          <p:val>
                                            <p:fltVal val="0"/>
                                          </p:val>
                                        </p:tav>
                                        <p:tav tm="100000">
                                          <p:val>
                                            <p:strVal val="#ppt_w"/>
                                          </p:val>
                                        </p:tav>
                                      </p:tavLst>
                                    </p:anim>
                                    <p:anim calcmode="lin" valueType="num">
                                      <p:cBhvr>
                                        <p:cTn id="33" dur="500" fill="hold"/>
                                        <p:tgtEl>
                                          <p:spTgt spid="61"/>
                                        </p:tgtEl>
                                        <p:attrNameLst>
                                          <p:attrName>ppt_h</p:attrName>
                                        </p:attrNameLst>
                                      </p:cBhvr>
                                      <p:tavLst>
                                        <p:tav tm="0">
                                          <p:val>
                                            <p:fltVal val="0"/>
                                          </p:val>
                                        </p:tav>
                                        <p:tav tm="100000">
                                          <p:val>
                                            <p:strVal val="#ppt_h"/>
                                          </p:val>
                                        </p:tav>
                                      </p:tavLst>
                                    </p:anim>
                                    <p:animEffect transition="in" filter="fade">
                                      <p:cBhvr>
                                        <p:cTn id="34" dur="500"/>
                                        <p:tgtEl>
                                          <p:spTgt spid="61"/>
                                        </p:tgtEl>
                                      </p:cBhvr>
                                    </p:animEffect>
                                  </p:childTnLst>
                                </p:cTn>
                              </p:par>
                              <p:par>
                                <p:cTn id="35" presetID="53" presetClass="entr" presetSubtype="16" fill="hold" nodeType="withEffect">
                                  <p:stCondLst>
                                    <p:cond delay="400"/>
                                  </p:stCondLst>
                                  <p:childTnLst>
                                    <p:set>
                                      <p:cBhvr>
                                        <p:cTn id="36" dur="1" fill="hold">
                                          <p:stCondLst>
                                            <p:cond delay="0"/>
                                          </p:stCondLst>
                                        </p:cTn>
                                        <p:tgtEl>
                                          <p:spTgt spid="52"/>
                                        </p:tgtEl>
                                        <p:attrNameLst>
                                          <p:attrName>style.visibility</p:attrName>
                                        </p:attrNameLst>
                                      </p:cBhvr>
                                      <p:to>
                                        <p:strVal val="visible"/>
                                      </p:to>
                                    </p:set>
                                    <p:anim calcmode="lin" valueType="num">
                                      <p:cBhvr>
                                        <p:cTn id="37" dur="500" fill="hold"/>
                                        <p:tgtEl>
                                          <p:spTgt spid="52"/>
                                        </p:tgtEl>
                                        <p:attrNameLst>
                                          <p:attrName>ppt_w</p:attrName>
                                        </p:attrNameLst>
                                      </p:cBhvr>
                                      <p:tavLst>
                                        <p:tav tm="0">
                                          <p:val>
                                            <p:fltVal val="0"/>
                                          </p:val>
                                        </p:tav>
                                        <p:tav tm="100000">
                                          <p:val>
                                            <p:strVal val="#ppt_w"/>
                                          </p:val>
                                        </p:tav>
                                      </p:tavLst>
                                    </p:anim>
                                    <p:anim calcmode="lin" valueType="num">
                                      <p:cBhvr>
                                        <p:cTn id="38" dur="500" fill="hold"/>
                                        <p:tgtEl>
                                          <p:spTgt spid="52"/>
                                        </p:tgtEl>
                                        <p:attrNameLst>
                                          <p:attrName>ppt_h</p:attrName>
                                        </p:attrNameLst>
                                      </p:cBhvr>
                                      <p:tavLst>
                                        <p:tav tm="0">
                                          <p:val>
                                            <p:fltVal val="0"/>
                                          </p:val>
                                        </p:tav>
                                        <p:tav tm="100000">
                                          <p:val>
                                            <p:strVal val="#ppt_h"/>
                                          </p:val>
                                        </p:tav>
                                      </p:tavLst>
                                    </p:anim>
                                    <p:animEffect transition="in" filter="fade">
                                      <p:cBhvr>
                                        <p:cTn id="39" dur="500"/>
                                        <p:tgtEl>
                                          <p:spTgt spid="52"/>
                                        </p:tgtEl>
                                      </p:cBhvr>
                                    </p:animEffect>
                                  </p:childTnLst>
                                </p:cTn>
                              </p:par>
                              <p:par>
                                <p:cTn id="40" presetID="53" presetClass="entr" presetSubtype="16" fill="hold" nodeType="withEffect">
                                  <p:stCondLst>
                                    <p:cond delay="600"/>
                                  </p:stCondLst>
                                  <p:childTnLst>
                                    <p:set>
                                      <p:cBhvr>
                                        <p:cTn id="41" dur="1" fill="hold">
                                          <p:stCondLst>
                                            <p:cond delay="0"/>
                                          </p:stCondLst>
                                        </p:cTn>
                                        <p:tgtEl>
                                          <p:spTgt spid="55"/>
                                        </p:tgtEl>
                                        <p:attrNameLst>
                                          <p:attrName>style.visibility</p:attrName>
                                        </p:attrNameLst>
                                      </p:cBhvr>
                                      <p:to>
                                        <p:strVal val="visible"/>
                                      </p:to>
                                    </p:set>
                                    <p:anim calcmode="lin" valueType="num">
                                      <p:cBhvr>
                                        <p:cTn id="42" dur="500" fill="hold"/>
                                        <p:tgtEl>
                                          <p:spTgt spid="55"/>
                                        </p:tgtEl>
                                        <p:attrNameLst>
                                          <p:attrName>ppt_w</p:attrName>
                                        </p:attrNameLst>
                                      </p:cBhvr>
                                      <p:tavLst>
                                        <p:tav tm="0">
                                          <p:val>
                                            <p:fltVal val="0"/>
                                          </p:val>
                                        </p:tav>
                                        <p:tav tm="100000">
                                          <p:val>
                                            <p:strVal val="#ppt_w"/>
                                          </p:val>
                                        </p:tav>
                                      </p:tavLst>
                                    </p:anim>
                                    <p:anim calcmode="lin" valueType="num">
                                      <p:cBhvr>
                                        <p:cTn id="43" dur="500" fill="hold"/>
                                        <p:tgtEl>
                                          <p:spTgt spid="55"/>
                                        </p:tgtEl>
                                        <p:attrNameLst>
                                          <p:attrName>ppt_h</p:attrName>
                                        </p:attrNameLst>
                                      </p:cBhvr>
                                      <p:tavLst>
                                        <p:tav tm="0">
                                          <p:val>
                                            <p:fltVal val="0"/>
                                          </p:val>
                                        </p:tav>
                                        <p:tav tm="100000">
                                          <p:val>
                                            <p:strVal val="#ppt_h"/>
                                          </p:val>
                                        </p:tav>
                                      </p:tavLst>
                                    </p:anim>
                                    <p:animEffect transition="in" filter="fade">
                                      <p:cBhvr>
                                        <p:cTn id="44" dur="500"/>
                                        <p:tgtEl>
                                          <p:spTgt spid="55"/>
                                        </p:tgtEl>
                                      </p:cBhvr>
                                    </p:animEffect>
                                  </p:childTnLst>
                                </p:cTn>
                              </p:par>
                              <p:par>
                                <p:cTn id="45" presetID="53" presetClass="entr" presetSubtype="16" fill="hold" nodeType="withEffect">
                                  <p:stCondLst>
                                    <p:cond delay="800"/>
                                  </p:stCondLst>
                                  <p:childTnLst>
                                    <p:set>
                                      <p:cBhvr>
                                        <p:cTn id="46" dur="1" fill="hold">
                                          <p:stCondLst>
                                            <p:cond delay="0"/>
                                          </p:stCondLst>
                                        </p:cTn>
                                        <p:tgtEl>
                                          <p:spTgt spid="49"/>
                                        </p:tgtEl>
                                        <p:attrNameLst>
                                          <p:attrName>style.visibility</p:attrName>
                                        </p:attrNameLst>
                                      </p:cBhvr>
                                      <p:to>
                                        <p:strVal val="visible"/>
                                      </p:to>
                                    </p:set>
                                    <p:anim calcmode="lin" valueType="num">
                                      <p:cBhvr>
                                        <p:cTn id="47" dur="500" fill="hold"/>
                                        <p:tgtEl>
                                          <p:spTgt spid="49"/>
                                        </p:tgtEl>
                                        <p:attrNameLst>
                                          <p:attrName>ppt_w</p:attrName>
                                        </p:attrNameLst>
                                      </p:cBhvr>
                                      <p:tavLst>
                                        <p:tav tm="0">
                                          <p:val>
                                            <p:fltVal val="0"/>
                                          </p:val>
                                        </p:tav>
                                        <p:tav tm="100000">
                                          <p:val>
                                            <p:strVal val="#ppt_w"/>
                                          </p:val>
                                        </p:tav>
                                      </p:tavLst>
                                    </p:anim>
                                    <p:anim calcmode="lin" valueType="num">
                                      <p:cBhvr>
                                        <p:cTn id="48" dur="500" fill="hold"/>
                                        <p:tgtEl>
                                          <p:spTgt spid="49"/>
                                        </p:tgtEl>
                                        <p:attrNameLst>
                                          <p:attrName>ppt_h</p:attrName>
                                        </p:attrNameLst>
                                      </p:cBhvr>
                                      <p:tavLst>
                                        <p:tav tm="0">
                                          <p:val>
                                            <p:fltVal val="0"/>
                                          </p:val>
                                        </p:tav>
                                        <p:tav tm="100000">
                                          <p:val>
                                            <p:strVal val="#ppt_h"/>
                                          </p:val>
                                        </p:tav>
                                      </p:tavLst>
                                    </p:anim>
                                    <p:animEffect transition="in" filter="fade">
                                      <p:cBhvr>
                                        <p:cTn id="49" dur="500"/>
                                        <p:tgtEl>
                                          <p:spTgt spid="4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500"/>
                            </p:stCondLst>
                            <p:childTnLst>
                              <p:par>
                                <p:cTn id="56" presetID="42"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3" grpId="0" autoUpdateAnimBg="0"/>
      <p:bldP spid="44" grpId="0"/>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45002" y="1249593"/>
            <a:ext cx="1788430" cy="1788430"/>
            <a:chOff x="4240335" y="3008435"/>
            <a:chExt cx="3711332" cy="3711332"/>
          </a:xfrm>
        </p:grpSpPr>
        <p:sp>
          <p:nvSpPr>
            <p:cNvPr id="3" name="椭圆 2"/>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4" name="组合 3"/>
            <p:cNvGrpSpPr/>
            <p:nvPr/>
          </p:nvGrpSpPr>
          <p:grpSpPr>
            <a:xfrm>
              <a:off x="4710169" y="3478269"/>
              <a:ext cx="2771663" cy="2771663"/>
              <a:chOff x="2193191" y="1899415"/>
              <a:chExt cx="2421376" cy="2421376"/>
            </a:xfrm>
            <a:effectLst/>
          </p:grpSpPr>
          <p:sp>
            <p:nvSpPr>
              <p:cNvPr id="5" name="椭圆 4"/>
              <p:cNvSpPr/>
              <p:nvPr/>
            </p:nvSpPr>
            <p:spPr>
              <a:xfrm>
                <a:off x="2193191" y="1899415"/>
                <a:ext cx="2421376" cy="2421376"/>
              </a:xfrm>
              <a:prstGeom prst="ellipse">
                <a:avLst/>
              </a:prstGeom>
              <a:solidFill>
                <a:srgbClr val="0070C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6" name="椭圆 5"/>
              <p:cNvSpPr/>
              <p:nvPr/>
            </p:nvSpPr>
            <p:spPr>
              <a:xfrm>
                <a:off x="2345502" y="2051726"/>
                <a:ext cx="2116756" cy="2116756"/>
              </a:xfrm>
              <a:prstGeom prst="ellipse">
                <a:avLst/>
              </a:prstGeom>
              <a:solidFill>
                <a:schemeClr val="bg1">
                  <a:lumMod val="95000"/>
                </a:schemeClr>
              </a:solidFill>
              <a:ln w="50800">
                <a:noFill/>
              </a:ln>
              <a:effectLst>
                <a:outerShdw blurRad="152400" dist="63500" dir="2700000" algn="tl" rotWithShape="0">
                  <a:schemeClr val="accent3">
                    <a:lumMod val="50000"/>
                    <a:alpha val="64000"/>
                  </a:schemeClr>
                </a:outerShdw>
              </a:effectLst>
              <a:scene3d>
                <a:camera prst="orthographicFront"/>
                <a:lightRig rig="threePt" dir="t"/>
              </a:scene3d>
              <a:sp3d prstMaterial="softEdge">
                <a:bevelT w="82550" h="25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grpSp>
      <p:sp>
        <p:nvSpPr>
          <p:cNvPr id="14" name="圆角矩形 13"/>
          <p:cNvSpPr/>
          <p:nvPr/>
        </p:nvSpPr>
        <p:spPr>
          <a:xfrm>
            <a:off x="3001095" y="3284307"/>
            <a:ext cx="5128673"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16" name="文本框 15"/>
          <p:cNvSpPr txBox="1"/>
          <p:nvPr/>
        </p:nvSpPr>
        <p:spPr>
          <a:xfrm>
            <a:off x="2891915" y="1569133"/>
            <a:ext cx="3603777" cy="1177245"/>
          </a:xfrm>
          <a:prstGeom prst="rect">
            <a:avLst/>
          </a:prstGeom>
          <a:noFill/>
        </p:spPr>
        <p:txBody>
          <a:bodyPr wrap="square" lIns="68580" tIns="34290" rIns="68580" bIns="34290" rtlCol="0">
            <a:spAutoFit/>
          </a:bodyPr>
          <a:lstStyle/>
          <a:p>
            <a:r>
              <a:rPr lang="en-US" altLang="zh-CN" sz="7200" dirty="0">
                <a:solidFill>
                  <a:srgbClr val="0070C0"/>
                </a:solidFill>
                <a:latin typeface="Impact" panose="020B0806030902050204" pitchFamily="34" charset="0"/>
              </a:rPr>
              <a:t>PART 01</a:t>
            </a:r>
            <a:endParaRPr lang="zh-CN" altLang="en-US" sz="7200" dirty="0">
              <a:solidFill>
                <a:srgbClr val="0070C0"/>
              </a:solidFill>
              <a:latin typeface="Impact" panose="020B0806030902050204" pitchFamily="34" charset="0"/>
            </a:endParaRPr>
          </a:p>
        </p:txBody>
      </p:sp>
      <p:sp>
        <p:nvSpPr>
          <p:cNvPr id="18" name="文本框 17"/>
          <p:cNvSpPr txBox="1"/>
          <p:nvPr/>
        </p:nvSpPr>
        <p:spPr>
          <a:xfrm>
            <a:off x="2899391" y="2833300"/>
            <a:ext cx="2486156" cy="400110"/>
          </a:xfrm>
          <a:prstGeom prst="rect">
            <a:avLst/>
          </a:prstGeom>
          <a:noFill/>
        </p:spPr>
        <p:txBody>
          <a:bodyPr wrap="square" rtlCol="0">
            <a:spAutoFit/>
          </a:bodyPr>
          <a:lstStyle/>
          <a:p>
            <a:r>
              <a:rPr lang="zh-CN" altLang="en-US" sz="2000" b="1" dirty="0">
                <a:solidFill>
                  <a:schemeClr val="tx1">
                    <a:lumMod val="75000"/>
                    <a:lumOff val="25000"/>
                  </a:schemeClr>
                </a:solidFill>
                <a:latin typeface="ITC Avant Garde Std Bk" panose="020B0502020202020204" pitchFamily="34" charset="0"/>
              </a:rPr>
              <a:t>点击添加标题内容</a:t>
            </a:r>
            <a:endParaRPr lang="en-US" altLang="zh-CN" sz="2000" b="1" dirty="0">
              <a:solidFill>
                <a:schemeClr val="tx1">
                  <a:lumMod val="75000"/>
                  <a:lumOff val="25000"/>
                </a:schemeClr>
              </a:solidFill>
              <a:latin typeface="ITC Avant Garde Std Bk" panose="020B0502020202020204" pitchFamily="34" charset="0"/>
            </a:endParaRPr>
          </a:p>
        </p:txBody>
      </p:sp>
      <p:sp>
        <p:nvSpPr>
          <p:cNvPr id="20" name="文本框 19"/>
          <p:cNvSpPr txBox="1"/>
          <p:nvPr/>
        </p:nvSpPr>
        <p:spPr bwMode="auto">
          <a:xfrm>
            <a:off x="2926288" y="3383092"/>
            <a:ext cx="5203480" cy="623248"/>
          </a:xfrm>
          <a:prstGeom prst="rect">
            <a:avLst/>
          </a:prstGeom>
          <a:noFill/>
        </p:spPr>
        <p:txBody>
          <a:bodyPr wrap="square" lIns="68580" tIns="34290" rIns="68580" bIns="34290">
            <a:spAutoFit/>
          </a:bodyPr>
          <a:lstStyle/>
          <a:p>
            <a:pPr>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详细内容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点击输入本栏的具体文字，简明扼要的说明分项内容，此为概念图解，请根据您的具体内容酌情修改。详细内容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1787045" y="1867537"/>
            <a:ext cx="527203" cy="530769"/>
            <a:chOff x="5042691" y="2273920"/>
            <a:chExt cx="702937" cy="707692"/>
          </a:xfrm>
          <a:solidFill>
            <a:srgbClr val="0070C0"/>
          </a:solidFill>
        </p:grpSpPr>
        <p:sp>
          <p:nvSpPr>
            <p:cNvPr id="26"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3"/>
            <p:cNvSpPr>
              <a:spLocks noEditPoints="1"/>
            </p:cNvSpPr>
            <p:nvPr/>
          </p:nvSpPr>
          <p:spPr bwMode="auto">
            <a:xfrm>
              <a:off x="5042691" y="2273920"/>
              <a:ext cx="529214" cy="655758"/>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80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300"/>
                            </p:stCondLst>
                            <p:childTnLst>
                              <p:par>
                                <p:cTn id="15" presetID="2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1800"/>
                            </p:stCondLst>
                            <p:childTnLst>
                              <p:par>
                                <p:cTn id="19" presetID="22" presetClass="entr" presetSubtype="2" fill="hold" grpId="0" nodeType="afterEffect">
                                  <p:stCondLst>
                                    <p:cond delay="0"/>
                                  </p:stCondLst>
                                  <p:iterate type="lt">
                                    <p:tmPct val="4878"/>
                                  </p:iterate>
                                  <p:childTnLst>
                                    <p:set>
                                      <p:cBhvr>
                                        <p:cTn id="20" dur="1" fill="hold">
                                          <p:stCondLst>
                                            <p:cond delay="0"/>
                                          </p:stCondLst>
                                        </p:cTn>
                                        <p:tgtEl>
                                          <p:spTgt spid="20"/>
                                        </p:tgtEl>
                                        <p:attrNameLst>
                                          <p:attrName>style.visibility</p:attrName>
                                        </p:attrNameLst>
                                      </p:cBhvr>
                                      <p:to>
                                        <p:strVal val="visible"/>
                                      </p:to>
                                    </p:set>
                                    <p:animEffect transition="in" filter="wipe(righ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grpSp>
        <p:nvGrpSpPr>
          <p:cNvPr id="54" name="组合 53"/>
          <p:cNvGrpSpPr/>
          <p:nvPr/>
        </p:nvGrpSpPr>
        <p:grpSpPr>
          <a:xfrm>
            <a:off x="3216869" y="1596106"/>
            <a:ext cx="1351175" cy="1197533"/>
            <a:chOff x="1572165" y="1993205"/>
            <a:chExt cx="1962102" cy="1738992"/>
          </a:xfrm>
        </p:grpSpPr>
        <p:sp>
          <p:nvSpPr>
            <p:cNvPr id="55" name="Freeform 5"/>
            <p:cNvSpPr/>
            <p:nvPr/>
          </p:nvSpPr>
          <p:spPr bwMode="auto">
            <a:xfrm>
              <a:off x="1572165" y="1993205"/>
              <a:ext cx="1962102" cy="173899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57" name="Freeform 5"/>
            <p:cNvSpPr/>
            <p:nvPr/>
          </p:nvSpPr>
          <p:spPr bwMode="auto">
            <a:xfrm>
              <a:off x="1789420" y="2118060"/>
              <a:ext cx="1527593" cy="1489281"/>
            </a:xfrm>
            <a:prstGeom prst="ellipse">
              <a:avLst/>
            </a:prstGeom>
            <a:solidFill>
              <a:schemeClr val="bg1">
                <a:lumMod val="95000"/>
              </a:schemeClr>
            </a:solidFill>
            <a:ln w="50800">
              <a:noFill/>
            </a:ln>
            <a:effectLst>
              <a:outerShdw blurRad="101600" dist="50800" dir="2700000" algn="tl" rotWithShape="0">
                <a:schemeClr val="accent1">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grpSp>
      <p:grpSp>
        <p:nvGrpSpPr>
          <p:cNvPr id="58" name="组合 57"/>
          <p:cNvGrpSpPr/>
          <p:nvPr/>
        </p:nvGrpSpPr>
        <p:grpSpPr>
          <a:xfrm>
            <a:off x="3216869" y="2863970"/>
            <a:ext cx="1351175" cy="1197533"/>
            <a:chOff x="1572165" y="1993205"/>
            <a:chExt cx="1962102" cy="1738992"/>
          </a:xfrm>
        </p:grpSpPr>
        <p:sp>
          <p:nvSpPr>
            <p:cNvPr id="83" name="Freeform 5"/>
            <p:cNvSpPr/>
            <p:nvPr/>
          </p:nvSpPr>
          <p:spPr bwMode="auto">
            <a:xfrm>
              <a:off x="1572165" y="1993205"/>
              <a:ext cx="1962102" cy="173899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84" name="Freeform 5"/>
            <p:cNvSpPr/>
            <p:nvPr/>
          </p:nvSpPr>
          <p:spPr bwMode="auto">
            <a:xfrm>
              <a:off x="1789420" y="2118060"/>
              <a:ext cx="1527593" cy="1489281"/>
            </a:xfrm>
            <a:prstGeom prst="ellipse">
              <a:avLst/>
            </a:prstGeom>
            <a:solidFill>
              <a:schemeClr val="bg1">
                <a:lumMod val="95000"/>
              </a:schemeClr>
            </a:solidFill>
            <a:ln w="50800">
              <a:noFill/>
            </a:ln>
            <a:effectLst>
              <a:outerShdw blurRad="101600" dist="50800" dir="2700000" algn="tl" rotWithShape="0">
                <a:schemeClr val="accent3">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grpSp>
      <p:grpSp>
        <p:nvGrpSpPr>
          <p:cNvPr id="99" name="组合 98"/>
          <p:cNvGrpSpPr/>
          <p:nvPr/>
        </p:nvGrpSpPr>
        <p:grpSpPr>
          <a:xfrm>
            <a:off x="4323071" y="2230039"/>
            <a:ext cx="1351175" cy="1197533"/>
            <a:chOff x="1572165" y="1993205"/>
            <a:chExt cx="1962102" cy="1738992"/>
          </a:xfrm>
        </p:grpSpPr>
        <p:sp>
          <p:nvSpPr>
            <p:cNvPr id="100" name="Freeform 5"/>
            <p:cNvSpPr/>
            <p:nvPr/>
          </p:nvSpPr>
          <p:spPr bwMode="auto">
            <a:xfrm>
              <a:off x="1572165" y="1993205"/>
              <a:ext cx="1962102" cy="173899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595959"/>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101" name="Freeform 5"/>
            <p:cNvSpPr/>
            <p:nvPr/>
          </p:nvSpPr>
          <p:spPr bwMode="auto">
            <a:xfrm>
              <a:off x="1789420" y="2118060"/>
              <a:ext cx="1527593" cy="1489281"/>
            </a:xfrm>
            <a:prstGeom prst="ellipse">
              <a:avLst/>
            </a:prstGeom>
            <a:solidFill>
              <a:schemeClr val="bg1">
                <a:lumMod val="95000"/>
              </a:schemeClr>
            </a:solidFill>
            <a:ln w="50800">
              <a:noFill/>
            </a:ln>
            <a:effectLst>
              <a:outerShdw blurRad="101600" dist="50800" dir="2700000" algn="tl" rotWithShape="0">
                <a:schemeClr val="accent2">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grpSp>
      <p:grpSp>
        <p:nvGrpSpPr>
          <p:cNvPr id="102" name="组合 101"/>
          <p:cNvGrpSpPr/>
          <p:nvPr/>
        </p:nvGrpSpPr>
        <p:grpSpPr>
          <a:xfrm>
            <a:off x="3685900" y="2017185"/>
            <a:ext cx="413113" cy="355374"/>
            <a:chOff x="3787022" y="1797643"/>
            <a:chExt cx="550817" cy="473832"/>
          </a:xfrm>
          <a:solidFill>
            <a:schemeClr val="accent1"/>
          </a:solidFill>
        </p:grpSpPr>
        <p:sp>
          <p:nvSpPr>
            <p:cNvPr id="103" name="Oval 217"/>
            <p:cNvSpPr>
              <a:spLocks noChangeArrowheads="1"/>
            </p:cNvSpPr>
            <p:nvPr/>
          </p:nvSpPr>
          <p:spPr bwMode="auto">
            <a:xfrm>
              <a:off x="4007132" y="1931010"/>
              <a:ext cx="108428" cy="13553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04" name="Freeform 218"/>
            <p:cNvSpPr/>
            <p:nvPr/>
          </p:nvSpPr>
          <p:spPr bwMode="auto">
            <a:xfrm>
              <a:off x="4079779" y="2081725"/>
              <a:ext cx="96502" cy="133367"/>
            </a:xfrm>
            <a:custGeom>
              <a:avLst/>
              <a:gdLst>
                <a:gd name="T0" fmla="*/ 36 w 38"/>
                <a:gd name="T1" fmla="*/ 12 h 52"/>
                <a:gd name="T2" fmla="*/ 24 w 38"/>
                <a:gd name="T3" fmla="*/ 1 h 52"/>
                <a:gd name="T4" fmla="*/ 12 w 38"/>
                <a:gd name="T5" fmla="*/ 1 h 52"/>
                <a:gd name="T6" fmla="*/ 20 w 38"/>
                <a:gd name="T7" fmla="*/ 7 h 52"/>
                <a:gd name="T8" fmla="*/ 9 w 38"/>
                <a:gd name="T9" fmla="*/ 13 h 52"/>
                <a:gd name="T10" fmla="*/ 14 w 38"/>
                <a:gd name="T11" fmla="*/ 21 h 52"/>
                <a:gd name="T12" fmla="*/ 0 w 38"/>
                <a:gd name="T13" fmla="*/ 52 h 52"/>
                <a:gd name="T14" fmla="*/ 0 w 38"/>
                <a:gd name="T15" fmla="*/ 52 h 52"/>
                <a:gd name="T16" fmla="*/ 38 w 38"/>
                <a:gd name="T17" fmla="*/ 37 h 52"/>
                <a:gd name="T18" fmla="*/ 36 w 38"/>
                <a:gd name="T19"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52">
                  <a:moveTo>
                    <a:pt x="36" y="12"/>
                  </a:moveTo>
                  <a:cubicBezTo>
                    <a:pt x="36" y="5"/>
                    <a:pt x="30" y="0"/>
                    <a:pt x="24" y="1"/>
                  </a:cubicBezTo>
                  <a:cubicBezTo>
                    <a:pt x="24" y="1"/>
                    <a:pt x="19" y="1"/>
                    <a:pt x="12" y="1"/>
                  </a:cubicBezTo>
                  <a:cubicBezTo>
                    <a:pt x="20" y="7"/>
                    <a:pt x="20" y="7"/>
                    <a:pt x="20" y="7"/>
                  </a:cubicBezTo>
                  <a:cubicBezTo>
                    <a:pt x="9" y="13"/>
                    <a:pt x="9" y="13"/>
                    <a:pt x="9" y="13"/>
                  </a:cubicBezTo>
                  <a:cubicBezTo>
                    <a:pt x="14" y="21"/>
                    <a:pt x="14" y="21"/>
                    <a:pt x="14" y="21"/>
                  </a:cubicBezTo>
                  <a:cubicBezTo>
                    <a:pt x="0" y="52"/>
                    <a:pt x="0" y="52"/>
                    <a:pt x="0" y="52"/>
                  </a:cubicBezTo>
                  <a:cubicBezTo>
                    <a:pt x="0" y="52"/>
                    <a:pt x="0" y="52"/>
                    <a:pt x="0" y="52"/>
                  </a:cubicBezTo>
                  <a:cubicBezTo>
                    <a:pt x="15" y="51"/>
                    <a:pt x="28" y="45"/>
                    <a:pt x="38" y="37"/>
                  </a:cubicBezTo>
                  <a:lnTo>
                    <a:pt x="36"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05" name="Freeform 219"/>
            <p:cNvSpPr/>
            <p:nvPr/>
          </p:nvSpPr>
          <p:spPr bwMode="auto">
            <a:xfrm>
              <a:off x="3948581" y="2081725"/>
              <a:ext cx="95417" cy="133367"/>
            </a:xfrm>
            <a:custGeom>
              <a:avLst/>
              <a:gdLst>
                <a:gd name="T0" fmla="*/ 23 w 37"/>
                <a:gd name="T1" fmla="*/ 21 h 52"/>
                <a:gd name="T2" fmla="*/ 28 w 37"/>
                <a:gd name="T3" fmla="*/ 13 h 52"/>
                <a:gd name="T4" fmla="*/ 17 w 37"/>
                <a:gd name="T5" fmla="*/ 7 h 52"/>
                <a:gd name="T6" fmla="*/ 25 w 37"/>
                <a:gd name="T7" fmla="*/ 0 h 52"/>
                <a:gd name="T8" fmla="*/ 15 w 37"/>
                <a:gd name="T9" fmla="*/ 1 h 52"/>
                <a:gd name="T10" fmla="*/ 15 w 37"/>
                <a:gd name="T11" fmla="*/ 1 h 52"/>
                <a:gd name="T12" fmla="*/ 2 w 37"/>
                <a:gd name="T13" fmla="*/ 12 h 52"/>
                <a:gd name="T14" fmla="*/ 0 w 37"/>
                <a:gd name="T15" fmla="*/ 37 h 52"/>
                <a:gd name="T16" fmla="*/ 37 w 37"/>
                <a:gd name="T17" fmla="*/ 52 h 52"/>
                <a:gd name="T18" fmla="*/ 37 w 37"/>
                <a:gd name="T19" fmla="*/ 52 h 52"/>
                <a:gd name="T20" fmla="*/ 23 w 37"/>
                <a:gd name="T21"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52">
                  <a:moveTo>
                    <a:pt x="23" y="21"/>
                  </a:moveTo>
                  <a:cubicBezTo>
                    <a:pt x="28" y="13"/>
                    <a:pt x="28" y="13"/>
                    <a:pt x="28" y="13"/>
                  </a:cubicBezTo>
                  <a:cubicBezTo>
                    <a:pt x="17" y="7"/>
                    <a:pt x="17" y="7"/>
                    <a:pt x="17" y="7"/>
                  </a:cubicBezTo>
                  <a:cubicBezTo>
                    <a:pt x="25" y="0"/>
                    <a:pt x="25" y="0"/>
                    <a:pt x="25" y="0"/>
                  </a:cubicBezTo>
                  <a:cubicBezTo>
                    <a:pt x="19" y="0"/>
                    <a:pt x="15" y="0"/>
                    <a:pt x="15" y="1"/>
                  </a:cubicBezTo>
                  <a:cubicBezTo>
                    <a:pt x="15" y="1"/>
                    <a:pt x="15" y="1"/>
                    <a:pt x="15" y="1"/>
                  </a:cubicBezTo>
                  <a:cubicBezTo>
                    <a:pt x="8" y="0"/>
                    <a:pt x="3" y="5"/>
                    <a:pt x="2" y="12"/>
                  </a:cubicBezTo>
                  <a:cubicBezTo>
                    <a:pt x="0" y="37"/>
                    <a:pt x="0" y="37"/>
                    <a:pt x="0" y="37"/>
                  </a:cubicBezTo>
                  <a:cubicBezTo>
                    <a:pt x="10" y="46"/>
                    <a:pt x="23" y="51"/>
                    <a:pt x="37" y="52"/>
                  </a:cubicBezTo>
                  <a:cubicBezTo>
                    <a:pt x="37" y="52"/>
                    <a:pt x="37" y="52"/>
                    <a:pt x="37" y="52"/>
                  </a:cubicBezTo>
                  <a:lnTo>
                    <a:pt x="23"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06" name="Freeform 220"/>
            <p:cNvSpPr/>
            <p:nvPr/>
          </p:nvSpPr>
          <p:spPr bwMode="auto">
            <a:xfrm>
              <a:off x="4043998" y="2081725"/>
              <a:ext cx="35782" cy="28191"/>
            </a:xfrm>
            <a:custGeom>
              <a:avLst/>
              <a:gdLst>
                <a:gd name="T0" fmla="*/ 28 w 33"/>
                <a:gd name="T1" fmla="*/ 26 h 26"/>
                <a:gd name="T2" fmla="*/ 28 w 33"/>
                <a:gd name="T3" fmla="*/ 26 h 26"/>
                <a:gd name="T4" fmla="*/ 33 w 33"/>
                <a:gd name="T5" fmla="*/ 24 h 26"/>
                <a:gd name="T6" fmla="*/ 28 w 33"/>
                <a:gd name="T7" fmla="*/ 0 h 26"/>
                <a:gd name="T8" fmla="*/ 7 w 33"/>
                <a:gd name="T9" fmla="*/ 0 h 26"/>
                <a:gd name="T10" fmla="*/ 0 w 33"/>
                <a:gd name="T11" fmla="*/ 24 h 26"/>
                <a:gd name="T12" fmla="*/ 4 w 33"/>
                <a:gd name="T13" fmla="*/ 26 h 26"/>
                <a:gd name="T14" fmla="*/ 4 w 33"/>
                <a:gd name="T15" fmla="*/ 26 h 26"/>
                <a:gd name="T16" fmla="*/ 28 w 33"/>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6">
                  <a:moveTo>
                    <a:pt x="28" y="26"/>
                  </a:moveTo>
                  <a:lnTo>
                    <a:pt x="28" y="26"/>
                  </a:lnTo>
                  <a:lnTo>
                    <a:pt x="33" y="24"/>
                  </a:lnTo>
                  <a:lnTo>
                    <a:pt x="28" y="0"/>
                  </a:lnTo>
                  <a:lnTo>
                    <a:pt x="7" y="0"/>
                  </a:lnTo>
                  <a:lnTo>
                    <a:pt x="0" y="24"/>
                  </a:lnTo>
                  <a:lnTo>
                    <a:pt x="4" y="26"/>
                  </a:lnTo>
                  <a:lnTo>
                    <a:pt x="4" y="26"/>
                  </a:lnTo>
                  <a:lnTo>
                    <a:pt x="28"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07" name="Freeform 221"/>
            <p:cNvSpPr/>
            <p:nvPr/>
          </p:nvSpPr>
          <p:spPr bwMode="auto">
            <a:xfrm>
              <a:off x="4043998" y="2109916"/>
              <a:ext cx="35782" cy="108428"/>
            </a:xfrm>
            <a:custGeom>
              <a:avLst/>
              <a:gdLst>
                <a:gd name="T0" fmla="*/ 12 w 14"/>
                <a:gd name="T1" fmla="*/ 0 h 42"/>
                <a:gd name="T2" fmla="*/ 12 w 14"/>
                <a:gd name="T3" fmla="*/ 0 h 42"/>
                <a:gd name="T4" fmla="*/ 2 w 14"/>
                <a:gd name="T5" fmla="*/ 0 h 42"/>
                <a:gd name="T6" fmla="*/ 2 w 14"/>
                <a:gd name="T7" fmla="*/ 0 h 42"/>
                <a:gd name="T8" fmla="*/ 0 w 14"/>
                <a:gd name="T9" fmla="*/ 41 h 42"/>
                <a:gd name="T10" fmla="*/ 0 w 14"/>
                <a:gd name="T11" fmla="*/ 41 h 42"/>
                <a:gd name="T12" fmla="*/ 7 w 14"/>
                <a:gd name="T13" fmla="*/ 42 h 42"/>
                <a:gd name="T14" fmla="*/ 14 w 14"/>
                <a:gd name="T15" fmla="*/ 41 h 42"/>
                <a:gd name="T16" fmla="*/ 14 w 14"/>
                <a:gd name="T17" fmla="*/ 41 h 42"/>
                <a:gd name="T18" fmla="*/ 12 w 14"/>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2">
                  <a:moveTo>
                    <a:pt x="12" y="0"/>
                  </a:moveTo>
                  <a:cubicBezTo>
                    <a:pt x="12" y="0"/>
                    <a:pt x="12" y="0"/>
                    <a:pt x="12" y="0"/>
                  </a:cubicBezTo>
                  <a:cubicBezTo>
                    <a:pt x="2" y="0"/>
                    <a:pt x="2" y="0"/>
                    <a:pt x="2" y="0"/>
                  </a:cubicBezTo>
                  <a:cubicBezTo>
                    <a:pt x="2" y="0"/>
                    <a:pt x="2" y="0"/>
                    <a:pt x="2" y="0"/>
                  </a:cubicBezTo>
                  <a:cubicBezTo>
                    <a:pt x="0" y="41"/>
                    <a:pt x="0" y="41"/>
                    <a:pt x="0" y="41"/>
                  </a:cubicBezTo>
                  <a:cubicBezTo>
                    <a:pt x="0" y="41"/>
                    <a:pt x="0" y="41"/>
                    <a:pt x="0" y="41"/>
                  </a:cubicBezTo>
                  <a:cubicBezTo>
                    <a:pt x="3" y="42"/>
                    <a:pt x="5" y="42"/>
                    <a:pt x="7" y="42"/>
                  </a:cubicBezTo>
                  <a:cubicBezTo>
                    <a:pt x="10" y="42"/>
                    <a:pt x="12" y="42"/>
                    <a:pt x="14" y="41"/>
                  </a:cubicBezTo>
                  <a:cubicBezTo>
                    <a:pt x="14" y="41"/>
                    <a:pt x="14" y="41"/>
                    <a:pt x="14" y="41"/>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08" name="Freeform 222"/>
            <p:cNvSpPr/>
            <p:nvPr/>
          </p:nvSpPr>
          <p:spPr bwMode="auto">
            <a:xfrm>
              <a:off x="3826056" y="2032933"/>
              <a:ext cx="460821" cy="238542"/>
            </a:xfrm>
            <a:custGeom>
              <a:avLst/>
              <a:gdLst>
                <a:gd name="T0" fmla="*/ 92 w 180"/>
                <a:gd name="T1" fmla="*/ 93 h 93"/>
                <a:gd name="T2" fmla="*/ 0 w 180"/>
                <a:gd name="T3" fmla="*/ 0 h 93"/>
                <a:gd name="T4" fmla="*/ 23 w 180"/>
                <a:gd name="T5" fmla="*/ 0 h 93"/>
                <a:gd name="T6" fmla="*/ 92 w 180"/>
                <a:gd name="T7" fmla="*/ 70 h 93"/>
                <a:gd name="T8" fmla="*/ 158 w 180"/>
                <a:gd name="T9" fmla="*/ 22 h 93"/>
                <a:gd name="T10" fmla="*/ 180 w 180"/>
                <a:gd name="T11" fmla="*/ 30 h 93"/>
                <a:gd name="T12" fmla="*/ 92 w 180"/>
                <a:gd name="T13" fmla="*/ 93 h 93"/>
              </a:gdLst>
              <a:ahLst/>
              <a:cxnLst>
                <a:cxn ang="0">
                  <a:pos x="T0" y="T1"/>
                </a:cxn>
                <a:cxn ang="0">
                  <a:pos x="T2" y="T3"/>
                </a:cxn>
                <a:cxn ang="0">
                  <a:pos x="T4" y="T5"/>
                </a:cxn>
                <a:cxn ang="0">
                  <a:pos x="T6" y="T7"/>
                </a:cxn>
                <a:cxn ang="0">
                  <a:pos x="T8" y="T9"/>
                </a:cxn>
                <a:cxn ang="0">
                  <a:pos x="T10" y="T11"/>
                </a:cxn>
                <a:cxn ang="0">
                  <a:pos x="T12" y="T13"/>
                </a:cxn>
              </a:cxnLst>
              <a:rect l="0" t="0" r="r" b="b"/>
              <a:pathLst>
                <a:path w="180" h="93">
                  <a:moveTo>
                    <a:pt x="92" y="93"/>
                  </a:moveTo>
                  <a:cubicBezTo>
                    <a:pt x="41" y="93"/>
                    <a:pt x="0" y="51"/>
                    <a:pt x="0" y="0"/>
                  </a:cubicBezTo>
                  <a:cubicBezTo>
                    <a:pt x="23" y="0"/>
                    <a:pt x="23" y="0"/>
                    <a:pt x="23" y="0"/>
                  </a:cubicBezTo>
                  <a:cubicBezTo>
                    <a:pt x="23" y="39"/>
                    <a:pt x="54" y="70"/>
                    <a:pt x="92" y="70"/>
                  </a:cubicBezTo>
                  <a:cubicBezTo>
                    <a:pt x="122" y="70"/>
                    <a:pt x="149" y="51"/>
                    <a:pt x="158" y="22"/>
                  </a:cubicBezTo>
                  <a:cubicBezTo>
                    <a:pt x="180" y="30"/>
                    <a:pt x="180" y="30"/>
                    <a:pt x="180" y="30"/>
                  </a:cubicBezTo>
                  <a:cubicBezTo>
                    <a:pt x="168" y="67"/>
                    <a:pt x="132" y="93"/>
                    <a:pt x="92"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09" name="Freeform 223"/>
            <p:cNvSpPr/>
            <p:nvPr/>
          </p:nvSpPr>
          <p:spPr bwMode="auto">
            <a:xfrm>
              <a:off x="3787022" y="1979802"/>
              <a:ext cx="133367" cy="66142"/>
            </a:xfrm>
            <a:custGeom>
              <a:avLst/>
              <a:gdLst>
                <a:gd name="T0" fmla="*/ 123 w 123"/>
                <a:gd name="T1" fmla="*/ 61 h 61"/>
                <a:gd name="T2" fmla="*/ 62 w 123"/>
                <a:gd name="T3" fmla="*/ 0 h 61"/>
                <a:gd name="T4" fmla="*/ 0 w 123"/>
                <a:gd name="T5" fmla="*/ 61 h 61"/>
                <a:gd name="T6" fmla="*/ 123 w 123"/>
                <a:gd name="T7" fmla="*/ 61 h 61"/>
              </a:gdLst>
              <a:ahLst/>
              <a:cxnLst>
                <a:cxn ang="0">
                  <a:pos x="T0" y="T1"/>
                </a:cxn>
                <a:cxn ang="0">
                  <a:pos x="T2" y="T3"/>
                </a:cxn>
                <a:cxn ang="0">
                  <a:pos x="T4" y="T5"/>
                </a:cxn>
                <a:cxn ang="0">
                  <a:pos x="T6" y="T7"/>
                </a:cxn>
              </a:cxnLst>
              <a:rect l="0" t="0" r="r" b="b"/>
              <a:pathLst>
                <a:path w="123" h="61">
                  <a:moveTo>
                    <a:pt x="123" y="61"/>
                  </a:moveTo>
                  <a:lnTo>
                    <a:pt x="62" y="0"/>
                  </a:lnTo>
                  <a:lnTo>
                    <a:pt x="0" y="61"/>
                  </a:lnTo>
                  <a:lnTo>
                    <a:pt x="123"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10" name="Freeform 224"/>
            <p:cNvSpPr/>
            <p:nvPr/>
          </p:nvSpPr>
          <p:spPr bwMode="auto">
            <a:xfrm>
              <a:off x="3837984" y="1797643"/>
              <a:ext cx="461905" cy="235290"/>
            </a:xfrm>
            <a:custGeom>
              <a:avLst/>
              <a:gdLst>
                <a:gd name="T0" fmla="*/ 180 w 180"/>
                <a:gd name="T1" fmla="*/ 92 h 92"/>
                <a:gd name="T2" fmla="*/ 157 w 180"/>
                <a:gd name="T3" fmla="*/ 92 h 92"/>
                <a:gd name="T4" fmla="*/ 88 w 180"/>
                <a:gd name="T5" fmla="*/ 23 h 92"/>
                <a:gd name="T6" fmla="*/ 21 w 180"/>
                <a:gd name="T7" fmla="*/ 70 h 92"/>
                <a:gd name="T8" fmla="*/ 0 w 180"/>
                <a:gd name="T9" fmla="*/ 63 h 92"/>
                <a:gd name="T10" fmla="*/ 88 w 180"/>
                <a:gd name="T11" fmla="*/ 0 h 92"/>
                <a:gd name="T12" fmla="*/ 180 w 180"/>
                <a:gd name="T13" fmla="*/ 92 h 92"/>
              </a:gdLst>
              <a:ahLst/>
              <a:cxnLst>
                <a:cxn ang="0">
                  <a:pos x="T0" y="T1"/>
                </a:cxn>
                <a:cxn ang="0">
                  <a:pos x="T2" y="T3"/>
                </a:cxn>
                <a:cxn ang="0">
                  <a:pos x="T4" y="T5"/>
                </a:cxn>
                <a:cxn ang="0">
                  <a:pos x="T6" y="T7"/>
                </a:cxn>
                <a:cxn ang="0">
                  <a:pos x="T8" y="T9"/>
                </a:cxn>
                <a:cxn ang="0">
                  <a:pos x="T10" y="T11"/>
                </a:cxn>
                <a:cxn ang="0">
                  <a:pos x="T12" y="T13"/>
                </a:cxn>
              </a:cxnLst>
              <a:rect l="0" t="0" r="r" b="b"/>
              <a:pathLst>
                <a:path w="180" h="92">
                  <a:moveTo>
                    <a:pt x="180" y="92"/>
                  </a:moveTo>
                  <a:cubicBezTo>
                    <a:pt x="157" y="92"/>
                    <a:pt x="157" y="92"/>
                    <a:pt x="157" y="92"/>
                  </a:cubicBezTo>
                  <a:cubicBezTo>
                    <a:pt x="157" y="54"/>
                    <a:pt x="126" y="23"/>
                    <a:pt x="88" y="23"/>
                  </a:cubicBezTo>
                  <a:cubicBezTo>
                    <a:pt x="57" y="23"/>
                    <a:pt x="31" y="42"/>
                    <a:pt x="21" y="70"/>
                  </a:cubicBezTo>
                  <a:cubicBezTo>
                    <a:pt x="0" y="63"/>
                    <a:pt x="0" y="63"/>
                    <a:pt x="0" y="63"/>
                  </a:cubicBezTo>
                  <a:cubicBezTo>
                    <a:pt x="12" y="25"/>
                    <a:pt x="48" y="0"/>
                    <a:pt x="88" y="0"/>
                  </a:cubicBezTo>
                  <a:cubicBezTo>
                    <a:pt x="139" y="0"/>
                    <a:pt x="180" y="41"/>
                    <a:pt x="180"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11" name="Freeform 225"/>
            <p:cNvSpPr/>
            <p:nvPr/>
          </p:nvSpPr>
          <p:spPr bwMode="auto">
            <a:xfrm>
              <a:off x="4202303" y="2021005"/>
              <a:ext cx="135536" cy="68310"/>
            </a:xfrm>
            <a:custGeom>
              <a:avLst/>
              <a:gdLst>
                <a:gd name="T0" fmla="*/ 0 w 125"/>
                <a:gd name="T1" fmla="*/ 0 h 63"/>
                <a:gd name="T2" fmla="*/ 64 w 125"/>
                <a:gd name="T3" fmla="*/ 63 h 63"/>
                <a:gd name="T4" fmla="*/ 125 w 125"/>
                <a:gd name="T5" fmla="*/ 0 h 63"/>
                <a:gd name="T6" fmla="*/ 0 w 125"/>
                <a:gd name="T7" fmla="*/ 0 h 63"/>
              </a:gdLst>
              <a:ahLst/>
              <a:cxnLst>
                <a:cxn ang="0">
                  <a:pos x="T0" y="T1"/>
                </a:cxn>
                <a:cxn ang="0">
                  <a:pos x="T2" y="T3"/>
                </a:cxn>
                <a:cxn ang="0">
                  <a:pos x="T4" y="T5"/>
                </a:cxn>
                <a:cxn ang="0">
                  <a:pos x="T6" y="T7"/>
                </a:cxn>
              </a:cxnLst>
              <a:rect l="0" t="0" r="r" b="b"/>
              <a:pathLst>
                <a:path w="125" h="63">
                  <a:moveTo>
                    <a:pt x="0" y="0"/>
                  </a:moveTo>
                  <a:lnTo>
                    <a:pt x="64" y="63"/>
                  </a:lnTo>
                  <a:lnTo>
                    <a:pt x="12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112" name="组合 111"/>
          <p:cNvGrpSpPr/>
          <p:nvPr/>
        </p:nvGrpSpPr>
        <p:grpSpPr>
          <a:xfrm>
            <a:off x="4840075" y="2698284"/>
            <a:ext cx="401728" cy="261041"/>
            <a:chOff x="7058307" y="1859447"/>
            <a:chExt cx="535637" cy="348055"/>
          </a:xfrm>
          <a:solidFill>
            <a:schemeClr val="tx1">
              <a:lumMod val="65000"/>
              <a:lumOff val="35000"/>
            </a:schemeClr>
          </a:solidFill>
        </p:grpSpPr>
        <p:sp>
          <p:nvSpPr>
            <p:cNvPr id="113" name="Rectangle 240"/>
            <p:cNvSpPr>
              <a:spLocks noChangeArrowheads="1"/>
            </p:cNvSpPr>
            <p:nvPr/>
          </p:nvSpPr>
          <p:spPr bwMode="auto">
            <a:xfrm>
              <a:off x="7112521" y="1997151"/>
              <a:ext cx="127945" cy="108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14" name="Rectangle 241"/>
            <p:cNvSpPr>
              <a:spLocks noChangeArrowheads="1"/>
            </p:cNvSpPr>
            <p:nvPr/>
          </p:nvSpPr>
          <p:spPr bwMode="auto">
            <a:xfrm>
              <a:off x="7112521" y="2038354"/>
              <a:ext cx="202761"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15" name="Rectangle 242"/>
            <p:cNvSpPr>
              <a:spLocks noChangeArrowheads="1"/>
            </p:cNvSpPr>
            <p:nvPr/>
          </p:nvSpPr>
          <p:spPr bwMode="auto">
            <a:xfrm>
              <a:off x="7112521" y="2079556"/>
              <a:ext cx="202761"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16" name="Rectangle 243"/>
            <p:cNvSpPr>
              <a:spLocks noChangeArrowheads="1"/>
            </p:cNvSpPr>
            <p:nvPr/>
          </p:nvSpPr>
          <p:spPr bwMode="auto">
            <a:xfrm>
              <a:off x="7112521" y="2120759"/>
              <a:ext cx="202761"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17" name="Freeform 244"/>
            <p:cNvSpPr/>
            <p:nvPr/>
          </p:nvSpPr>
          <p:spPr bwMode="auto">
            <a:xfrm>
              <a:off x="7428047" y="2038354"/>
              <a:ext cx="24939" cy="71563"/>
            </a:xfrm>
            <a:custGeom>
              <a:avLst/>
              <a:gdLst>
                <a:gd name="T0" fmla="*/ 4 w 10"/>
                <a:gd name="T1" fmla="*/ 28 h 28"/>
                <a:gd name="T2" fmla="*/ 10 w 10"/>
                <a:gd name="T3" fmla="*/ 25 h 28"/>
                <a:gd name="T4" fmla="*/ 10 w 10"/>
                <a:gd name="T5" fmla="*/ 3 h 28"/>
                <a:gd name="T6" fmla="*/ 1 w 10"/>
                <a:gd name="T7" fmla="*/ 0 h 28"/>
                <a:gd name="T8" fmla="*/ 0 w 10"/>
                <a:gd name="T9" fmla="*/ 0 h 28"/>
                <a:gd name="T10" fmla="*/ 0 w 10"/>
                <a:gd name="T11" fmla="*/ 28 h 28"/>
                <a:gd name="T12" fmla="*/ 1 w 10"/>
                <a:gd name="T13" fmla="*/ 28 h 28"/>
                <a:gd name="T14" fmla="*/ 4 w 10"/>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8">
                  <a:moveTo>
                    <a:pt x="4" y="28"/>
                  </a:moveTo>
                  <a:cubicBezTo>
                    <a:pt x="6" y="27"/>
                    <a:pt x="8" y="26"/>
                    <a:pt x="10" y="25"/>
                  </a:cubicBezTo>
                  <a:cubicBezTo>
                    <a:pt x="10" y="3"/>
                    <a:pt x="10" y="3"/>
                    <a:pt x="10" y="3"/>
                  </a:cubicBezTo>
                  <a:cubicBezTo>
                    <a:pt x="7" y="1"/>
                    <a:pt x="4" y="0"/>
                    <a:pt x="1" y="0"/>
                  </a:cubicBezTo>
                  <a:cubicBezTo>
                    <a:pt x="0" y="0"/>
                    <a:pt x="0" y="0"/>
                    <a:pt x="0" y="0"/>
                  </a:cubicBezTo>
                  <a:cubicBezTo>
                    <a:pt x="0" y="28"/>
                    <a:pt x="0" y="28"/>
                    <a:pt x="0" y="28"/>
                  </a:cubicBezTo>
                  <a:cubicBezTo>
                    <a:pt x="0" y="28"/>
                    <a:pt x="0" y="28"/>
                    <a:pt x="1" y="28"/>
                  </a:cubicBezTo>
                  <a:cubicBezTo>
                    <a:pt x="2" y="28"/>
                    <a:pt x="3" y="28"/>
                    <a:pt x="4"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18" name="Freeform 245"/>
            <p:cNvSpPr>
              <a:spLocks noEditPoints="1"/>
            </p:cNvSpPr>
            <p:nvPr/>
          </p:nvSpPr>
          <p:spPr bwMode="auto">
            <a:xfrm>
              <a:off x="7058307" y="1859447"/>
              <a:ext cx="394679" cy="348055"/>
            </a:xfrm>
            <a:custGeom>
              <a:avLst/>
              <a:gdLst>
                <a:gd name="T0" fmla="*/ 145 w 154"/>
                <a:gd name="T1" fmla="*/ 125 h 136"/>
                <a:gd name="T2" fmla="*/ 144 w 154"/>
                <a:gd name="T3" fmla="*/ 125 h 136"/>
                <a:gd name="T4" fmla="*/ 144 w 154"/>
                <a:gd name="T5" fmla="*/ 127 h 136"/>
                <a:gd name="T6" fmla="*/ 10 w 154"/>
                <a:gd name="T7" fmla="*/ 127 h 136"/>
                <a:gd name="T8" fmla="*/ 10 w 154"/>
                <a:gd name="T9" fmla="*/ 34 h 136"/>
                <a:gd name="T10" fmla="*/ 144 w 154"/>
                <a:gd name="T11" fmla="*/ 34 h 136"/>
                <a:gd name="T12" fmla="*/ 144 w 154"/>
                <a:gd name="T13" fmla="*/ 43 h 136"/>
                <a:gd name="T14" fmla="*/ 145 w 154"/>
                <a:gd name="T15" fmla="*/ 43 h 136"/>
                <a:gd name="T16" fmla="*/ 154 w 154"/>
                <a:gd name="T17" fmla="*/ 44 h 136"/>
                <a:gd name="T18" fmla="*/ 154 w 154"/>
                <a:gd name="T19" fmla="*/ 5 h 136"/>
                <a:gd name="T20" fmla="*/ 149 w 154"/>
                <a:gd name="T21" fmla="*/ 0 h 136"/>
                <a:gd name="T22" fmla="*/ 5 w 154"/>
                <a:gd name="T23" fmla="*/ 0 h 136"/>
                <a:gd name="T24" fmla="*/ 0 w 154"/>
                <a:gd name="T25" fmla="*/ 5 h 136"/>
                <a:gd name="T26" fmla="*/ 0 w 154"/>
                <a:gd name="T27" fmla="*/ 132 h 136"/>
                <a:gd name="T28" fmla="*/ 5 w 154"/>
                <a:gd name="T29" fmla="*/ 136 h 136"/>
                <a:gd name="T30" fmla="*/ 149 w 154"/>
                <a:gd name="T31" fmla="*/ 136 h 136"/>
                <a:gd name="T32" fmla="*/ 154 w 154"/>
                <a:gd name="T33" fmla="*/ 132 h 136"/>
                <a:gd name="T34" fmla="*/ 154 w 154"/>
                <a:gd name="T35" fmla="*/ 124 h 136"/>
                <a:gd name="T36" fmla="*/ 145 w 154"/>
                <a:gd name="T37" fmla="*/ 125 h 136"/>
                <a:gd name="T38" fmla="*/ 137 w 154"/>
                <a:gd name="T39" fmla="*/ 10 h 136"/>
                <a:gd name="T40" fmla="*/ 144 w 154"/>
                <a:gd name="T41" fmla="*/ 17 h 136"/>
                <a:gd name="T42" fmla="*/ 137 w 154"/>
                <a:gd name="T43" fmla="*/ 23 h 136"/>
                <a:gd name="T44" fmla="*/ 131 w 154"/>
                <a:gd name="T45" fmla="*/ 17 h 136"/>
                <a:gd name="T46" fmla="*/ 137 w 154"/>
                <a:gd name="T47" fmla="*/ 10 h 136"/>
                <a:gd name="T48" fmla="*/ 118 w 154"/>
                <a:gd name="T49" fmla="*/ 10 h 136"/>
                <a:gd name="T50" fmla="*/ 125 w 154"/>
                <a:gd name="T51" fmla="*/ 17 h 136"/>
                <a:gd name="T52" fmla="*/ 118 w 154"/>
                <a:gd name="T53" fmla="*/ 23 h 136"/>
                <a:gd name="T54" fmla="*/ 112 w 154"/>
                <a:gd name="T55" fmla="*/ 17 h 136"/>
                <a:gd name="T56" fmla="*/ 118 w 154"/>
                <a:gd name="T57" fmla="*/ 10 h 136"/>
                <a:gd name="T58" fmla="*/ 99 w 154"/>
                <a:gd name="T59" fmla="*/ 10 h 136"/>
                <a:gd name="T60" fmla="*/ 106 w 154"/>
                <a:gd name="T61" fmla="*/ 17 h 136"/>
                <a:gd name="T62" fmla="*/ 99 w 154"/>
                <a:gd name="T63" fmla="*/ 23 h 136"/>
                <a:gd name="T64" fmla="*/ 93 w 154"/>
                <a:gd name="T65" fmla="*/ 17 h 136"/>
                <a:gd name="T66" fmla="*/ 99 w 154"/>
                <a:gd name="T67" fmla="*/ 1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136">
                  <a:moveTo>
                    <a:pt x="145" y="125"/>
                  </a:moveTo>
                  <a:cubicBezTo>
                    <a:pt x="144" y="125"/>
                    <a:pt x="144" y="125"/>
                    <a:pt x="144" y="125"/>
                  </a:cubicBezTo>
                  <a:cubicBezTo>
                    <a:pt x="144" y="127"/>
                    <a:pt x="144" y="127"/>
                    <a:pt x="144" y="127"/>
                  </a:cubicBezTo>
                  <a:cubicBezTo>
                    <a:pt x="10" y="127"/>
                    <a:pt x="10" y="127"/>
                    <a:pt x="10" y="127"/>
                  </a:cubicBezTo>
                  <a:cubicBezTo>
                    <a:pt x="10" y="34"/>
                    <a:pt x="10" y="34"/>
                    <a:pt x="10" y="34"/>
                  </a:cubicBezTo>
                  <a:cubicBezTo>
                    <a:pt x="144" y="34"/>
                    <a:pt x="144" y="34"/>
                    <a:pt x="144" y="34"/>
                  </a:cubicBezTo>
                  <a:cubicBezTo>
                    <a:pt x="144" y="43"/>
                    <a:pt x="144" y="43"/>
                    <a:pt x="144" y="43"/>
                  </a:cubicBezTo>
                  <a:cubicBezTo>
                    <a:pt x="144" y="43"/>
                    <a:pt x="144" y="43"/>
                    <a:pt x="145" y="43"/>
                  </a:cubicBezTo>
                  <a:cubicBezTo>
                    <a:pt x="148" y="43"/>
                    <a:pt x="151" y="43"/>
                    <a:pt x="154" y="44"/>
                  </a:cubicBezTo>
                  <a:cubicBezTo>
                    <a:pt x="154" y="5"/>
                    <a:pt x="154" y="5"/>
                    <a:pt x="154" y="5"/>
                  </a:cubicBezTo>
                  <a:cubicBezTo>
                    <a:pt x="154" y="2"/>
                    <a:pt x="152" y="0"/>
                    <a:pt x="149" y="0"/>
                  </a:cubicBezTo>
                  <a:cubicBezTo>
                    <a:pt x="5" y="0"/>
                    <a:pt x="5" y="0"/>
                    <a:pt x="5" y="0"/>
                  </a:cubicBezTo>
                  <a:cubicBezTo>
                    <a:pt x="2" y="0"/>
                    <a:pt x="0" y="2"/>
                    <a:pt x="0" y="5"/>
                  </a:cubicBezTo>
                  <a:cubicBezTo>
                    <a:pt x="0" y="132"/>
                    <a:pt x="0" y="132"/>
                    <a:pt x="0" y="132"/>
                  </a:cubicBezTo>
                  <a:cubicBezTo>
                    <a:pt x="0" y="134"/>
                    <a:pt x="2" y="136"/>
                    <a:pt x="5" y="136"/>
                  </a:cubicBezTo>
                  <a:cubicBezTo>
                    <a:pt x="149" y="136"/>
                    <a:pt x="149" y="136"/>
                    <a:pt x="149" y="136"/>
                  </a:cubicBezTo>
                  <a:cubicBezTo>
                    <a:pt x="152" y="136"/>
                    <a:pt x="154" y="134"/>
                    <a:pt x="154" y="132"/>
                  </a:cubicBezTo>
                  <a:cubicBezTo>
                    <a:pt x="154" y="124"/>
                    <a:pt x="154" y="124"/>
                    <a:pt x="154" y="124"/>
                  </a:cubicBezTo>
                  <a:cubicBezTo>
                    <a:pt x="151" y="124"/>
                    <a:pt x="148" y="125"/>
                    <a:pt x="145" y="125"/>
                  </a:cubicBezTo>
                  <a:close/>
                  <a:moveTo>
                    <a:pt x="137" y="10"/>
                  </a:moveTo>
                  <a:cubicBezTo>
                    <a:pt x="141" y="10"/>
                    <a:pt x="144" y="13"/>
                    <a:pt x="144" y="17"/>
                  </a:cubicBezTo>
                  <a:cubicBezTo>
                    <a:pt x="144" y="20"/>
                    <a:pt x="141" y="23"/>
                    <a:pt x="137" y="23"/>
                  </a:cubicBezTo>
                  <a:cubicBezTo>
                    <a:pt x="134" y="23"/>
                    <a:pt x="131" y="20"/>
                    <a:pt x="131" y="17"/>
                  </a:cubicBezTo>
                  <a:cubicBezTo>
                    <a:pt x="131" y="13"/>
                    <a:pt x="134" y="10"/>
                    <a:pt x="137" y="10"/>
                  </a:cubicBezTo>
                  <a:close/>
                  <a:moveTo>
                    <a:pt x="118" y="10"/>
                  </a:moveTo>
                  <a:cubicBezTo>
                    <a:pt x="122" y="10"/>
                    <a:pt x="125" y="13"/>
                    <a:pt x="125" y="17"/>
                  </a:cubicBezTo>
                  <a:cubicBezTo>
                    <a:pt x="125" y="20"/>
                    <a:pt x="122" y="23"/>
                    <a:pt x="118" y="23"/>
                  </a:cubicBezTo>
                  <a:cubicBezTo>
                    <a:pt x="115" y="23"/>
                    <a:pt x="112" y="20"/>
                    <a:pt x="112" y="17"/>
                  </a:cubicBezTo>
                  <a:cubicBezTo>
                    <a:pt x="112" y="13"/>
                    <a:pt x="115" y="10"/>
                    <a:pt x="118" y="10"/>
                  </a:cubicBezTo>
                  <a:close/>
                  <a:moveTo>
                    <a:pt x="99" y="10"/>
                  </a:moveTo>
                  <a:cubicBezTo>
                    <a:pt x="103" y="10"/>
                    <a:pt x="106" y="13"/>
                    <a:pt x="106" y="17"/>
                  </a:cubicBezTo>
                  <a:cubicBezTo>
                    <a:pt x="106" y="20"/>
                    <a:pt x="103" y="23"/>
                    <a:pt x="99" y="23"/>
                  </a:cubicBezTo>
                  <a:cubicBezTo>
                    <a:pt x="96" y="23"/>
                    <a:pt x="93" y="20"/>
                    <a:pt x="93" y="17"/>
                  </a:cubicBezTo>
                  <a:cubicBezTo>
                    <a:pt x="93" y="13"/>
                    <a:pt x="96" y="10"/>
                    <a:pt x="9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19" name="Freeform 246"/>
            <p:cNvSpPr>
              <a:spLocks noEditPoints="1"/>
            </p:cNvSpPr>
            <p:nvPr/>
          </p:nvSpPr>
          <p:spPr bwMode="auto">
            <a:xfrm>
              <a:off x="7335884" y="1979802"/>
              <a:ext cx="258060" cy="210351"/>
            </a:xfrm>
            <a:custGeom>
              <a:avLst/>
              <a:gdLst>
                <a:gd name="T0" fmla="*/ 96 w 101"/>
                <a:gd name="T1" fmla="*/ 68 h 82"/>
                <a:gd name="T2" fmla="*/ 77 w 101"/>
                <a:gd name="T3" fmla="*/ 55 h 82"/>
                <a:gd name="T4" fmla="*/ 71 w 101"/>
                <a:gd name="T5" fmla="*/ 54 h 82"/>
                <a:gd name="T6" fmla="*/ 69 w 101"/>
                <a:gd name="T7" fmla="*/ 55 h 82"/>
                <a:gd name="T8" fmla="*/ 66 w 101"/>
                <a:gd name="T9" fmla="*/ 53 h 82"/>
                <a:gd name="T10" fmla="*/ 69 w 101"/>
                <a:gd name="T11" fmla="*/ 29 h 82"/>
                <a:gd name="T12" fmla="*/ 29 w 101"/>
                <a:gd name="T13" fmla="*/ 4 h 82"/>
                <a:gd name="T14" fmla="*/ 4 w 101"/>
                <a:gd name="T15" fmla="*/ 45 h 82"/>
                <a:gd name="T16" fmla="*/ 45 w 101"/>
                <a:gd name="T17" fmla="*/ 70 h 82"/>
                <a:gd name="T18" fmla="*/ 62 w 101"/>
                <a:gd name="T19" fmla="*/ 59 h 82"/>
                <a:gd name="T20" fmla="*/ 66 w 101"/>
                <a:gd name="T21" fmla="*/ 61 h 82"/>
                <a:gd name="T22" fmla="*/ 69 w 101"/>
                <a:gd name="T23" fmla="*/ 68 h 82"/>
                <a:gd name="T24" fmla="*/ 88 w 101"/>
                <a:gd name="T25" fmla="*/ 80 h 82"/>
                <a:gd name="T26" fmla="*/ 94 w 101"/>
                <a:gd name="T27" fmla="*/ 81 h 82"/>
                <a:gd name="T28" fmla="*/ 99 w 101"/>
                <a:gd name="T29" fmla="*/ 78 h 82"/>
                <a:gd name="T30" fmla="*/ 96 w 101"/>
                <a:gd name="T31" fmla="*/ 68 h 82"/>
                <a:gd name="T32" fmla="*/ 42 w 101"/>
                <a:gd name="T33" fmla="*/ 58 h 82"/>
                <a:gd name="T34" fmla="*/ 16 w 101"/>
                <a:gd name="T35" fmla="*/ 42 h 82"/>
                <a:gd name="T36" fmla="*/ 32 w 101"/>
                <a:gd name="T37" fmla="*/ 16 h 82"/>
                <a:gd name="T38" fmla="*/ 58 w 101"/>
                <a:gd name="T39" fmla="*/ 32 h 82"/>
                <a:gd name="T40" fmla="*/ 42 w 101"/>
                <a:gd name="T4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82">
                  <a:moveTo>
                    <a:pt x="96" y="68"/>
                  </a:moveTo>
                  <a:cubicBezTo>
                    <a:pt x="77" y="55"/>
                    <a:pt x="77" y="55"/>
                    <a:pt x="77" y="55"/>
                  </a:cubicBezTo>
                  <a:cubicBezTo>
                    <a:pt x="75" y="54"/>
                    <a:pt x="73" y="54"/>
                    <a:pt x="71" y="54"/>
                  </a:cubicBezTo>
                  <a:cubicBezTo>
                    <a:pt x="71" y="54"/>
                    <a:pt x="70" y="55"/>
                    <a:pt x="69" y="55"/>
                  </a:cubicBezTo>
                  <a:cubicBezTo>
                    <a:pt x="66" y="53"/>
                    <a:pt x="66" y="53"/>
                    <a:pt x="66" y="53"/>
                  </a:cubicBezTo>
                  <a:cubicBezTo>
                    <a:pt x="70" y="46"/>
                    <a:pt x="71" y="37"/>
                    <a:pt x="69" y="29"/>
                  </a:cubicBezTo>
                  <a:cubicBezTo>
                    <a:pt x="65" y="11"/>
                    <a:pt x="47" y="0"/>
                    <a:pt x="29" y="4"/>
                  </a:cubicBezTo>
                  <a:cubicBezTo>
                    <a:pt x="11" y="9"/>
                    <a:pt x="0" y="27"/>
                    <a:pt x="4" y="45"/>
                  </a:cubicBezTo>
                  <a:cubicBezTo>
                    <a:pt x="8" y="63"/>
                    <a:pt x="27" y="74"/>
                    <a:pt x="45" y="70"/>
                  </a:cubicBezTo>
                  <a:cubicBezTo>
                    <a:pt x="52" y="68"/>
                    <a:pt x="58" y="64"/>
                    <a:pt x="62" y="59"/>
                  </a:cubicBezTo>
                  <a:cubicBezTo>
                    <a:pt x="66" y="61"/>
                    <a:pt x="66" y="61"/>
                    <a:pt x="66" y="61"/>
                  </a:cubicBezTo>
                  <a:cubicBezTo>
                    <a:pt x="65" y="63"/>
                    <a:pt x="67" y="66"/>
                    <a:pt x="69" y="68"/>
                  </a:cubicBezTo>
                  <a:cubicBezTo>
                    <a:pt x="88" y="80"/>
                    <a:pt x="88" y="80"/>
                    <a:pt x="88" y="80"/>
                  </a:cubicBezTo>
                  <a:cubicBezTo>
                    <a:pt x="90" y="81"/>
                    <a:pt x="92" y="82"/>
                    <a:pt x="94" y="81"/>
                  </a:cubicBezTo>
                  <a:cubicBezTo>
                    <a:pt x="96" y="81"/>
                    <a:pt x="98" y="80"/>
                    <a:pt x="99" y="78"/>
                  </a:cubicBezTo>
                  <a:cubicBezTo>
                    <a:pt x="101" y="75"/>
                    <a:pt x="100" y="70"/>
                    <a:pt x="96" y="68"/>
                  </a:cubicBezTo>
                  <a:close/>
                  <a:moveTo>
                    <a:pt x="42" y="58"/>
                  </a:moveTo>
                  <a:cubicBezTo>
                    <a:pt x="30" y="61"/>
                    <a:pt x="19" y="54"/>
                    <a:pt x="16" y="42"/>
                  </a:cubicBezTo>
                  <a:cubicBezTo>
                    <a:pt x="13" y="30"/>
                    <a:pt x="20" y="19"/>
                    <a:pt x="32" y="16"/>
                  </a:cubicBezTo>
                  <a:cubicBezTo>
                    <a:pt x="43" y="13"/>
                    <a:pt x="55" y="20"/>
                    <a:pt x="58" y="32"/>
                  </a:cubicBezTo>
                  <a:cubicBezTo>
                    <a:pt x="60" y="43"/>
                    <a:pt x="53" y="55"/>
                    <a:pt x="42"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120" name="组合 119"/>
          <p:cNvGrpSpPr/>
          <p:nvPr/>
        </p:nvGrpSpPr>
        <p:grpSpPr>
          <a:xfrm>
            <a:off x="3715176" y="3318842"/>
            <a:ext cx="401728" cy="296010"/>
            <a:chOff x="5958843" y="1820413"/>
            <a:chExt cx="535637" cy="394680"/>
          </a:xfrm>
          <a:solidFill>
            <a:schemeClr val="accent3"/>
          </a:solidFill>
        </p:grpSpPr>
        <p:sp>
          <p:nvSpPr>
            <p:cNvPr id="121" name="Freeform 248"/>
            <p:cNvSpPr/>
            <p:nvPr/>
          </p:nvSpPr>
          <p:spPr bwMode="auto">
            <a:xfrm>
              <a:off x="5958843" y="1820413"/>
              <a:ext cx="376247" cy="358898"/>
            </a:xfrm>
            <a:custGeom>
              <a:avLst/>
              <a:gdLst>
                <a:gd name="T0" fmla="*/ 61 w 147"/>
                <a:gd name="T1" fmla="*/ 105 h 140"/>
                <a:gd name="T2" fmla="*/ 54 w 147"/>
                <a:gd name="T3" fmla="*/ 103 h 140"/>
                <a:gd name="T4" fmla="*/ 53 w 147"/>
                <a:gd name="T5" fmla="*/ 103 h 140"/>
                <a:gd name="T6" fmla="*/ 52 w 147"/>
                <a:gd name="T7" fmla="*/ 103 h 140"/>
                <a:gd name="T8" fmla="*/ 33 w 147"/>
                <a:gd name="T9" fmla="*/ 111 h 140"/>
                <a:gd name="T10" fmla="*/ 38 w 147"/>
                <a:gd name="T11" fmla="*/ 97 h 140"/>
                <a:gd name="T12" fmla="*/ 34 w 147"/>
                <a:gd name="T13" fmla="*/ 94 h 140"/>
                <a:gd name="T14" fmla="*/ 13 w 147"/>
                <a:gd name="T15" fmla="*/ 60 h 140"/>
                <a:gd name="T16" fmla="*/ 79 w 147"/>
                <a:gd name="T17" fmla="*/ 13 h 140"/>
                <a:gd name="T18" fmla="*/ 128 w 147"/>
                <a:gd name="T19" fmla="*/ 29 h 140"/>
                <a:gd name="T20" fmla="*/ 137 w 147"/>
                <a:gd name="T21" fmla="*/ 29 h 140"/>
                <a:gd name="T22" fmla="*/ 147 w 147"/>
                <a:gd name="T23" fmla="*/ 29 h 140"/>
                <a:gd name="T24" fmla="*/ 79 w 147"/>
                <a:gd name="T25" fmla="*/ 0 h 140"/>
                <a:gd name="T26" fmla="*/ 0 w 147"/>
                <a:gd name="T27" fmla="*/ 60 h 140"/>
                <a:gd name="T28" fmla="*/ 22 w 147"/>
                <a:gd name="T29" fmla="*/ 102 h 140"/>
                <a:gd name="T30" fmla="*/ 9 w 147"/>
                <a:gd name="T31" fmla="*/ 140 h 140"/>
                <a:gd name="T32" fmla="*/ 24 w 147"/>
                <a:gd name="T33" fmla="*/ 131 h 140"/>
                <a:gd name="T34" fmla="*/ 51 w 147"/>
                <a:gd name="T35" fmla="*/ 117 h 140"/>
                <a:gd name="T36" fmla="*/ 70 w 147"/>
                <a:gd name="T37" fmla="*/ 120 h 140"/>
                <a:gd name="T38" fmla="*/ 61 w 147"/>
                <a:gd name="T39" fmla="*/ 10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 h="140">
                  <a:moveTo>
                    <a:pt x="61" y="105"/>
                  </a:moveTo>
                  <a:cubicBezTo>
                    <a:pt x="59" y="105"/>
                    <a:pt x="56" y="104"/>
                    <a:pt x="54" y="103"/>
                  </a:cubicBezTo>
                  <a:cubicBezTo>
                    <a:pt x="53" y="103"/>
                    <a:pt x="53" y="103"/>
                    <a:pt x="53" y="103"/>
                  </a:cubicBezTo>
                  <a:cubicBezTo>
                    <a:pt x="52" y="103"/>
                    <a:pt x="52" y="103"/>
                    <a:pt x="52" y="103"/>
                  </a:cubicBezTo>
                  <a:cubicBezTo>
                    <a:pt x="50" y="103"/>
                    <a:pt x="48" y="103"/>
                    <a:pt x="33" y="111"/>
                  </a:cubicBezTo>
                  <a:cubicBezTo>
                    <a:pt x="38" y="97"/>
                    <a:pt x="38" y="97"/>
                    <a:pt x="38" y="97"/>
                  </a:cubicBezTo>
                  <a:cubicBezTo>
                    <a:pt x="34" y="94"/>
                    <a:pt x="34" y="94"/>
                    <a:pt x="34" y="94"/>
                  </a:cubicBezTo>
                  <a:cubicBezTo>
                    <a:pt x="21" y="85"/>
                    <a:pt x="13" y="73"/>
                    <a:pt x="13" y="60"/>
                  </a:cubicBezTo>
                  <a:cubicBezTo>
                    <a:pt x="13" y="34"/>
                    <a:pt x="43" y="13"/>
                    <a:pt x="79" y="13"/>
                  </a:cubicBezTo>
                  <a:cubicBezTo>
                    <a:pt x="99" y="13"/>
                    <a:pt x="116" y="19"/>
                    <a:pt x="128" y="29"/>
                  </a:cubicBezTo>
                  <a:cubicBezTo>
                    <a:pt x="131" y="29"/>
                    <a:pt x="134" y="29"/>
                    <a:pt x="137" y="29"/>
                  </a:cubicBezTo>
                  <a:cubicBezTo>
                    <a:pt x="140" y="29"/>
                    <a:pt x="143" y="29"/>
                    <a:pt x="147" y="29"/>
                  </a:cubicBezTo>
                  <a:cubicBezTo>
                    <a:pt x="133" y="12"/>
                    <a:pt x="108" y="0"/>
                    <a:pt x="79" y="0"/>
                  </a:cubicBezTo>
                  <a:cubicBezTo>
                    <a:pt x="35" y="0"/>
                    <a:pt x="0" y="27"/>
                    <a:pt x="0" y="60"/>
                  </a:cubicBezTo>
                  <a:cubicBezTo>
                    <a:pt x="0" y="76"/>
                    <a:pt x="8" y="91"/>
                    <a:pt x="22" y="102"/>
                  </a:cubicBezTo>
                  <a:cubicBezTo>
                    <a:pt x="9" y="140"/>
                    <a:pt x="9" y="140"/>
                    <a:pt x="9" y="140"/>
                  </a:cubicBezTo>
                  <a:cubicBezTo>
                    <a:pt x="24" y="131"/>
                    <a:pt x="24" y="131"/>
                    <a:pt x="24" y="131"/>
                  </a:cubicBezTo>
                  <a:cubicBezTo>
                    <a:pt x="35" y="125"/>
                    <a:pt x="47" y="118"/>
                    <a:pt x="51" y="117"/>
                  </a:cubicBezTo>
                  <a:cubicBezTo>
                    <a:pt x="57" y="118"/>
                    <a:pt x="63" y="119"/>
                    <a:pt x="70" y="120"/>
                  </a:cubicBezTo>
                  <a:cubicBezTo>
                    <a:pt x="66" y="115"/>
                    <a:pt x="63" y="110"/>
                    <a:pt x="61"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22" name="Freeform 249"/>
            <p:cNvSpPr>
              <a:spLocks noEditPoints="1"/>
            </p:cNvSpPr>
            <p:nvPr/>
          </p:nvSpPr>
          <p:spPr bwMode="auto">
            <a:xfrm>
              <a:off x="6125823" y="1912577"/>
              <a:ext cx="368657" cy="302516"/>
            </a:xfrm>
            <a:custGeom>
              <a:avLst/>
              <a:gdLst>
                <a:gd name="T0" fmla="*/ 144 w 144"/>
                <a:gd name="T1" fmla="*/ 53 h 118"/>
                <a:gd name="T2" fmla="*/ 72 w 144"/>
                <a:gd name="T3" fmla="*/ 0 h 118"/>
                <a:gd name="T4" fmla="*/ 0 w 144"/>
                <a:gd name="T5" fmla="*/ 53 h 118"/>
                <a:gd name="T6" fmla="*/ 72 w 144"/>
                <a:gd name="T7" fmla="*/ 107 h 118"/>
                <a:gd name="T8" fmla="*/ 99 w 144"/>
                <a:gd name="T9" fmla="*/ 103 h 118"/>
                <a:gd name="T10" fmla="*/ 130 w 144"/>
                <a:gd name="T11" fmla="*/ 118 h 118"/>
                <a:gd name="T12" fmla="*/ 121 w 144"/>
                <a:gd name="T13" fmla="*/ 93 h 118"/>
                <a:gd name="T14" fmla="*/ 144 w 144"/>
                <a:gd name="T15" fmla="*/ 53 h 118"/>
                <a:gd name="T16" fmla="*/ 44 w 144"/>
                <a:gd name="T17" fmla="*/ 61 h 118"/>
                <a:gd name="T18" fmla="*/ 38 w 144"/>
                <a:gd name="T19" fmla="*/ 57 h 118"/>
                <a:gd name="T20" fmla="*/ 31 w 144"/>
                <a:gd name="T21" fmla="*/ 61 h 118"/>
                <a:gd name="T22" fmla="*/ 33 w 144"/>
                <a:gd name="T23" fmla="*/ 53 h 118"/>
                <a:gd name="T24" fmla="*/ 27 w 144"/>
                <a:gd name="T25" fmla="*/ 48 h 118"/>
                <a:gd name="T26" fmla="*/ 35 w 144"/>
                <a:gd name="T27" fmla="*/ 47 h 118"/>
                <a:gd name="T28" fmla="*/ 38 w 144"/>
                <a:gd name="T29" fmla="*/ 41 h 118"/>
                <a:gd name="T30" fmla="*/ 41 w 144"/>
                <a:gd name="T31" fmla="*/ 47 h 118"/>
                <a:gd name="T32" fmla="*/ 48 w 144"/>
                <a:gd name="T33" fmla="*/ 48 h 118"/>
                <a:gd name="T34" fmla="*/ 43 w 144"/>
                <a:gd name="T35" fmla="*/ 53 h 118"/>
                <a:gd name="T36" fmla="*/ 44 w 144"/>
                <a:gd name="T37" fmla="*/ 61 h 118"/>
                <a:gd name="T38" fmla="*/ 82 w 144"/>
                <a:gd name="T39" fmla="*/ 64 h 118"/>
                <a:gd name="T40" fmla="*/ 72 w 144"/>
                <a:gd name="T41" fmla="*/ 58 h 118"/>
                <a:gd name="T42" fmla="*/ 62 w 144"/>
                <a:gd name="T43" fmla="*/ 64 h 118"/>
                <a:gd name="T44" fmla="*/ 64 w 144"/>
                <a:gd name="T45" fmla="*/ 52 h 118"/>
                <a:gd name="T46" fmla="*/ 56 w 144"/>
                <a:gd name="T47" fmla="*/ 44 h 118"/>
                <a:gd name="T48" fmla="*/ 67 w 144"/>
                <a:gd name="T49" fmla="*/ 43 h 118"/>
                <a:gd name="T50" fmla="*/ 72 w 144"/>
                <a:gd name="T51" fmla="*/ 33 h 118"/>
                <a:gd name="T52" fmla="*/ 77 w 144"/>
                <a:gd name="T53" fmla="*/ 43 h 118"/>
                <a:gd name="T54" fmla="*/ 88 w 144"/>
                <a:gd name="T55" fmla="*/ 44 h 118"/>
                <a:gd name="T56" fmla="*/ 80 w 144"/>
                <a:gd name="T57" fmla="*/ 52 h 118"/>
                <a:gd name="T58" fmla="*/ 82 w 144"/>
                <a:gd name="T59" fmla="*/ 64 h 118"/>
                <a:gd name="T60" fmla="*/ 112 w 144"/>
                <a:gd name="T61" fmla="*/ 61 h 118"/>
                <a:gd name="T62" fmla="*/ 106 w 144"/>
                <a:gd name="T63" fmla="*/ 57 h 118"/>
                <a:gd name="T64" fmla="*/ 99 w 144"/>
                <a:gd name="T65" fmla="*/ 61 h 118"/>
                <a:gd name="T66" fmla="*/ 101 w 144"/>
                <a:gd name="T67" fmla="*/ 53 h 118"/>
                <a:gd name="T68" fmla="*/ 95 w 144"/>
                <a:gd name="T69" fmla="*/ 48 h 118"/>
                <a:gd name="T70" fmla="*/ 103 w 144"/>
                <a:gd name="T71" fmla="*/ 47 h 118"/>
                <a:gd name="T72" fmla="*/ 106 w 144"/>
                <a:gd name="T73" fmla="*/ 41 h 118"/>
                <a:gd name="T74" fmla="*/ 109 w 144"/>
                <a:gd name="T75" fmla="*/ 47 h 118"/>
                <a:gd name="T76" fmla="*/ 116 w 144"/>
                <a:gd name="T77" fmla="*/ 48 h 118"/>
                <a:gd name="T78" fmla="*/ 111 w 144"/>
                <a:gd name="T79" fmla="*/ 53 h 118"/>
                <a:gd name="T80" fmla="*/ 112 w 144"/>
                <a:gd name="T81" fmla="*/ 6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18">
                  <a:moveTo>
                    <a:pt x="144" y="53"/>
                  </a:moveTo>
                  <a:cubicBezTo>
                    <a:pt x="144" y="24"/>
                    <a:pt x="112" y="0"/>
                    <a:pt x="72" y="0"/>
                  </a:cubicBezTo>
                  <a:cubicBezTo>
                    <a:pt x="32" y="0"/>
                    <a:pt x="0" y="24"/>
                    <a:pt x="0" y="53"/>
                  </a:cubicBezTo>
                  <a:cubicBezTo>
                    <a:pt x="0" y="83"/>
                    <a:pt x="32" y="107"/>
                    <a:pt x="72" y="107"/>
                  </a:cubicBezTo>
                  <a:cubicBezTo>
                    <a:pt x="82" y="107"/>
                    <a:pt x="91" y="105"/>
                    <a:pt x="99" y="103"/>
                  </a:cubicBezTo>
                  <a:cubicBezTo>
                    <a:pt x="102" y="102"/>
                    <a:pt x="130" y="118"/>
                    <a:pt x="130" y="118"/>
                  </a:cubicBezTo>
                  <a:cubicBezTo>
                    <a:pt x="121" y="93"/>
                    <a:pt x="121" y="93"/>
                    <a:pt x="121" y="93"/>
                  </a:cubicBezTo>
                  <a:cubicBezTo>
                    <a:pt x="135" y="83"/>
                    <a:pt x="144" y="69"/>
                    <a:pt x="144" y="53"/>
                  </a:cubicBezTo>
                  <a:close/>
                  <a:moveTo>
                    <a:pt x="44" y="61"/>
                  </a:moveTo>
                  <a:cubicBezTo>
                    <a:pt x="38" y="57"/>
                    <a:pt x="38" y="57"/>
                    <a:pt x="38" y="57"/>
                  </a:cubicBezTo>
                  <a:cubicBezTo>
                    <a:pt x="31" y="61"/>
                    <a:pt x="31" y="61"/>
                    <a:pt x="31" y="61"/>
                  </a:cubicBezTo>
                  <a:cubicBezTo>
                    <a:pt x="33" y="53"/>
                    <a:pt x="33" y="53"/>
                    <a:pt x="33" y="53"/>
                  </a:cubicBezTo>
                  <a:cubicBezTo>
                    <a:pt x="27" y="48"/>
                    <a:pt x="27" y="48"/>
                    <a:pt x="27" y="48"/>
                  </a:cubicBezTo>
                  <a:cubicBezTo>
                    <a:pt x="35" y="47"/>
                    <a:pt x="35" y="47"/>
                    <a:pt x="35" y="47"/>
                  </a:cubicBezTo>
                  <a:cubicBezTo>
                    <a:pt x="38" y="41"/>
                    <a:pt x="38" y="41"/>
                    <a:pt x="38" y="41"/>
                  </a:cubicBezTo>
                  <a:cubicBezTo>
                    <a:pt x="41" y="47"/>
                    <a:pt x="41" y="47"/>
                    <a:pt x="41" y="47"/>
                  </a:cubicBezTo>
                  <a:cubicBezTo>
                    <a:pt x="48" y="48"/>
                    <a:pt x="48" y="48"/>
                    <a:pt x="48" y="48"/>
                  </a:cubicBezTo>
                  <a:cubicBezTo>
                    <a:pt x="43" y="53"/>
                    <a:pt x="43" y="53"/>
                    <a:pt x="43" y="53"/>
                  </a:cubicBezTo>
                  <a:lnTo>
                    <a:pt x="44" y="61"/>
                  </a:lnTo>
                  <a:close/>
                  <a:moveTo>
                    <a:pt x="82" y="64"/>
                  </a:moveTo>
                  <a:cubicBezTo>
                    <a:pt x="72" y="58"/>
                    <a:pt x="72" y="58"/>
                    <a:pt x="72" y="58"/>
                  </a:cubicBezTo>
                  <a:cubicBezTo>
                    <a:pt x="62" y="64"/>
                    <a:pt x="62" y="64"/>
                    <a:pt x="62" y="64"/>
                  </a:cubicBezTo>
                  <a:cubicBezTo>
                    <a:pt x="64" y="52"/>
                    <a:pt x="64" y="52"/>
                    <a:pt x="64" y="52"/>
                  </a:cubicBezTo>
                  <a:cubicBezTo>
                    <a:pt x="56" y="44"/>
                    <a:pt x="56" y="44"/>
                    <a:pt x="56" y="44"/>
                  </a:cubicBezTo>
                  <a:cubicBezTo>
                    <a:pt x="67" y="43"/>
                    <a:pt x="67" y="43"/>
                    <a:pt x="67" y="43"/>
                  </a:cubicBezTo>
                  <a:cubicBezTo>
                    <a:pt x="72" y="33"/>
                    <a:pt x="72" y="33"/>
                    <a:pt x="72" y="33"/>
                  </a:cubicBezTo>
                  <a:cubicBezTo>
                    <a:pt x="77" y="43"/>
                    <a:pt x="77" y="43"/>
                    <a:pt x="77" y="43"/>
                  </a:cubicBezTo>
                  <a:cubicBezTo>
                    <a:pt x="88" y="44"/>
                    <a:pt x="88" y="44"/>
                    <a:pt x="88" y="44"/>
                  </a:cubicBezTo>
                  <a:cubicBezTo>
                    <a:pt x="80" y="52"/>
                    <a:pt x="80" y="52"/>
                    <a:pt x="80" y="52"/>
                  </a:cubicBezTo>
                  <a:lnTo>
                    <a:pt x="82" y="64"/>
                  </a:lnTo>
                  <a:close/>
                  <a:moveTo>
                    <a:pt x="112" y="61"/>
                  </a:moveTo>
                  <a:cubicBezTo>
                    <a:pt x="106" y="57"/>
                    <a:pt x="106" y="57"/>
                    <a:pt x="106" y="57"/>
                  </a:cubicBezTo>
                  <a:cubicBezTo>
                    <a:pt x="99" y="61"/>
                    <a:pt x="99" y="61"/>
                    <a:pt x="99" y="61"/>
                  </a:cubicBezTo>
                  <a:cubicBezTo>
                    <a:pt x="101" y="53"/>
                    <a:pt x="101" y="53"/>
                    <a:pt x="101" y="53"/>
                  </a:cubicBezTo>
                  <a:cubicBezTo>
                    <a:pt x="95" y="48"/>
                    <a:pt x="95" y="48"/>
                    <a:pt x="95" y="48"/>
                  </a:cubicBezTo>
                  <a:cubicBezTo>
                    <a:pt x="103" y="47"/>
                    <a:pt x="103" y="47"/>
                    <a:pt x="103" y="47"/>
                  </a:cubicBezTo>
                  <a:cubicBezTo>
                    <a:pt x="106" y="41"/>
                    <a:pt x="106" y="41"/>
                    <a:pt x="106" y="41"/>
                  </a:cubicBezTo>
                  <a:cubicBezTo>
                    <a:pt x="109" y="47"/>
                    <a:pt x="109" y="47"/>
                    <a:pt x="109" y="47"/>
                  </a:cubicBezTo>
                  <a:cubicBezTo>
                    <a:pt x="116" y="48"/>
                    <a:pt x="116" y="48"/>
                    <a:pt x="116" y="48"/>
                  </a:cubicBezTo>
                  <a:cubicBezTo>
                    <a:pt x="111" y="53"/>
                    <a:pt x="111" y="53"/>
                    <a:pt x="111" y="53"/>
                  </a:cubicBezTo>
                  <a:lnTo>
                    <a:pt x="112"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123" name="组合 122"/>
          <p:cNvGrpSpPr/>
          <p:nvPr/>
        </p:nvGrpSpPr>
        <p:grpSpPr>
          <a:xfrm>
            <a:off x="923968" y="1221668"/>
            <a:ext cx="1889158" cy="1091527"/>
            <a:chOff x="1224476" y="1925464"/>
            <a:chExt cx="2366578" cy="1455365"/>
          </a:xfrm>
        </p:grpSpPr>
        <p:sp>
          <p:nvSpPr>
            <p:cNvPr id="127" name="文本框 40"/>
            <p:cNvSpPr txBox="1"/>
            <p:nvPr/>
          </p:nvSpPr>
          <p:spPr bwMode="auto">
            <a:xfrm>
              <a:off x="1224476" y="2395944"/>
              <a:ext cx="2349781" cy="984885"/>
            </a:xfrm>
            <a:prstGeom prst="rect">
              <a:avLst/>
            </a:prstGeom>
            <a:noFill/>
          </p:spPr>
          <p:txBody>
            <a:bodyPr wrap="square">
              <a:spAutoFit/>
            </a:bodyPr>
            <a:lstStyle/>
            <a:p>
              <a:pPr algn="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5" name="矩形 124"/>
            <p:cNvSpPr/>
            <p:nvPr/>
          </p:nvSpPr>
          <p:spPr>
            <a:xfrm>
              <a:off x="3065023" y="1925464"/>
              <a:ext cx="526031" cy="533477"/>
            </a:xfrm>
            <a:prstGeom prst="rect">
              <a:avLst/>
            </a:prstGeom>
          </p:spPr>
          <p:txBody>
            <a:bodyPr wrap="none">
              <a:spAutoFit/>
            </a:bodyPr>
            <a:lstStyle/>
            <a:p>
              <a:pPr algn="r"/>
              <a:r>
                <a:rPr lang="en-US" altLang="zh-CN" sz="2000" spc="75" dirty="0">
                  <a:solidFill>
                    <a:schemeClr val="accent1"/>
                  </a:solidFill>
                  <a:latin typeface="Impact" panose="020B0806030902050204" pitchFamily="34" charset="0"/>
                  <a:ea typeface="方正正黑简体" panose="02000000000000000000" pitchFamily="2" charset="-122"/>
                </a:rPr>
                <a:t>01</a:t>
              </a:r>
              <a:endParaRPr lang="zh-CN" altLang="en-US" sz="2000" dirty="0">
                <a:solidFill>
                  <a:schemeClr val="accent1"/>
                </a:solidFill>
                <a:latin typeface="Impact" panose="020B0806030902050204" pitchFamily="34" charset="0"/>
              </a:endParaRPr>
            </a:p>
          </p:txBody>
        </p:sp>
      </p:grpSp>
      <p:grpSp>
        <p:nvGrpSpPr>
          <p:cNvPr id="128" name="组合 127"/>
          <p:cNvGrpSpPr/>
          <p:nvPr/>
        </p:nvGrpSpPr>
        <p:grpSpPr>
          <a:xfrm>
            <a:off x="923092" y="2291831"/>
            <a:ext cx="1903706" cy="1071354"/>
            <a:chOff x="1224476" y="1952360"/>
            <a:chExt cx="2384801" cy="1428469"/>
          </a:xfrm>
        </p:grpSpPr>
        <p:sp>
          <p:nvSpPr>
            <p:cNvPr id="132" name="文本框 54"/>
            <p:cNvSpPr txBox="1"/>
            <p:nvPr/>
          </p:nvSpPr>
          <p:spPr bwMode="auto">
            <a:xfrm>
              <a:off x="1224476" y="2395944"/>
              <a:ext cx="2349782" cy="984885"/>
            </a:xfrm>
            <a:prstGeom prst="rect">
              <a:avLst/>
            </a:prstGeom>
            <a:noFill/>
          </p:spPr>
          <p:txBody>
            <a:bodyPr wrap="square">
              <a:spAutoFit/>
            </a:bodyPr>
            <a:lstStyle/>
            <a:p>
              <a:pPr algn="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0" name="矩形 129"/>
            <p:cNvSpPr/>
            <p:nvPr/>
          </p:nvSpPr>
          <p:spPr>
            <a:xfrm>
              <a:off x="3020500" y="1952360"/>
              <a:ext cx="588777" cy="533479"/>
            </a:xfrm>
            <a:prstGeom prst="rect">
              <a:avLst/>
            </a:prstGeom>
          </p:spPr>
          <p:txBody>
            <a:bodyPr wrap="none">
              <a:spAutoFit/>
            </a:bodyPr>
            <a:lstStyle/>
            <a:p>
              <a:pPr algn="r"/>
              <a:r>
                <a:rPr lang="en-US" altLang="zh-CN" sz="2000" spc="75" dirty="0">
                  <a:solidFill>
                    <a:srgbClr val="595959"/>
                  </a:solidFill>
                  <a:latin typeface="Impact" panose="020B0806030902050204" pitchFamily="34" charset="0"/>
                  <a:ea typeface="方正正黑简体" panose="02000000000000000000" pitchFamily="2" charset="-122"/>
                </a:rPr>
                <a:t>02</a:t>
              </a:r>
              <a:endParaRPr lang="zh-CN" altLang="en-US" sz="2000" dirty="0">
                <a:solidFill>
                  <a:srgbClr val="595959"/>
                </a:solidFill>
                <a:latin typeface="Impact" panose="020B0806030902050204" pitchFamily="34" charset="0"/>
              </a:endParaRPr>
            </a:p>
          </p:txBody>
        </p:sp>
      </p:grpSp>
      <p:grpSp>
        <p:nvGrpSpPr>
          <p:cNvPr id="133" name="组合 132"/>
          <p:cNvGrpSpPr/>
          <p:nvPr/>
        </p:nvGrpSpPr>
        <p:grpSpPr>
          <a:xfrm>
            <a:off x="922906" y="3328379"/>
            <a:ext cx="1907535" cy="1084802"/>
            <a:chOff x="1224476" y="1934430"/>
            <a:chExt cx="2389600" cy="1446399"/>
          </a:xfrm>
        </p:grpSpPr>
        <p:sp>
          <p:nvSpPr>
            <p:cNvPr id="137" name="文本框 59"/>
            <p:cNvSpPr txBox="1"/>
            <p:nvPr/>
          </p:nvSpPr>
          <p:spPr bwMode="auto">
            <a:xfrm>
              <a:off x="1224476" y="2395944"/>
              <a:ext cx="2349785" cy="984885"/>
            </a:xfrm>
            <a:prstGeom prst="rect">
              <a:avLst/>
            </a:prstGeom>
            <a:noFill/>
          </p:spPr>
          <p:txBody>
            <a:bodyPr wrap="square">
              <a:spAutoFit/>
            </a:bodyPr>
            <a:lstStyle/>
            <a:p>
              <a:pPr algn="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5" name="矩形 134"/>
            <p:cNvSpPr/>
            <p:nvPr/>
          </p:nvSpPr>
          <p:spPr>
            <a:xfrm>
              <a:off x="3015258" y="1934430"/>
              <a:ext cx="598818" cy="533479"/>
            </a:xfrm>
            <a:prstGeom prst="rect">
              <a:avLst/>
            </a:prstGeom>
          </p:spPr>
          <p:txBody>
            <a:bodyPr wrap="none">
              <a:spAutoFit/>
            </a:bodyPr>
            <a:lstStyle/>
            <a:p>
              <a:pPr algn="r"/>
              <a:r>
                <a:rPr lang="en-US" altLang="zh-CN" sz="2000" spc="75" dirty="0">
                  <a:solidFill>
                    <a:srgbClr val="0070C0"/>
                  </a:solidFill>
                  <a:latin typeface="Impact" panose="020B0806030902050204" pitchFamily="34" charset="0"/>
                  <a:ea typeface="方正正黑简体" panose="02000000000000000000" pitchFamily="2" charset="-122"/>
                </a:rPr>
                <a:t>03</a:t>
              </a:r>
              <a:endParaRPr lang="zh-CN" altLang="en-US" sz="2000" dirty="0">
                <a:solidFill>
                  <a:srgbClr val="0070C0"/>
                </a:solidFill>
                <a:latin typeface="Impact" panose="020B0806030902050204" pitchFamily="34" charset="0"/>
              </a:endParaRPr>
            </a:p>
          </p:txBody>
        </p:sp>
      </p:grpSp>
      <p:sp>
        <p:nvSpPr>
          <p:cNvPr id="138" name="文本框 63"/>
          <p:cNvSpPr txBox="1"/>
          <p:nvPr/>
        </p:nvSpPr>
        <p:spPr>
          <a:xfrm>
            <a:off x="5939078" y="2655700"/>
            <a:ext cx="2149327" cy="684803"/>
          </a:xfrm>
          <a:prstGeom prst="rect">
            <a:avLst/>
          </a:prstGeom>
          <a:noFill/>
        </p:spPr>
        <p:txBody>
          <a:bodyPr wrap="square" lIns="68580" tIns="34290" rIns="68580" bIns="34290" rtlCol="0">
            <a:spAutoFit/>
          </a:body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9" name="文本框 64"/>
          <p:cNvSpPr txBox="1"/>
          <p:nvPr/>
        </p:nvSpPr>
        <p:spPr>
          <a:xfrm>
            <a:off x="5939077" y="2335994"/>
            <a:ext cx="1900558" cy="284693"/>
          </a:xfrm>
          <a:prstGeom prst="rect">
            <a:avLst/>
          </a:prstGeom>
          <a:noFill/>
        </p:spPr>
        <p:txBody>
          <a:bodyPr wrap="square" lIns="68580" tIns="34290" rIns="68580" bIns="34290"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0" name="矩形 139"/>
          <p:cNvSpPr/>
          <p:nvPr/>
        </p:nvSpPr>
        <p:spPr>
          <a:xfrm>
            <a:off x="5936526" y="1608407"/>
            <a:ext cx="1117935" cy="746358"/>
          </a:xfrm>
          <a:prstGeom prst="rect">
            <a:avLst/>
          </a:prstGeom>
        </p:spPr>
        <p:txBody>
          <a:bodyPr wrap="none" lIns="68580" tIns="34290" rIns="68580" bIns="34290">
            <a:spAutoFit/>
          </a:bodyPr>
          <a:lstStyle/>
          <a:p>
            <a:r>
              <a:rPr lang="en-US" altLang="zh-CN" sz="4400" dirty="0">
                <a:solidFill>
                  <a:srgbClr val="595959"/>
                </a:solidFill>
                <a:latin typeface="+mn-ea"/>
              </a:rPr>
              <a:t>75</a:t>
            </a:r>
            <a:r>
              <a:rPr lang="en-US" altLang="zh-CN" sz="2800" dirty="0">
                <a:solidFill>
                  <a:srgbClr val="595959"/>
                </a:solidFill>
                <a:latin typeface="+mn-ea"/>
              </a:rPr>
              <a:t>%</a:t>
            </a:r>
            <a:endParaRPr lang="zh-CN" altLang="en-US" sz="900" dirty="0">
              <a:solidFill>
                <a:srgbClr val="595959"/>
              </a:solidFill>
              <a:latin typeface="+mn-ea"/>
            </a:endParaRPr>
          </a:p>
        </p:txBody>
      </p:sp>
      <p:sp>
        <p:nvSpPr>
          <p:cNvPr id="141" name="矩形 140"/>
          <p:cNvSpPr/>
          <p:nvPr/>
        </p:nvSpPr>
        <p:spPr>
          <a:xfrm>
            <a:off x="5936526" y="3422505"/>
            <a:ext cx="2151733" cy="684803"/>
          </a:xfrm>
          <a:prstGeom prst="rect">
            <a:avLst/>
          </a:prstGeom>
          <a:noFill/>
        </p:spPr>
        <p:txBody>
          <a:bodyPr wrap="square" lIns="68580" tIns="34290" rIns="68580" bIns="34290" rtlCol="0">
            <a:spAutoFit/>
          </a:body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ll/>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60000" fill="hold" nodeType="afterEffect" p14:presetBounceEnd="40000">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14:bounceEnd="40000">
                                          <p:cBhvr additive="base">
                                            <p:cTn id="7" dur="500" fill="hold"/>
                                            <p:tgtEl>
                                              <p:spTgt spid="54"/>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2" accel="60000" fill="hold" nodeType="withEffect" p14:presetBounceEnd="40000">
                                      <p:stCondLst>
                                        <p:cond delay="200"/>
                                      </p:stCondLst>
                                      <p:childTnLst>
                                        <p:set>
                                          <p:cBhvr>
                                            <p:cTn id="10" dur="1" fill="hold">
                                              <p:stCondLst>
                                                <p:cond delay="0"/>
                                              </p:stCondLst>
                                            </p:cTn>
                                            <p:tgtEl>
                                              <p:spTgt spid="99"/>
                                            </p:tgtEl>
                                            <p:attrNameLst>
                                              <p:attrName>style.visibility</p:attrName>
                                            </p:attrNameLst>
                                          </p:cBhvr>
                                          <p:to>
                                            <p:strVal val="visible"/>
                                          </p:to>
                                        </p:set>
                                        <p:anim calcmode="lin" valueType="num" p14:bounceEnd="40000">
                                          <p:cBhvr additive="base">
                                            <p:cTn id="11" dur="500" fill="hold"/>
                                            <p:tgtEl>
                                              <p:spTgt spid="99"/>
                                            </p:tgtEl>
                                            <p:attrNameLst>
                                              <p:attrName>ppt_x</p:attrName>
                                            </p:attrNameLst>
                                          </p:cBhvr>
                                          <p:tavLst>
                                            <p:tav tm="0">
                                              <p:val>
                                                <p:strVal val="1+#ppt_w/2"/>
                                              </p:val>
                                            </p:tav>
                                            <p:tav tm="100000">
                                              <p:val>
                                                <p:strVal val="#ppt_x"/>
                                              </p:val>
                                            </p:tav>
                                          </p:tavLst>
                                        </p:anim>
                                        <p:anim calcmode="lin" valueType="num" p14:bounceEnd="40000">
                                          <p:cBhvr additive="base">
                                            <p:cTn id="12" dur="500" fill="hold"/>
                                            <p:tgtEl>
                                              <p:spTgt spid="99"/>
                                            </p:tgtEl>
                                            <p:attrNameLst>
                                              <p:attrName>ppt_y</p:attrName>
                                            </p:attrNameLst>
                                          </p:cBhvr>
                                          <p:tavLst>
                                            <p:tav tm="0">
                                              <p:val>
                                                <p:strVal val="#ppt_y"/>
                                              </p:val>
                                            </p:tav>
                                            <p:tav tm="100000">
                                              <p:val>
                                                <p:strVal val="#ppt_y"/>
                                              </p:val>
                                            </p:tav>
                                          </p:tavLst>
                                        </p:anim>
                                      </p:childTnLst>
                                    </p:cTn>
                                  </p:par>
                                  <p:par>
                                    <p:cTn id="13" presetID="2" presetClass="entr" presetSubtype="4" accel="60000" fill="hold" nodeType="withEffect" p14:presetBounceEnd="40000">
                                      <p:stCondLst>
                                        <p:cond delay="400"/>
                                      </p:stCondLst>
                                      <p:childTnLst>
                                        <p:set>
                                          <p:cBhvr>
                                            <p:cTn id="14" dur="1" fill="hold">
                                              <p:stCondLst>
                                                <p:cond delay="0"/>
                                              </p:stCondLst>
                                            </p:cTn>
                                            <p:tgtEl>
                                              <p:spTgt spid="58"/>
                                            </p:tgtEl>
                                            <p:attrNameLst>
                                              <p:attrName>style.visibility</p:attrName>
                                            </p:attrNameLst>
                                          </p:cBhvr>
                                          <p:to>
                                            <p:strVal val="visible"/>
                                          </p:to>
                                        </p:set>
                                        <p:anim calcmode="lin" valueType="num" p14:bounceEnd="40000">
                                          <p:cBhvr additive="base">
                                            <p:cTn id="15" dur="500" fill="hold"/>
                                            <p:tgtEl>
                                              <p:spTgt spid="58"/>
                                            </p:tgtEl>
                                            <p:attrNameLst>
                                              <p:attrName>ppt_x</p:attrName>
                                            </p:attrNameLst>
                                          </p:cBhvr>
                                          <p:tavLst>
                                            <p:tav tm="0">
                                              <p:val>
                                                <p:strVal val="#ppt_x"/>
                                              </p:val>
                                            </p:tav>
                                            <p:tav tm="100000">
                                              <p:val>
                                                <p:strVal val="#ppt_x"/>
                                              </p:val>
                                            </p:tav>
                                          </p:tavLst>
                                        </p:anim>
                                        <p:anim calcmode="lin" valueType="num" p14:bounceEnd="40000">
                                          <p:cBhvr additive="base">
                                            <p:cTn id="16" dur="500" fill="hold"/>
                                            <p:tgtEl>
                                              <p:spTgt spid="58"/>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5" presetClass="entr" presetSubtype="0" fill="hold" nodeType="after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fade">
                                          <p:cBhvr>
                                            <p:cTn id="20" dur="500"/>
                                            <p:tgtEl>
                                              <p:spTgt spid="102"/>
                                            </p:tgtEl>
                                          </p:cBhvr>
                                        </p:animEffect>
                                        <p:anim calcmode="lin" valueType="num">
                                          <p:cBhvr>
                                            <p:cTn id="21" dur="500" fill="hold"/>
                                            <p:tgtEl>
                                              <p:spTgt spid="102"/>
                                            </p:tgtEl>
                                            <p:attrNameLst>
                                              <p:attrName>ppt_w</p:attrName>
                                            </p:attrNameLst>
                                          </p:cBhvr>
                                          <p:tavLst>
                                            <p:tav tm="0" fmla="#ppt_w*sin(2.5*pi*$)">
                                              <p:val>
                                                <p:fltVal val="0"/>
                                              </p:val>
                                            </p:tav>
                                            <p:tav tm="100000">
                                              <p:val>
                                                <p:fltVal val="1"/>
                                              </p:val>
                                            </p:tav>
                                          </p:tavLst>
                                        </p:anim>
                                        <p:anim calcmode="lin" valueType="num">
                                          <p:cBhvr>
                                            <p:cTn id="22" dur="500" fill="hold"/>
                                            <p:tgtEl>
                                              <p:spTgt spid="102"/>
                                            </p:tgtEl>
                                            <p:attrNameLst>
                                              <p:attrName>ppt_h</p:attrName>
                                            </p:attrNameLst>
                                          </p:cBhvr>
                                          <p:tavLst>
                                            <p:tav tm="0">
                                              <p:val>
                                                <p:strVal val="#ppt_h"/>
                                              </p:val>
                                            </p:tav>
                                            <p:tav tm="100000">
                                              <p:val>
                                                <p:strVal val="#ppt_h"/>
                                              </p:val>
                                            </p:tav>
                                          </p:tavLst>
                                        </p:anim>
                                      </p:childTnLst>
                                    </p:cTn>
                                  </p:par>
                                </p:childTnLst>
                              </p:cTn>
                            </p:par>
                            <p:par>
                              <p:cTn id="23" fill="hold">
                                <p:stCondLst>
                                  <p:cond delay="1000"/>
                                </p:stCondLst>
                                <p:childTnLst>
                                  <p:par>
                                    <p:cTn id="24" presetID="22" presetClass="entr" presetSubtype="2" fill="hold" nodeType="afterEffect">
                                      <p:stCondLst>
                                        <p:cond delay="0"/>
                                      </p:stCondLst>
                                      <p:childTnLst>
                                        <p:set>
                                          <p:cBhvr>
                                            <p:cTn id="25" dur="1" fill="hold">
                                              <p:stCondLst>
                                                <p:cond delay="0"/>
                                              </p:stCondLst>
                                            </p:cTn>
                                            <p:tgtEl>
                                              <p:spTgt spid="123"/>
                                            </p:tgtEl>
                                            <p:attrNameLst>
                                              <p:attrName>style.visibility</p:attrName>
                                            </p:attrNameLst>
                                          </p:cBhvr>
                                          <p:to>
                                            <p:strVal val="visible"/>
                                          </p:to>
                                        </p:set>
                                        <p:animEffect transition="in" filter="wipe(right)">
                                          <p:cBhvr>
                                            <p:cTn id="26" dur="500"/>
                                            <p:tgtEl>
                                              <p:spTgt spid="123"/>
                                            </p:tgtEl>
                                          </p:cBhvr>
                                        </p:animEffect>
                                      </p:childTnLst>
                                    </p:cTn>
                                  </p:par>
                                </p:childTnLst>
                              </p:cTn>
                            </p:par>
                            <p:par>
                              <p:cTn id="27" fill="hold">
                                <p:stCondLst>
                                  <p:cond delay="1500"/>
                                </p:stCondLst>
                                <p:childTnLst>
                                  <p:par>
                                    <p:cTn id="28" presetID="45" presetClass="entr" presetSubtype="0" fill="hold" nodeType="afterEffect">
                                      <p:stCondLst>
                                        <p:cond delay="0"/>
                                      </p:stCondLst>
                                      <p:childTnLst>
                                        <p:set>
                                          <p:cBhvr>
                                            <p:cTn id="29" dur="1" fill="hold">
                                              <p:stCondLst>
                                                <p:cond delay="0"/>
                                              </p:stCondLst>
                                            </p:cTn>
                                            <p:tgtEl>
                                              <p:spTgt spid="112"/>
                                            </p:tgtEl>
                                            <p:attrNameLst>
                                              <p:attrName>style.visibility</p:attrName>
                                            </p:attrNameLst>
                                          </p:cBhvr>
                                          <p:to>
                                            <p:strVal val="visible"/>
                                          </p:to>
                                        </p:set>
                                        <p:animEffect transition="in" filter="fade">
                                          <p:cBhvr>
                                            <p:cTn id="30" dur="500"/>
                                            <p:tgtEl>
                                              <p:spTgt spid="112"/>
                                            </p:tgtEl>
                                          </p:cBhvr>
                                        </p:animEffect>
                                        <p:anim calcmode="lin" valueType="num">
                                          <p:cBhvr>
                                            <p:cTn id="31" dur="500" fill="hold"/>
                                            <p:tgtEl>
                                              <p:spTgt spid="112"/>
                                            </p:tgtEl>
                                            <p:attrNameLst>
                                              <p:attrName>ppt_w</p:attrName>
                                            </p:attrNameLst>
                                          </p:cBhvr>
                                          <p:tavLst>
                                            <p:tav tm="0" fmla="#ppt_w*sin(2.5*pi*$)">
                                              <p:val>
                                                <p:fltVal val="0"/>
                                              </p:val>
                                            </p:tav>
                                            <p:tav tm="100000">
                                              <p:val>
                                                <p:fltVal val="1"/>
                                              </p:val>
                                            </p:tav>
                                          </p:tavLst>
                                        </p:anim>
                                        <p:anim calcmode="lin" valueType="num">
                                          <p:cBhvr>
                                            <p:cTn id="32" dur="500" fill="hold"/>
                                            <p:tgtEl>
                                              <p:spTgt spid="112"/>
                                            </p:tgtEl>
                                            <p:attrNameLst>
                                              <p:attrName>ppt_h</p:attrName>
                                            </p:attrNameLst>
                                          </p:cBhvr>
                                          <p:tavLst>
                                            <p:tav tm="0">
                                              <p:val>
                                                <p:strVal val="#ppt_h"/>
                                              </p:val>
                                            </p:tav>
                                            <p:tav tm="100000">
                                              <p:val>
                                                <p:strVal val="#ppt_h"/>
                                              </p:val>
                                            </p:tav>
                                          </p:tavLst>
                                        </p:anim>
                                      </p:childTnLst>
                                    </p:cTn>
                                  </p:par>
                                </p:childTnLst>
                              </p:cTn>
                            </p:par>
                            <p:par>
                              <p:cTn id="33" fill="hold">
                                <p:stCondLst>
                                  <p:cond delay="2000"/>
                                </p:stCondLst>
                                <p:childTnLst>
                                  <p:par>
                                    <p:cTn id="34" presetID="22" presetClass="entr" presetSubtype="2" fill="hold"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wipe(right)">
                                          <p:cBhvr>
                                            <p:cTn id="36" dur="500"/>
                                            <p:tgtEl>
                                              <p:spTgt spid="128"/>
                                            </p:tgtEl>
                                          </p:cBhvr>
                                        </p:animEffect>
                                      </p:childTnLst>
                                    </p:cTn>
                                  </p:par>
                                </p:childTnLst>
                              </p:cTn>
                            </p:par>
                            <p:par>
                              <p:cTn id="37" fill="hold">
                                <p:stCondLst>
                                  <p:cond delay="2500"/>
                                </p:stCondLst>
                                <p:childTnLst>
                                  <p:par>
                                    <p:cTn id="38" presetID="45" presetClass="entr" presetSubtype="0" fill="hold" nodeType="afterEffect">
                                      <p:stCondLst>
                                        <p:cond delay="0"/>
                                      </p:stCondLst>
                                      <p:childTnLst>
                                        <p:set>
                                          <p:cBhvr>
                                            <p:cTn id="39" dur="1" fill="hold">
                                              <p:stCondLst>
                                                <p:cond delay="0"/>
                                              </p:stCondLst>
                                            </p:cTn>
                                            <p:tgtEl>
                                              <p:spTgt spid="120"/>
                                            </p:tgtEl>
                                            <p:attrNameLst>
                                              <p:attrName>style.visibility</p:attrName>
                                            </p:attrNameLst>
                                          </p:cBhvr>
                                          <p:to>
                                            <p:strVal val="visible"/>
                                          </p:to>
                                        </p:set>
                                        <p:animEffect transition="in" filter="fade">
                                          <p:cBhvr>
                                            <p:cTn id="40" dur="500"/>
                                            <p:tgtEl>
                                              <p:spTgt spid="120"/>
                                            </p:tgtEl>
                                          </p:cBhvr>
                                        </p:animEffect>
                                        <p:anim calcmode="lin" valueType="num">
                                          <p:cBhvr>
                                            <p:cTn id="41" dur="500" fill="hold"/>
                                            <p:tgtEl>
                                              <p:spTgt spid="120"/>
                                            </p:tgtEl>
                                            <p:attrNameLst>
                                              <p:attrName>ppt_w</p:attrName>
                                            </p:attrNameLst>
                                          </p:cBhvr>
                                          <p:tavLst>
                                            <p:tav tm="0" fmla="#ppt_w*sin(2.5*pi*$)">
                                              <p:val>
                                                <p:fltVal val="0"/>
                                              </p:val>
                                            </p:tav>
                                            <p:tav tm="100000">
                                              <p:val>
                                                <p:fltVal val="1"/>
                                              </p:val>
                                            </p:tav>
                                          </p:tavLst>
                                        </p:anim>
                                        <p:anim calcmode="lin" valueType="num">
                                          <p:cBhvr>
                                            <p:cTn id="42" dur="500" fill="hold"/>
                                            <p:tgtEl>
                                              <p:spTgt spid="120"/>
                                            </p:tgtEl>
                                            <p:attrNameLst>
                                              <p:attrName>ppt_h</p:attrName>
                                            </p:attrNameLst>
                                          </p:cBhvr>
                                          <p:tavLst>
                                            <p:tav tm="0">
                                              <p:val>
                                                <p:strVal val="#ppt_h"/>
                                              </p:val>
                                            </p:tav>
                                            <p:tav tm="100000">
                                              <p:val>
                                                <p:strVal val="#ppt_h"/>
                                              </p:val>
                                            </p:tav>
                                          </p:tavLst>
                                        </p:anim>
                                      </p:childTnLst>
                                    </p:cTn>
                                  </p:par>
                                </p:childTnLst>
                              </p:cTn>
                            </p:par>
                            <p:par>
                              <p:cTn id="43" fill="hold">
                                <p:stCondLst>
                                  <p:cond delay="3000"/>
                                </p:stCondLst>
                                <p:childTnLst>
                                  <p:par>
                                    <p:cTn id="44" presetID="22" presetClass="entr" presetSubtype="2" fill="hold" nodeType="afterEffect">
                                      <p:stCondLst>
                                        <p:cond delay="0"/>
                                      </p:stCondLst>
                                      <p:childTnLst>
                                        <p:set>
                                          <p:cBhvr>
                                            <p:cTn id="45" dur="1" fill="hold">
                                              <p:stCondLst>
                                                <p:cond delay="0"/>
                                              </p:stCondLst>
                                            </p:cTn>
                                            <p:tgtEl>
                                              <p:spTgt spid="133"/>
                                            </p:tgtEl>
                                            <p:attrNameLst>
                                              <p:attrName>style.visibility</p:attrName>
                                            </p:attrNameLst>
                                          </p:cBhvr>
                                          <p:to>
                                            <p:strVal val="visible"/>
                                          </p:to>
                                        </p:set>
                                        <p:animEffect transition="in" filter="wipe(right)">
                                          <p:cBhvr>
                                            <p:cTn id="46" dur="500"/>
                                            <p:tgtEl>
                                              <p:spTgt spid="133"/>
                                            </p:tgtEl>
                                          </p:cBhvr>
                                        </p:animEffect>
                                      </p:childTnLst>
                                    </p:cTn>
                                  </p:par>
                                </p:childTnLst>
                              </p:cTn>
                            </p:par>
                            <p:par>
                              <p:cTn id="47" fill="hold">
                                <p:stCondLst>
                                  <p:cond delay="3500"/>
                                </p:stCondLst>
                                <p:childTnLst>
                                  <p:par>
                                    <p:cTn id="48" presetID="53" presetClass="entr" presetSubtype="16" fill="hold" grpId="0" nodeType="afterEffect">
                                      <p:stCondLst>
                                        <p:cond delay="0"/>
                                      </p:stCondLst>
                                      <p:iterate type="lt">
                                        <p:tmPct val="10000"/>
                                      </p:iterate>
                                      <p:childTnLst>
                                        <p:set>
                                          <p:cBhvr>
                                            <p:cTn id="49" dur="1" fill="hold">
                                              <p:stCondLst>
                                                <p:cond delay="0"/>
                                              </p:stCondLst>
                                            </p:cTn>
                                            <p:tgtEl>
                                              <p:spTgt spid="140"/>
                                            </p:tgtEl>
                                            <p:attrNameLst>
                                              <p:attrName>style.visibility</p:attrName>
                                            </p:attrNameLst>
                                          </p:cBhvr>
                                          <p:to>
                                            <p:strVal val="visible"/>
                                          </p:to>
                                        </p:set>
                                        <p:anim calcmode="lin" valueType="num">
                                          <p:cBhvr>
                                            <p:cTn id="50" dur="500" fill="hold"/>
                                            <p:tgtEl>
                                              <p:spTgt spid="140"/>
                                            </p:tgtEl>
                                            <p:attrNameLst>
                                              <p:attrName>ppt_w</p:attrName>
                                            </p:attrNameLst>
                                          </p:cBhvr>
                                          <p:tavLst>
                                            <p:tav tm="0">
                                              <p:val>
                                                <p:fltVal val="0"/>
                                              </p:val>
                                            </p:tav>
                                            <p:tav tm="100000">
                                              <p:val>
                                                <p:strVal val="#ppt_w"/>
                                              </p:val>
                                            </p:tav>
                                          </p:tavLst>
                                        </p:anim>
                                        <p:anim calcmode="lin" valueType="num">
                                          <p:cBhvr>
                                            <p:cTn id="51" dur="500" fill="hold"/>
                                            <p:tgtEl>
                                              <p:spTgt spid="140"/>
                                            </p:tgtEl>
                                            <p:attrNameLst>
                                              <p:attrName>ppt_h</p:attrName>
                                            </p:attrNameLst>
                                          </p:cBhvr>
                                          <p:tavLst>
                                            <p:tav tm="0">
                                              <p:val>
                                                <p:fltVal val="0"/>
                                              </p:val>
                                            </p:tav>
                                            <p:tav tm="100000">
                                              <p:val>
                                                <p:strVal val="#ppt_h"/>
                                              </p:val>
                                            </p:tav>
                                          </p:tavLst>
                                        </p:anim>
                                        <p:animEffect transition="in" filter="fade">
                                          <p:cBhvr>
                                            <p:cTn id="52" dur="500"/>
                                            <p:tgtEl>
                                              <p:spTgt spid="140"/>
                                            </p:tgtEl>
                                          </p:cBhvr>
                                        </p:animEffect>
                                      </p:childTnLst>
                                    </p:cTn>
                                  </p:par>
                                </p:childTnLst>
                              </p:cTn>
                            </p:par>
                            <p:par>
                              <p:cTn id="53" fill="hold">
                                <p:stCondLst>
                                  <p:cond delay="4500"/>
                                </p:stCondLst>
                                <p:childTnLst>
                                  <p:par>
                                    <p:cTn id="54" presetID="22" presetClass="entr" presetSubtype="8" fill="hold" grpId="0" nodeType="afterEffect">
                                      <p:stCondLst>
                                        <p:cond delay="0"/>
                                      </p:stCondLst>
                                      <p:childTnLst>
                                        <p:set>
                                          <p:cBhvr>
                                            <p:cTn id="55" dur="1" fill="hold">
                                              <p:stCondLst>
                                                <p:cond delay="0"/>
                                              </p:stCondLst>
                                            </p:cTn>
                                            <p:tgtEl>
                                              <p:spTgt spid="139"/>
                                            </p:tgtEl>
                                            <p:attrNameLst>
                                              <p:attrName>style.visibility</p:attrName>
                                            </p:attrNameLst>
                                          </p:cBhvr>
                                          <p:to>
                                            <p:strVal val="visible"/>
                                          </p:to>
                                        </p:set>
                                        <p:animEffect transition="in" filter="wipe(left)">
                                          <p:cBhvr>
                                            <p:cTn id="56" dur="500"/>
                                            <p:tgtEl>
                                              <p:spTgt spid="139"/>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41"/>
                                            </p:tgtEl>
                                            <p:attrNameLst>
                                              <p:attrName>style.visibility</p:attrName>
                                            </p:attrNameLst>
                                          </p:cBhvr>
                                          <p:to>
                                            <p:strVal val="visible"/>
                                          </p:to>
                                        </p:set>
                                        <p:animEffect transition="in" filter="wipe(left)">
                                          <p:cBhvr>
                                            <p:cTn id="59" dur="500"/>
                                            <p:tgtEl>
                                              <p:spTgt spid="141"/>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38"/>
                                            </p:tgtEl>
                                            <p:attrNameLst>
                                              <p:attrName>style.visibility</p:attrName>
                                            </p:attrNameLst>
                                          </p:cBhvr>
                                          <p:to>
                                            <p:strVal val="visible"/>
                                          </p:to>
                                        </p:set>
                                        <p:animEffect transition="in" filter="wipe(left)">
                                          <p:cBhvr>
                                            <p:cTn id="62"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P spid="139" grpId="0"/>
          <p:bldP spid="140" grpId="0"/>
          <p:bldP spid="14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6000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0-#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2" accel="60000" fill="hold" nodeType="withEffect">
                                      <p:stCondLst>
                                        <p:cond delay="200"/>
                                      </p:stCondLst>
                                      <p:childTnLst>
                                        <p:set>
                                          <p:cBhvr>
                                            <p:cTn id="10" dur="1" fill="hold">
                                              <p:stCondLst>
                                                <p:cond delay="0"/>
                                              </p:stCondLst>
                                            </p:cTn>
                                            <p:tgtEl>
                                              <p:spTgt spid="99"/>
                                            </p:tgtEl>
                                            <p:attrNameLst>
                                              <p:attrName>style.visibility</p:attrName>
                                            </p:attrNameLst>
                                          </p:cBhvr>
                                          <p:to>
                                            <p:strVal val="visible"/>
                                          </p:to>
                                        </p:set>
                                        <p:anim calcmode="lin" valueType="num">
                                          <p:cBhvr additive="base">
                                            <p:cTn id="11" dur="500" fill="hold"/>
                                            <p:tgtEl>
                                              <p:spTgt spid="99"/>
                                            </p:tgtEl>
                                            <p:attrNameLst>
                                              <p:attrName>ppt_x</p:attrName>
                                            </p:attrNameLst>
                                          </p:cBhvr>
                                          <p:tavLst>
                                            <p:tav tm="0">
                                              <p:val>
                                                <p:strVal val="1+#ppt_w/2"/>
                                              </p:val>
                                            </p:tav>
                                            <p:tav tm="100000">
                                              <p:val>
                                                <p:strVal val="#ppt_x"/>
                                              </p:val>
                                            </p:tav>
                                          </p:tavLst>
                                        </p:anim>
                                        <p:anim calcmode="lin" valueType="num">
                                          <p:cBhvr additive="base">
                                            <p:cTn id="12" dur="500" fill="hold"/>
                                            <p:tgtEl>
                                              <p:spTgt spid="99"/>
                                            </p:tgtEl>
                                            <p:attrNameLst>
                                              <p:attrName>ppt_y</p:attrName>
                                            </p:attrNameLst>
                                          </p:cBhvr>
                                          <p:tavLst>
                                            <p:tav tm="0">
                                              <p:val>
                                                <p:strVal val="#ppt_y"/>
                                              </p:val>
                                            </p:tav>
                                            <p:tav tm="100000">
                                              <p:val>
                                                <p:strVal val="#ppt_y"/>
                                              </p:val>
                                            </p:tav>
                                          </p:tavLst>
                                        </p:anim>
                                      </p:childTnLst>
                                    </p:cTn>
                                  </p:par>
                                  <p:par>
                                    <p:cTn id="13" presetID="2" presetClass="entr" presetSubtype="4" accel="60000" fill="hold" nodeType="withEffect">
                                      <p:stCondLst>
                                        <p:cond delay="40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ppt_x"/>
                                              </p:val>
                                            </p:tav>
                                            <p:tav tm="100000">
                                              <p:val>
                                                <p:strVal val="#ppt_x"/>
                                              </p:val>
                                            </p:tav>
                                          </p:tavLst>
                                        </p:anim>
                                        <p:anim calcmode="lin" valueType="num">
                                          <p:cBhvr additive="base">
                                            <p:cTn id="16" dur="500" fill="hold"/>
                                            <p:tgtEl>
                                              <p:spTgt spid="58"/>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5" presetClass="entr" presetSubtype="0" fill="hold" nodeType="after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fade">
                                          <p:cBhvr>
                                            <p:cTn id="20" dur="500"/>
                                            <p:tgtEl>
                                              <p:spTgt spid="102"/>
                                            </p:tgtEl>
                                          </p:cBhvr>
                                        </p:animEffect>
                                        <p:anim calcmode="lin" valueType="num">
                                          <p:cBhvr>
                                            <p:cTn id="21" dur="500" fill="hold"/>
                                            <p:tgtEl>
                                              <p:spTgt spid="102"/>
                                            </p:tgtEl>
                                            <p:attrNameLst>
                                              <p:attrName>ppt_w</p:attrName>
                                            </p:attrNameLst>
                                          </p:cBhvr>
                                          <p:tavLst>
                                            <p:tav tm="0" fmla="#ppt_w*sin(2.5*pi*$)">
                                              <p:val>
                                                <p:fltVal val="0"/>
                                              </p:val>
                                            </p:tav>
                                            <p:tav tm="100000">
                                              <p:val>
                                                <p:fltVal val="1"/>
                                              </p:val>
                                            </p:tav>
                                          </p:tavLst>
                                        </p:anim>
                                        <p:anim calcmode="lin" valueType="num">
                                          <p:cBhvr>
                                            <p:cTn id="22" dur="500" fill="hold"/>
                                            <p:tgtEl>
                                              <p:spTgt spid="102"/>
                                            </p:tgtEl>
                                            <p:attrNameLst>
                                              <p:attrName>ppt_h</p:attrName>
                                            </p:attrNameLst>
                                          </p:cBhvr>
                                          <p:tavLst>
                                            <p:tav tm="0">
                                              <p:val>
                                                <p:strVal val="#ppt_h"/>
                                              </p:val>
                                            </p:tav>
                                            <p:tav tm="100000">
                                              <p:val>
                                                <p:strVal val="#ppt_h"/>
                                              </p:val>
                                            </p:tav>
                                          </p:tavLst>
                                        </p:anim>
                                      </p:childTnLst>
                                    </p:cTn>
                                  </p:par>
                                </p:childTnLst>
                              </p:cTn>
                            </p:par>
                            <p:par>
                              <p:cTn id="23" fill="hold">
                                <p:stCondLst>
                                  <p:cond delay="1000"/>
                                </p:stCondLst>
                                <p:childTnLst>
                                  <p:par>
                                    <p:cTn id="24" presetID="22" presetClass="entr" presetSubtype="2" fill="hold" nodeType="afterEffect">
                                      <p:stCondLst>
                                        <p:cond delay="0"/>
                                      </p:stCondLst>
                                      <p:childTnLst>
                                        <p:set>
                                          <p:cBhvr>
                                            <p:cTn id="25" dur="1" fill="hold">
                                              <p:stCondLst>
                                                <p:cond delay="0"/>
                                              </p:stCondLst>
                                            </p:cTn>
                                            <p:tgtEl>
                                              <p:spTgt spid="123"/>
                                            </p:tgtEl>
                                            <p:attrNameLst>
                                              <p:attrName>style.visibility</p:attrName>
                                            </p:attrNameLst>
                                          </p:cBhvr>
                                          <p:to>
                                            <p:strVal val="visible"/>
                                          </p:to>
                                        </p:set>
                                        <p:animEffect transition="in" filter="wipe(right)">
                                          <p:cBhvr>
                                            <p:cTn id="26" dur="500"/>
                                            <p:tgtEl>
                                              <p:spTgt spid="123"/>
                                            </p:tgtEl>
                                          </p:cBhvr>
                                        </p:animEffect>
                                      </p:childTnLst>
                                    </p:cTn>
                                  </p:par>
                                </p:childTnLst>
                              </p:cTn>
                            </p:par>
                            <p:par>
                              <p:cTn id="27" fill="hold">
                                <p:stCondLst>
                                  <p:cond delay="1500"/>
                                </p:stCondLst>
                                <p:childTnLst>
                                  <p:par>
                                    <p:cTn id="28" presetID="45" presetClass="entr" presetSubtype="0" fill="hold" nodeType="afterEffect">
                                      <p:stCondLst>
                                        <p:cond delay="0"/>
                                      </p:stCondLst>
                                      <p:childTnLst>
                                        <p:set>
                                          <p:cBhvr>
                                            <p:cTn id="29" dur="1" fill="hold">
                                              <p:stCondLst>
                                                <p:cond delay="0"/>
                                              </p:stCondLst>
                                            </p:cTn>
                                            <p:tgtEl>
                                              <p:spTgt spid="112"/>
                                            </p:tgtEl>
                                            <p:attrNameLst>
                                              <p:attrName>style.visibility</p:attrName>
                                            </p:attrNameLst>
                                          </p:cBhvr>
                                          <p:to>
                                            <p:strVal val="visible"/>
                                          </p:to>
                                        </p:set>
                                        <p:animEffect transition="in" filter="fade">
                                          <p:cBhvr>
                                            <p:cTn id="30" dur="500"/>
                                            <p:tgtEl>
                                              <p:spTgt spid="112"/>
                                            </p:tgtEl>
                                          </p:cBhvr>
                                        </p:animEffect>
                                        <p:anim calcmode="lin" valueType="num">
                                          <p:cBhvr>
                                            <p:cTn id="31" dur="500" fill="hold"/>
                                            <p:tgtEl>
                                              <p:spTgt spid="112"/>
                                            </p:tgtEl>
                                            <p:attrNameLst>
                                              <p:attrName>ppt_w</p:attrName>
                                            </p:attrNameLst>
                                          </p:cBhvr>
                                          <p:tavLst>
                                            <p:tav tm="0" fmla="#ppt_w*sin(2.5*pi*$)">
                                              <p:val>
                                                <p:fltVal val="0"/>
                                              </p:val>
                                            </p:tav>
                                            <p:tav tm="100000">
                                              <p:val>
                                                <p:fltVal val="1"/>
                                              </p:val>
                                            </p:tav>
                                          </p:tavLst>
                                        </p:anim>
                                        <p:anim calcmode="lin" valueType="num">
                                          <p:cBhvr>
                                            <p:cTn id="32" dur="500" fill="hold"/>
                                            <p:tgtEl>
                                              <p:spTgt spid="112"/>
                                            </p:tgtEl>
                                            <p:attrNameLst>
                                              <p:attrName>ppt_h</p:attrName>
                                            </p:attrNameLst>
                                          </p:cBhvr>
                                          <p:tavLst>
                                            <p:tav tm="0">
                                              <p:val>
                                                <p:strVal val="#ppt_h"/>
                                              </p:val>
                                            </p:tav>
                                            <p:tav tm="100000">
                                              <p:val>
                                                <p:strVal val="#ppt_h"/>
                                              </p:val>
                                            </p:tav>
                                          </p:tavLst>
                                        </p:anim>
                                      </p:childTnLst>
                                    </p:cTn>
                                  </p:par>
                                </p:childTnLst>
                              </p:cTn>
                            </p:par>
                            <p:par>
                              <p:cTn id="33" fill="hold">
                                <p:stCondLst>
                                  <p:cond delay="2000"/>
                                </p:stCondLst>
                                <p:childTnLst>
                                  <p:par>
                                    <p:cTn id="34" presetID="22" presetClass="entr" presetSubtype="2" fill="hold"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wipe(right)">
                                          <p:cBhvr>
                                            <p:cTn id="36" dur="500"/>
                                            <p:tgtEl>
                                              <p:spTgt spid="128"/>
                                            </p:tgtEl>
                                          </p:cBhvr>
                                        </p:animEffect>
                                      </p:childTnLst>
                                    </p:cTn>
                                  </p:par>
                                </p:childTnLst>
                              </p:cTn>
                            </p:par>
                            <p:par>
                              <p:cTn id="37" fill="hold">
                                <p:stCondLst>
                                  <p:cond delay="2500"/>
                                </p:stCondLst>
                                <p:childTnLst>
                                  <p:par>
                                    <p:cTn id="38" presetID="45" presetClass="entr" presetSubtype="0" fill="hold" nodeType="afterEffect">
                                      <p:stCondLst>
                                        <p:cond delay="0"/>
                                      </p:stCondLst>
                                      <p:childTnLst>
                                        <p:set>
                                          <p:cBhvr>
                                            <p:cTn id="39" dur="1" fill="hold">
                                              <p:stCondLst>
                                                <p:cond delay="0"/>
                                              </p:stCondLst>
                                            </p:cTn>
                                            <p:tgtEl>
                                              <p:spTgt spid="120"/>
                                            </p:tgtEl>
                                            <p:attrNameLst>
                                              <p:attrName>style.visibility</p:attrName>
                                            </p:attrNameLst>
                                          </p:cBhvr>
                                          <p:to>
                                            <p:strVal val="visible"/>
                                          </p:to>
                                        </p:set>
                                        <p:animEffect transition="in" filter="fade">
                                          <p:cBhvr>
                                            <p:cTn id="40" dur="500"/>
                                            <p:tgtEl>
                                              <p:spTgt spid="120"/>
                                            </p:tgtEl>
                                          </p:cBhvr>
                                        </p:animEffect>
                                        <p:anim calcmode="lin" valueType="num">
                                          <p:cBhvr>
                                            <p:cTn id="41" dur="500" fill="hold"/>
                                            <p:tgtEl>
                                              <p:spTgt spid="120"/>
                                            </p:tgtEl>
                                            <p:attrNameLst>
                                              <p:attrName>ppt_w</p:attrName>
                                            </p:attrNameLst>
                                          </p:cBhvr>
                                          <p:tavLst>
                                            <p:tav tm="0" fmla="#ppt_w*sin(2.5*pi*$)">
                                              <p:val>
                                                <p:fltVal val="0"/>
                                              </p:val>
                                            </p:tav>
                                            <p:tav tm="100000">
                                              <p:val>
                                                <p:fltVal val="1"/>
                                              </p:val>
                                            </p:tav>
                                          </p:tavLst>
                                        </p:anim>
                                        <p:anim calcmode="lin" valueType="num">
                                          <p:cBhvr>
                                            <p:cTn id="42" dur="500" fill="hold"/>
                                            <p:tgtEl>
                                              <p:spTgt spid="120"/>
                                            </p:tgtEl>
                                            <p:attrNameLst>
                                              <p:attrName>ppt_h</p:attrName>
                                            </p:attrNameLst>
                                          </p:cBhvr>
                                          <p:tavLst>
                                            <p:tav tm="0">
                                              <p:val>
                                                <p:strVal val="#ppt_h"/>
                                              </p:val>
                                            </p:tav>
                                            <p:tav tm="100000">
                                              <p:val>
                                                <p:strVal val="#ppt_h"/>
                                              </p:val>
                                            </p:tav>
                                          </p:tavLst>
                                        </p:anim>
                                      </p:childTnLst>
                                    </p:cTn>
                                  </p:par>
                                </p:childTnLst>
                              </p:cTn>
                            </p:par>
                            <p:par>
                              <p:cTn id="43" fill="hold">
                                <p:stCondLst>
                                  <p:cond delay="3000"/>
                                </p:stCondLst>
                                <p:childTnLst>
                                  <p:par>
                                    <p:cTn id="44" presetID="22" presetClass="entr" presetSubtype="2" fill="hold" nodeType="afterEffect">
                                      <p:stCondLst>
                                        <p:cond delay="0"/>
                                      </p:stCondLst>
                                      <p:childTnLst>
                                        <p:set>
                                          <p:cBhvr>
                                            <p:cTn id="45" dur="1" fill="hold">
                                              <p:stCondLst>
                                                <p:cond delay="0"/>
                                              </p:stCondLst>
                                            </p:cTn>
                                            <p:tgtEl>
                                              <p:spTgt spid="133"/>
                                            </p:tgtEl>
                                            <p:attrNameLst>
                                              <p:attrName>style.visibility</p:attrName>
                                            </p:attrNameLst>
                                          </p:cBhvr>
                                          <p:to>
                                            <p:strVal val="visible"/>
                                          </p:to>
                                        </p:set>
                                        <p:animEffect transition="in" filter="wipe(right)">
                                          <p:cBhvr>
                                            <p:cTn id="46" dur="500"/>
                                            <p:tgtEl>
                                              <p:spTgt spid="133"/>
                                            </p:tgtEl>
                                          </p:cBhvr>
                                        </p:animEffect>
                                      </p:childTnLst>
                                    </p:cTn>
                                  </p:par>
                                </p:childTnLst>
                              </p:cTn>
                            </p:par>
                            <p:par>
                              <p:cTn id="47" fill="hold">
                                <p:stCondLst>
                                  <p:cond delay="3500"/>
                                </p:stCondLst>
                                <p:childTnLst>
                                  <p:par>
                                    <p:cTn id="48" presetID="53" presetClass="entr" presetSubtype="16" fill="hold" grpId="0" nodeType="afterEffect">
                                      <p:stCondLst>
                                        <p:cond delay="0"/>
                                      </p:stCondLst>
                                      <p:iterate type="lt">
                                        <p:tmPct val="10000"/>
                                      </p:iterate>
                                      <p:childTnLst>
                                        <p:set>
                                          <p:cBhvr>
                                            <p:cTn id="49" dur="1" fill="hold">
                                              <p:stCondLst>
                                                <p:cond delay="0"/>
                                              </p:stCondLst>
                                            </p:cTn>
                                            <p:tgtEl>
                                              <p:spTgt spid="140"/>
                                            </p:tgtEl>
                                            <p:attrNameLst>
                                              <p:attrName>style.visibility</p:attrName>
                                            </p:attrNameLst>
                                          </p:cBhvr>
                                          <p:to>
                                            <p:strVal val="visible"/>
                                          </p:to>
                                        </p:set>
                                        <p:anim calcmode="lin" valueType="num">
                                          <p:cBhvr>
                                            <p:cTn id="50" dur="500" fill="hold"/>
                                            <p:tgtEl>
                                              <p:spTgt spid="140"/>
                                            </p:tgtEl>
                                            <p:attrNameLst>
                                              <p:attrName>ppt_w</p:attrName>
                                            </p:attrNameLst>
                                          </p:cBhvr>
                                          <p:tavLst>
                                            <p:tav tm="0">
                                              <p:val>
                                                <p:fltVal val="0"/>
                                              </p:val>
                                            </p:tav>
                                            <p:tav tm="100000">
                                              <p:val>
                                                <p:strVal val="#ppt_w"/>
                                              </p:val>
                                            </p:tav>
                                          </p:tavLst>
                                        </p:anim>
                                        <p:anim calcmode="lin" valueType="num">
                                          <p:cBhvr>
                                            <p:cTn id="51" dur="500" fill="hold"/>
                                            <p:tgtEl>
                                              <p:spTgt spid="140"/>
                                            </p:tgtEl>
                                            <p:attrNameLst>
                                              <p:attrName>ppt_h</p:attrName>
                                            </p:attrNameLst>
                                          </p:cBhvr>
                                          <p:tavLst>
                                            <p:tav tm="0">
                                              <p:val>
                                                <p:fltVal val="0"/>
                                              </p:val>
                                            </p:tav>
                                            <p:tav tm="100000">
                                              <p:val>
                                                <p:strVal val="#ppt_h"/>
                                              </p:val>
                                            </p:tav>
                                          </p:tavLst>
                                        </p:anim>
                                        <p:animEffect transition="in" filter="fade">
                                          <p:cBhvr>
                                            <p:cTn id="52" dur="500"/>
                                            <p:tgtEl>
                                              <p:spTgt spid="140"/>
                                            </p:tgtEl>
                                          </p:cBhvr>
                                        </p:animEffect>
                                      </p:childTnLst>
                                    </p:cTn>
                                  </p:par>
                                </p:childTnLst>
                              </p:cTn>
                            </p:par>
                            <p:par>
                              <p:cTn id="53" fill="hold">
                                <p:stCondLst>
                                  <p:cond delay="4500"/>
                                </p:stCondLst>
                                <p:childTnLst>
                                  <p:par>
                                    <p:cTn id="54" presetID="22" presetClass="entr" presetSubtype="8" fill="hold" grpId="0" nodeType="afterEffect">
                                      <p:stCondLst>
                                        <p:cond delay="0"/>
                                      </p:stCondLst>
                                      <p:childTnLst>
                                        <p:set>
                                          <p:cBhvr>
                                            <p:cTn id="55" dur="1" fill="hold">
                                              <p:stCondLst>
                                                <p:cond delay="0"/>
                                              </p:stCondLst>
                                            </p:cTn>
                                            <p:tgtEl>
                                              <p:spTgt spid="139"/>
                                            </p:tgtEl>
                                            <p:attrNameLst>
                                              <p:attrName>style.visibility</p:attrName>
                                            </p:attrNameLst>
                                          </p:cBhvr>
                                          <p:to>
                                            <p:strVal val="visible"/>
                                          </p:to>
                                        </p:set>
                                        <p:animEffect transition="in" filter="wipe(left)">
                                          <p:cBhvr>
                                            <p:cTn id="56" dur="500"/>
                                            <p:tgtEl>
                                              <p:spTgt spid="139"/>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41"/>
                                            </p:tgtEl>
                                            <p:attrNameLst>
                                              <p:attrName>style.visibility</p:attrName>
                                            </p:attrNameLst>
                                          </p:cBhvr>
                                          <p:to>
                                            <p:strVal val="visible"/>
                                          </p:to>
                                        </p:set>
                                        <p:animEffect transition="in" filter="wipe(left)">
                                          <p:cBhvr>
                                            <p:cTn id="59" dur="500"/>
                                            <p:tgtEl>
                                              <p:spTgt spid="141"/>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38"/>
                                            </p:tgtEl>
                                            <p:attrNameLst>
                                              <p:attrName>style.visibility</p:attrName>
                                            </p:attrNameLst>
                                          </p:cBhvr>
                                          <p:to>
                                            <p:strVal val="visible"/>
                                          </p:to>
                                        </p:set>
                                        <p:animEffect transition="in" filter="wipe(left)">
                                          <p:cBhvr>
                                            <p:cTn id="62"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P spid="139" grpId="0"/>
          <p:bldP spid="140" grpId="0"/>
          <p:bldP spid="141"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sp>
        <p:nvSpPr>
          <p:cNvPr id="10" name="Freeform 5"/>
          <p:cNvSpPr/>
          <p:nvPr/>
        </p:nvSpPr>
        <p:spPr bwMode="auto">
          <a:xfrm>
            <a:off x="2570280" y="1335678"/>
            <a:ext cx="547516" cy="3108279"/>
          </a:xfrm>
          <a:custGeom>
            <a:avLst/>
            <a:gdLst>
              <a:gd name="T0" fmla="*/ 1999 w 3544"/>
              <a:gd name="T1" fmla="*/ 9150 h 14563"/>
              <a:gd name="T2" fmla="*/ 1999 w 3544"/>
              <a:gd name="T3" fmla="*/ 12306 h 14563"/>
              <a:gd name="T4" fmla="*/ 2353 w 3544"/>
              <a:gd name="T5" fmla="*/ 13628 h 14563"/>
              <a:gd name="T6" fmla="*/ 3544 w 3544"/>
              <a:gd name="T7" fmla="*/ 14112 h 14563"/>
              <a:gd name="T8" fmla="*/ 3544 w 3544"/>
              <a:gd name="T9" fmla="*/ 14563 h 14563"/>
              <a:gd name="T10" fmla="*/ 1933 w 3544"/>
              <a:gd name="T11" fmla="*/ 14016 h 14563"/>
              <a:gd name="T12" fmla="*/ 1419 w 3544"/>
              <a:gd name="T13" fmla="*/ 12050 h 14563"/>
              <a:gd name="T14" fmla="*/ 1419 w 3544"/>
              <a:gd name="T15" fmla="*/ 9279 h 14563"/>
              <a:gd name="T16" fmla="*/ 1160 w 3544"/>
              <a:gd name="T17" fmla="*/ 8022 h 14563"/>
              <a:gd name="T18" fmla="*/ 0 w 3544"/>
              <a:gd name="T19" fmla="*/ 7475 h 14563"/>
              <a:gd name="T20" fmla="*/ 0 w 3544"/>
              <a:gd name="T21" fmla="*/ 7088 h 14563"/>
              <a:gd name="T22" fmla="*/ 1127 w 3544"/>
              <a:gd name="T23" fmla="*/ 6571 h 14563"/>
              <a:gd name="T24" fmla="*/ 1419 w 3544"/>
              <a:gd name="T25" fmla="*/ 5284 h 14563"/>
              <a:gd name="T26" fmla="*/ 1419 w 3544"/>
              <a:gd name="T27" fmla="*/ 2513 h 14563"/>
              <a:gd name="T28" fmla="*/ 1933 w 3544"/>
              <a:gd name="T29" fmla="*/ 547 h 14563"/>
              <a:gd name="T30" fmla="*/ 3544 w 3544"/>
              <a:gd name="T31" fmla="*/ 0 h 14563"/>
              <a:gd name="T32" fmla="*/ 3544 w 3544"/>
              <a:gd name="T33" fmla="*/ 451 h 14563"/>
              <a:gd name="T34" fmla="*/ 2353 w 3544"/>
              <a:gd name="T35" fmla="*/ 902 h 14563"/>
              <a:gd name="T36" fmla="*/ 1999 w 3544"/>
              <a:gd name="T37" fmla="*/ 2254 h 14563"/>
              <a:gd name="T38" fmla="*/ 1999 w 3544"/>
              <a:gd name="T39" fmla="*/ 5413 h 14563"/>
              <a:gd name="T40" fmla="*/ 580 w 3544"/>
              <a:gd name="T41" fmla="*/ 7275 h 14563"/>
              <a:gd name="T42" fmla="*/ 580 w 3544"/>
              <a:gd name="T43" fmla="*/ 7304 h 14563"/>
              <a:gd name="T44" fmla="*/ 1999 w 3544"/>
              <a:gd name="T45" fmla="*/ 9150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a:p>
        </p:txBody>
      </p:sp>
      <p:sp>
        <p:nvSpPr>
          <p:cNvPr id="11" name="Freeform 5"/>
          <p:cNvSpPr/>
          <p:nvPr/>
        </p:nvSpPr>
        <p:spPr bwMode="auto">
          <a:xfrm>
            <a:off x="904589" y="2216533"/>
            <a:ext cx="1486292" cy="131728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12" name="Freeform 5"/>
          <p:cNvSpPr/>
          <p:nvPr/>
        </p:nvSpPr>
        <p:spPr bwMode="auto">
          <a:xfrm>
            <a:off x="1100398" y="2341569"/>
            <a:ext cx="1094670" cy="1067216"/>
          </a:xfrm>
          <a:prstGeom prst="ellipse">
            <a:avLst/>
          </a:prstGeom>
          <a:solidFill>
            <a:schemeClr val="bg1">
              <a:lumMod val="95000"/>
            </a:schemeClr>
          </a:solidFill>
          <a:ln w="50800">
            <a:noFill/>
          </a:ln>
          <a:effectLst>
            <a:outerShdw blurRad="101600" dist="50800" dir="2700000" algn="tl" rotWithShape="0">
              <a:schemeClr val="accent3">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13" name="矩形 12"/>
          <p:cNvSpPr/>
          <p:nvPr/>
        </p:nvSpPr>
        <p:spPr>
          <a:xfrm>
            <a:off x="1153774" y="2795362"/>
            <a:ext cx="959238" cy="315471"/>
          </a:xfrm>
          <a:prstGeom prst="rect">
            <a:avLst/>
          </a:prstGeom>
        </p:spPr>
        <p:txBody>
          <a:bodyPr wrap="none" lIns="68580" tIns="34290" rIns="68580" bIns="34290">
            <a:spAutoFit/>
          </a:bodyPr>
          <a:lstStyle/>
          <a:p>
            <a:pPr algn="ctr"/>
            <a:r>
              <a:rPr lang="zh-CN" altLang="en-US" sz="1600" b="1" dirty="0">
                <a:solidFill>
                  <a:schemeClr val="tx1">
                    <a:lumMod val="65000"/>
                    <a:lumOff val="35000"/>
                  </a:schemeClr>
                </a:solidFill>
                <a:latin typeface="ITC Avant Garde Std Bk" panose="020B0502020202020204" pitchFamily="34" charset="0"/>
              </a:rPr>
              <a:t>添加标题</a:t>
            </a:r>
            <a:endParaRPr lang="zh-CN" altLang="en-US" sz="300" b="1" dirty="0">
              <a:solidFill>
                <a:schemeClr val="tx1">
                  <a:lumMod val="65000"/>
                  <a:lumOff val="35000"/>
                </a:schemeClr>
              </a:solidFill>
              <a:latin typeface="ITC Avant Garde Std Bk" panose="020B0502020202020204" pitchFamily="34" charset="0"/>
            </a:endParaRPr>
          </a:p>
        </p:txBody>
      </p:sp>
      <p:grpSp>
        <p:nvGrpSpPr>
          <p:cNvPr id="14" name="组合 13"/>
          <p:cNvGrpSpPr/>
          <p:nvPr/>
        </p:nvGrpSpPr>
        <p:grpSpPr>
          <a:xfrm>
            <a:off x="1532258" y="2474655"/>
            <a:ext cx="230951" cy="229729"/>
            <a:chOff x="3856417" y="4248125"/>
            <a:chExt cx="409860" cy="407692"/>
          </a:xfrm>
          <a:solidFill>
            <a:schemeClr val="accent3"/>
          </a:solidFill>
        </p:grpSpPr>
        <p:sp>
          <p:nvSpPr>
            <p:cNvPr id="15" name="Freeform 187"/>
            <p:cNvSpPr/>
            <p:nvPr/>
          </p:nvSpPr>
          <p:spPr bwMode="auto">
            <a:xfrm>
              <a:off x="3969183" y="4489921"/>
              <a:ext cx="279745" cy="165896"/>
            </a:xfrm>
            <a:custGeom>
              <a:avLst/>
              <a:gdLst>
                <a:gd name="T0" fmla="*/ 76 w 109"/>
                <a:gd name="T1" fmla="*/ 0 h 65"/>
                <a:gd name="T2" fmla="*/ 54 w 109"/>
                <a:gd name="T3" fmla="*/ 0 h 65"/>
                <a:gd name="T4" fmla="*/ 69 w 109"/>
                <a:gd name="T5" fmla="*/ 17 h 65"/>
                <a:gd name="T6" fmla="*/ 76 w 109"/>
                <a:gd name="T7" fmla="*/ 17 h 65"/>
                <a:gd name="T8" fmla="*/ 91 w 109"/>
                <a:gd name="T9" fmla="*/ 32 h 65"/>
                <a:gd name="T10" fmla="*/ 76 w 109"/>
                <a:gd name="T11" fmla="*/ 48 h 65"/>
                <a:gd name="T12" fmla="*/ 32 w 109"/>
                <a:gd name="T13" fmla="*/ 48 h 65"/>
                <a:gd name="T14" fmla="*/ 17 w 109"/>
                <a:gd name="T15" fmla="*/ 32 h 65"/>
                <a:gd name="T16" fmla="*/ 20 w 109"/>
                <a:gd name="T17" fmla="*/ 24 h 65"/>
                <a:gd name="T18" fmla="*/ 1 w 109"/>
                <a:gd name="T19" fmla="*/ 24 h 65"/>
                <a:gd name="T20" fmla="*/ 0 w 109"/>
                <a:gd name="T21" fmla="*/ 32 h 65"/>
                <a:gd name="T22" fmla="*/ 32 w 109"/>
                <a:gd name="T23" fmla="*/ 65 h 65"/>
                <a:gd name="T24" fmla="*/ 76 w 109"/>
                <a:gd name="T25" fmla="*/ 65 h 65"/>
                <a:gd name="T26" fmla="*/ 109 w 109"/>
                <a:gd name="T27" fmla="*/ 32 h 65"/>
                <a:gd name="T28" fmla="*/ 76 w 109"/>
                <a:gd name="T2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65">
                  <a:moveTo>
                    <a:pt x="76" y="0"/>
                  </a:moveTo>
                  <a:cubicBezTo>
                    <a:pt x="54" y="0"/>
                    <a:pt x="54" y="0"/>
                    <a:pt x="54" y="0"/>
                  </a:cubicBezTo>
                  <a:cubicBezTo>
                    <a:pt x="61" y="4"/>
                    <a:pt x="66" y="10"/>
                    <a:pt x="69" y="17"/>
                  </a:cubicBezTo>
                  <a:cubicBezTo>
                    <a:pt x="76" y="17"/>
                    <a:pt x="76" y="17"/>
                    <a:pt x="76" y="17"/>
                  </a:cubicBezTo>
                  <a:cubicBezTo>
                    <a:pt x="85" y="17"/>
                    <a:pt x="91" y="24"/>
                    <a:pt x="91" y="32"/>
                  </a:cubicBezTo>
                  <a:cubicBezTo>
                    <a:pt x="91" y="41"/>
                    <a:pt x="85" y="48"/>
                    <a:pt x="76" y="48"/>
                  </a:cubicBezTo>
                  <a:cubicBezTo>
                    <a:pt x="32" y="48"/>
                    <a:pt x="32" y="48"/>
                    <a:pt x="32" y="48"/>
                  </a:cubicBezTo>
                  <a:cubicBezTo>
                    <a:pt x="24" y="48"/>
                    <a:pt x="17" y="41"/>
                    <a:pt x="17" y="32"/>
                  </a:cubicBezTo>
                  <a:cubicBezTo>
                    <a:pt x="17" y="29"/>
                    <a:pt x="18" y="26"/>
                    <a:pt x="20" y="24"/>
                  </a:cubicBezTo>
                  <a:cubicBezTo>
                    <a:pt x="1" y="24"/>
                    <a:pt x="1" y="24"/>
                    <a:pt x="1" y="24"/>
                  </a:cubicBezTo>
                  <a:cubicBezTo>
                    <a:pt x="0" y="27"/>
                    <a:pt x="0" y="30"/>
                    <a:pt x="0" y="32"/>
                  </a:cubicBezTo>
                  <a:cubicBezTo>
                    <a:pt x="0" y="50"/>
                    <a:pt x="14" y="65"/>
                    <a:pt x="32" y="65"/>
                  </a:cubicBezTo>
                  <a:cubicBezTo>
                    <a:pt x="76" y="65"/>
                    <a:pt x="76" y="65"/>
                    <a:pt x="76" y="65"/>
                  </a:cubicBezTo>
                  <a:cubicBezTo>
                    <a:pt x="94" y="65"/>
                    <a:pt x="109" y="50"/>
                    <a:pt x="109" y="32"/>
                  </a:cubicBezTo>
                  <a:cubicBezTo>
                    <a:pt x="109" y="15"/>
                    <a:pt x="94" y="0"/>
                    <a:pt x="7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6" name="Freeform 188"/>
            <p:cNvSpPr/>
            <p:nvPr/>
          </p:nvSpPr>
          <p:spPr bwMode="auto">
            <a:xfrm>
              <a:off x="3856417" y="4489921"/>
              <a:ext cx="279745" cy="165896"/>
            </a:xfrm>
            <a:custGeom>
              <a:avLst/>
              <a:gdLst>
                <a:gd name="T0" fmla="*/ 41 w 109"/>
                <a:gd name="T1" fmla="*/ 48 h 65"/>
                <a:gd name="T2" fmla="*/ 33 w 109"/>
                <a:gd name="T3" fmla="*/ 48 h 65"/>
                <a:gd name="T4" fmla="*/ 18 w 109"/>
                <a:gd name="T5" fmla="*/ 32 h 65"/>
                <a:gd name="T6" fmla="*/ 33 w 109"/>
                <a:gd name="T7" fmla="*/ 17 h 65"/>
                <a:gd name="T8" fmla="*/ 37 w 109"/>
                <a:gd name="T9" fmla="*/ 17 h 65"/>
                <a:gd name="T10" fmla="*/ 77 w 109"/>
                <a:gd name="T11" fmla="*/ 17 h 65"/>
                <a:gd name="T12" fmla="*/ 92 w 109"/>
                <a:gd name="T13" fmla="*/ 32 h 65"/>
                <a:gd name="T14" fmla="*/ 92 w 109"/>
                <a:gd name="T15" fmla="*/ 35 h 65"/>
                <a:gd name="T16" fmla="*/ 89 w 109"/>
                <a:gd name="T17" fmla="*/ 42 h 65"/>
                <a:gd name="T18" fmla="*/ 108 w 109"/>
                <a:gd name="T19" fmla="*/ 42 h 65"/>
                <a:gd name="T20" fmla="*/ 109 w 109"/>
                <a:gd name="T21" fmla="*/ 35 h 65"/>
                <a:gd name="T22" fmla="*/ 109 w 109"/>
                <a:gd name="T23" fmla="*/ 35 h 65"/>
                <a:gd name="T24" fmla="*/ 109 w 109"/>
                <a:gd name="T25" fmla="*/ 32 h 65"/>
                <a:gd name="T26" fmla="*/ 77 w 109"/>
                <a:gd name="T27" fmla="*/ 0 h 65"/>
                <a:gd name="T28" fmla="*/ 37 w 109"/>
                <a:gd name="T29" fmla="*/ 0 h 65"/>
                <a:gd name="T30" fmla="*/ 33 w 109"/>
                <a:gd name="T31" fmla="*/ 0 h 65"/>
                <a:gd name="T32" fmla="*/ 0 w 109"/>
                <a:gd name="T33" fmla="*/ 32 h 65"/>
                <a:gd name="T34" fmla="*/ 33 w 109"/>
                <a:gd name="T35" fmla="*/ 65 h 65"/>
                <a:gd name="T36" fmla="*/ 56 w 109"/>
                <a:gd name="T37" fmla="*/ 65 h 65"/>
                <a:gd name="T38" fmla="*/ 41 w 109"/>
                <a:gd name="T39"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65">
                  <a:moveTo>
                    <a:pt x="41" y="48"/>
                  </a:moveTo>
                  <a:cubicBezTo>
                    <a:pt x="33" y="48"/>
                    <a:pt x="33" y="48"/>
                    <a:pt x="33" y="48"/>
                  </a:cubicBezTo>
                  <a:cubicBezTo>
                    <a:pt x="24" y="48"/>
                    <a:pt x="18" y="41"/>
                    <a:pt x="18" y="32"/>
                  </a:cubicBezTo>
                  <a:cubicBezTo>
                    <a:pt x="18" y="24"/>
                    <a:pt x="24" y="17"/>
                    <a:pt x="33" y="17"/>
                  </a:cubicBezTo>
                  <a:cubicBezTo>
                    <a:pt x="37" y="17"/>
                    <a:pt x="37" y="17"/>
                    <a:pt x="37" y="17"/>
                  </a:cubicBezTo>
                  <a:cubicBezTo>
                    <a:pt x="77" y="17"/>
                    <a:pt x="77" y="17"/>
                    <a:pt x="77" y="17"/>
                  </a:cubicBezTo>
                  <a:cubicBezTo>
                    <a:pt x="85" y="17"/>
                    <a:pt x="92" y="24"/>
                    <a:pt x="92" y="32"/>
                  </a:cubicBezTo>
                  <a:cubicBezTo>
                    <a:pt x="92" y="33"/>
                    <a:pt x="92" y="34"/>
                    <a:pt x="92" y="35"/>
                  </a:cubicBezTo>
                  <a:cubicBezTo>
                    <a:pt x="91" y="38"/>
                    <a:pt x="90" y="40"/>
                    <a:pt x="89" y="42"/>
                  </a:cubicBezTo>
                  <a:cubicBezTo>
                    <a:pt x="108" y="42"/>
                    <a:pt x="108" y="42"/>
                    <a:pt x="108" y="42"/>
                  </a:cubicBezTo>
                  <a:cubicBezTo>
                    <a:pt x="108" y="40"/>
                    <a:pt x="109" y="38"/>
                    <a:pt x="109" y="35"/>
                  </a:cubicBezTo>
                  <a:cubicBezTo>
                    <a:pt x="109" y="35"/>
                    <a:pt x="109" y="35"/>
                    <a:pt x="109" y="35"/>
                  </a:cubicBezTo>
                  <a:cubicBezTo>
                    <a:pt x="109" y="34"/>
                    <a:pt x="109" y="33"/>
                    <a:pt x="109" y="32"/>
                  </a:cubicBezTo>
                  <a:cubicBezTo>
                    <a:pt x="109" y="15"/>
                    <a:pt x="95" y="0"/>
                    <a:pt x="77" y="0"/>
                  </a:cubicBezTo>
                  <a:cubicBezTo>
                    <a:pt x="37" y="0"/>
                    <a:pt x="37" y="0"/>
                    <a:pt x="37" y="0"/>
                  </a:cubicBezTo>
                  <a:cubicBezTo>
                    <a:pt x="33" y="0"/>
                    <a:pt x="33" y="0"/>
                    <a:pt x="33" y="0"/>
                  </a:cubicBezTo>
                  <a:cubicBezTo>
                    <a:pt x="15" y="0"/>
                    <a:pt x="0" y="15"/>
                    <a:pt x="0" y="32"/>
                  </a:cubicBezTo>
                  <a:cubicBezTo>
                    <a:pt x="0" y="50"/>
                    <a:pt x="15" y="65"/>
                    <a:pt x="33" y="65"/>
                  </a:cubicBezTo>
                  <a:cubicBezTo>
                    <a:pt x="56" y="65"/>
                    <a:pt x="56" y="65"/>
                    <a:pt x="56" y="65"/>
                  </a:cubicBezTo>
                  <a:cubicBezTo>
                    <a:pt x="50" y="61"/>
                    <a:pt x="44" y="55"/>
                    <a:pt x="41"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7" name="Freeform 189"/>
            <p:cNvSpPr>
              <a:spLocks noEditPoints="1"/>
            </p:cNvSpPr>
            <p:nvPr/>
          </p:nvSpPr>
          <p:spPr bwMode="auto">
            <a:xfrm>
              <a:off x="3950749" y="4248125"/>
              <a:ext cx="202761" cy="204930"/>
            </a:xfrm>
            <a:custGeom>
              <a:avLst/>
              <a:gdLst>
                <a:gd name="T0" fmla="*/ 40 w 79"/>
                <a:gd name="T1" fmla="*/ 0 h 80"/>
                <a:gd name="T2" fmla="*/ 0 w 79"/>
                <a:gd name="T3" fmla="*/ 40 h 80"/>
                <a:gd name="T4" fmla="*/ 40 w 79"/>
                <a:gd name="T5" fmla="*/ 80 h 80"/>
                <a:gd name="T6" fmla="*/ 79 w 79"/>
                <a:gd name="T7" fmla="*/ 40 h 80"/>
                <a:gd name="T8" fmla="*/ 40 w 79"/>
                <a:gd name="T9" fmla="*/ 0 h 80"/>
                <a:gd name="T10" fmla="*/ 63 w 79"/>
                <a:gd name="T11" fmla="*/ 46 h 80"/>
                <a:gd name="T12" fmla="*/ 46 w 79"/>
                <a:gd name="T13" fmla="*/ 46 h 80"/>
                <a:gd name="T14" fmla="*/ 46 w 79"/>
                <a:gd name="T15" fmla="*/ 63 h 80"/>
                <a:gd name="T16" fmla="*/ 33 w 79"/>
                <a:gd name="T17" fmla="*/ 63 h 80"/>
                <a:gd name="T18" fmla="*/ 33 w 79"/>
                <a:gd name="T19" fmla="*/ 46 h 80"/>
                <a:gd name="T20" fmla="*/ 17 w 79"/>
                <a:gd name="T21" fmla="*/ 46 h 80"/>
                <a:gd name="T22" fmla="*/ 17 w 79"/>
                <a:gd name="T23" fmla="*/ 34 h 80"/>
                <a:gd name="T24" fmla="*/ 33 w 79"/>
                <a:gd name="T25" fmla="*/ 34 h 80"/>
                <a:gd name="T26" fmla="*/ 33 w 79"/>
                <a:gd name="T27" fmla="*/ 17 h 80"/>
                <a:gd name="T28" fmla="*/ 46 w 79"/>
                <a:gd name="T29" fmla="*/ 17 h 80"/>
                <a:gd name="T30" fmla="*/ 46 w 79"/>
                <a:gd name="T31" fmla="*/ 34 h 80"/>
                <a:gd name="T32" fmla="*/ 63 w 79"/>
                <a:gd name="T33" fmla="*/ 34 h 80"/>
                <a:gd name="T34" fmla="*/ 63 w 79"/>
                <a:gd name="T35"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80">
                  <a:moveTo>
                    <a:pt x="40" y="0"/>
                  </a:moveTo>
                  <a:cubicBezTo>
                    <a:pt x="18" y="0"/>
                    <a:pt x="0" y="18"/>
                    <a:pt x="0" y="40"/>
                  </a:cubicBezTo>
                  <a:cubicBezTo>
                    <a:pt x="0" y="62"/>
                    <a:pt x="18" y="80"/>
                    <a:pt x="40" y="80"/>
                  </a:cubicBezTo>
                  <a:cubicBezTo>
                    <a:pt x="62" y="80"/>
                    <a:pt x="79" y="62"/>
                    <a:pt x="79" y="40"/>
                  </a:cubicBezTo>
                  <a:cubicBezTo>
                    <a:pt x="79" y="18"/>
                    <a:pt x="62" y="0"/>
                    <a:pt x="40" y="0"/>
                  </a:cubicBezTo>
                  <a:close/>
                  <a:moveTo>
                    <a:pt x="63" y="46"/>
                  </a:moveTo>
                  <a:cubicBezTo>
                    <a:pt x="46" y="46"/>
                    <a:pt x="46" y="46"/>
                    <a:pt x="46" y="46"/>
                  </a:cubicBezTo>
                  <a:cubicBezTo>
                    <a:pt x="46" y="63"/>
                    <a:pt x="46" y="63"/>
                    <a:pt x="46" y="63"/>
                  </a:cubicBezTo>
                  <a:cubicBezTo>
                    <a:pt x="33" y="63"/>
                    <a:pt x="33" y="63"/>
                    <a:pt x="33" y="63"/>
                  </a:cubicBezTo>
                  <a:cubicBezTo>
                    <a:pt x="33" y="46"/>
                    <a:pt x="33" y="46"/>
                    <a:pt x="33" y="46"/>
                  </a:cubicBezTo>
                  <a:cubicBezTo>
                    <a:pt x="17" y="46"/>
                    <a:pt x="17" y="46"/>
                    <a:pt x="17" y="46"/>
                  </a:cubicBezTo>
                  <a:cubicBezTo>
                    <a:pt x="17" y="34"/>
                    <a:pt x="17" y="34"/>
                    <a:pt x="17" y="34"/>
                  </a:cubicBezTo>
                  <a:cubicBezTo>
                    <a:pt x="33" y="34"/>
                    <a:pt x="33" y="34"/>
                    <a:pt x="33" y="34"/>
                  </a:cubicBezTo>
                  <a:cubicBezTo>
                    <a:pt x="33" y="17"/>
                    <a:pt x="33" y="17"/>
                    <a:pt x="33" y="17"/>
                  </a:cubicBezTo>
                  <a:cubicBezTo>
                    <a:pt x="46" y="17"/>
                    <a:pt x="46" y="17"/>
                    <a:pt x="46" y="17"/>
                  </a:cubicBezTo>
                  <a:cubicBezTo>
                    <a:pt x="46" y="34"/>
                    <a:pt x="46" y="34"/>
                    <a:pt x="46" y="34"/>
                  </a:cubicBezTo>
                  <a:cubicBezTo>
                    <a:pt x="63" y="34"/>
                    <a:pt x="63" y="34"/>
                    <a:pt x="63" y="34"/>
                  </a:cubicBezTo>
                  <a:lnTo>
                    <a:pt x="63"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8" name="Rectangle 190"/>
            <p:cNvSpPr>
              <a:spLocks noChangeArrowheads="1"/>
            </p:cNvSpPr>
            <p:nvPr/>
          </p:nvSpPr>
          <p:spPr bwMode="auto">
            <a:xfrm>
              <a:off x="4200135" y="4356553"/>
              <a:ext cx="30360" cy="101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9" name="Rectangle 191"/>
            <p:cNvSpPr>
              <a:spLocks noChangeArrowheads="1"/>
            </p:cNvSpPr>
            <p:nvPr/>
          </p:nvSpPr>
          <p:spPr bwMode="auto">
            <a:xfrm>
              <a:off x="4164354" y="4392335"/>
              <a:ext cx="101923" cy="303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0" name="Rectangle 192"/>
            <p:cNvSpPr>
              <a:spLocks noChangeArrowheads="1"/>
            </p:cNvSpPr>
            <p:nvPr/>
          </p:nvSpPr>
          <p:spPr bwMode="auto">
            <a:xfrm>
              <a:off x="3879187" y="4386913"/>
              <a:ext cx="18433" cy="6180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1" name="Rectangle 193"/>
            <p:cNvSpPr>
              <a:spLocks noChangeArrowheads="1"/>
            </p:cNvSpPr>
            <p:nvPr/>
          </p:nvSpPr>
          <p:spPr bwMode="auto">
            <a:xfrm>
              <a:off x="3858586" y="4407515"/>
              <a:ext cx="61805" cy="1734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22" name="组合 21"/>
          <p:cNvGrpSpPr/>
          <p:nvPr/>
        </p:nvGrpSpPr>
        <p:grpSpPr>
          <a:xfrm>
            <a:off x="3396917" y="1219553"/>
            <a:ext cx="4577272" cy="522222"/>
            <a:chOff x="8121872" y="2010009"/>
            <a:chExt cx="1739454" cy="1412819"/>
          </a:xfrm>
        </p:grpSpPr>
        <p:sp>
          <p:nvSpPr>
            <p:cNvPr id="23" name="圆角矩形 22"/>
            <p:cNvSpPr/>
            <p:nvPr/>
          </p:nvSpPr>
          <p:spPr>
            <a:xfrm>
              <a:off x="8121872" y="2010009"/>
              <a:ext cx="1739454" cy="1412819"/>
            </a:xfrm>
            <a:prstGeom prst="roundRect">
              <a:avLst>
                <a:gd name="adj" fmla="val 0"/>
              </a:avLst>
            </a:prstGeom>
            <a:solidFill>
              <a:schemeClr val="accent1"/>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24" name="圆角矩形 23"/>
            <p:cNvSpPr/>
            <p:nvPr/>
          </p:nvSpPr>
          <p:spPr>
            <a:xfrm>
              <a:off x="8145763" y="2198938"/>
              <a:ext cx="1692569" cy="104197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25" name="组合 24"/>
          <p:cNvGrpSpPr/>
          <p:nvPr/>
        </p:nvGrpSpPr>
        <p:grpSpPr>
          <a:xfrm>
            <a:off x="3396836" y="1880136"/>
            <a:ext cx="4577272" cy="522222"/>
            <a:chOff x="8121873" y="2010009"/>
            <a:chExt cx="1739454" cy="1412819"/>
          </a:xfrm>
        </p:grpSpPr>
        <p:sp>
          <p:nvSpPr>
            <p:cNvPr id="26" name="圆角矩形 25"/>
            <p:cNvSpPr/>
            <p:nvPr/>
          </p:nvSpPr>
          <p:spPr>
            <a:xfrm>
              <a:off x="8121873" y="2010009"/>
              <a:ext cx="1739454" cy="1412819"/>
            </a:xfrm>
            <a:prstGeom prst="roundRect">
              <a:avLst>
                <a:gd name="adj" fmla="val 0"/>
              </a:avLst>
            </a:prstGeom>
            <a:solidFill>
              <a:srgbClr val="595959"/>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27" name="圆角矩形 26"/>
            <p:cNvSpPr/>
            <p:nvPr/>
          </p:nvSpPr>
          <p:spPr>
            <a:xfrm>
              <a:off x="8145763" y="2198938"/>
              <a:ext cx="1692569" cy="104197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28" name="组合 27"/>
          <p:cNvGrpSpPr/>
          <p:nvPr/>
        </p:nvGrpSpPr>
        <p:grpSpPr>
          <a:xfrm>
            <a:off x="3396836" y="2617699"/>
            <a:ext cx="4577272" cy="522222"/>
            <a:chOff x="8121873" y="2010009"/>
            <a:chExt cx="1739454" cy="1412819"/>
          </a:xfrm>
        </p:grpSpPr>
        <p:sp>
          <p:nvSpPr>
            <p:cNvPr id="29" name="圆角矩形 28"/>
            <p:cNvSpPr/>
            <p:nvPr/>
          </p:nvSpPr>
          <p:spPr>
            <a:xfrm>
              <a:off x="8121873" y="2010009"/>
              <a:ext cx="1739454" cy="1412819"/>
            </a:xfrm>
            <a:prstGeom prst="roundRect">
              <a:avLst>
                <a:gd name="adj" fmla="val 0"/>
              </a:avLst>
            </a:prstGeom>
            <a:solidFill>
              <a:srgbClr val="0070C0"/>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30" name="圆角矩形 29"/>
            <p:cNvSpPr/>
            <p:nvPr/>
          </p:nvSpPr>
          <p:spPr>
            <a:xfrm>
              <a:off x="8145763" y="2198938"/>
              <a:ext cx="1692569" cy="104197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31" name="组合 30"/>
          <p:cNvGrpSpPr/>
          <p:nvPr/>
        </p:nvGrpSpPr>
        <p:grpSpPr>
          <a:xfrm>
            <a:off x="3359215" y="3342768"/>
            <a:ext cx="4577272" cy="522222"/>
            <a:chOff x="8121873" y="2010009"/>
            <a:chExt cx="1739454" cy="1412819"/>
          </a:xfrm>
        </p:grpSpPr>
        <p:sp>
          <p:nvSpPr>
            <p:cNvPr id="32" name="圆角矩形 31"/>
            <p:cNvSpPr/>
            <p:nvPr/>
          </p:nvSpPr>
          <p:spPr>
            <a:xfrm>
              <a:off x="8121873" y="2010009"/>
              <a:ext cx="1739454" cy="1412819"/>
            </a:xfrm>
            <a:prstGeom prst="roundRect">
              <a:avLst>
                <a:gd name="adj" fmla="val 0"/>
              </a:avLst>
            </a:prstGeom>
            <a:solidFill>
              <a:schemeClr val="accent4"/>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33" name="圆角矩形 32"/>
            <p:cNvSpPr/>
            <p:nvPr/>
          </p:nvSpPr>
          <p:spPr>
            <a:xfrm>
              <a:off x="8145763" y="2198938"/>
              <a:ext cx="1692569" cy="104197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34" name="组合 33"/>
          <p:cNvGrpSpPr/>
          <p:nvPr/>
        </p:nvGrpSpPr>
        <p:grpSpPr>
          <a:xfrm>
            <a:off x="3396919" y="4029012"/>
            <a:ext cx="4577272" cy="522222"/>
            <a:chOff x="8121873" y="2010009"/>
            <a:chExt cx="1739454" cy="1412819"/>
          </a:xfrm>
        </p:grpSpPr>
        <p:sp>
          <p:nvSpPr>
            <p:cNvPr id="35" name="圆角矩形 34"/>
            <p:cNvSpPr/>
            <p:nvPr/>
          </p:nvSpPr>
          <p:spPr>
            <a:xfrm>
              <a:off x="8121873" y="2010009"/>
              <a:ext cx="1739454" cy="1412819"/>
            </a:xfrm>
            <a:prstGeom prst="roundRect">
              <a:avLst>
                <a:gd name="adj" fmla="val 0"/>
              </a:avLst>
            </a:prstGeom>
            <a:solidFill>
              <a:schemeClr val="accent5"/>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36" name="圆角矩形 35"/>
            <p:cNvSpPr/>
            <p:nvPr/>
          </p:nvSpPr>
          <p:spPr>
            <a:xfrm>
              <a:off x="8145763" y="2198938"/>
              <a:ext cx="1692569" cy="104197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sp>
        <p:nvSpPr>
          <p:cNvPr id="37" name="TextBox 36"/>
          <p:cNvSpPr txBox="1"/>
          <p:nvPr/>
        </p:nvSpPr>
        <p:spPr>
          <a:xfrm>
            <a:off x="3675004" y="1347046"/>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38" name="TextBox 37"/>
          <p:cNvSpPr txBox="1"/>
          <p:nvPr/>
        </p:nvSpPr>
        <p:spPr>
          <a:xfrm>
            <a:off x="3675004" y="2023491"/>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39" name="TextBox 38"/>
          <p:cNvSpPr txBox="1"/>
          <p:nvPr/>
        </p:nvSpPr>
        <p:spPr>
          <a:xfrm>
            <a:off x="3675004" y="2750197"/>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40" name="TextBox 39"/>
          <p:cNvSpPr txBox="1"/>
          <p:nvPr/>
        </p:nvSpPr>
        <p:spPr>
          <a:xfrm>
            <a:off x="3675004" y="3477257"/>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41" name="TextBox 40"/>
          <p:cNvSpPr txBox="1"/>
          <p:nvPr/>
        </p:nvSpPr>
        <p:spPr>
          <a:xfrm>
            <a:off x="3686493" y="4164887"/>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blinds dir="vert"/>
      </p:transition>
    </mc:Choice>
    <mc:Fallback>
      <p:transition spd="slow" advClick="0" advTm="0">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21" presetClass="entr" presetSubtype="1" fill="hold" grpId="0" nodeType="withEffect">
                                      <p:stCondLst>
                                        <p:cond delay="40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500"/>
                                            <p:tgtEl>
                                              <p:spTgt spid="12"/>
                                            </p:tgtEl>
                                          </p:cBhvr>
                                        </p:animEffect>
                                      </p:childTnLst>
                                    </p:cTn>
                                  </p:par>
                                </p:childTnLst>
                              </p:cTn>
                            </p:par>
                            <p:par>
                              <p:cTn id="13" fill="hold">
                                <p:stCondLst>
                                  <p:cond delay="500"/>
                                </p:stCondLst>
                                <p:childTnLst>
                                  <p:par>
                                    <p:cTn id="14" presetID="45"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anim calcmode="lin" valueType="num">
                                          <p:cBhvr>
                                            <p:cTn id="17" dur="500" fill="hold"/>
                                            <p:tgtEl>
                                              <p:spTgt spid="14"/>
                                            </p:tgtEl>
                                            <p:attrNameLst>
                                              <p:attrName>ppt_w</p:attrName>
                                            </p:attrNameLst>
                                          </p:cBhvr>
                                          <p:tavLst>
                                            <p:tav tm="0" fmla="#ppt_w*sin(2.5*pi*$)">
                                              <p:val>
                                                <p:fltVal val="0"/>
                                              </p:val>
                                            </p:tav>
                                            <p:tav tm="100000">
                                              <p:val>
                                                <p:fltVal val="1"/>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par>
                                    <p:cTn id="19" presetID="53" presetClass="entr" presetSubtype="16" fill="hold" grpId="0" nodeType="withEffect">
                                      <p:stCondLst>
                                        <p:cond delay="0"/>
                                      </p:stCondLst>
                                      <p:iterate type="lt">
                                        <p:tmPct val="10000"/>
                                      </p:iterate>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49"/>
                                </p:stCondLst>
                                <p:childTnLst>
                                  <p:par>
                                    <p:cTn id="25" presetID="16" presetClass="entr" presetSubtype="4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Horizontal)">
                                          <p:cBhvr>
                                            <p:cTn id="27" dur="500"/>
                                            <p:tgtEl>
                                              <p:spTgt spid="10"/>
                                            </p:tgtEl>
                                          </p:cBhvr>
                                        </p:animEffect>
                                      </p:childTnLst>
                                    </p:cTn>
                                  </p:par>
                                </p:childTnLst>
                              </p:cTn>
                            </p:par>
                            <p:par>
                              <p:cTn id="28" fill="hold">
                                <p:stCondLst>
                                  <p:cond delay="2049"/>
                                </p:stCondLst>
                                <p:childTnLst>
                                  <p:par>
                                    <p:cTn id="29" presetID="2" presetClass="entr" presetSubtype="2" accel="60000" fill="hold" nodeType="afterEffect" p14:presetBounceEnd="40000">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14:bounceEnd="40000">
                                          <p:cBhvr additive="base">
                                            <p:cTn id="31" dur="500" fill="hold"/>
                                            <p:tgtEl>
                                              <p:spTgt spid="22"/>
                                            </p:tgtEl>
                                            <p:attrNameLst>
                                              <p:attrName>ppt_x</p:attrName>
                                            </p:attrNameLst>
                                          </p:cBhvr>
                                          <p:tavLst>
                                            <p:tav tm="0">
                                              <p:val>
                                                <p:strVal val="1+#ppt_w/2"/>
                                              </p:val>
                                            </p:tav>
                                            <p:tav tm="100000">
                                              <p:val>
                                                <p:strVal val="#ppt_x"/>
                                              </p:val>
                                            </p:tav>
                                          </p:tavLst>
                                        </p:anim>
                                        <p:anim calcmode="lin" valueType="num" p14:bounceEnd="40000">
                                          <p:cBhvr additive="base">
                                            <p:cTn id="32" dur="500" fill="hold"/>
                                            <p:tgtEl>
                                              <p:spTgt spid="22"/>
                                            </p:tgtEl>
                                            <p:attrNameLst>
                                              <p:attrName>ppt_y</p:attrName>
                                            </p:attrNameLst>
                                          </p:cBhvr>
                                          <p:tavLst>
                                            <p:tav tm="0">
                                              <p:val>
                                                <p:strVal val="#ppt_y"/>
                                              </p:val>
                                            </p:tav>
                                            <p:tav tm="100000">
                                              <p:val>
                                                <p:strVal val="#ppt_y"/>
                                              </p:val>
                                            </p:tav>
                                          </p:tavLst>
                                        </p:anim>
                                      </p:childTnLst>
                                    </p:cTn>
                                  </p:par>
                                </p:childTnLst>
                              </p:cTn>
                            </p:par>
                            <p:par>
                              <p:cTn id="33" fill="hold">
                                <p:stCondLst>
                                  <p:cond delay="2549"/>
                                </p:stCondLst>
                                <p:childTnLst>
                                  <p:par>
                                    <p:cTn id="34" presetID="22" presetClass="entr" presetSubtype="8"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left)">
                                          <p:cBhvr>
                                            <p:cTn id="36" dur="500"/>
                                            <p:tgtEl>
                                              <p:spTgt spid="37"/>
                                            </p:tgtEl>
                                          </p:cBhvr>
                                        </p:animEffect>
                                      </p:childTnLst>
                                    </p:cTn>
                                  </p:par>
                                </p:childTnLst>
                              </p:cTn>
                            </p:par>
                            <p:par>
                              <p:cTn id="37" fill="hold">
                                <p:stCondLst>
                                  <p:cond delay="3049"/>
                                </p:stCondLst>
                                <p:childTnLst>
                                  <p:par>
                                    <p:cTn id="38" presetID="2" presetClass="entr" presetSubtype="2" accel="60000" fill="hold" nodeType="afterEffect" p14:presetBounceEnd="40000">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14:bounceEnd="40000">
                                          <p:cBhvr additive="base">
                                            <p:cTn id="40" dur="500" fill="hold"/>
                                            <p:tgtEl>
                                              <p:spTgt spid="25"/>
                                            </p:tgtEl>
                                            <p:attrNameLst>
                                              <p:attrName>ppt_x</p:attrName>
                                            </p:attrNameLst>
                                          </p:cBhvr>
                                          <p:tavLst>
                                            <p:tav tm="0">
                                              <p:val>
                                                <p:strVal val="1+#ppt_w/2"/>
                                              </p:val>
                                            </p:tav>
                                            <p:tav tm="100000">
                                              <p:val>
                                                <p:strVal val="#ppt_x"/>
                                              </p:val>
                                            </p:tav>
                                          </p:tavLst>
                                        </p:anim>
                                        <p:anim calcmode="lin" valueType="num" p14:bounceEnd="40000">
                                          <p:cBhvr additive="base">
                                            <p:cTn id="41" dur="500" fill="hold"/>
                                            <p:tgtEl>
                                              <p:spTgt spid="25"/>
                                            </p:tgtEl>
                                            <p:attrNameLst>
                                              <p:attrName>ppt_y</p:attrName>
                                            </p:attrNameLst>
                                          </p:cBhvr>
                                          <p:tavLst>
                                            <p:tav tm="0">
                                              <p:val>
                                                <p:strVal val="#ppt_y"/>
                                              </p:val>
                                            </p:tav>
                                            <p:tav tm="100000">
                                              <p:val>
                                                <p:strVal val="#ppt_y"/>
                                              </p:val>
                                            </p:tav>
                                          </p:tavLst>
                                        </p:anim>
                                      </p:childTnLst>
                                    </p:cTn>
                                  </p:par>
                                </p:childTnLst>
                              </p:cTn>
                            </p:par>
                            <p:par>
                              <p:cTn id="42" fill="hold">
                                <p:stCondLst>
                                  <p:cond delay="3549"/>
                                </p:stCondLst>
                                <p:childTnLst>
                                  <p:par>
                                    <p:cTn id="43" presetID="22" presetClass="entr" presetSubtype="8"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left)">
                                          <p:cBhvr>
                                            <p:cTn id="45" dur="500"/>
                                            <p:tgtEl>
                                              <p:spTgt spid="38"/>
                                            </p:tgtEl>
                                          </p:cBhvr>
                                        </p:animEffect>
                                      </p:childTnLst>
                                    </p:cTn>
                                  </p:par>
                                </p:childTnLst>
                              </p:cTn>
                            </p:par>
                            <p:par>
                              <p:cTn id="46" fill="hold">
                                <p:stCondLst>
                                  <p:cond delay="4049"/>
                                </p:stCondLst>
                                <p:childTnLst>
                                  <p:par>
                                    <p:cTn id="47" presetID="2" presetClass="entr" presetSubtype="2" accel="60000" fill="hold" nodeType="afterEffect" p14:presetBounceEnd="40000">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14:bounceEnd="40000">
                                          <p:cBhvr additive="base">
                                            <p:cTn id="49" dur="500" fill="hold"/>
                                            <p:tgtEl>
                                              <p:spTgt spid="28"/>
                                            </p:tgtEl>
                                            <p:attrNameLst>
                                              <p:attrName>ppt_x</p:attrName>
                                            </p:attrNameLst>
                                          </p:cBhvr>
                                          <p:tavLst>
                                            <p:tav tm="0">
                                              <p:val>
                                                <p:strVal val="1+#ppt_w/2"/>
                                              </p:val>
                                            </p:tav>
                                            <p:tav tm="100000">
                                              <p:val>
                                                <p:strVal val="#ppt_x"/>
                                              </p:val>
                                            </p:tav>
                                          </p:tavLst>
                                        </p:anim>
                                        <p:anim calcmode="lin" valueType="num" p14:bounceEnd="40000">
                                          <p:cBhvr additive="base">
                                            <p:cTn id="50" dur="500" fill="hold"/>
                                            <p:tgtEl>
                                              <p:spTgt spid="28"/>
                                            </p:tgtEl>
                                            <p:attrNameLst>
                                              <p:attrName>ppt_y</p:attrName>
                                            </p:attrNameLst>
                                          </p:cBhvr>
                                          <p:tavLst>
                                            <p:tav tm="0">
                                              <p:val>
                                                <p:strVal val="#ppt_y"/>
                                              </p:val>
                                            </p:tav>
                                            <p:tav tm="100000">
                                              <p:val>
                                                <p:strVal val="#ppt_y"/>
                                              </p:val>
                                            </p:tav>
                                          </p:tavLst>
                                        </p:anim>
                                      </p:childTnLst>
                                    </p:cTn>
                                  </p:par>
                                </p:childTnLst>
                              </p:cTn>
                            </p:par>
                            <p:par>
                              <p:cTn id="51" fill="hold">
                                <p:stCondLst>
                                  <p:cond delay="4549"/>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5049"/>
                                </p:stCondLst>
                                <p:childTnLst>
                                  <p:par>
                                    <p:cTn id="56" presetID="2" presetClass="entr" presetSubtype="2" accel="60000" fill="hold" nodeType="afterEffect" p14:presetBounceEnd="40000">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14:bounceEnd="40000">
                                          <p:cBhvr additive="base">
                                            <p:cTn id="58" dur="500" fill="hold"/>
                                            <p:tgtEl>
                                              <p:spTgt spid="31"/>
                                            </p:tgtEl>
                                            <p:attrNameLst>
                                              <p:attrName>ppt_x</p:attrName>
                                            </p:attrNameLst>
                                          </p:cBhvr>
                                          <p:tavLst>
                                            <p:tav tm="0">
                                              <p:val>
                                                <p:strVal val="1+#ppt_w/2"/>
                                              </p:val>
                                            </p:tav>
                                            <p:tav tm="100000">
                                              <p:val>
                                                <p:strVal val="#ppt_x"/>
                                              </p:val>
                                            </p:tav>
                                          </p:tavLst>
                                        </p:anim>
                                        <p:anim calcmode="lin" valueType="num" p14:bounceEnd="40000">
                                          <p:cBhvr additive="base">
                                            <p:cTn id="59" dur="500" fill="hold"/>
                                            <p:tgtEl>
                                              <p:spTgt spid="31"/>
                                            </p:tgtEl>
                                            <p:attrNameLst>
                                              <p:attrName>ppt_y</p:attrName>
                                            </p:attrNameLst>
                                          </p:cBhvr>
                                          <p:tavLst>
                                            <p:tav tm="0">
                                              <p:val>
                                                <p:strVal val="#ppt_y"/>
                                              </p:val>
                                            </p:tav>
                                            <p:tav tm="100000">
                                              <p:val>
                                                <p:strVal val="#ppt_y"/>
                                              </p:val>
                                            </p:tav>
                                          </p:tavLst>
                                        </p:anim>
                                      </p:childTnLst>
                                    </p:cTn>
                                  </p:par>
                                </p:childTnLst>
                              </p:cTn>
                            </p:par>
                            <p:par>
                              <p:cTn id="60" fill="hold">
                                <p:stCondLst>
                                  <p:cond delay="5549"/>
                                </p:stCondLst>
                                <p:childTnLst>
                                  <p:par>
                                    <p:cTn id="61" presetID="22" presetClass="entr" presetSubtype="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wipe(left)">
                                          <p:cBhvr>
                                            <p:cTn id="63" dur="500"/>
                                            <p:tgtEl>
                                              <p:spTgt spid="40"/>
                                            </p:tgtEl>
                                          </p:cBhvr>
                                        </p:animEffect>
                                      </p:childTnLst>
                                    </p:cTn>
                                  </p:par>
                                </p:childTnLst>
                              </p:cTn>
                            </p:par>
                            <p:par>
                              <p:cTn id="64" fill="hold">
                                <p:stCondLst>
                                  <p:cond delay="6049"/>
                                </p:stCondLst>
                                <p:childTnLst>
                                  <p:par>
                                    <p:cTn id="65" presetID="2" presetClass="entr" presetSubtype="2" accel="60000" fill="hold" nodeType="afterEffect" p14:presetBounceEnd="40000">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14:bounceEnd="40000">
                                          <p:cBhvr additive="base">
                                            <p:cTn id="67" dur="500" fill="hold"/>
                                            <p:tgtEl>
                                              <p:spTgt spid="34"/>
                                            </p:tgtEl>
                                            <p:attrNameLst>
                                              <p:attrName>ppt_x</p:attrName>
                                            </p:attrNameLst>
                                          </p:cBhvr>
                                          <p:tavLst>
                                            <p:tav tm="0">
                                              <p:val>
                                                <p:strVal val="1+#ppt_w/2"/>
                                              </p:val>
                                            </p:tav>
                                            <p:tav tm="100000">
                                              <p:val>
                                                <p:strVal val="#ppt_x"/>
                                              </p:val>
                                            </p:tav>
                                          </p:tavLst>
                                        </p:anim>
                                        <p:anim calcmode="lin" valueType="num" p14:bounceEnd="40000">
                                          <p:cBhvr additive="base">
                                            <p:cTn id="68" dur="500" fill="hold"/>
                                            <p:tgtEl>
                                              <p:spTgt spid="34"/>
                                            </p:tgtEl>
                                            <p:attrNameLst>
                                              <p:attrName>ppt_y</p:attrName>
                                            </p:attrNameLst>
                                          </p:cBhvr>
                                          <p:tavLst>
                                            <p:tav tm="0">
                                              <p:val>
                                                <p:strVal val="#ppt_y"/>
                                              </p:val>
                                            </p:tav>
                                            <p:tav tm="100000">
                                              <p:val>
                                                <p:strVal val="#ppt_y"/>
                                              </p:val>
                                            </p:tav>
                                          </p:tavLst>
                                        </p:anim>
                                      </p:childTnLst>
                                    </p:cTn>
                                  </p:par>
                                </p:childTnLst>
                              </p:cTn>
                            </p:par>
                            <p:par>
                              <p:cTn id="69" fill="hold">
                                <p:stCondLst>
                                  <p:cond delay="6549"/>
                                </p:stCondLst>
                                <p:childTnLst>
                                  <p:par>
                                    <p:cTn id="70" presetID="22" presetClass="entr" presetSubtype="8"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left)">
                                          <p:cBhvr>
                                            <p:cTn id="7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p:bldP spid="37" grpId="0"/>
          <p:bldP spid="38" grpId="0"/>
          <p:bldP spid="39" grpId="0"/>
          <p:bldP spid="40" grpId="0"/>
          <p:bldP spid="4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21" presetClass="entr" presetSubtype="1" fill="hold" grpId="0" nodeType="withEffect">
                                      <p:stCondLst>
                                        <p:cond delay="40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500"/>
                                            <p:tgtEl>
                                              <p:spTgt spid="12"/>
                                            </p:tgtEl>
                                          </p:cBhvr>
                                        </p:animEffect>
                                      </p:childTnLst>
                                    </p:cTn>
                                  </p:par>
                                </p:childTnLst>
                              </p:cTn>
                            </p:par>
                            <p:par>
                              <p:cTn id="13" fill="hold">
                                <p:stCondLst>
                                  <p:cond delay="500"/>
                                </p:stCondLst>
                                <p:childTnLst>
                                  <p:par>
                                    <p:cTn id="14" presetID="45"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anim calcmode="lin" valueType="num">
                                          <p:cBhvr>
                                            <p:cTn id="17" dur="500" fill="hold"/>
                                            <p:tgtEl>
                                              <p:spTgt spid="14"/>
                                            </p:tgtEl>
                                            <p:attrNameLst>
                                              <p:attrName>ppt_w</p:attrName>
                                            </p:attrNameLst>
                                          </p:cBhvr>
                                          <p:tavLst>
                                            <p:tav tm="0" fmla="#ppt_w*sin(2.5*pi*$)">
                                              <p:val>
                                                <p:fltVal val="0"/>
                                              </p:val>
                                            </p:tav>
                                            <p:tav tm="100000">
                                              <p:val>
                                                <p:fltVal val="1"/>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par>
                                    <p:cTn id="19" presetID="53" presetClass="entr" presetSubtype="16" fill="hold" grpId="0" nodeType="withEffect">
                                      <p:stCondLst>
                                        <p:cond delay="0"/>
                                      </p:stCondLst>
                                      <p:iterate type="lt">
                                        <p:tmPct val="10000"/>
                                      </p:iterate>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49"/>
                                </p:stCondLst>
                                <p:childTnLst>
                                  <p:par>
                                    <p:cTn id="25" presetID="16" presetClass="entr" presetSubtype="4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Horizontal)">
                                          <p:cBhvr>
                                            <p:cTn id="27" dur="500"/>
                                            <p:tgtEl>
                                              <p:spTgt spid="10"/>
                                            </p:tgtEl>
                                          </p:cBhvr>
                                        </p:animEffect>
                                      </p:childTnLst>
                                    </p:cTn>
                                  </p:par>
                                </p:childTnLst>
                              </p:cTn>
                            </p:par>
                            <p:par>
                              <p:cTn id="28" fill="hold">
                                <p:stCondLst>
                                  <p:cond delay="2049"/>
                                </p:stCondLst>
                                <p:childTnLst>
                                  <p:par>
                                    <p:cTn id="29" presetID="2" presetClass="entr" presetSubtype="2" accel="6000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1+#ppt_w/2"/>
                                              </p:val>
                                            </p:tav>
                                            <p:tav tm="100000">
                                              <p:val>
                                                <p:strVal val="#ppt_x"/>
                                              </p:val>
                                            </p:tav>
                                          </p:tavLst>
                                        </p:anim>
                                        <p:anim calcmode="lin" valueType="num">
                                          <p:cBhvr additive="base">
                                            <p:cTn id="32" dur="500" fill="hold"/>
                                            <p:tgtEl>
                                              <p:spTgt spid="22"/>
                                            </p:tgtEl>
                                            <p:attrNameLst>
                                              <p:attrName>ppt_y</p:attrName>
                                            </p:attrNameLst>
                                          </p:cBhvr>
                                          <p:tavLst>
                                            <p:tav tm="0">
                                              <p:val>
                                                <p:strVal val="#ppt_y"/>
                                              </p:val>
                                            </p:tav>
                                            <p:tav tm="100000">
                                              <p:val>
                                                <p:strVal val="#ppt_y"/>
                                              </p:val>
                                            </p:tav>
                                          </p:tavLst>
                                        </p:anim>
                                      </p:childTnLst>
                                    </p:cTn>
                                  </p:par>
                                </p:childTnLst>
                              </p:cTn>
                            </p:par>
                            <p:par>
                              <p:cTn id="33" fill="hold">
                                <p:stCondLst>
                                  <p:cond delay="2549"/>
                                </p:stCondLst>
                                <p:childTnLst>
                                  <p:par>
                                    <p:cTn id="34" presetID="22" presetClass="entr" presetSubtype="8"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left)">
                                          <p:cBhvr>
                                            <p:cTn id="36" dur="500"/>
                                            <p:tgtEl>
                                              <p:spTgt spid="37"/>
                                            </p:tgtEl>
                                          </p:cBhvr>
                                        </p:animEffect>
                                      </p:childTnLst>
                                    </p:cTn>
                                  </p:par>
                                </p:childTnLst>
                              </p:cTn>
                            </p:par>
                            <p:par>
                              <p:cTn id="37" fill="hold">
                                <p:stCondLst>
                                  <p:cond delay="3049"/>
                                </p:stCondLst>
                                <p:childTnLst>
                                  <p:par>
                                    <p:cTn id="38" presetID="2" presetClass="entr" presetSubtype="2" accel="60000" fill="hold" nodeType="after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500" fill="hold"/>
                                            <p:tgtEl>
                                              <p:spTgt spid="25"/>
                                            </p:tgtEl>
                                            <p:attrNameLst>
                                              <p:attrName>ppt_x</p:attrName>
                                            </p:attrNameLst>
                                          </p:cBhvr>
                                          <p:tavLst>
                                            <p:tav tm="0">
                                              <p:val>
                                                <p:strVal val="1+#ppt_w/2"/>
                                              </p:val>
                                            </p:tav>
                                            <p:tav tm="100000">
                                              <p:val>
                                                <p:strVal val="#ppt_x"/>
                                              </p:val>
                                            </p:tav>
                                          </p:tavLst>
                                        </p:anim>
                                        <p:anim calcmode="lin" valueType="num">
                                          <p:cBhvr additive="base">
                                            <p:cTn id="41" dur="500" fill="hold"/>
                                            <p:tgtEl>
                                              <p:spTgt spid="25"/>
                                            </p:tgtEl>
                                            <p:attrNameLst>
                                              <p:attrName>ppt_y</p:attrName>
                                            </p:attrNameLst>
                                          </p:cBhvr>
                                          <p:tavLst>
                                            <p:tav tm="0">
                                              <p:val>
                                                <p:strVal val="#ppt_y"/>
                                              </p:val>
                                            </p:tav>
                                            <p:tav tm="100000">
                                              <p:val>
                                                <p:strVal val="#ppt_y"/>
                                              </p:val>
                                            </p:tav>
                                          </p:tavLst>
                                        </p:anim>
                                      </p:childTnLst>
                                    </p:cTn>
                                  </p:par>
                                </p:childTnLst>
                              </p:cTn>
                            </p:par>
                            <p:par>
                              <p:cTn id="42" fill="hold">
                                <p:stCondLst>
                                  <p:cond delay="3549"/>
                                </p:stCondLst>
                                <p:childTnLst>
                                  <p:par>
                                    <p:cTn id="43" presetID="22" presetClass="entr" presetSubtype="8"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left)">
                                          <p:cBhvr>
                                            <p:cTn id="45" dur="500"/>
                                            <p:tgtEl>
                                              <p:spTgt spid="38"/>
                                            </p:tgtEl>
                                          </p:cBhvr>
                                        </p:animEffect>
                                      </p:childTnLst>
                                    </p:cTn>
                                  </p:par>
                                </p:childTnLst>
                              </p:cTn>
                            </p:par>
                            <p:par>
                              <p:cTn id="46" fill="hold">
                                <p:stCondLst>
                                  <p:cond delay="4049"/>
                                </p:stCondLst>
                                <p:childTnLst>
                                  <p:par>
                                    <p:cTn id="47" presetID="2" presetClass="entr" presetSubtype="2" accel="60000" fill="hold"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1+#ppt_w/2"/>
                                              </p:val>
                                            </p:tav>
                                            <p:tav tm="100000">
                                              <p:val>
                                                <p:strVal val="#ppt_x"/>
                                              </p:val>
                                            </p:tav>
                                          </p:tavLst>
                                        </p:anim>
                                        <p:anim calcmode="lin" valueType="num">
                                          <p:cBhvr additive="base">
                                            <p:cTn id="50" dur="500" fill="hold"/>
                                            <p:tgtEl>
                                              <p:spTgt spid="28"/>
                                            </p:tgtEl>
                                            <p:attrNameLst>
                                              <p:attrName>ppt_y</p:attrName>
                                            </p:attrNameLst>
                                          </p:cBhvr>
                                          <p:tavLst>
                                            <p:tav tm="0">
                                              <p:val>
                                                <p:strVal val="#ppt_y"/>
                                              </p:val>
                                            </p:tav>
                                            <p:tav tm="100000">
                                              <p:val>
                                                <p:strVal val="#ppt_y"/>
                                              </p:val>
                                            </p:tav>
                                          </p:tavLst>
                                        </p:anim>
                                      </p:childTnLst>
                                    </p:cTn>
                                  </p:par>
                                </p:childTnLst>
                              </p:cTn>
                            </p:par>
                            <p:par>
                              <p:cTn id="51" fill="hold">
                                <p:stCondLst>
                                  <p:cond delay="4549"/>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5049"/>
                                </p:stCondLst>
                                <p:childTnLst>
                                  <p:par>
                                    <p:cTn id="56" presetID="2" presetClass="entr" presetSubtype="2" accel="60000"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additive="base">
                                            <p:cTn id="58" dur="500" fill="hold"/>
                                            <p:tgtEl>
                                              <p:spTgt spid="31"/>
                                            </p:tgtEl>
                                            <p:attrNameLst>
                                              <p:attrName>ppt_x</p:attrName>
                                            </p:attrNameLst>
                                          </p:cBhvr>
                                          <p:tavLst>
                                            <p:tav tm="0">
                                              <p:val>
                                                <p:strVal val="1+#ppt_w/2"/>
                                              </p:val>
                                            </p:tav>
                                            <p:tav tm="100000">
                                              <p:val>
                                                <p:strVal val="#ppt_x"/>
                                              </p:val>
                                            </p:tav>
                                          </p:tavLst>
                                        </p:anim>
                                        <p:anim calcmode="lin" valueType="num">
                                          <p:cBhvr additive="base">
                                            <p:cTn id="59" dur="500" fill="hold"/>
                                            <p:tgtEl>
                                              <p:spTgt spid="31"/>
                                            </p:tgtEl>
                                            <p:attrNameLst>
                                              <p:attrName>ppt_y</p:attrName>
                                            </p:attrNameLst>
                                          </p:cBhvr>
                                          <p:tavLst>
                                            <p:tav tm="0">
                                              <p:val>
                                                <p:strVal val="#ppt_y"/>
                                              </p:val>
                                            </p:tav>
                                            <p:tav tm="100000">
                                              <p:val>
                                                <p:strVal val="#ppt_y"/>
                                              </p:val>
                                            </p:tav>
                                          </p:tavLst>
                                        </p:anim>
                                      </p:childTnLst>
                                    </p:cTn>
                                  </p:par>
                                </p:childTnLst>
                              </p:cTn>
                            </p:par>
                            <p:par>
                              <p:cTn id="60" fill="hold">
                                <p:stCondLst>
                                  <p:cond delay="5549"/>
                                </p:stCondLst>
                                <p:childTnLst>
                                  <p:par>
                                    <p:cTn id="61" presetID="22" presetClass="entr" presetSubtype="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wipe(left)">
                                          <p:cBhvr>
                                            <p:cTn id="63" dur="500"/>
                                            <p:tgtEl>
                                              <p:spTgt spid="40"/>
                                            </p:tgtEl>
                                          </p:cBhvr>
                                        </p:animEffect>
                                      </p:childTnLst>
                                    </p:cTn>
                                  </p:par>
                                </p:childTnLst>
                              </p:cTn>
                            </p:par>
                            <p:par>
                              <p:cTn id="64" fill="hold">
                                <p:stCondLst>
                                  <p:cond delay="6049"/>
                                </p:stCondLst>
                                <p:childTnLst>
                                  <p:par>
                                    <p:cTn id="65" presetID="2" presetClass="entr" presetSubtype="2" accel="60000" fill="hold"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additive="base">
                                            <p:cTn id="67" dur="500" fill="hold"/>
                                            <p:tgtEl>
                                              <p:spTgt spid="34"/>
                                            </p:tgtEl>
                                            <p:attrNameLst>
                                              <p:attrName>ppt_x</p:attrName>
                                            </p:attrNameLst>
                                          </p:cBhvr>
                                          <p:tavLst>
                                            <p:tav tm="0">
                                              <p:val>
                                                <p:strVal val="1+#ppt_w/2"/>
                                              </p:val>
                                            </p:tav>
                                            <p:tav tm="100000">
                                              <p:val>
                                                <p:strVal val="#ppt_x"/>
                                              </p:val>
                                            </p:tav>
                                          </p:tavLst>
                                        </p:anim>
                                        <p:anim calcmode="lin" valueType="num">
                                          <p:cBhvr additive="base">
                                            <p:cTn id="68" dur="500" fill="hold"/>
                                            <p:tgtEl>
                                              <p:spTgt spid="34"/>
                                            </p:tgtEl>
                                            <p:attrNameLst>
                                              <p:attrName>ppt_y</p:attrName>
                                            </p:attrNameLst>
                                          </p:cBhvr>
                                          <p:tavLst>
                                            <p:tav tm="0">
                                              <p:val>
                                                <p:strVal val="#ppt_y"/>
                                              </p:val>
                                            </p:tav>
                                            <p:tav tm="100000">
                                              <p:val>
                                                <p:strVal val="#ppt_y"/>
                                              </p:val>
                                            </p:tav>
                                          </p:tavLst>
                                        </p:anim>
                                      </p:childTnLst>
                                    </p:cTn>
                                  </p:par>
                                </p:childTnLst>
                              </p:cTn>
                            </p:par>
                            <p:par>
                              <p:cTn id="69" fill="hold">
                                <p:stCondLst>
                                  <p:cond delay="6549"/>
                                </p:stCondLst>
                                <p:childTnLst>
                                  <p:par>
                                    <p:cTn id="70" presetID="22" presetClass="entr" presetSubtype="8"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left)">
                                          <p:cBhvr>
                                            <p:cTn id="7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p:bldP spid="37" grpId="0"/>
          <p:bldP spid="38" grpId="0"/>
          <p:bldP spid="39" grpId="0"/>
          <p:bldP spid="40" grpId="0"/>
          <p:bldP spid="41"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grpSp>
        <p:nvGrpSpPr>
          <p:cNvPr id="71" name="组合 70"/>
          <p:cNvGrpSpPr/>
          <p:nvPr/>
        </p:nvGrpSpPr>
        <p:grpSpPr>
          <a:xfrm>
            <a:off x="1547850" y="1248636"/>
            <a:ext cx="2013686" cy="1068427"/>
            <a:chOff x="1547850" y="1248636"/>
            <a:chExt cx="2013686" cy="1068427"/>
          </a:xfrm>
        </p:grpSpPr>
        <p:grpSp>
          <p:nvGrpSpPr>
            <p:cNvPr id="32" name="组合 31"/>
            <p:cNvGrpSpPr/>
            <p:nvPr/>
          </p:nvGrpSpPr>
          <p:grpSpPr>
            <a:xfrm flipH="1">
              <a:off x="1547850" y="1248636"/>
              <a:ext cx="2013686" cy="1068427"/>
              <a:chOff x="5947699" y="828177"/>
              <a:chExt cx="2684915" cy="1424564"/>
            </a:xfrm>
          </p:grpSpPr>
          <p:grpSp>
            <p:nvGrpSpPr>
              <p:cNvPr id="33" name="组合 32"/>
              <p:cNvGrpSpPr/>
              <p:nvPr/>
            </p:nvGrpSpPr>
            <p:grpSpPr>
              <a:xfrm flipV="1">
                <a:off x="5947699" y="1317986"/>
                <a:ext cx="2684915" cy="333365"/>
                <a:chOff x="5272248" y="4626108"/>
                <a:chExt cx="2684915" cy="333365"/>
              </a:xfrm>
            </p:grpSpPr>
            <p:sp>
              <p:nvSpPr>
                <p:cNvPr id="36" name="椭圆 35"/>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mn-ea"/>
                    <a:sym typeface="Arial" panose="020B0604020202020204" pitchFamily="34" charset="0"/>
                  </a:endParaRPr>
                </a:p>
              </p:txBody>
            </p:sp>
            <p:sp>
              <p:nvSpPr>
                <p:cNvPr id="37" name="任意多边形 36"/>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mn-ea"/>
                    <a:sym typeface="Arial" panose="020B0604020202020204" pitchFamily="34" charset="0"/>
                  </a:endParaRPr>
                </a:p>
              </p:txBody>
            </p:sp>
          </p:grpSp>
          <p:sp>
            <p:nvSpPr>
              <p:cNvPr id="34" name="文本框 94"/>
              <p:cNvSpPr txBox="1"/>
              <p:nvPr/>
            </p:nvSpPr>
            <p:spPr>
              <a:xfrm>
                <a:off x="6852147" y="828177"/>
                <a:ext cx="1780467" cy="430885"/>
              </a:xfrm>
              <a:prstGeom prst="rect">
                <a:avLst/>
              </a:prstGeom>
              <a:noFill/>
            </p:spPr>
            <p:txBody>
              <a:bodyPr wrap="square" rtlCol="0">
                <a:spAutoFit/>
              </a:bodyPr>
              <a:lstStyle/>
              <a:p>
                <a:pPr>
                  <a:defRPr/>
                </a:pPr>
                <a:r>
                  <a:rPr lang="zh-CN" altLang="en-US" sz="1500" b="1" dirty="0">
                    <a:solidFill>
                      <a:schemeClr val="accent1"/>
                    </a:solidFill>
                    <a:latin typeface="+mn-ea"/>
                  </a:rPr>
                  <a:t>在此添加标题</a:t>
                </a:r>
                <a:endParaRPr lang="zh-CN" altLang="en-US" sz="1500" b="1" dirty="0">
                  <a:solidFill>
                    <a:schemeClr val="accent1"/>
                  </a:solidFill>
                  <a:latin typeface="+mn-ea"/>
                </a:endParaRPr>
              </a:p>
            </p:txBody>
          </p:sp>
          <p:sp>
            <p:nvSpPr>
              <p:cNvPr id="35" name="文本框 95"/>
              <p:cNvSpPr txBox="1"/>
              <p:nvPr/>
            </p:nvSpPr>
            <p:spPr>
              <a:xfrm>
                <a:off x="6290683" y="1331295"/>
                <a:ext cx="2341931" cy="921446"/>
              </a:xfrm>
              <a:prstGeom prst="rect">
                <a:avLst/>
              </a:prstGeom>
              <a:noFill/>
            </p:spPr>
            <p:txBody>
              <a:bodyPr wrap="square" rtlCol="0">
                <a:spAutoFit/>
              </a:bodyPr>
              <a:lstStyle/>
              <a:p>
                <a:pPr>
                  <a:lnSpc>
                    <a:spcPct val="150000"/>
                  </a:lnSpc>
                  <a:defRP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zh-CN" altLang="en-US" sz="900" spc="75" dirty="0">
                  <a:solidFill>
                    <a:schemeClr val="tx1">
                      <a:lumMod val="65000"/>
                      <a:lumOff val="35000"/>
                    </a:schemeClr>
                  </a:solidFill>
                  <a:latin typeface="+mn-ea"/>
                </a:endParaRPr>
              </a:p>
            </p:txBody>
          </p:sp>
        </p:grpSp>
        <p:grpSp>
          <p:nvGrpSpPr>
            <p:cNvPr id="44" name="Group 36"/>
            <p:cNvGrpSpPr>
              <a:grpSpLocks noChangeAspect="1"/>
            </p:cNvGrpSpPr>
            <p:nvPr/>
          </p:nvGrpSpPr>
          <p:grpSpPr bwMode="auto">
            <a:xfrm>
              <a:off x="2893692" y="1286138"/>
              <a:ext cx="326696" cy="282176"/>
              <a:chOff x="3321" y="1710"/>
              <a:chExt cx="1042" cy="900"/>
            </a:xfrm>
            <a:solidFill>
              <a:schemeClr val="tx1">
                <a:lumMod val="50000"/>
                <a:lumOff val="50000"/>
                <a:alpha val="40000"/>
              </a:schemeClr>
            </a:solidFill>
          </p:grpSpPr>
          <p:sp>
            <p:nvSpPr>
              <p:cNvPr id="45" name="Freeform 37"/>
              <p:cNvSpPr>
                <a:spLocks noEditPoints="1"/>
              </p:cNvSpPr>
              <p:nvPr/>
            </p:nvSpPr>
            <p:spPr bwMode="auto">
              <a:xfrm>
                <a:off x="3321" y="1710"/>
                <a:ext cx="1042" cy="745"/>
              </a:xfrm>
              <a:custGeom>
                <a:avLst/>
                <a:gdLst>
                  <a:gd name="T0" fmla="*/ 37 w 438"/>
                  <a:gd name="T1" fmla="*/ 255 h 313"/>
                  <a:gd name="T2" fmla="*/ 20 w 438"/>
                  <a:gd name="T3" fmla="*/ 237 h 313"/>
                  <a:gd name="T4" fmla="*/ 20 w 438"/>
                  <a:gd name="T5" fmla="*/ 42 h 313"/>
                  <a:gd name="T6" fmla="*/ 37 w 438"/>
                  <a:gd name="T7" fmla="*/ 25 h 313"/>
                  <a:gd name="T8" fmla="*/ 401 w 438"/>
                  <a:gd name="T9" fmla="*/ 25 h 313"/>
                  <a:gd name="T10" fmla="*/ 418 w 438"/>
                  <a:gd name="T11" fmla="*/ 42 h 313"/>
                  <a:gd name="T12" fmla="*/ 418 w 438"/>
                  <a:gd name="T13" fmla="*/ 237 h 313"/>
                  <a:gd name="T14" fmla="*/ 401 w 438"/>
                  <a:gd name="T15" fmla="*/ 255 h 313"/>
                  <a:gd name="T16" fmla="*/ 37 w 438"/>
                  <a:gd name="T17" fmla="*/ 255 h 313"/>
                  <a:gd name="T18" fmla="*/ 424 w 438"/>
                  <a:gd name="T19" fmla="*/ 0 h 313"/>
                  <a:gd name="T20" fmla="*/ 14 w 438"/>
                  <a:gd name="T21" fmla="*/ 0 h 313"/>
                  <a:gd name="T22" fmla="*/ 0 w 438"/>
                  <a:gd name="T23" fmla="*/ 14 h 313"/>
                  <a:gd name="T24" fmla="*/ 0 w 438"/>
                  <a:gd name="T25" fmla="*/ 298 h 313"/>
                  <a:gd name="T26" fmla="*/ 14 w 438"/>
                  <a:gd name="T27" fmla="*/ 313 h 313"/>
                  <a:gd name="T28" fmla="*/ 424 w 438"/>
                  <a:gd name="T29" fmla="*/ 313 h 313"/>
                  <a:gd name="T30" fmla="*/ 438 w 438"/>
                  <a:gd name="T31" fmla="*/ 298 h 313"/>
                  <a:gd name="T32" fmla="*/ 438 w 438"/>
                  <a:gd name="T33" fmla="*/ 14 h 313"/>
                  <a:gd name="T34" fmla="*/ 424 w 438"/>
                  <a:gd name="T35"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8" h="313">
                    <a:moveTo>
                      <a:pt x="37" y="255"/>
                    </a:moveTo>
                    <a:cubicBezTo>
                      <a:pt x="28" y="255"/>
                      <a:pt x="20" y="247"/>
                      <a:pt x="20" y="237"/>
                    </a:cubicBezTo>
                    <a:cubicBezTo>
                      <a:pt x="20" y="42"/>
                      <a:pt x="20" y="42"/>
                      <a:pt x="20" y="42"/>
                    </a:cubicBezTo>
                    <a:cubicBezTo>
                      <a:pt x="20" y="33"/>
                      <a:pt x="28" y="25"/>
                      <a:pt x="37" y="25"/>
                    </a:cubicBezTo>
                    <a:cubicBezTo>
                      <a:pt x="401" y="25"/>
                      <a:pt x="401" y="25"/>
                      <a:pt x="401" y="25"/>
                    </a:cubicBezTo>
                    <a:cubicBezTo>
                      <a:pt x="410" y="25"/>
                      <a:pt x="418" y="33"/>
                      <a:pt x="418" y="42"/>
                    </a:cubicBezTo>
                    <a:cubicBezTo>
                      <a:pt x="418" y="237"/>
                      <a:pt x="418" y="237"/>
                      <a:pt x="418" y="237"/>
                    </a:cubicBezTo>
                    <a:cubicBezTo>
                      <a:pt x="418" y="247"/>
                      <a:pt x="410" y="255"/>
                      <a:pt x="401" y="255"/>
                    </a:cubicBezTo>
                    <a:cubicBezTo>
                      <a:pt x="37" y="255"/>
                      <a:pt x="37" y="255"/>
                      <a:pt x="37" y="255"/>
                    </a:cubicBezTo>
                    <a:moveTo>
                      <a:pt x="424" y="0"/>
                    </a:moveTo>
                    <a:cubicBezTo>
                      <a:pt x="14" y="0"/>
                      <a:pt x="14" y="0"/>
                      <a:pt x="14" y="0"/>
                    </a:cubicBezTo>
                    <a:cubicBezTo>
                      <a:pt x="6" y="0"/>
                      <a:pt x="0" y="6"/>
                      <a:pt x="0" y="14"/>
                    </a:cubicBezTo>
                    <a:cubicBezTo>
                      <a:pt x="0" y="298"/>
                      <a:pt x="0" y="298"/>
                      <a:pt x="0" y="298"/>
                    </a:cubicBezTo>
                    <a:cubicBezTo>
                      <a:pt x="0" y="306"/>
                      <a:pt x="6" y="313"/>
                      <a:pt x="14" y="313"/>
                    </a:cubicBezTo>
                    <a:cubicBezTo>
                      <a:pt x="424" y="313"/>
                      <a:pt x="424" y="313"/>
                      <a:pt x="424" y="313"/>
                    </a:cubicBezTo>
                    <a:cubicBezTo>
                      <a:pt x="432" y="313"/>
                      <a:pt x="438" y="306"/>
                      <a:pt x="438" y="298"/>
                    </a:cubicBezTo>
                    <a:cubicBezTo>
                      <a:pt x="438" y="14"/>
                      <a:pt x="438" y="14"/>
                      <a:pt x="438" y="14"/>
                    </a:cubicBezTo>
                    <a:cubicBezTo>
                      <a:pt x="438" y="6"/>
                      <a:pt x="432" y="0"/>
                      <a:pt x="4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宋体" panose="02010600030101010101" pitchFamily="2" charset="-122"/>
                </a:endParaRPr>
              </a:p>
            </p:txBody>
          </p:sp>
          <p:sp>
            <p:nvSpPr>
              <p:cNvPr id="46" name="Rectangle 38"/>
              <p:cNvSpPr>
                <a:spLocks noChangeArrowheads="1"/>
              </p:cNvSpPr>
              <p:nvPr/>
            </p:nvSpPr>
            <p:spPr bwMode="auto">
              <a:xfrm>
                <a:off x="3716" y="2465"/>
                <a:ext cx="252" cy="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宋体" panose="02010600030101010101" pitchFamily="2" charset="-122"/>
                </a:endParaRPr>
              </a:p>
            </p:txBody>
          </p:sp>
          <p:sp>
            <p:nvSpPr>
              <p:cNvPr id="47" name="Rectangle 40"/>
              <p:cNvSpPr>
                <a:spLocks noChangeArrowheads="1"/>
              </p:cNvSpPr>
              <p:nvPr/>
            </p:nvSpPr>
            <p:spPr bwMode="auto">
              <a:xfrm>
                <a:off x="3595" y="2570"/>
                <a:ext cx="495" cy="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宋体" panose="02010600030101010101" pitchFamily="2" charset="-122"/>
                </a:endParaRPr>
              </a:p>
            </p:txBody>
          </p:sp>
          <p:sp>
            <p:nvSpPr>
              <p:cNvPr id="48" name="Freeform 42"/>
              <p:cNvSpPr/>
              <p:nvPr/>
            </p:nvSpPr>
            <p:spPr bwMode="auto">
              <a:xfrm>
                <a:off x="3433" y="1853"/>
                <a:ext cx="771" cy="400"/>
              </a:xfrm>
              <a:custGeom>
                <a:avLst/>
                <a:gdLst>
                  <a:gd name="T0" fmla="*/ 761 w 771"/>
                  <a:gd name="T1" fmla="*/ 0 h 400"/>
                  <a:gd name="T2" fmla="*/ 657 w 771"/>
                  <a:gd name="T3" fmla="*/ 9 h 400"/>
                  <a:gd name="T4" fmla="*/ 697 w 771"/>
                  <a:gd name="T5" fmla="*/ 43 h 400"/>
                  <a:gd name="T6" fmla="*/ 557 w 771"/>
                  <a:gd name="T7" fmla="*/ 212 h 400"/>
                  <a:gd name="T8" fmla="*/ 419 w 771"/>
                  <a:gd name="T9" fmla="*/ 105 h 400"/>
                  <a:gd name="T10" fmla="*/ 286 w 771"/>
                  <a:gd name="T11" fmla="*/ 278 h 400"/>
                  <a:gd name="T12" fmla="*/ 152 w 771"/>
                  <a:gd name="T13" fmla="*/ 190 h 400"/>
                  <a:gd name="T14" fmla="*/ 0 w 771"/>
                  <a:gd name="T15" fmla="*/ 369 h 400"/>
                  <a:gd name="T16" fmla="*/ 36 w 771"/>
                  <a:gd name="T17" fmla="*/ 400 h 400"/>
                  <a:gd name="T18" fmla="*/ 162 w 771"/>
                  <a:gd name="T19" fmla="*/ 252 h 400"/>
                  <a:gd name="T20" fmla="*/ 298 w 771"/>
                  <a:gd name="T21" fmla="*/ 343 h 400"/>
                  <a:gd name="T22" fmla="*/ 428 w 771"/>
                  <a:gd name="T23" fmla="*/ 171 h 400"/>
                  <a:gd name="T24" fmla="*/ 564 w 771"/>
                  <a:gd name="T25" fmla="*/ 278 h 400"/>
                  <a:gd name="T26" fmla="*/ 733 w 771"/>
                  <a:gd name="T27" fmla="*/ 71 h 400"/>
                  <a:gd name="T28" fmla="*/ 771 w 771"/>
                  <a:gd name="T29" fmla="*/ 105 h 400"/>
                  <a:gd name="T30" fmla="*/ 761 w 771"/>
                  <a:gd name="T3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1" h="400">
                    <a:moveTo>
                      <a:pt x="761" y="0"/>
                    </a:moveTo>
                    <a:lnTo>
                      <a:pt x="657" y="9"/>
                    </a:lnTo>
                    <a:lnTo>
                      <a:pt x="697" y="43"/>
                    </a:lnTo>
                    <a:lnTo>
                      <a:pt x="557" y="212"/>
                    </a:lnTo>
                    <a:lnTo>
                      <a:pt x="419" y="105"/>
                    </a:lnTo>
                    <a:lnTo>
                      <a:pt x="286" y="278"/>
                    </a:lnTo>
                    <a:lnTo>
                      <a:pt x="152" y="190"/>
                    </a:lnTo>
                    <a:lnTo>
                      <a:pt x="0" y="369"/>
                    </a:lnTo>
                    <a:lnTo>
                      <a:pt x="36" y="400"/>
                    </a:lnTo>
                    <a:lnTo>
                      <a:pt x="162" y="252"/>
                    </a:lnTo>
                    <a:lnTo>
                      <a:pt x="298" y="343"/>
                    </a:lnTo>
                    <a:lnTo>
                      <a:pt x="428" y="171"/>
                    </a:lnTo>
                    <a:lnTo>
                      <a:pt x="564" y="278"/>
                    </a:lnTo>
                    <a:lnTo>
                      <a:pt x="733" y="71"/>
                    </a:lnTo>
                    <a:lnTo>
                      <a:pt x="771" y="105"/>
                    </a:lnTo>
                    <a:lnTo>
                      <a:pt x="76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宋体" panose="02010600030101010101" pitchFamily="2" charset="-122"/>
                </a:endParaRPr>
              </a:p>
            </p:txBody>
          </p:sp>
        </p:grpSp>
      </p:grpSp>
      <p:grpSp>
        <p:nvGrpSpPr>
          <p:cNvPr id="70" name="组合 69"/>
          <p:cNvGrpSpPr/>
          <p:nvPr/>
        </p:nvGrpSpPr>
        <p:grpSpPr>
          <a:xfrm>
            <a:off x="637929" y="3388524"/>
            <a:ext cx="2013686" cy="1024995"/>
            <a:chOff x="637929" y="3388524"/>
            <a:chExt cx="2013686" cy="1024995"/>
          </a:xfrm>
        </p:grpSpPr>
        <p:grpSp>
          <p:nvGrpSpPr>
            <p:cNvPr id="38" name="组合 37"/>
            <p:cNvGrpSpPr/>
            <p:nvPr/>
          </p:nvGrpSpPr>
          <p:grpSpPr>
            <a:xfrm flipH="1" flipV="1">
              <a:off x="637929" y="3388524"/>
              <a:ext cx="2013686" cy="1024995"/>
              <a:chOff x="5947699" y="414315"/>
              <a:chExt cx="2684915" cy="1366654"/>
            </a:xfrm>
          </p:grpSpPr>
          <p:grpSp>
            <p:nvGrpSpPr>
              <p:cNvPr id="39" name="组合 38"/>
              <p:cNvGrpSpPr/>
              <p:nvPr/>
            </p:nvGrpSpPr>
            <p:grpSpPr>
              <a:xfrm flipV="1">
                <a:off x="5947699" y="1317986"/>
                <a:ext cx="2684915" cy="333365"/>
                <a:chOff x="5272248" y="4626108"/>
                <a:chExt cx="2684915" cy="333365"/>
              </a:xfrm>
            </p:grpSpPr>
            <p:sp>
              <p:nvSpPr>
                <p:cNvPr id="42" name="椭圆 41"/>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mn-ea"/>
                    <a:sym typeface="Arial" panose="020B0604020202020204" pitchFamily="34" charset="0"/>
                  </a:endParaRPr>
                </a:p>
              </p:txBody>
            </p:sp>
            <p:sp>
              <p:nvSpPr>
                <p:cNvPr id="43" name="任意多边形 42"/>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mn-ea"/>
                    <a:sym typeface="Arial" panose="020B0604020202020204" pitchFamily="34" charset="0"/>
                  </a:endParaRPr>
                </a:p>
              </p:txBody>
            </p:sp>
          </p:grpSp>
          <p:sp>
            <p:nvSpPr>
              <p:cNvPr id="40" name="文本框 106"/>
              <p:cNvSpPr txBox="1"/>
              <p:nvPr/>
            </p:nvSpPr>
            <p:spPr>
              <a:xfrm flipV="1">
                <a:off x="6852147" y="1350084"/>
                <a:ext cx="1780467" cy="430885"/>
              </a:xfrm>
              <a:prstGeom prst="rect">
                <a:avLst/>
              </a:prstGeom>
              <a:noFill/>
            </p:spPr>
            <p:txBody>
              <a:bodyPr wrap="square" rtlCol="0">
                <a:spAutoFit/>
              </a:bodyPr>
              <a:lstStyle/>
              <a:p>
                <a:pPr>
                  <a:defRPr/>
                </a:pPr>
                <a:r>
                  <a:rPr lang="zh-CN" altLang="en-US" sz="1500" b="1" dirty="0">
                    <a:solidFill>
                      <a:srgbClr val="0070C0"/>
                    </a:solidFill>
                    <a:latin typeface="+mn-ea"/>
                  </a:rPr>
                  <a:t>在此添加标题</a:t>
                </a:r>
                <a:endParaRPr lang="zh-CN" altLang="en-US" sz="1500" b="1" dirty="0">
                  <a:solidFill>
                    <a:srgbClr val="0070C0"/>
                  </a:solidFill>
                  <a:latin typeface="+mn-ea"/>
                </a:endParaRPr>
              </a:p>
            </p:txBody>
          </p:sp>
          <p:sp>
            <p:nvSpPr>
              <p:cNvPr id="41" name="文本框 107"/>
              <p:cNvSpPr txBox="1"/>
              <p:nvPr/>
            </p:nvSpPr>
            <p:spPr>
              <a:xfrm flipV="1">
                <a:off x="6290683" y="414315"/>
                <a:ext cx="2341931" cy="921446"/>
              </a:xfrm>
              <a:prstGeom prst="rect">
                <a:avLst/>
              </a:prstGeom>
              <a:noFill/>
            </p:spPr>
            <p:txBody>
              <a:bodyPr wrap="square" rtlCol="0">
                <a:spAutoFit/>
              </a:bodyPr>
              <a:lstStyle/>
              <a:p>
                <a:pPr>
                  <a:lnSpc>
                    <a:spcPct val="150000"/>
                  </a:lnSpc>
                  <a:defRP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zh-CN" altLang="en-US" sz="900" spc="75" dirty="0">
                  <a:solidFill>
                    <a:schemeClr val="tx1">
                      <a:lumMod val="65000"/>
                      <a:lumOff val="35000"/>
                    </a:schemeClr>
                  </a:solidFill>
                  <a:latin typeface="+mn-ea"/>
                </a:endParaRPr>
              </a:p>
            </p:txBody>
          </p:sp>
        </p:grpSp>
        <p:sp>
          <p:nvSpPr>
            <p:cNvPr id="49" name="Freeform 53"/>
            <p:cNvSpPr>
              <a:spLocks noEditPoints="1"/>
            </p:cNvSpPr>
            <p:nvPr/>
          </p:nvSpPr>
          <p:spPr bwMode="auto">
            <a:xfrm>
              <a:off x="1951673" y="3404111"/>
              <a:ext cx="304408" cy="304408"/>
            </a:xfrm>
            <a:custGeom>
              <a:avLst/>
              <a:gdLst>
                <a:gd name="T0" fmla="*/ 166 w 449"/>
                <a:gd name="T1" fmla="*/ 362 h 449"/>
                <a:gd name="T2" fmla="*/ 211 w 449"/>
                <a:gd name="T3" fmla="*/ 317 h 449"/>
                <a:gd name="T4" fmla="*/ 237 w 449"/>
                <a:gd name="T5" fmla="*/ 407 h 449"/>
                <a:gd name="T6" fmla="*/ 302 w 449"/>
                <a:gd name="T7" fmla="*/ 313 h 449"/>
                <a:gd name="T8" fmla="*/ 294 w 449"/>
                <a:gd name="T9" fmla="*/ 393 h 449"/>
                <a:gd name="T10" fmla="*/ 395 w 449"/>
                <a:gd name="T11" fmla="*/ 289 h 449"/>
                <a:gd name="T12" fmla="*/ 294 w 449"/>
                <a:gd name="T13" fmla="*/ 393 h 449"/>
                <a:gd name="T14" fmla="*/ 95 w 449"/>
                <a:gd name="T15" fmla="*/ 353 h 449"/>
                <a:gd name="T16" fmla="*/ 121 w 449"/>
                <a:gd name="T17" fmla="*/ 309 h 449"/>
                <a:gd name="T18" fmla="*/ 237 w 449"/>
                <a:gd name="T19" fmla="*/ 293 h 449"/>
                <a:gd name="T20" fmla="*/ 311 w 449"/>
                <a:gd name="T21" fmla="*/ 191 h 449"/>
                <a:gd name="T22" fmla="*/ 307 w 449"/>
                <a:gd name="T23" fmla="*/ 287 h 449"/>
                <a:gd name="T24" fmla="*/ 211 w 449"/>
                <a:gd name="T25" fmla="*/ 293 h 449"/>
                <a:gd name="T26" fmla="*/ 137 w 449"/>
                <a:gd name="T27" fmla="*/ 226 h 449"/>
                <a:gd name="T28" fmla="*/ 211 w 449"/>
                <a:gd name="T29" fmla="*/ 196 h 449"/>
                <a:gd name="T30" fmla="*/ 333 w 449"/>
                <a:gd name="T31" fmla="*/ 282 h 449"/>
                <a:gd name="T32" fmla="*/ 335 w 449"/>
                <a:gd name="T33" fmla="*/ 188 h 449"/>
                <a:gd name="T34" fmla="*/ 407 w 449"/>
                <a:gd name="T35" fmla="*/ 224 h 449"/>
                <a:gd name="T36" fmla="*/ 116 w 449"/>
                <a:gd name="T37" fmla="*/ 281 h 449"/>
                <a:gd name="T38" fmla="*/ 41 w 449"/>
                <a:gd name="T39" fmla="*/ 224 h 449"/>
                <a:gd name="T40" fmla="*/ 114 w 449"/>
                <a:gd name="T41" fmla="*/ 188 h 449"/>
                <a:gd name="T42" fmla="*/ 116 w 449"/>
                <a:gd name="T43" fmla="*/ 281 h 449"/>
                <a:gd name="T44" fmla="*/ 59 w 449"/>
                <a:gd name="T45" fmla="*/ 146 h 449"/>
                <a:gd name="T46" fmla="*/ 158 w 449"/>
                <a:gd name="T47" fmla="*/ 55 h 449"/>
                <a:gd name="T48" fmla="*/ 331 w 449"/>
                <a:gd name="T49" fmla="*/ 164 h 449"/>
                <a:gd name="T50" fmla="*/ 390 w 449"/>
                <a:gd name="T51" fmla="*/ 147 h 449"/>
                <a:gd name="T52" fmla="*/ 211 w 449"/>
                <a:gd name="T53" fmla="*/ 171 h 449"/>
                <a:gd name="T54" fmla="*/ 210 w 449"/>
                <a:gd name="T55" fmla="*/ 43 h 449"/>
                <a:gd name="T56" fmla="*/ 211 w 449"/>
                <a:gd name="T57" fmla="*/ 171 h 449"/>
                <a:gd name="T58" fmla="*/ 237 w 449"/>
                <a:gd name="T59" fmla="*/ 43 h 449"/>
                <a:gd name="T60" fmla="*/ 308 w 449"/>
                <a:gd name="T61" fmla="*/ 167 h 449"/>
                <a:gd name="T62" fmla="*/ 225 w 449"/>
                <a:gd name="T63" fmla="*/ 0 h 449"/>
                <a:gd name="T64" fmla="*/ 225 w 449"/>
                <a:gd name="T65" fmla="*/ 449 h 449"/>
                <a:gd name="T66" fmla="*/ 225 w 449"/>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9" h="449">
                  <a:moveTo>
                    <a:pt x="211" y="407"/>
                  </a:moveTo>
                  <a:cubicBezTo>
                    <a:pt x="192" y="407"/>
                    <a:pt x="176" y="387"/>
                    <a:pt x="166" y="362"/>
                  </a:cubicBezTo>
                  <a:cubicBezTo>
                    <a:pt x="158" y="347"/>
                    <a:pt x="151" y="331"/>
                    <a:pt x="147" y="313"/>
                  </a:cubicBezTo>
                  <a:cubicBezTo>
                    <a:pt x="168" y="315"/>
                    <a:pt x="189" y="317"/>
                    <a:pt x="211" y="317"/>
                  </a:cubicBezTo>
                  <a:cubicBezTo>
                    <a:pt x="211" y="407"/>
                    <a:pt x="211" y="407"/>
                    <a:pt x="211" y="407"/>
                  </a:cubicBezTo>
                  <a:moveTo>
                    <a:pt x="237" y="407"/>
                  </a:moveTo>
                  <a:cubicBezTo>
                    <a:pt x="237" y="317"/>
                    <a:pt x="237" y="317"/>
                    <a:pt x="237" y="317"/>
                  </a:cubicBezTo>
                  <a:cubicBezTo>
                    <a:pt x="259" y="317"/>
                    <a:pt x="280" y="315"/>
                    <a:pt x="302" y="313"/>
                  </a:cubicBezTo>
                  <a:cubicBezTo>
                    <a:pt x="293" y="344"/>
                    <a:pt x="273" y="407"/>
                    <a:pt x="237" y="407"/>
                  </a:cubicBezTo>
                  <a:moveTo>
                    <a:pt x="294" y="393"/>
                  </a:moveTo>
                  <a:cubicBezTo>
                    <a:pt x="311" y="370"/>
                    <a:pt x="320" y="343"/>
                    <a:pt x="328" y="310"/>
                  </a:cubicBezTo>
                  <a:cubicBezTo>
                    <a:pt x="354" y="304"/>
                    <a:pt x="377" y="297"/>
                    <a:pt x="395" y="289"/>
                  </a:cubicBezTo>
                  <a:cubicBezTo>
                    <a:pt x="386" y="313"/>
                    <a:pt x="373" y="335"/>
                    <a:pt x="354" y="353"/>
                  </a:cubicBezTo>
                  <a:cubicBezTo>
                    <a:pt x="337" y="371"/>
                    <a:pt x="315" y="384"/>
                    <a:pt x="294" y="393"/>
                  </a:cubicBezTo>
                  <a:moveTo>
                    <a:pt x="154" y="393"/>
                  </a:moveTo>
                  <a:cubicBezTo>
                    <a:pt x="133" y="384"/>
                    <a:pt x="112" y="371"/>
                    <a:pt x="95" y="353"/>
                  </a:cubicBezTo>
                  <a:cubicBezTo>
                    <a:pt x="75" y="335"/>
                    <a:pt x="62" y="312"/>
                    <a:pt x="52" y="286"/>
                  </a:cubicBezTo>
                  <a:cubicBezTo>
                    <a:pt x="68" y="295"/>
                    <a:pt x="93" y="303"/>
                    <a:pt x="121" y="309"/>
                  </a:cubicBezTo>
                  <a:cubicBezTo>
                    <a:pt x="128" y="342"/>
                    <a:pt x="138" y="371"/>
                    <a:pt x="154" y="393"/>
                  </a:cubicBezTo>
                  <a:moveTo>
                    <a:pt x="237" y="293"/>
                  </a:moveTo>
                  <a:cubicBezTo>
                    <a:pt x="237" y="196"/>
                    <a:pt x="237" y="196"/>
                    <a:pt x="237" y="196"/>
                  </a:cubicBezTo>
                  <a:cubicBezTo>
                    <a:pt x="263" y="195"/>
                    <a:pt x="287" y="193"/>
                    <a:pt x="311" y="191"/>
                  </a:cubicBezTo>
                  <a:cubicBezTo>
                    <a:pt x="311" y="203"/>
                    <a:pt x="311" y="214"/>
                    <a:pt x="311" y="226"/>
                  </a:cubicBezTo>
                  <a:cubicBezTo>
                    <a:pt x="311" y="247"/>
                    <a:pt x="311" y="268"/>
                    <a:pt x="307" y="287"/>
                  </a:cubicBezTo>
                  <a:cubicBezTo>
                    <a:pt x="284" y="290"/>
                    <a:pt x="261" y="292"/>
                    <a:pt x="237" y="293"/>
                  </a:cubicBezTo>
                  <a:moveTo>
                    <a:pt x="211" y="293"/>
                  </a:moveTo>
                  <a:cubicBezTo>
                    <a:pt x="187" y="292"/>
                    <a:pt x="165" y="290"/>
                    <a:pt x="141" y="286"/>
                  </a:cubicBezTo>
                  <a:cubicBezTo>
                    <a:pt x="138" y="268"/>
                    <a:pt x="137" y="246"/>
                    <a:pt x="137" y="226"/>
                  </a:cubicBezTo>
                  <a:cubicBezTo>
                    <a:pt x="137" y="214"/>
                    <a:pt x="138" y="203"/>
                    <a:pt x="138" y="191"/>
                  </a:cubicBezTo>
                  <a:cubicBezTo>
                    <a:pt x="161" y="193"/>
                    <a:pt x="186" y="195"/>
                    <a:pt x="211" y="196"/>
                  </a:cubicBezTo>
                  <a:cubicBezTo>
                    <a:pt x="211" y="293"/>
                    <a:pt x="211" y="293"/>
                    <a:pt x="211" y="293"/>
                  </a:cubicBezTo>
                  <a:moveTo>
                    <a:pt x="333" y="282"/>
                  </a:moveTo>
                  <a:cubicBezTo>
                    <a:pt x="335" y="265"/>
                    <a:pt x="336" y="245"/>
                    <a:pt x="336" y="226"/>
                  </a:cubicBezTo>
                  <a:cubicBezTo>
                    <a:pt x="336" y="212"/>
                    <a:pt x="336" y="201"/>
                    <a:pt x="335" y="188"/>
                  </a:cubicBezTo>
                  <a:cubicBezTo>
                    <a:pt x="363" y="185"/>
                    <a:pt x="386" y="177"/>
                    <a:pt x="399" y="171"/>
                  </a:cubicBezTo>
                  <a:cubicBezTo>
                    <a:pt x="405" y="188"/>
                    <a:pt x="407" y="207"/>
                    <a:pt x="407" y="224"/>
                  </a:cubicBezTo>
                  <a:cubicBezTo>
                    <a:pt x="407" y="254"/>
                    <a:pt x="405" y="270"/>
                    <a:pt x="333" y="282"/>
                  </a:cubicBezTo>
                  <a:moveTo>
                    <a:pt x="116" y="281"/>
                  </a:moveTo>
                  <a:cubicBezTo>
                    <a:pt x="75" y="274"/>
                    <a:pt x="52" y="260"/>
                    <a:pt x="43" y="250"/>
                  </a:cubicBezTo>
                  <a:cubicBezTo>
                    <a:pt x="41" y="242"/>
                    <a:pt x="41" y="233"/>
                    <a:pt x="41" y="224"/>
                  </a:cubicBezTo>
                  <a:cubicBezTo>
                    <a:pt x="41" y="206"/>
                    <a:pt x="44" y="187"/>
                    <a:pt x="49" y="171"/>
                  </a:cubicBezTo>
                  <a:cubicBezTo>
                    <a:pt x="64" y="177"/>
                    <a:pt x="82" y="182"/>
                    <a:pt x="114" y="188"/>
                  </a:cubicBezTo>
                  <a:cubicBezTo>
                    <a:pt x="113" y="201"/>
                    <a:pt x="112" y="212"/>
                    <a:pt x="112" y="226"/>
                  </a:cubicBezTo>
                  <a:cubicBezTo>
                    <a:pt x="112" y="245"/>
                    <a:pt x="113" y="264"/>
                    <a:pt x="116" y="281"/>
                  </a:cubicBezTo>
                  <a:moveTo>
                    <a:pt x="117" y="164"/>
                  </a:moveTo>
                  <a:cubicBezTo>
                    <a:pt x="76" y="153"/>
                    <a:pt x="65" y="152"/>
                    <a:pt x="59" y="146"/>
                  </a:cubicBezTo>
                  <a:cubicBezTo>
                    <a:pt x="68" y="128"/>
                    <a:pt x="79" y="110"/>
                    <a:pt x="95" y="96"/>
                  </a:cubicBezTo>
                  <a:cubicBezTo>
                    <a:pt x="114" y="76"/>
                    <a:pt x="135" y="66"/>
                    <a:pt x="158" y="55"/>
                  </a:cubicBezTo>
                  <a:cubicBezTo>
                    <a:pt x="138" y="83"/>
                    <a:pt x="124" y="119"/>
                    <a:pt x="117" y="164"/>
                  </a:cubicBezTo>
                  <a:moveTo>
                    <a:pt x="331" y="164"/>
                  </a:moveTo>
                  <a:cubicBezTo>
                    <a:pt x="324" y="119"/>
                    <a:pt x="311" y="81"/>
                    <a:pt x="291" y="54"/>
                  </a:cubicBezTo>
                  <a:cubicBezTo>
                    <a:pt x="333" y="69"/>
                    <a:pt x="370" y="104"/>
                    <a:pt x="390" y="147"/>
                  </a:cubicBezTo>
                  <a:cubicBezTo>
                    <a:pt x="384" y="151"/>
                    <a:pt x="369" y="157"/>
                    <a:pt x="331" y="164"/>
                  </a:cubicBezTo>
                  <a:moveTo>
                    <a:pt x="211" y="171"/>
                  </a:moveTo>
                  <a:cubicBezTo>
                    <a:pt x="187" y="171"/>
                    <a:pt x="164" y="169"/>
                    <a:pt x="141" y="167"/>
                  </a:cubicBezTo>
                  <a:cubicBezTo>
                    <a:pt x="152" y="104"/>
                    <a:pt x="178" y="55"/>
                    <a:pt x="210" y="43"/>
                  </a:cubicBezTo>
                  <a:cubicBezTo>
                    <a:pt x="210" y="43"/>
                    <a:pt x="211" y="43"/>
                    <a:pt x="211" y="43"/>
                  </a:cubicBezTo>
                  <a:cubicBezTo>
                    <a:pt x="211" y="171"/>
                    <a:pt x="211" y="171"/>
                    <a:pt x="211" y="171"/>
                  </a:cubicBezTo>
                  <a:moveTo>
                    <a:pt x="237" y="171"/>
                  </a:moveTo>
                  <a:cubicBezTo>
                    <a:pt x="237" y="43"/>
                    <a:pt x="237" y="43"/>
                    <a:pt x="237" y="43"/>
                  </a:cubicBezTo>
                  <a:cubicBezTo>
                    <a:pt x="242" y="43"/>
                    <a:pt x="249" y="48"/>
                    <a:pt x="255" y="52"/>
                  </a:cubicBezTo>
                  <a:cubicBezTo>
                    <a:pt x="279" y="74"/>
                    <a:pt x="299" y="117"/>
                    <a:pt x="308" y="167"/>
                  </a:cubicBezTo>
                  <a:cubicBezTo>
                    <a:pt x="284" y="169"/>
                    <a:pt x="261" y="171"/>
                    <a:pt x="237" y="171"/>
                  </a:cubicBezTo>
                  <a:moveTo>
                    <a:pt x="225" y="0"/>
                  </a:moveTo>
                  <a:cubicBezTo>
                    <a:pt x="100" y="0"/>
                    <a:pt x="0" y="100"/>
                    <a:pt x="0" y="224"/>
                  </a:cubicBezTo>
                  <a:cubicBezTo>
                    <a:pt x="0" y="349"/>
                    <a:pt x="100" y="449"/>
                    <a:pt x="225" y="449"/>
                  </a:cubicBezTo>
                  <a:cubicBezTo>
                    <a:pt x="350" y="449"/>
                    <a:pt x="449" y="349"/>
                    <a:pt x="449" y="224"/>
                  </a:cubicBezTo>
                  <a:cubicBezTo>
                    <a:pt x="449" y="100"/>
                    <a:pt x="350" y="0"/>
                    <a:pt x="225" y="0"/>
                  </a:cubicBezTo>
                </a:path>
              </a:pathLst>
            </a:custGeom>
            <a:solidFill>
              <a:schemeClr val="tx1">
                <a:lumMod val="50000"/>
                <a:lumOff val="50000"/>
                <a:alpha val="40000"/>
              </a:schemeClr>
            </a:solidFill>
            <a:ln>
              <a:noFill/>
            </a:ln>
          </p:spPr>
          <p:txBody>
            <a:bodyPr vert="horz" wrap="square" lIns="68580" tIns="34290" rIns="68580" bIns="34290" numCol="1" anchor="t" anchorCtr="0" compatLnSpc="1"/>
            <a:lstStyle/>
            <a:p>
              <a:pPr>
                <a:defRPr/>
              </a:pPr>
              <a:endParaRPr lang="zh-CN" altLang="en-US">
                <a:solidFill>
                  <a:prstClr val="black"/>
                </a:solidFill>
                <a:latin typeface="Calibri" panose="020F0502020204030204"/>
                <a:ea typeface="宋体" panose="02010600030101010101" pitchFamily="2" charset="-122"/>
              </a:endParaRPr>
            </a:p>
          </p:txBody>
        </p:sp>
      </p:grpSp>
      <p:grpSp>
        <p:nvGrpSpPr>
          <p:cNvPr id="73" name="组合 72"/>
          <p:cNvGrpSpPr/>
          <p:nvPr/>
        </p:nvGrpSpPr>
        <p:grpSpPr>
          <a:xfrm>
            <a:off x="6204877" y="1442279"/>
            <a:ext cx="2094378" cy="1075151"/>
            <a:chOff x="6204877" y="1442279"/>
            <a:chExt cx="2094378" cy="1075151"/>
          </a:xfrm>
        </p:grpSpPr>
        <p:grpSp>
          <p:nvGrpSpPr>
            <p:cNvPr id="20" name="组合 19"/>
            <p:cNvGrpSpPr/>
            <p:nvPr/>
          </p:nvGrpSpPr>
          <p:grpSpPr>
            <a:xfrm>
              <a:off x="6204877" y="1442279"/>
              <a:ext cx="2094378" cy="1075151"/>
              <a:chOff x="5947699" y="819212"/>
              <a:chExt cx="2792499" cy="1433529"/>
            </a:xfrm>
          </p:grpSpPr>
          <p:grpSp>
            <p:nvGrpSpPr>
              <p:cNvPr id="21" name="组合 20"/>
              <p:cNvGrpSpPr/>
              <p:nvPr/>
            </p:nvGrpSpPr>
            <p:grpSpPr>
              <a:xfrm flipV="1">
                <a:off x="5947699" y="1317986"/>
                <a:ext cx="2684915" cy="333365"/>
                <a:chOff x="5272248" y="4626108"/>
                <a:chExt cx="2684915" cy="333365"/>
              </a:xfrm>
            </p:grpSpPr>
            <p:sp>
              <p:nvSpPr>
                <p:cNvPr id="24" name="椭圆 23"/>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mn-ea"/>
                    <a:sym typeface="Arial" panose="020B0604020202020204" pitchFamily="34" charset="0"/>
                  </a:endParaRPr>
                </a:p>
              </p:txBody>
            </p:sp>
            <p:sp>
              <p:nvSpPr>
                <p:cNvPr id="25" name="任意多边形 24"/>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mn-ea"/>
                    <a:sym typeface="Arial" panose="020B0604020202020204" pitchFamily="34" charset="0"/>
                  </a:endParaRPr>
                </a:p>
              </p:txBody>
            </p:sp>
          </p:grpSp>
          <p:sp>
            <p:nvSpPr>
              <p:cNvPr id="22" name="文本框 82"/>
              <p:cNvSpPr txBox="1"/>
              <p:nvPr/>
            </p:nvSpPr>
            <p:spPr>
              <a:xfrm>
                <a:off x="6852147" y="819212"/>
                <a:ext cx="1780467" cy="430885"/>
              </a:xfrm>
              <a:prstGeom prst="rect">
                <a:avLst/>
              </a:prstGeom>
              <a:noFill/>
            </p:spPr>
            <p:txBody>
              <a:bodyPr wrap="square" rtlCol="0">
                <a:spAutoFit/>
              </a:bodyPr>
              <a:lstStyle/>
              <a:p>
                <a:pPr>
                  <a:defRPr/>
                </a:pPr>
                <a:r>
                  <a:rPr lang="zh-CN" altLang="en-US" sz="1500" b="1" dirty="0">
                    <a:solidFill>
                      <a:srgbClr val="595959"/>
                    </a:solidFill>
                    <a:latin typeface="+mn-ea"/>
                  </a:rPr>
                  <a:t>在此添加标题</a:t>
                </a:r>
                <a:endParaRPr lang="zh-CN" altLang="en-US" sz="1500" b="1" dirty="0">
                  <a:solidFill>
                    <a:srgbClr val="595959"/>
                  </a:solidFill>
                  <a:latin typeface="+mn-ea"/>
                </a:endParaRPr>
              </a:p>
            </p:txBody>
          </p:sp>
          <p:sp>
            <p:nvSpPr>
              <p:cNvPr id="23" name="文本框 83"/>
              <p:cNvSpPr txBox="1"/>
              <p:nvPr/>
            </p:nvSpPr>
            <p:spPr>
              <a:xfrm>
                <a:off x="6398266" y="1331295"/>
                <a:ext cx="2341932" cy="921446"/>
              </a:xfrm>
              <a:prstGeom prst="rect">
                <a:avLst/>
              </a:prstGeom>
              <a:noFill/>
            </p:spPr>
            <p:txBody>
              <a:bodyPr wrap="square" rtlCol="0">
                <a:spAutoFit/>
              </a:bodyPr>
              <a:lstStyle/>
              <a:p>
                <a:pPr>
                  <a:lnSpc>
                    <a:spcPct val="150000"/>
                  </a:lnSpc>
                  <a:defRP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zh-CN" altLang="en-US" sz="900" spc="75" dirty="0">
                  <a:solidFill>
                    <a:schemeClr val="tx1">
                      <a:lumMod val="65000"/>
                      <a:lumOff val="35000"/>
                    </a:schemeClr>
                  </a:solidFill>
                  <a:latin typeface="+mn-ea"/>
                </a:endParaRPr>
              </a:p>
            </p:txBody>
          </p:sp>
        </p:grpSp>
        <p:grpSp>
          <p:nvGrpSpPr>
            <p:cNvPr id="50" name="Group 46"/>
            <p:cNvGrpSpPr>
              <a:grpSpLocks noChangeAspect="1"/>
            </p:cNvGrpSpPr>
            <p:nvPr/>
          </p:nvGrpSpPr>
          <p:grpSpPr bwMode="auto">
            <a:xfrm>
              <a:off x="6475053" y="1518993"/>
              <a:ext cx="385045" cy="238385"/>
              <a:chOff x="3098" y="1701"/>
              <a:chExt cx="1486" cy="920"/>
            </a:xfrm>
            <a:solidFill>
              <a:schemeClr val="tx1">
                <a:lumMod val="50000"/>
                <a:lumOff val="50000"/>
                <a:alpha val="40000"/>
              </a:schemeClr>
            </a:solidFill>
          </p:grpSpPr>
          <p:sp>
            <p:nvSpPr>
              <p:cNvPr id="51" name="Freeform 47"/>
              <p:cNvSpPr/>
              <p:nvPr/>
            </p:nvSpPr>
            <p:spPr bwMode="auto">
              <a:xfrm>
                <a:off x="3468" y="1701"/>
                <a:ext cx="746" cy="920"/>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宋体" panose="02010600030101010101" pitchFamily="2" charset="-122"/>
                </a:endParaRPr>
              </a:p>
            </p:txBody>
          </p:sp>
          <p:sp>
            <p:nvSpPr>
              <p:cNvPr id="52" name="Freeform 48"/>
              <p:cNvSpPr/>
              <p:nvPr/>
            </p:nvSpPr>
            <p:spPr bwMode="auto">
              <a:xfrm>
                <a:off x="3098" y="1871"/>
                <a:ext cx="475" cy="750"/>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宋体" panose="02010600030101010101" pitchFamily="2" charset="-122"/>
                </a:endParaRPr>
              </a:p>
            </p:txBody>
          </p:sp>
          <p:sp>
            <p:nvSpPr>
              <p:cNvPr id="53" name="Freeform 49"/>
              <p:cNvSpPr/>
              <p:nvPr/>
            </p:nvSpPr>
            <p:spPr bwMode="auto">
              <a:xfrm>
                <a:off x="4110" y="1871"/>
                <a:ext cx="474" cy="750"/>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宋体" panose="02010600030101010101" pitchFamily="2" charset="-122"/>
                </a:endParaRPr>
              </a:p>
            </p:txBody>
          </p:sp>
        </p:grpSp>
      </p:grpSp>
      <p:grpSp>
        <p:nvGrpSpPr>
          <p:cNvPr id="74" name="组合 73"/>
          <p:cNvGrpSpPr/>
          <p:nvPr/>
        </p:nvGrpSpPr>
        <p:grpSpPr>
          <a:xfrm>
            <a:off x="5057392" y="3407154"/>
            <a:ext cx="2094378" cy="1024995"/>
            <a:chOff x="5057392" y="3407154"/>
            <a:chExt cx="2094378" cy="1024995"/>
          </a:xfrm>
        </p:grpSpPr>
        <p:grpSp>
          <p:nvGrpSpPr>
            <p:cNvPr id="26" name="组合 25"/>
            <p:cNvGrpSpPr/>
            <p:nvPr/>
          </p:nvGrpSpPr>
          <p:grpSpPr>
            <a:xfrm flipV="1">
              <a:off x="5057392" y="3407154"/>
              <a:ext cx="2094378" cy="1024995"/>
              <a:chOff x="5947699" y="405349"/>
              <a:chExt cx="2792499" cy="1366655"/>
            </a:xfrm>
          </p:grpSpPr>
          <p:grpSp>
            <p:nvGrpSpPr>
              <p:cNvPr id="27" name="组合 26"/>
              <p:cNvGrpSpPr/>
              <p:nvPr/>
            </p:nvGrpSpPr>
            <p:grpSpPr>
              <a:xfrm flipV="1">
                <a:off x="5947699" y="1317986"/>
                <a:ext cx="2684915" cy="333365"/>
                <a:chOff x="5272248" y="4626108"/>
                <a:chExt cx="2684915" cy="333365"/>
              </a:xfrm>
            </p:grpSpPr>
            <p:sp>
              <p:nvSpPr>
                <p:cNvPr id="30" name="椭圆 29"/>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mn-ea"/>
                    <a:sym typeface="Arial" panose="020B0604020202020204" pitchFamily="34" charset="0"/>
                  </a:endParaRPr>
                </a:p>
              </p:txBody>
            </p:sp>
            <p:sp>
              <p:nvSpPr>
                <p:cNvPr id="31" name="任意多边形 30"/>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mn-ea"/>
                    <a:sym typeface="Arial" panose="020B0604020202020204" pitchFamily="34" charset="0"/>
                  </a:endParaRPr>
                </a:p>
              </p:txBody>
            </p:sp>
          </p:grpSp>
          <p:sp>
            <p:nvSpPr>
              <p:cNvPr id="28" name="文本框 88"/>
              <p:cNvSpPr txBox="1"/>
              <p:nvPr/>
            </p:nvSpPr>
            <p:spPr>
              <a:xfrm flipV="1">
                <a:off x="6852147" y="1341119"/>
                <a:ext cx="1780467" cy="430885"/>
              </a:xfrm>
              <a:prstGeom prst="rect">
                <a:avLst/>
              </a:prstGeom>
              <a:noFill/>
            </p:spPr>
            <p:txBody>
              <a:bodyPr wrap="square" rtlCol="0">
                <a:spAutoFit/>
              </a:bodyPr>
              <a:lstStyle/>
              <a:p>
                <a:pPr>
                  <a:defRPr/>
                </a:pPr>
                <a:r>
                  <a:rPr lang="zh-CN" altLang="en-US" sz="1500" b="1" dirty="0">
                    <a:solidFill>
                      <a:schemeClr val="accent4"/>
                    </a:solidFill>
                    <a:latin typeface="+mn-ea"/>
                  </a:rPr>
                  <a:t>在此添加标题</a:t>
                </a:r>
                <a:endParaRPr lang="zh-CN" altLang="en-US" sz="1500" b="1" dirty="0">
                  <a:solidFill>
                    <a:schemeClr val="accent4"/>
                  </a:solidFill>
                  <a:latin typeface="+mn-ea"/>
                </a:endParaRPr>
              </a:p>
            </p:txBody>
          </p:sp>
          <p:sp>
            <p:nvSpPr>
              <p:cNvPr id="29" name="文本框 89"/>
              <p:cNvSpPr txBox="1"/>
              <p:nvPr/>
            </p:nvSpPr>
            <p:spPr>
              <a:xfrm flipV="1">
                <a:off x="6398266" y="405349"/>
                <a:ext cx="2341932" cy="921446"/>
              </a:xfrm>
              <a:prstGeom prst="rect">
                <a:avLst/>
              </a:prstGeom>
              <a:noFill/>
            </p:spPr>
            <p:txBody>
              <a:bodyPr wrap="square" rtlCol="0">
                <a:spAutoFit/>
              </a:bodyPr>
              <a:lstStyle/>
              <a:p>
                <a:pPr>
                  <a:lnSpc>
                    <a:spcPct val="150000"/>
                  </a:lnSpc>
                  <a:defRP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zh-CN" altLang="en-US" sz="900" spc="75" dirty="0">
                  <a:solidFill>
                    <a:schemeClr val="tx1">
                      <a:lumMod val="65000"/>
                      <a:lumOff val="35000"/>
                    </a:schemeClr>
                  </a:solidFill>
                  <a:latin typeface="+mn-ea"/>
                </a:endParaRPr>
              </a:p>
            </p:txBody>
          </p:sp>
        </p:grpSp>
        <p:sp>
          <p:nvSpPr>
            <p:cNvPr id="54" name="Freeform 57"/>
            <p:cNvSpPr>
              <a:spLocks noEditPoints="1"/>
            </p:cNvSpPr>
            <p:nvPr/>
          </p:nvSpPr>
          <p:spPr bwMode="auto">
            <a:xfrm>
              <a:off x="5436854" y="3425800"/>
              <a:ext cx="268961" cy="269479"/>
            </a:xfrm>
            <a:custGeom>
              <a:avLst/>
              <a:gdLst>
                <a:gd name="T0" fmla="*/ 145 w 437"/>
                <a:gd name="T1" fmla="*/ 119 h 437"/>
                <a:gd name="T2" fmla="*/ 126 w 437"/>
                <a:gd name="T3" fmla="*/ 159 h 437"/>
                <a:gd name="T4" fmla="*/ 197 w 437"/>
                <a:gd name="T5" fmla="*/ 237 h 437"/>
                <a:gd name="T6" fmla="*/ 214 w 437"/>
                <a:gd name="T7" fmla="*/ 245 h 437"/>
                <a:gd name="T8" fmla="*/ 276 w 437"/>
                <a:gd name="T9" fmla="*/ 245 h 437"/>
                <a:gd name="T10" fmla="*/ 276 w 437"/>
                <a:gd name="T11" fmla="*/ 196 h 437"/>
                <a:gd name="T12" fmla="*/ 225 w 437"/>
                <a:gd name="T13" fmla="*/ 196 h 437"/>
                <a:gd name="T14" fmla="*/ 161 w 437"/>
                <a:gd name="T15" fmla="*/ 126 h 437"/>
                <a:gd name="T16" fmla="*/ 145 w 437"/>
                <a:gd name="T17" fmla="*/ 119 h 437"/>
                <a:gd name="T18" fmla="*/ 219 w 437"/>
                <a:gd name="T19" fmla="*/ 388 h 437"/>
                <a:gd name="T20" fmla="*/ 48 w 437"/>
                <a:gd name="T21" fmla="*/ 218 h 437"/>
                <a:gd name="T22" fmla="*/ 219 w 437"/>
                <a:gd name="T23" fmla="*/ 48 h 437"/>
                <a:gd name="T24" fmla="*/ 388 w 437"/>
                <a:gd name="T25" fmla="*/ 218 h 437"/>
                <a:gd name="T26" fmla="*/ 219 w 437"/>
                <a:gd name="T27" fmla="*/ 388 h 437"/>
                <a:gd name="T28" fmla="*/ 219 w 437"/>
                <a:gd name="T29" fmla="*/ 0 h 437"/>
                <a:gd name="T30" fmla="*/ 0 w 437"/>
                <a:gd name="T31" fmla="*/ 218 h 437"/>
                <a:gd name="T32" fmla="*/ 219 w 437"/>
                <a:gd name="T33" fmla="*/ 437 h 437"/>
                <a:gd name="T34" fmla="*/ 437 w 437"/>
                <a:gd name="T35" fmla="*/ 218 h 437"/>
                <a:gd name="T36" fmla="*/ 219 w 437"/>
                <a:gd name="T3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7" h="437">
                  <a:moveTo>
                    <a:pt x="145" y="119"/>
                  </a:moveTo>
                  <a:cubicBezTo>
                    <a:pt x="127" y="119"/>
                    <a:pt x="110" y="142"/>
                    <a:pt x="126" y="159"/>
                  </a:cubicBezTo>
                  <a:cubicBezTo>
                    <a:pt x="197" y="237"/>
                    <a:pt x="197" y="237"/>
                    <a:pt x="197" y="237"/>
                  </a:cubicBezTo>
                  <a:cubicBezTo>
                    <a:pt x="201" y="242"/>
                    <a:pt x="207" y="245"/>
                    <a:pt x="214" y="245"/>
                  </a:cubicBezTo>
                  <a:cubicBezTo>
                    <a:pt x="276" y="245"/>
                    <a:pt x="276" y="245"/>
                    <a:pt x="276" y="245"/>
                  </a:cubicBezTo>
                  <a:cubicBezTo>
                    <a:pt x="306" y="245"/>
                    <a:pt x="309" y="196"/>
                    <a:pt x="276" y="196"/>
                  </a:cubicBezTo>
                  <a:cubicBezTo>
                    <a:pt x="225" y="196"/>
                    <a:pt x="225" y="196"/>
                    <a:pt x="225" y="196"/>
                  </a:cubicBezTo>
                  <a:cubicBezTo>
                    <a:pt x="161" y="126"/>
                    <a:pt x="161" y="126"/>
                    <a:pt x="161" y="126"/>
                  </a:cubicBezTo>
                  <a:cubicBezTo>
                    <a:pt x="156" y="121"/>
                    <a:pt x="151" y="119"/>
                    <a:pt x="145" y="119"/>
                  </a:cubicBezTo>
                  <a:moveTo>
                    <a:pt x="219" y="388"/>
                  </a:moveTo>
                  <a:cubicBezTo>
                    <a:pt x="124" y="388"/>
                    <a:pt x="48" y="312"/>
                    <a:pt x="48" y="218"/>
                  </a:cubicBezTo>
                  <a:cubicBezTo>
                    <a:pt x="48" y="124"/>
                    <a:pt x="124" y="48"/>
                    <a:pt x="219" y="48"/>
                  </a:cubicBezTo>
                  <a:cubicBezTo>
                    <a:pt x="313" y="48"/>
                    <a:pt x="388" y="124"/>
                    <a:pt x="388" y="218"/>
                  </a:cubicBezTo>
                  <a:cubicBezTo>
                    <a:pt x="388" y="312"/>
                    <a:pt x="313" y="388"/>
                    <a:pt x="219" y="388"/>
                  </a:cubicBezTo>
                  <a:moveTo>
                    <a:pt x="219" y="0"/>
                  </a:moveTo>
                  <a:cubicBezTo>
                    <a:pt x="98" y="0"/>
                    <a:pt x="0" y="97"/>
                    <a:pt x="0" y="218"/>
                  </a:cubicBezTo>
                  <a:cubicBezTo>
                    <a:pt x="0" y="339"/>
                    <a:pt x="98" y="437"/>
                    <a:pt x="219" y="437"/>
                  </a:cubicBezTo>
                  <a:cubicBezTo>
                    <a:pt x="339" y="437"/>
                    <a:pt x="437" y="339"/>
                    <a:pt x="437" y="218"/>
                  </a:cubicBezTo>
                  <a:cubicBezTo>
                    <a:pt x="437" y="97"/>
                    <a:pt x="339" y="0"/>
                    <a:pt x="219" y="0"/>
                  </a:cubicBezTo>
                </a:path>
              </a:pathLst>
            </a:custGeom>
            <a:solidFill>
              <a:schemeClr val="tx1">
                <a:lumMod val="50000"/>
                <a:lumOff val="50000"/>
                <a:alpha val="40000"/>
              </a:schemeClr>
            </a:solidFill>
            <a:ln>
              <a:noFill/>
            </a:ln>
          </p:spPr>
          <p:txBody>
            <a:bodyPr vert="horz" wrap="square" lIns="68580" tIns="34290" rIns="68580" bIns="34290" numCol="1" anchor="t" anchorCtr="0" compatLnSpc="1"/>
            <a:lstStyle/>
            <a:p>
              <a:pPr>
                <a:defRPr/>
              </a:pPr>
              <a:endParaRPr lang="zh-CN" altLang="en-US" dirty="0">
                <a:solidFill>
                  <a:prstClr val="black"/>
                </a:solidFill>
                <a:latin typeface="Calibri" panose="020F0502020204030204"/>
                <a:ea typeface="宋体" panose="02010600030101010101" pitchFamily="2" charset="-122"/>
              </a:endParaRPr>
            </a:p>
          </p:txBody>
        </p:sp>
      </p:grpSp>
      <p:grpSp>
        <p:nvGrpSpPr>
          <p:cNvPr id="67" name="组合 66"/>
          <p:cNvGrpSpPr/>
          <p:nvPr/>
        </p:nvGrpSpPr>
        <p:grpSpPr>
          <a:xfrm>
            <a:off x="2266364" y="2412705"/>
            <a:ext cx="1242073" cy="1242074"/>
            <a:chOff x="2266364" y="2412705"/>
            <a:chExt cx="1242073" cy="1242074"/>
          </a:xfrm>
        </p:grpSpPr>
        <p:grpSp>
          <p:nvGrpSpPr>
            <p:cNvPr id="3" name="组合 2"/>
            <p:cNvGrpSpPr/>
            <p:nvPr/>
          </p:nvGrpSpPr>
          <p:grpSpPr>
            <a:xfrm>
              <a:off x="2266364" y="2412705"/>
              <a:ext cx="1242073" cy="1242074"/>
              <a:chOff x="4993868" y="2326868"/>
              <a:chExt cx="2204265" cy="2204265"/>
            </a:xfrm>
            <a:effectLst>
              <a:outerShdw blurRad="292100" dist="114300" dir="2700000" algn="tl" rotWithShape="0">
                <a:prstClr val="black">
                  <a:alpha val="25000"/>
                </a:prstClr>
              </a:outerShdw>
            </a:effectLst>
          </p:grpSpPr>
          <p:sp>
            <p:nvSpPr>
              <p:cNvPr id="4" name="任意多边形 3"/>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ea typeface="宋体" panose="02010600030101010101" pitchFamily="2" charset="-122"/>
                </a:endParaRPr>
              </a:p>
            </p:txBody>
          </p:sp>
          <p:sp>
            <p:nvSpPr>
              <p:cNvPr id="6" name="椭圆 5"/>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ea typeface="宋体" panose="02010600030101010101" pitchFamily="2" charset="-122"/>
                </a:endParaRPr>
              </a:p>
            </p:txBody>
          </p:sp>
          <p:sp>
            <p:nvSpPr>
              <p:cNvPr id="7" name="椭圆 6"/>
              <p:cNvSpPr/>
              <p:nvPr/>
            </p:nvSpPr>
            <p:spPr>
              <a:xfrm>
                <a:off x="5370108" y="2708871"/>
                <a:ext cx="1451783" cy="1451783"/>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ea typeface="宋体" panose="02010600030101010101" pitchFamily="2" charset="-122"/>
                </a:endParaRPr>
              </a:p>
            </p:txBody>
          </p:sp>
        </p:grpSp>
        <p:grpSp>
          <p:nvGrpSpPr>
            <p:cNvPr id="55" name="组合 54"/>
            <p:cNvGrpSpPr/>
            <p:nvPr/>
          </p:nvGrpSpPr>
          <p:grpSpPr>
            <a:xfrm>
              <a:off x="2501338" y="2761460"/>
              <a:ext cx="750088" cy="598500"/>
              <a:chOff x="4123036" y="1197871"/>
              <a:chExt cx="1000117" cy="798000"/>
            </a:xfrm>
          </p:grpSpPr>
          <p:sp>
            <p:nvSpPr>
              <p:cNvPr id="56" name="文本框 122"/>
              <p:cNvSpPr txBox="1"/>
              <p:nvPr/>
            </p:nvSpPr>
            <p:spPr>
              <a:xfrm>
                <a:off x="4123036" y="1197871"/>
                <a:ext cx="1000117" cy="738664"/>
              </a:xfrm>
              <a:prstGeom prst="rect">
                <a:avLst/>
              </a:prstGeom>
              <a:noFill/>
            </p:spPr>
            <p:txBody>
              <a:bodyPr wrap="square" rtlCol="0">
                <a:spAutoFit/>
              </a:bodyPr>
              <a:lstStyle/>
              <a:p>
                <a:pPr algn="ctr">
                  <a:defRPr/>
                </a:pPr>
                <a:r>
                  <a:rPr lang="en-US" altLang="zh-CN" sz="3000" dirty="0">
                    <a:solidFill>
                      <a:srgbClr val="0070C0"/>
                    </a:solidFill>
                    <a:latin typeface="Impact" panose="020B0806030902050204" pitchFamily="34" charset="0"/>
                    <a:ea typeface="宋体" panose="02010600030101010101" pitchFamily="2" charset="-122"/>
                  </a:rPr>
                  <a:t>01</a:t>
                </a:r>
                <a:endParaRPr lang="zh-CN" altLang="en-US" sz="3000" dirty="0">
                  <a:solidFill>
                    <a:srgbClr val="0070C0"/>
                  </a:solidFill>
                  <a:latin typeface="Impact" panose="020B0806030902050204" pitchFamily="34" charset="0"/>
                  <a:ea typeface="宋体" panose="02010600030101010101" pitchFamily="2" charset="-122"/>
                </a:endParaRPr>
              </a:p>
            </p:txBody>
          </p:sp>
          <p:sp>
            <p:nvSpPr>
              <p:cNvPr id="57" name="文本框 123"/>
              <p:cNvSpPr txBox="1"/>
              <p:nvPr/>
            </p:nvSpPr>
            <p:spPr>
              <a:xfrm>
                <a:off x="4266701" y="1688095"/>
                <a:ext cx="740410" cy="307776"/>
              </a:xfrm>
              <a:prstGeom prst="rect">
                <a:avLst/>
              </a:prstGeom>
              <a:noFill/>
            </p:spPr>
            <p:txBody>
              <a:bodyPr wrap="square" rtlCol="0">
                <a:spAutoFit/>
              </a:bodyPr>
              <a:lstStyle/>
              <a:p>
                <a:pPr algn="ctr">
                  <a:defRPr/>
                </a:pPr>
                <a:endParaRPr lang="zh-CN" altLang="en-US" sz="900" dirty="0">
                  <a:solidFill>
                    <a:prstClr val="black">
                      <a:lumMod val="50000"/>
                      <a:lumOff val="50000"/>
                    </a:prstClr>
                  </a:solidFill>
                  <a:latin typeface="LiHei Pro" panose="020B0500000000000000" pitchFamily="34" charset="-122"/>
                  <a:ea typeface="LiHei Pro" panose="020B0500000000000000" pitchFamily="34" charset="-122"/>
                </a:endParaRPr>
              </a:p>
            </p:txBody>
          </p:sp>
        </p:grpSp>
      </p:grpSp>
      <p:grpSp>
        <p:nvGrpSpPr>
          <p:cNvPr id="2" name="组合 1"/>
          <p:cNvGrpSpPr/>
          <p:nvPr/>
        </p:nvGrpSpPr>
        <p:grpSpPr>
          <a:xfrm>
            <a:off x="3197576" y="1703890"/>
            <a:ext cx="1242073" cy="1242074"/>
            <a:chOff x="3197576" y="1703890"/>
            <a:chExt cx="1242073" cy="1242074"/>
          </a:xfrm>
        </p:grpSpPr>
        <p:grpSp>
          <p:nvGrpSpPr>
            <p:cNvPr id="8" name="组合 7"/>
            <p:cNvGrpSpPr/>
            <p:nvPr/>
          </p:nvGrpSpPr>
          <p:grpSpPr>
            <a:xfrm>
              <a:off x="3197576" y="1703890"/>
              <a:ext cx="1242073" cy="1242074"/>
              <a:chOff x="4993868" y="2326868"/>
              <a:chExt cx="2204265" cy="2204265"/>
            </a:xfrm>
            <a:effectLst>
              <a:outerShdw blurRad="292100" dist="114300" dir="2700000" algn="tl" rotWithShape="0">
                <a:prstClr val="black">
                  <a:alpha val="25000"/>
                </a:prstClr>
              </a:outerShdw>
            </a:effectLst>
          </p:grpSpPr>
          <p:sp>
            <p:nvSpPr>
              <p:cNvPr id="9" name="任意多边形 8"/>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ea typeface="宋体" panose="02010600030101010101" pitchFamily="2" charset="-122"/>
                </a:endParaRPr>
              </a:p>
            </p:txBody>
          </p:sp>
          <p:sp>
            <p:nvSpPr>
              <p:cNvPr id="10" name="椭圆 9"/>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ea typeface="宋体" panose="02010600030101010101" pitchFamily="2" charset="-122"/>
                </a:endParaRPr>
              </a:p>
            </p:txBody>
          </p:sp>
          <p:sp>
            <p:nvSpPr>
              <p:cNvPr id="11" name="椭圆 10"/>
              <p:cNvSpPr/>
              <p:nvPr/>
            </p:nvSpPr>
            <p:spPr>
              <a:xfrm>
                <a:off x="5370108" y="2708871"/>
                <a:ext cx="1451783" cy="1451783"/>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ea typeface="宋体" panose="02010600030101010101" pitchFamily="2" charset="-122"/>
                </a:endParaRPr>
              </a:p>
            </p:txBody>
          </p:sp>
        </p:grpSp>
        <p:grpSp>
          <p:nvGrpSpPr>
            <p:cNvPr id="58" name="组合 57"/>
            <p:cNvGrpSpPr/>
            <p:nvPr/>
          </p:nvGrpSpPr>
          <p:grpSpPr>
            <a:xfrm>
              <a:off x="3438874" y="2064094"/>
              <a:ext cx="750088" cy="598500"/>
              <a:chOff x="4123036" y="1197871"/>
              <a:chExt cx="1000117" cy="798000"/>
            </a:xfrm>
          </p:grpSpPr>
          <p:sp>
            <p:nvSpPr>
              <p:cNvPr id="59" name="文本框 125"/>
              <p:cNvSpPr txBox="1"/>
              <p:nvPr/>
            </p:nvSpPr>
            <p:spPr>
              <a:xfrm>
                <a:off x="4123036" y="1197871"/>
                <a:ext cx="1000117" cy="738664"/>
              </a:xfrm>
              <a:prstGeom prst="rect">
                <a:avLst/>
              </a:prstGeom>
              <a:noFill/>
            </p:spPr>
            <p:txBody>
              <a:bodyPr wrap="square" rtlCol="0">
                <a:spAutoFit/>
              </a:bodyPr>
              <a:lstStyle/>
              <a:p>
                <a:pPr algn="ctr">
                  <a:defRPr/>
                </a:pPr>
                <a:r>
                  <a:rPr lang="en-US" altLang="zh-CN" sz="3000" dirty="0">
                    <a:solidFill>
                      <a:schemeClr val="accent1"/>
                    </a:solidFill>
                    <a:latin typeface="Impact" panose="020B0806030902050204" pitchFamily="34" charset="0"/>
                    <a:ea typeface="宋体" panose="02010600030101010101" pitchFamily="2" charset="-122"/>
                  </a:rPr>
                  <a:t>02</a:t>
                </a:r>
                <a:endParaRPr lang="zh-CN" altLang="en-US" sz="3000" dirty="0">
                  <a:solidFill>
                    <a:schemeClr val="accent1"/>
                  </a:solidFill>
                  <a:latin typeface="Impact" panose="020B0806030902050204" pitchFamily="34" charset="0"/>
                  <a:ea typeface="宋体" panose="02010600030101010101" pitchFamily="2" charset="-122"/>
                </a:endParaRPr>
              </a:p>
            </p:txBody>
          </p:sp>
          <p:sp>
            <p:nvSpPr>
              <p:cNvPr id="60" name="文本框 126"/>
              <p:cNvSpPr txBox="1"/>
              <p:nvPr/>
            </p:nvSpPr>
            <p:spPr>
              <a:xfrm>
                <a:off x="4266701" y="1688095"/>
                <a:ext cx="740410" cy="307776"/>
              </a:xfrm>
              <a:prstGeom prst="rect">
                <a:avLst/>
              </a:prstGeom>
              <a:noFill/>
            </p:spPr>
            <p:txBody>
              <a:bodyPr wrap="square" rtlCol="0">
                <a:spAutoFit/>
              </a:bodyPr>
              <a:lstStyle/>
              <a:p>
                <a:pPr algn="ctr">
                  <a:defRPr/>
                </a:pPr>
                <a:endParaRPr lang="zh-CN" altLang="en-US" sz="900" dirty="0">
                  <a:solidFill>
                    <a:prstClr val="black">
                      <a:lumMod val="50000"/>
                      <a:lumOff val="50000"/>
                    </a:prstClr>
                  </a:solidFill>
                  <a:latin typeface="LiHei Pro" panose="020B0500000000000000" pitchFamily="34" charset="-122"/>
                  <a:ea typeface="LiHei Pro" panose="020B0500000000000000" pitchFamily="34" charset="-122"/>
                </a:endParaRPr>
              </a:p>
            </p:txBody>
          </p:sp>
        </p:grpSp>
      </p:grpSp>
      <p:grpSp>
        <p:nvGrpSpPr>
          <p:cNvPr id="69" name="组合 68"/>
          <p:cNvGrpSpPr/>
          <p:nvPr/>
        </p:nvGrpSpPr>
        <p:grpSpPr>
          <a:xfrm>
            <a:off x="5121182" y="1703890"/>
            <a:ext cx="1242073" cy="1242074"/>
            <a:chOff x="5121182" y="1703890"/>
            <a:chExt cx="1242073" cy="1242074"/>
          </a:xfrm>
        </p:grpSpPr>
        <p:grpSp>
          <p:nvGrpSpPr>
            <p:cNvPr id="16" name="组合 15"/>
            <p:cNvGrpSpPr/>
            <p:nvPr/>
          </p:nvGrpSpPr>
          <p:grpSpPr>
            <a:xfrm>
              <a:off x="5121182" y="1703890"/>
              <a:ext cx="1242073" cy="1242074"/>
              <a:chOff x="4993868" y="2326868"/>
              <a:chExt cx="2204265" cy="2204265"/>
            </a:xfrm>
            <a:effectLst>
              <a:outerShdw blurRad="292100" dist="114300" dir="2700000" algn="tl" rotWithShape="0">
                <a:prstClr val="black">
                  <a:alpha val="25000"/>
                </a:prstClr>
              </a:outerShdw>
            </a:effectLst>
          </p:grpSpPr>
          <p:sp>
            <p:nvSpPr>
              <p:cNvPr id="17" name="任意多边形 16"/>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ea typeface="宋体" panose="02010600030101010101" pitchFamily="2" charset="-122"/>
                </a:endParaRPr>
              </a:p>
            </p:txBody>
          </p:sp>
          <p:sp>
            <p:nvSpPr>
              <p:cNvPr id="18" name="椭圆 17"/>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ea typeface="宋体" panose="02010600030101010101" pitchFamily="2" charset="-122"/>
                </a:endParaRPr>
              </a:p>
            </p:txBody>
          </p:sp>
          <p:sp>
            <p:nvSpPr>
              <p:cNvPr id="19" name="椭圆 18"/>
              <p:cNvSpPr/>
              <p:nvPr/>
            </p:nvSpPr>
            <p:spPr>
              <a:xfrm>
                <a:off x="5370108" y="2708871"/>
                <a:ext cx="1451783" cy="1451783"/>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ea typeface="宋体" panose="02010600030101010101" pitchFamily="2" charset="-122"/>
                </a:endParaRPr>
              </a:p>
            </p:txBody>
          </p:sp>
        </p:grpSp>
        <p:grpSp>
          <p:nvGrpSpPr>
            <p:cNvPr id="61" name="组合 60"/>
            <p:cNvGrpSpPr/>
            <p:nvPr/>
          </p:nvGrpSpPr>
          <p:grpSpPr>
            <a:xfrm>
              <a:off x="5368281" y="2064094"/>
              <a:ext cx="750088" cy="598500"/>
              <a:chOff x="4123036" y="1197871"/>
              <a:chExt cx="1000117" cy="798000"/>
            </a:xfrm>
          </p:grpSpPr>
          <p:sp>
            <p:nvSpPr>
              <p:cNvPr id="62" name="文本框 128"/>
              <p:cNvSpPr txBox="1"/>
              <p:nvPr/>
            </p:nvSpPr>
            <p:spPr>
              <a:xfrm>
                <a:off x="4123036" y="1197871"/>
                <a:ext cx="1000117" cy="738664"/>
              </a:xfrm>
              <a:prstGeom prst="rect">
                <a:avLst/>
              </a:prstGeom>
              <a:noFill/>
            </p:spPr>
            <p:txBody>
              <a:bodyPr wrap="square" rtlCol="0">
                <a:spAutoFit/>
              </a:bodyPr>
              <a:lstStyle/>
              <a:p>
                <a:pPr algn="ctr">
                  <a:defRPr/>
                </a:pPr>
                <a:r>
                  <a:rPr lang="en-US" altLang="zh-CN" sz="3000" dirty="0">
                    <a:solidFill>
                      <a:srgbClr val="595959"/>
                    </a:solidFill>
                    <a:latin typeface="Impact" panose="020B0806030902050204" pitchFamily="34" charset="0"/>
                    <a:ea typeface="宋体" panose="02010600030101010101" pitchFamily="2" charset="-122"/>
                  </a:rPr>
                  <a:t>04</a:t>
                </a:r>
                <a:endParaRPr lang="zh-CN" altLang="en-US" sz="3000" dirty="0">
                  <a:solidFill>
                    <a:srgbClr val="595959"/>
                  </a:solidFill>
                  <a:latin typeface="Impact" panose="020B0806030902050204" pitchFamily="34" charset="0"/>
                  <a:ea typeface="宋体" panose="02010600030101010101" pitchFamily="2" charset="-122"/>
                </a:endParaRPr>
              </a:p>
            </p:txBody>
          </p:sp>
          <p:sp>
            <p:nvSpPr>
              <p:cNvPr id="63" name="文本框 129"/>
              <p:cNvSpPr txBox="1"/>
              <p:nvPr/>
            </p:nvSpPr>
            <p:spPr>
              <a:xfrm>
                <a:off x="4266701" y="1688095"/>
                <a:ext cx="740410" cy="307776"/>
              </a:xfrm>
              <a:prstGeom prst="rect">
                <a:avLst/>
              </a:prstGeom>
              <a:noFill/>
            </p:spPr>
            <p:txBody>
              <a:bodyPr wrap="square" rtlCol="0">
                <a:spAutoFit/>
              </a:bodyPr>
              <a:lstStyle/>
              <a:p>
                <a:pPr algn="ctr">
                  <a:defRPr/>
                </a:pPr>
                <a:endParaRPr lang="zh-CN" altLang="en-US" sz="900" dirty="0">
                  <a:solidFill>
                    <a:prstClr val="black">
                      <a:lumMod val="50000"/>
                      <a:lumOff val="50000"/>
                    </a:prstClr>
                  </a:solidFill>
                  <a:latin typeface="LiHei Pro" panose="020B0500000000000000" pitchFamily="34" charset="-122"/>
                  <a:ea typeface="LiHei Pro" panose="020B0500000000000000" pitchFamily="34" charset="-122"/>
                </a:endParaRPr>
              </a:p>
            </p:txBody>
          </p:sp>
        </p:grpSp>
      </p:grpSp>
      <p:grpSp>
        <p:nvGrpSpPr>
          <p:cNvPr id="68" name="组合 67"/>
          <p:cNvGrpSpPr/>
          <p:nvPr/>
        </p:nvGrpSpPr>
        <p:grpSpPr>
          <a:xfrm>
            <a:off x="4172438" y="2412705"/>
            <a:ext cx="1242073" cy="1242074"/>
            <a:chOff x="4172438" y="2412705"/>
            <a:chExt cx="1242073" cy="1242074"/>
          </a:xfrm>
        </p:grpSpPr>
        <p:grpSp>
          <p:nvGrpSpPr>
            <p:cNvPr id="12" name="组合 11"/>
            <p:cNvGrpSpPr/>
            <p:nvPr/>
          </p:nvGrpSpPr>
          <p:grpSpPr>
            <a:xfrm>
              <a:off x="4172438" y="2412705"/>
              <a:ext cx="1242073" cy="1242074"/>
              <a:chOff x="4993868" y="2326868"/>
              <a:chExt cx="2204265" cy="2204265"/>
            </a:xfrm>
            <a:effectLst>
              <a:outerShdw blurRad="292100" dist="114300" dir="2700000" algn="tl" rotWithShape="0">
                <a:prstClr val="black">
                  <a:alpha val="25000"/>
                </a:prstClr>
              </a:outerShdw>
            </a:effectLst>
          </p:grpSpPr>
          <p:sp>
            <p:nvSpPr>
              <p:cNvPr id="13" name="任意多边形 12"/>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ea typeface="宋体" panose="02010600030101010101" pitchFamily="2" charset="-122"/>
                </a:endParaRPr>
              </a:p>
            </p:txBody>
          </p:sp>
          <p:sp>
            <p:nvSpPr>
              <p:cNvPr id="14" name="椭圆 13"/>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ea typeface="宋体" panose="02010600030101010101" pitchFamily="2" charset="-122"/>
                </a:endParaRPr>
              </a:p>
            </p:txBody>
          </p:sp>
          <p:sp>
            <p:nvSpPr>
              <p:cNvPr id="15" name="椭圆 14"/>
              <p:cNvSpPr/>
              <p:nvPr/>
            </p:nvSpPr>
            <p:spPr>
              <a:xfrm>
                <a:off x="5370108" y="2708871"/>
                <a:ext cx="1451783" cy="1451783"/>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ea typeface="宋体" panose="02010600030101010101" pitchFamily="2" charset="-122"/>
                </a:endParaRPr>
              </a:p>
            </p:txBody>
          </p:sp>
        </p:grpSp>
        <p:grpSp>
          <p:nvGrpSpPr>
            <p:cNvPr id="64" name="组合 63"/>
            <p:cNvGrpSpPr/>
            <p:nvPr/>
          </p:nvGrpSpPr>
          <p:grpSpPr>
            <a:xfrm>
              <a:off x="4411705" y="2761460"/>
              <a:ext cx="750088" cy="598500"/>
              <a:chOff x="4123036" y="1197871"/>
              <a:chExt cx="1000117" cy="798000"/>
            </a:xfrm>
          </p:grpSpPr>
          <p:sp>
            <p:nvSpPr>
              <p:cNvPr id="65" name="文本框 131"/>
              <p:cNvSpPr txBox="1"/>
              <p:nvPr/>
            </p:nvSpPr>
            <p:spPr>
              <a:xfrm>
                <a:off x="4123036" y="1197871"/>
                <a:ext cx="1000117" cy="738664"/>
              </a:xfrm>
              <a:prstGeom prst="rect">
                <a:avLst/>
              </a:prstGeom>
              <a:noFill/>
            </p:spPr>
            <p:txBody>
              <a:bodyPr wrap="square" rtlCol="0">
                <a:spAutoFit/>
              </a:bodyPr>
              <a:lstStyle/>
              <a:p>
                <a:pPr algn="ctr">
                  <a:defRPr/>
                </a:pPr>
                <a:r>
                  <a:rPr lang="en-US" altLang="zh-CN" sz="3000" dirty="0">
                    <a:solidFill>
                      <a:schemeClr val="accent4"/>
                    </a:solidFill>
                    <a:latin typeface="Impact" panose="020B0806030902050204" pitchFamily="34" charset="0"/>
                    <a:ea typeface="宋体" panose="02010600030101010101" pitchFamily="2" charset="-122"/>
                  </a:rPr>
                  <a:t>03</a:t>
                </a:r>
                <a:endParaRPr lang="zh-CN" altLang="en-US" sz="3000" dirty="0">
                  <a:solidFill>
                    <a:schemeClr val="accent4"/>
                  </a:solidFill>
                  <a:latin typeface="Impact" panose="020B0806030902050204" pitchFamily="34" charset="0"/>
                  <a:ea typeface="宋体" panose="02010600030101010101" pitchFamily="2" charset="-122"/>
                </a:endParaRPr>
              </a:p>
            </p:txBody>
          </p:sp>
          <p:sp>
            <p:nvSpPr>
              <p:cNvPr id="66" name="文本框 132"/>
              <p:cNvSpPr txBox="1"/>
              <p:nvPr/>
            </p:nvSpPr>
            <p:spPr>
              <a:xfrm>
                <a:off x="4266701" y="1688095"/>
                <a:ext cx="740410" cy="307776"/>
              </a:xfrm>
              <a:prstGeom prst="rect">
                <a:avLst/>
              </a:prstGeom>
              <a:noFill/>
            </p:spPr>
            <p:txBody>
              <a:bodyPr wrap="square" rtlCol="0">
                <a:spAutoFit/>
              </a:bodyPr>
              <a:lstStyle/>
              <a:p>
                <a:pPr algn="ctr">
                  <a:defRPr/>
                </a:pPr>
                <a:endParaRPr lang="zh-CN" altLang="en-US" sz="900" dirty="0">
                  <a:solidFill>
                    <a:prstClr val="black">
                      <a:lumMod val="50000"/>
                      <a:lumOff val="50000"/>
                    </a:prstClr>
                  </a:solidFill>
                  <a:latin typeface="LiHei Pro" panose="020B0500000000000000" pitchFamily="34" charset="-122"/>
                  <a:ea typeface="LiHei Pro" panose="020B0500000000000000"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anim calcmode="lin" valueType="num">
                                      <p:cBhvr>
                                        <p:cTn id="9" dur="500" fill="hold"/>
                                        <p:tgtEl>
                                          <p:spTgt spid="67"/>
                                        </p:tgtEl>
                                        <p:attrNameLst>
                                          <p:attrName>style.rotation</p:attrName>
                                        </p:attrNameLst>
                                      </p:cBhvr>
                                      <p:tavLst>
                                        <p:tav tm="0">
                                          <p:val>
                                            <p:fltVal val="360"/>
                                          </p:val>
                                        </p:tav>
                                        <p:tav tm="100000">
                                          <p:val>
                                            <p:fltVal val="0"/>
                                          </p:val>
                                        </p:tav>
                                      </p:tavLst>
                                    </p:anim>
                                    <p:animEffect transition="in" filter="fade">
                                      <p:cBhvr>
                                        <p:cTn id="10" dur="500"/>
                                        <p:tgtEl>
                                          <p:spTgt spid="67"/>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randombar(horizontal)">
                                      <p:cBhvr>
                                        <p:cTn id="14" dur="500"/>
                                        <p:tgtEl>
                                          <p:spTgt spid="70"/>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 calcmode="lin" valueType="num">
                                      <p:cBhvr>
                                        <p:cTn id="20" dur="500" fill="hold"/>
                                        <p:tgtEl>
                                          <p:spTgt spid="2"/>
                                        </p:tgtEl>
                                        <p:attrNameLst>
                                          <p:attrName>style.rotation</p:attrName>
                                        </p:attrNameLst>
                                      </p:cBhvr>
                                      <p:tavLst>
                                        <p:tav tm="0">
                                          <p:val>
                                            <p:fltVal val="360"/>
                                          </p:val>
                                        </p:tav>
                                        <p:tav tm="100000">
                                          <p:val>
                                            <p:fltVal val="0"/>
                                          </p:val>
                                        </p:tav>
                                      </p:tavLst>
                                    </p:anim>
                                    <p:animEffect transition="in" filter="fade">
                                      <p:cBhvr>
                                        <p:cTn id="21" dur="500"/>
                                        <p:tgtEl>
                                          <p:spTgt spid="2"/>
                                        </p:tgtEl>
                                      </p:cBhvr>
                                    </p:animEffect>
                                  </p:childTnLst>
                                </p:cTn>
                              </p:par>
                            </p:childTnLst>
                          </p:cTn>
                        </p:par>
                        <p:par>
                          <p:cTn id="22" fill="hold">
                            <p:stCondLst>
                              <p:cond delay="1500"/>
                            </p:stCondLst>
                            <p:childTnLst>
                              <p:par>
                                <p:cTn id="23" presetID="14" presetClass="entr" presetSubtype="10" fill="hold" nodeType="after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randombar(horizontal)">
                                      <p:cBhvr>
                                        <p:cTn id="25" dur="500"/>
                                        <p:tgtEl>
                                          <p:spTgt spid="71"/>
                                        </p:tgtEl>
                                      </p:cBhvr>
                                    </p:animEffect>
                                  </p:childTnLst>
                                </p:cTn>
                              </p:par>
                            </p:childTnLst>
                          </p:cTn>
                        </p:par>
                        <p:par>
                          <p:cTn id="26" fill="hold">
                            <p:stCondLst>
                              <p:cond delay="2000"/>
                            </p:stCondLst>
                            <p:childTnLst>
                              <p:par>
                                <p:cTn id="27" presetID="49" presetClass="entr" presetSubtype="0" decel="100000" fill="hold" nodeType="afterEffect">
                                  <p:stCondLst>
                                    <p:cond delay="0"/>
                                  </p:stCondLst>
                                  <p:childTnLst>
                                    <p:set>
                                      <p:cBhvr>
                                        <p:cTn id="28" dur="1" fill="hold">
                                          <p:stCondLst>
                                            <p:cond delay="0"/>
                                          </p:stCondLst>
                                        </p:cTn>
                                        <p:tgtEl>
                                          <p:spTgt spid="68"/>
                                        </p:tgtEl>
                                        <p:attrNameLst>
                                          <p:attrName>style.visibility</p:attrName>
                                        </p:attrNameLst>
                                      </p:cBhvr>
                                      <p:to>
                                        <p:strVal val="visible"/>
                                      </p:to>
                                    </p:set>
                                    <p:anim calcmode="lin" valueType="num">
                                      <p:cBhvr>
                                        <p:cTn id="29" dur="500" fill="hold"/>
                                        <p:tgtEl>
                                          <p:spTgt spid="68"/>
                                        </p:tgtEl>
                                        <p:attrNameLst>
                                          <p:attrName>ppt_w</p:attrName>
                                        </p:attrNameLst>
                                      </p:cBhvr>
                                      <p:tavLst>
                                        <p:tav tm="0">
                                          <p:val>
                                            <p:fltVal val="0"/>
                                          </p:val>
                                        </p:tav>
                                        <p:tav tm="100000">
                                          <p:val>
                                            <p:strVal val="#ppt_w"/>
                                          </p:val>
                                        </p:tav>
                                      </p:tavLst>
                                    </p:anim>
                                    <p:anim calcmode="lin" valueType="num">
                                      <p:cBhvr>
                                        <p:cTn id="30" dur="500" fill="hold"/>
                                        <p:tgtEl>
                                          <p:spTgt spid="68"/>
                                        </p:tgtEl>
                                        <p:attrNameLst>
                                          <p:attrName>ppt_h</p:attrName>
                                        </p:attrNameLst>
                                      </p:cBhvr>
                                      <p:tavLst>
                                        <p:tav tm="0">
                                          <p:val>
                                            <p:fltVal val="0"/>
                                          </p:val>
                                        </p:tav>
                                        <p:tav tm="100000">
                                          <p:val>
                                            <p:strVal val="#ppt_h"/>
                                          </p:val>
                                        </p:tav>
                                      </p:tavLst>
                                    </p:anim>
                                    <p:anim calcmode="lin" valueType="num">
                                      <p:cBhvr>
                                        <p:cTn id="31" dur="500" fill="hold"/>
                                        <p:tgtEl>
                                          <p:spTgt spid="68"/>
                                        </p:tgtEl>
                                        <p:attrNameLst>
                                          <p:attrName>style.rotation</p:attrName>
                                        </p:attrNameLst>
                                      </p:cBhvr>
                                      <p:tavLst>
                                        <p:tav tm="0">
                                          <p:val>
                                            <p:fltVal val="360"/>
                                          </p:val>
                                        </p:tav>
                                        <p:tav tm="100000">
                                          <p:val>
                                            <p:fltVal val="0"/>
                                          </p:val>
                                        </p:tav>
                                      </p:tavLst>
                                    </p:anim>
                                    <p:animEffect transition="in" filter="fade">
                                      <p:cBhvr>
                                        <p:cTn id="32" dur="500"/>
                                        <p:tgtEl>
                                          <p:spTgt spid="68"/>
                                        </p:tgtEl>
                                      </p:cBhvr>
                                    </p:animEffect>
                                  </p:childTnLst>
                                </p:cTn>
                              </p:par>
                            </p:childTnLst>
                          </p:cTn>
                        </p:par>
                        <p:par>
                          <p:cTn id="33" fill="hold">
                            <p:stCondLst>
                              <p:cond delay="2500"/>
                            </p:stCondLst>
                            <p:childTnLst>
                              <p:par>
                                <p:cTn id="34" presetID="14" presetClass="entr" presetSubtype="10" fill="hold" nodeType="afterEffect">
                                  <p:stCondLst>
                                    <p:cond delay="0"/>
                                  </p:stCondLst>
                                  <p:childTnLst>
                                    <p:set>
                                      <p:cBhvr>
                                        <p:cTn id="35" dur="1" fill="hold">
                                          <p:stCondLst>
                                            <p:cond delay="0"/>
                                          </p:stCondLst>
                                        </p:cTn>
                                        <p:tgtEl>
                                          <p:spTgt spid="74"/>
                                        </p:tgtEl>
                                        <p:attrNameLst>
                                          <p:attrName>style.visibility</p:attrName>
                                        </p:attrNameLst>
                                      </p:cBhvr>
                                      <p:to>
                                        <p:strVal val="visible"/>
                                      </p:to>
                                    </p:set>
                                    <p:animEffect transition="in" filter="randombar(horizontal)">
                                      <p:cBhvr>
                                        <p:cTn id="36" dur="500"/>
                                        <p:tgtEl>
                                          <p:spTgt spid="74"/>
                                        </p:tgtEl>
                                      </p:cBhvr>
                                    </p:animEffect>
                                  </p:childTnLst>
                                </p:cTn>
                              </p:par>
                            </p:childTnLst>
                          </p:cTn>
                        </p:par>
                        <p:par>
                          <p:cTn id="37" fill="hold">
                            <p:stCondLst>
                              <p:cond delay="3000"/>
                            </p:stCondLst>
                            <p:childTnLst>
                              <p:par>
                                <p:cTn id="38" presetID="49" presetClass="entr" presetSubtype="0" decel="100000" fill="hold" nodeType="afterEffect">
                                  <p:stCondLst>
                                    <p:cond delay="0"/>
                                  </p:stCondLst>
                                  <p:childTnLst>
                                    <p:set>
                                      <p:cBhvr>
                                        <p:cTn id="39" dur="1" fill="hold">
                                          <p:stCondLst>
                                            <p:cond delay="0"/>
                                          </p:stCondLst>
                                        </p:cTn>
                                        <p:tgtEl>
                                          <p:spTgt spid="69"/>
                                        </p:tgtEl>
                                        <p:attrNameLst>
                                          <p:attrName>style.visibility</p:attrName>
                                        </p:attrNameLst>
                                      </p:cBhvr>
                                      <p:to>
                                        <p:strVal val="visible"/>
                                      </p:to>
                                    </p:set>
                                    <p:anim calcmode="lin" valueType="num">
                                      <p:cBhvr>
                                        <p:cTn id="40" dur="500" fill="hold"/>
                                        <p:tgtEl>
                                          <p:spTgt spid="69"/>
                                        </p:tgtEl>
                                        <p:attrNameLst>
                                          <p:attrName>ppt_w</p:attrName>
                                        </p:attrNameLst>
                                      </p:cBhvr>
                                      <p:tavLst>
                                        <p:tav tm="0">
                                          <p:val>
                                            <p:fltVal val="0"/>
                                          </p:val>
                                        </p:tav>
                                        <p:tav tm="100000">
                                          <p:val>
                                            <p:strVal val="#ppt_w"/>
                                          </p:val>
                                        </p:tav>
                                      </p:tavLst>
                                    </p:anim>
                                    <p:anim calcmode="lin" valueType="num">
                                      <p:cBhvr>
                                        <p:cTn id="41" dur="500" fill="hold"/>
                                        <p:tgtEl>
                                          <p:spTgt spid="69"/>
                                        </p:tgtEl>
                                        <p:attrNameLst>
                                          <p:attrName>ppt_h</p:attrName>
                                        </p:attrNameLst>
                                      </p:cBhvr>
                                      <p:tavLst>
                                        <p:tav tm="0">
                                          <p:val>
                                            <p:fltVal val="0"/>
                                          </p:val>
                                        </p:tav>
                                        <p:tav tm="100000">
                                          <p:val>
                                            <p:strVal val="#ppt_h"/>
                                          </p:val>
                                        </p:tav>
                                      </p:tavLst>
                                    </p:anim>
                                    <p:anim calcmode="lin" valueType="num">
                                      <p:cBhvr>
                                        <p:cTn id="42" dur="500" fill="hold"/>
                                        <p:tgtEl>
                                          <p:spTgt spid="69"/>
                                        </p:tgtEl>
                                        <p:attrNameLst>
                                          <p:attrName>style.rotation</p:attrName>
                                        </p:attrNameLst>
                                      </p:cBhvr>
                                      <p:tavLst>
                                        <p:tav tm="0">
                                          <p:val>
                                            <p:fltVal val="360"/>
                                          </p:val>
                                        </p:tav>
                                        <p:tav tm="100000">
                                          <p:val>
                                            <p:fltVal val="0"/>
                                          </p:val>
                                        </p:tav>
                                      </p:tavLst>
                                    </p:anim>
                                    <p:animEffect transition="in" filter="fade">
                                      <p:cBhvr>
                                        <p:cTn id="43" dur="500"/>
                                        <p:tgtEl>
                                          <p:spTgt spid="69"/>
                                        </p:tgtEl>
                                      </p:cBhvr>
                                    </p:animEffect>
                                  </p:childTnLst>
                                </p:cTn>
                              </p:par>
                            </p:childTnLst>
                          </p:cTn>
                        </p:par>
                        <p:par>
                          <p:cTn id="44" fill="hold">
                            <p:stCondLst>
                              <p:cond delay="3500"/>
                            </p:stCondLst>
                            <p:childTnLst>
                              <p:par>
                                <p:cTn id="45" presetID="14" presetClass="entr" presetSubtype="10" fill="hold"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randombar(horizontal)">
                                      <p:cBhvr>
                                        <p:cTn id="4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6" name="组合 175"/>
          <p:cNvGrpSpPr/>
          <p:nvPr/>
        </p:nvGrpSpPr>
        <p:grpSpPr>
          <a:xfrm>
            <a:off x="790940" y="1326148"/>
            <a:ext cx="2551321" cy="525222"/>
            <a:chOff x="828467" y="1326148"/>
            <a:chExt cx="2551321" cy="525222"/>
          </a:xfrm>
        </p:grpSpPr>
        <p:sp>
          <p:nvSpPr>
            <p:cNvPr id="177" name="圆角矩形 176"/>
            <p:cNvSpPr/>
            <p:nvPr/>
          </p:nvSpPr>
          <p:spPr>
            <a:xfrm>
              <a:off x="828467" y="1326148"/>
              <a:ext cx="2551321" cy="525222"/>
            </a:xfrm>
            <a:prstGeom prst="roundRect">
              <a:avLst>
                <a:gd name="adj" fmla="val 0"/>
              </a:avLst>
            </a:prstGeom>
            <a:solidFill>
              <a:schemeClr val="accent1"/>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78" name="圆角矩形 177"/>
            <p:cNvSpPr/>
            <p:nvPr/>
          </p:nvSpPr>
          <p:spPr>
            <a:xfrm>
              <a:off x="910698" y="1400423"/>
              <a:ext cx="2386859" cy="376672"/>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179" name="组合 178"/>
          <p:cNvGrpSpPr/>
          <p:nvPr/>
        </p:nvGrpSpPr>
        <p:grpSpPr>
          <a:xfrm>
            <a:off x="790940" y="2394983"/>
            <a:ext cx="2551321" cy="525222"/>
            <a:chOff x="828467" y="1326148"/>
            <a:chExt cx="2551321" cy="525222"/>
          </a:xfrm>
        </p:grpSpPr>
        <p:sp>
          <p:nvSpPr>
            <p:cNvPr id="180" name="圆角矩形 179"/>
            <p:cNvSpPr/>
            <p:nvPr/>
          </p:nvSpPr>
          <p:spPr>
            <a:xfrm>
              <a:off x="828467" y="1326148"/>
              <a:ext cx="2551321" cy="525222"/>
            </a:xfrm>
            <a:prstGeom prst="roundRect">
              <a:avLst>
                <a:gd name="adj" fmla="val 0"/>
              </a:avLst>
            </a:prstGeom>
            <a:solidFill>
              <a:srgbClr val="595959"/>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81" name="圆角矩形 180"/>
            <p:cNvSpPr/>
            <p:nvPr/>
          </p:nvSpPr>
          <p:spPr>
            <a:xfrm>
              <a:off x="910698" y="1400423"/>
              <a:ext cx="2386859" cy="376672"/>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182" name="组合 181"/>
          <p:cNvGrpSpPr/>
          <p:nvPr/>
        </p:nvGrpSpPr>
        <p:grpSpPr>
          <a:xfrm>
            <a:off x="790940" y="3509018"/>
            <a:ext cx="2551321" cy="525222"/>
            <a:chOff x="828467" y="1326148"/>
            <a:chExt cx="2551321" cy="525222"/>
          </a:xfrm>
        </p:grpSpPr>
        <p:sp>
          <p:nvSpPr>
            <p:cNvPr id="183" name="圆角矩形 182"/>
            <p:cNvSpPr/>
            <p:nvPr/>
          </p:nvSpPr>
          <p:spPr>
            <a:xfrm>
              <a:off x="828467" y="1326148"/>
              <a:ext cx="2551321" cy="525222"/>
            </a:xfrm>
            <a:prstGeom prst="roundRect">
              <a:avLst>
                <a:gd name="adj" fmla="val 0"/>
              </a:avLst>
            </a:prstGeom>
            <a:solidFill>
              <a:schemeClr val="accent4"/>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84" name="圆角矩形 183"/>
            <p:cNvSpPr/>
            <p:nvPr/>
          </p:nvSpPr>
          <p:spPr>
            <a:xfrm>
              <a:off x="910698" y="1400423"/>
              <a:ext cx="2386859" cy="376672"/>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185" name="组合 184"/>
          <p:cNvGrpSpPr/>
          <p:nvPr/>
        </p:nvGrpSpPr>
        <p:grpSpPr>
          <a:xfrm>
            <a:off x="5751501" y="1325708"/>
            <a:ext cx="2551321" cy="525222"/>
            <a:chOff x="828467" y="1326148"/>
            <a:chExt cx="2551321" cy="525222"/>
          </a:xfrm>
        </p:grpSpPr>
        <p:sp>
          <p:nvSpPr>
            <p:cNvPr id="186" name="圆角矩形 185"/>
            <p:cNvSpPr/>
            <p:nvPr/>
          </p:nvSpPr>
          <p:spPr>
            <a:xfrm>
              <a:off x="828467" y="1326148"/>
              <a:ext cx="2551321" cy="525222"/>
            </a:xfrm>
            <a:prstGeom prst="roundRect">
              <a:avLst>
                <a:gd name="adj" fmla="val 0"/>
              </a:avLst>
            </a:prstGeom>
            <a:solidFill>
              <a:schemeClr val="accent1"/>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87" name="圆角矩形 186"/>
            <p:cNvSpPr/>
            <p:nvPr/>
          </p:nvSpPr>
          <p:spPr>
            <a:xfrm>
              <a:off x="910698" y="1400423"/>
              <a:ext cx="2386859" cy="376672"/>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188" name="组合 187"/>
          <p:cNvGrpSpPr/>
          <p:nvPr/>
        </p:nvGrpSpPr>
        <p:grpSpPr>
          <a:xfrm>
            <a:off x="5751501" y="2394543"/>
            <a:ext cx="2551321" cy="525222"/>
            <a:chOff x="828467" y="1326148"/>
            <a:chExt cx="2551321" cy="525222"/>
          </a:xfrm>
        </p:grpSpPr>
        <p:sp>
          <p:nvSpPr>
            <p:cNvPr id="189" name="圆角矩形 188"/>
            <p:cNvSpPr/>
            <p:nvPr/>
          </p:nvSpPr>
          <p:spPr>
            <a:xfrm>
              <a:off x="828467" y="1326148"/>
              <a:ext cx="2551321" cy="525222"/>
            </a:xfrm>
            <a:prstGeom prst="roundRect">
              <a:avLst>
                <a:gd name="adj" fmla="val 0"/>
              </a:avLst>
            </a:prstGeom>
            <a:solidFill>
              <a:srgbClr val="595959"/>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90" name="圆角矩形 189"/>
            <p:cNvSpPr/>
            <p:nvPr/>
          </p:nvSpPr>
          <p:spPr>
            <a:xfrm>
              <a:off x="910698" y="1400423"/>
              <a:ext cx="2386859" cy="376672"/>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grpSp>
        <p:nvGrpSpPr>
          <p:cNvPr id="191" name="组合 190"/>
          <p:cNvGrpSpPr/>
          <p:nvPr/>
        </p:nvGrpSpPr>
        <p:grpSpPr>
          <a:xfrm>
            <a:off x="5751501" y="3508578"/>
            <a:ext cx="2551321" cy="525222"/>
            <a:chOff x="828467" y="1326148"/>
            <a:chExt cx="2551321" cy="525222"/>
          </a:xfrm>
        </p:grpSpPr>
        <p:sp>
          <p:nvSpPr>
            <p:cNvPr id="192" name="圆角矩形 191"/>
            <p:cNvSpPr/>
            <p:nvPr/>
          </p:nvSpPr>
          <p:spPr>
            <a:xfrm>
              <a:off x="828467" y="1326148"/>
              <a:ext cx="2551321" cy="525222"/>
            </a:xfrm>
            <a:prstGeom prst="roundRect">
              <a:avLst>
                <a:gd name="adj" fmla="val 0"/>
              </a:avLst>
            </a:prstGeom>
            <a:solidFill>
              <a:schemeClr val="accent4"/>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93" name="圆角矩形 192"/>
            <p:cNvSpPr/>
            <p:nvPr/>
          </p:nvSpPr>
          <p:spPr>
            <a:xfrm>
              <a:off x="910698" y="1400423"/>
              <a:ext cx="2386859" cy="376672"/>
            </a:xfrm>
            <a:prstGeom prst="roundRect">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grpSp>
        <p:nvGrpSpPr>
          <p:cNvPr id="82" name="组合 81"/>
          <p:cNvGrpSpPr/>
          <p:nvPr/>
        </p:nvGrpSpPr>
        <p:grpSpPr>
          <a:xfrm>
            <a:off x="3549527" y="1649601"/>
            <a:ext cx="2018784" cy="2018784"/>
            <a:chOff x="2193191" y="1899415"/>
            <a:chExt cx="2421376" cy="2421376"/>
          </a:xfrm>
          <a:effectLst/>
        </p:grpSpPr>
        <p:sp>
          <p:nvSpPr>
            <p:cNvPr id="83" name="椭圆 82"/>
            <p:cNvSpPr/>
            <p:nvPr/>
          </p:nvSpPr>
          <p:spPr>
            <a:xfrm>
              <a:off x="2193191" y="1899415"/>
              <a:ext cx="2421376" cy="2421376"/>
            </a:xfrm>
            <a:prstGeom prst="ellipse">
              <a:avLst/>
            </a:prstGeom>
            <a:solidFill>
              <a:srgbClr val="0070C0"/>
            </a:solidFill>
            <a:ln w="31750">
              <a:gradFill flip="none" rotWithShape="1">
                <a:gsLst>
                  <a:gs pos="0">
                    <a:schemeClr val="bg1">
                      <a:lumMod val="6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84" name="八边形 83"/>
            <p:cNvSpPr/>
            <p:nvPr/>
          </p:nvSpPr>
          <p:spPr>
            <a:xfrm>
              <a:off x="2345502" y="2051726"/>
              <a:ext cx="2116756" cy="2116756"/>
            </a:xfrm>
            <a:prstGeom prst="octagon">
              <a:avLst/>
            </a:prstGeom>
            <a:solidFill>
              <a:schemeClr val="bg1">
                <a:lumMod val="95000"/>
              </a:schemeClr>
            </a:solidFill>
            <a:ln w="50800">
              <a:noFill/>
            </a:ln>
            <a:effectLst>
              <a:outerShdw blurRad="165100" dist="88900" dir="2700000" algn="tl" rotWithShape="0">
                <a:schemeClr val="accent3">
                  <a:lumMod val="50000"/>
                  <a:alpha val="64000"/>
                </a:schemeClr>
              </a:outerShdw>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sp>
        <p:nvSpPr>
          <p:cNvPr id="86" name="Text Placeholder 12"/>
          <p:cNvSpPr txBox="1"/>
          <p:nvPr/>
        </p:nvSpPr>
        <p:spPr>
          <a:xfrm>
            <a:off x="1197608" y="1450149"/>
            <a:ext cx="1959184" cy="287177"/>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rPr>
              <a:t>01 </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7" name="Text Placeholder 12"/>
          <p:cNvSpPr txBox="1"/>
          <p:nvPr/>
        </p:nvSpPr>
        <p:spPr>
          <a:xfrm>
            <a:off x="1197608" y="2517560"/>
            <a:ext cx="1959184" cy="287177"/>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rPr>
              <a:t>02 </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8" name="Text Placeholder 12"/>
          <p:cNvSpPr txBox="1"/>
          <p:nvPr/>
        </p:nvSpPr>
        <p:spPr>
          <a:xfrm>
            <a:off x="1197608" y="3628041"/>
            <a:ext cx="1959184" cy="287177"/>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rPr>
              <a:t>03 </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9" name="Text Placeholder 12"/>
          <p:cNvSpPr txBox="1"/>
          <p:nvPr/>
        </p:nvSpPr>
        <p:spPr>
          <a:xfrm>
            <a:off x="5976229" y="1450149"/>
            <a:ext cx="1959184" cy="287177"/>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rPr>
              <a:t>04 </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0" name="Text Placeholder 12"/>
          <p:cNvSpPr txBox="1"/>
          <p:nvPr/>
        </p:nvSpPr>
        <p:spPr>
          <a:xfrm>
            <a:off x="5976229" y="2517560"/>
            <a:ext cx="1959184" cy="287177"/>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rPr>
              <a:t>05 </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1" name="Text Placeholder 12"/>
          <p:cNvSpPr txBox="1"/>
          <p:nvPr/>
        </p:nvSpPr>
        <p:spPr>
          <a:xfrm>
            <a:off x="5976229" y="3628041"/>
            <a:ext cx="1959184" cy="287177"/>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rPr>
              <a:t>06 </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2" name="Text Placeholder 12"/>
          <p:cNvSpPr txBox="1"/>
          <p:nvPr/>
        </p:nvSpPr>
        <p:spPr>
          <a:xfrm>
            <a:off x="1381121" y="1965676"/>
            <a:ext cx="1775671" cy="123939"/>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3" name="Text Placeholder 12"/>
          <p:cNvSpPr txBox="1"/>
          <p:nvPr/>
        </p:nvSpPr>
        <p:spPr>
          <a:xfrm>
            <a:off x="1381121" y="3038446"/>
            <a:ext cx="1775671" cy="123939"/>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4" name="Text Placeholder 12"/>
          <p:cNvSpPr txBox="1"/>
          <p:nvPr/>
        </p:nvSpPr>
        <p:spPr>
          <a:xfrm>
            <a:off x="1381121" y="4176003"/>
            <a:ext cx="1775671" cy="123939"/>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5" name="Text Placeholder 12"/>
          <p:cNvSpPr txBox="1"/>
          <p:nvPr/>
        </p:nvSpPr>
        <p:spPr>
          <a:xfrm>
            <a:off x="5976229" y="1968806"/>
            <a:ext cx="1682418" cy="120809"/>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6" name="Text Placeholder 12"/>
          <p:cNvSpPr txBox="1"/>
          <p:nvPr/>
        </p:nvSpPr>
        <p:spPr>
          <a:xfrm>
            <a:off x="5976229" y="3041576"/>
            <a:ext cx="1682418" cy="120809"/>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7" name="Text Placeholder 12"/>
          <p:cNvSpPr txBox="1"/>
          <p:nvPr/>
        </p:nvSpPr>
        <p:spPr>
          <a:xfrm>
            <a:off x="5976229" y="4179133"/>
            <a:ext cx="1682418" cy="120809"/>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3797048" y="2283244"/>
            <a:ext cx="1512794" cy="707886"/>
          </a:xfrm>
          <a:prstGeom prst="rect">
            <a:avLst/>
          </a:prstGeom>
        </p:spPr>
        <p:txBody>
          <a:bodyPr wrap="square">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年度工作</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内容概述</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heel(1)">
                                      <p:cBhvr>
                                        <p:cTn id="7" dur="500"/>
                                        <p:tgtEl>
                                          <p:spTgt spid="8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176"/>
                                        </p:tgtEl>
                                        <p:attrNameLst>
                                          <p:attrName>style.visibility</p:attrName>
                                        </p:attrNameLst>
                                      </p:cBhvr>
                                      <p:to>
                                        <p:strVal val="visible"/>
                                      </p:to>
                                    </p:set>
                                    <p:anim calcmode="lin" valueType="num">
                                      <p:cBhvr additive="base">
                                        <p:cTn id="15" dur="500" fill="hold"/>
                                        <p:tgtEl>
                                          <p:spTgt spid="176"/>
                                        </p:tgtEl>
                                        <p:attrNameLst>
                                          <p:attrName>ppt_x</p:attrName>
                                        </p:attrNameLst>
                                      </p:cBhvr>
                                      <p:tavLst>
                                        <p:tav tm="0">
                                          <p:val>
                                            <p:strVal val="0-#ppt_w/2"/>
                                          </p:val>
                                        </p:tav>
                                        <p:tav tm="100000">
                                          <p:val>
                                            <p:strVal val="#ppt_x"/>
                                          </p:val>
                                        </p:tav>
                                      </p:tavLst>
                                    </p:anim>
                                    <p:anim calcmode="lin" valueType="num">
                                      <p:cBhvr additive="base">
                                        <p:cTn id="16" dur="500" fill="hold"/>
                                        <p:tgtEl>
                                          <p:spTgt spid="176"/>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86"/>
                                        </p:tgtEl>
                                        <p:attrNameLst>
                                          <p:attrName>style.visibility</p:attrName>
                                        </p:attrNameLst>
                                      </p:cBhvr>
                                      <p:to>
                                        <p:strVal val="visible"/>
                                      </p:to>
                                    </p:set>
                                    <p:animEffect transition="in" filter="wipe(left)">
                                      <p:cBhvr>
                                        <p:cTn id="20" dur="500"/>
                                        <p:tgtEl>
                                          <p:spTgt spid="86"/>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92">
                                            <p:txEl>
                                              <p:pRg st="0" end="0"/>
                                            </p:txEl>
                                          </p:spTgt>
                                        </p:tgtEl>
                                        <p:attrNameLst>
                                          <p:attrName>style.visibility</p:attrName>
                                        </p:attrNameLst>
                                      </p:cBhvr>
                                      <p:to>
                                        <p:strVal val="visible"/>
                                      </p:to>
                                    </p:set>
                                    <p:animEffect transition="in" filter="fade">
                                      <p:cBhvr>
                                        <p:cTn id="24" dur="500"/>
                                        <p:tgtEl>
                                          <p:spTgt spid="92">
                                            <p:txEl>
                                              <p:pRg st="0" end="0"/>
                                            </p:txEl>
                                          </p:spTgt>
                                        </p:tgtEl>
                                      </p:cBhvr>
                                    </p:animEffect>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179"/>
                                        </p:tgtEl>
                                        <p:attrNameLst>
                                          <p:attrName>style.visibility</p:attrName>
                                        </p:attrNameLst>
                                      </p:cBhvr>
                                      <p:to>
                                        <p:strVal val="visible"/>
                                      </p:to>
                                    </p:set>
                                    <p:anim calcmode="lin" valueType="num">
                                      <p:cBhvr additive="base">
                                        <p:cTn id="28" dur="500" fill="hold"/>
                                        <p:tgtEl>
                                          <p:spTgt spid="179"/>
                                        </p:tgtEl>
                                        <p:attrNameLst>
                                          <p:attrName>ppt_x</p:attrName>
                                        </p:attrNameLst>
                                      </p:cBhvr>
                                      <p:tavLst>
                                        <p:tav tm="0">
                                          <p:val>
                                            <p:strVal val="0-#ppt_w/2"/>
                                          </p:val>
                                        </p:tav>
                                        <p:tav tm="100000">
                                          <p:val>
                                            <p:strVal val="#ppt_x"/>
                                          </p:val>
                                        </p:tav>
                                      </p:tavLst>
                                    </p:anim>
                                    <p:anim calcmode="lin" valueType="num">
                                      <p:cBhvr additive="base">
                                        <p:cTn id="29" dur="500" fill="hold"/>
                                        <p:tgtEl>
                                          <p:spTgt spid="179"/>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wipe(left)">
                                      <p:cBhvr>
                                        <p:cTn id="33" dur="500"/>
                                        <p:tgtEl>
                                          <p:spTgt spid="87"/>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93">
                                            <p:txEl>
                                              <p:pRg st="0" end="0"/>
                                            </p:txEl>
                                          </p:spTgt>
                                        </p:tgtEl>
                                        <p:attrNameLst>
                                          <p:attrName>style.visibility</p:attrName>
                                        </p:attrNameLst>
                                      </p:cBhvr>
                                      <p:to>
                                        <p:strVal val="visible"/>
                                      </p:to>
                                    </p:set>
                                    <p:animEffect transition="in" filter="fade">
                                      <p:cBhvr>
                                        <p:cTn id="37" dur="500"/>
                                        <p:tgtEl>
                                          <p:spTgt spid="93">
                                            <p:txEl>
                                              <p:pRg st="0" end="0"/>
                                            </p:txEl>
                                          </p:spTgt>
                                        </p:tgtEl>
                                      </p:cBhvr>
                                    </p:animEffect>
                                  </p:childTnLst>
                                </p:cTn>
                              </p:par>
                            </p:childTnLst>
                          </p:cTn>
                        </p:par>
                        <p:par>
                          <p:cTn id="38" fill="hold">
                            <p:stCondLst>
                              <p:cond delay="4000"/>
                            </p:stCondLst>
                            <p:childTnLst>
                              <p:par>
                                <p:cTn id="39" presetID="2" presetClass="entr" presetSubtype="8" fill="hold" nodeType="afterEffect">
                                  <p:stCondLst>
                                    <p:cond delay="0"/>
                                  </p:stCondLst>
                                  <p:childTnLst>
                                    <p:set>
                                      <p:cBhvr>
                                        <p:cTn id="40" dur="1" fill="hold">
                                          <p:stCondLst>
                                            <p:cond delay="0"/>
                                          </p:stCondLst>
                                        </p:cTn>
                                        <p:tgtEl>
                                          <p:spTgt spid="182"/>
                                        </p:tgtEl>
                                        <p:attrNameLst>
                                          <p:attrName>style.visibility</p:attrName>
                                        </p:attrNameLst>
                                      </p:cBhvr>
                                      <p:to>
                                        <p:strVal val="visible"/>
                                      </p:to>
                                    </p:set>
                                    <p:anim calcmode="lin" valueType="num">
                                      <p:cBhvr additive="base">
                                        <p:cTn id="41" dur="500" fill="hold"/>
                                        <p:tgtEl>
                                          <p:spTgt spid="182"/>
                                        </p:tgtEl>
                                        <p:attrNameLst>
                                          <p:attrName>ppt_x</p:attrName>
                                        </p:attrNameLst>
                                      </p:cBhvr>
                                      <p:tavLst>
                                        <p:tav tm="0">
                                          <p:val>
                                            <p:strVal val="0-#ppt_w/2"/>
                                          </p:val>
                                        </p:tav>
                                        <p:tav tm="100000">
                                          <p:val>
                                            <p:strVal val="#ppt_x"/>
                                          </p:val>
                                        </p:tav>
                                      </p:tavLst>
                                    </p:anim>
                                    <p:anim calcmode="lin" valueType="num">
                                      <p:cBhvr additive="base">
                                        <p:cTn id="42" dur="500" fill="hold"/>
                                        <p:tgtEl>
                                          <p:spTgt spid="18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Effect transition="in" filter="wipe(left)">
                                      <p:cBhvr>
                                        <p:cTn id="46" dur="500"/>
                                        <p:tgtEl>
                                          <p:spTgt spid="88"/>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94">
                                            <p:txEl>
                                              <p:pRg st="0" end="0"/>
                                            </p:txEl>
                                          </p:spTgt>
                                        </p:tgtEl>
                                        <p:attrNameLst>
                                          <p:attrName>style.visibility</p:attrName>
                                        </p:attrNameLst>
                                      </p:cBhvr>
                                      <p:to>
                                        <p:strVal val="visible"/>
                                      </p:to>
                                    </p:set>
                                    <p:animEffect transition="in" filter="fade">
                                      <p:cBhvr>
                                        <p:cTn id="50" dur="500"/>
                                        <p:tgtEl>
                                          <p:spTgt spid="94">
                                            <p:txEl>
                                              <p:pRg st="0" end="0"/>
                                            </p:txEl>
                                          </p:spTgt>
                                        </p:tgtEl>
                                      </p:cBhvr>
                                    </p:animEffect>
                                  </p:childTnLst>
                                </p:cTn>
                              </p:par>
                            </p:childTnLst>
                          </p:cTn>
                        </p:par>
                        <p:par>
                          <p:cTn id="51" fill="hold">
                            <p:stCondLst>
                              <p:cond delay="5500"/>
                            </p:stCondLst>
                            <p:childTnLst>
                              <p:par>
                                <p:cTn id="52" presetID="2" presetClass="entr" presetSubtype="2" fill="hold" nodeType="afterEffect">
                                  <p:stCondLst>
                                    <p:cond delay="0"/>
                                  </p:stCondLst>
                                  <p:childTnLst>
                                    <p:set>
                                      <p:cBhvr>
                                        <p:cTn id="53" dur="1" fill="hold">
                                          <p:stCondLst>
                                            <p:cond delay="0"/>
                                          </p:stCondLst>
                                        </p:cTn>
                                        <p:tgtEl>
                                          <p:spTgt spid="185"/>
                                        </p:tgtEl>
                                        <p:attrNameLst>
                                          <p:attrName>style.visibility</p:attrName>
                                        </p:attrNameLst>
                                      </p:cBhvr>
                                      <p:to>
                                        <p:strVal val="visible"/>
                                      </p:to>
                                    </p:set>
                                    <p:anim calcmode="lin" valueType="num">
                                      <p:cBhvr additive="base">
                                        <p:cTn id="54" dur="500" fill="hold"/>
                                        <p:tgtEl>
                                          <p:spTgt spid="185"/>
                                        </p:tgtEl>
                                        <p:attrNameLst>
                                          <p:attrName>ppt_x</p:attrName>
                                        </p:attrNameLst>
                                      </p:cBhvr>
                                      <p:tavLst>
                                        <p:tav tm="0">
                                          <p:val>
                                            <p:strVal val="1+#ppt_w/2"/>
                                          </p:val>
                                        </p:tav>
                                        <p:tav tm="100000">
                                          <p:val>
                                            <p:strVal val="#ppt_x"/>
                                          </p:val>
                                        </p:tav>
                                      </p:tavLst>
                                    </p:anim>
                                    <p:anim calcmode="lin" valueType="num">
                                      <p:cBhvr additive="base">
                                        <p:cTn id="55" dur="500" fill="hold"/>
                                        <p:tgtEl>
                                          <p:spTgt spid="18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wipe(left)">
                                      <p:cBhvr>
                                        <p:cTn id="59" dur="500"/>
                                        <p:tgtEl>
                                          <p:spTgt spid="89"/>
                                        </p:tgtEl>
                                      </p:cBhvr>
                                    </p:animEffect>
                                  </p:childTnLst>
                                </p:cTn>
                              </p:par>
                            </p:childTnLst>
                          </p:cTn>
                        </p:par>
                        <p:par>
                          <p:cTn id="60" fill="hold">
                            <p:stCondLst>
                              <p:cond delay="6500"/>
                            </p:stCondLst>
                            <p:childTnLst>
                              <p:par>
                                <p:cTn id="61" presetID="10" presetClass="entr" presetSubtype="0" fill="hold" grpId="0" nodeType="afterEffect">
                                  <p:stCondLst>
                                    <p:cond delay="0"/>
                                  </p:stCondLst>
                                  <p:childTnLst>
                                    <p:set>
                                      <p:cBhvr>
                                        <p:cTn id="62" dur="1" fill="hold">
                                          <p:stCondLst>
                                            <p:cond delay="0"/>
                                          </p:stCondLst>
                                        </p:cTn>
                                        <p:tgtEl>
                                          <p:spTgt spid="95">
                                            <p:txEl>
                                              <p:pRg st="0" end="0"/>
                                            </p:txEl>
                                          </p:spTgt>
                                        </p:tgtEl>
                                        <p:attrNameLst>
                                          <p:attrName>style.visibility</p:attrName>
                                        </p:attrNameLst>
                                      </p:cBhvr>
                                      <p:to>
                                        <p:strVal val="visible"/>
                                      </p:to>
                                    </p:set>
                                    <p:animEffect transition="in" filter="fade">
                                      <p:cBhvr>
                                        <p:cTn id="63" dur="500"/>
                                        <p:tgtEl>
                                          <p:spTgt spid="95">
                                            <p:txEl>
                                              <p:pRg st="0" end="0"/>
                                            </p:txEl>
                                          </p:spTgt>
                                        </p:tgtEl>
                                      </p:cBhvr>
                                    </p:animEffect>
                                  </p:childTnLst>
                                </p:cTn>
                              </p:par>
                            </p:childTnLst>
                          </p:cTn>
                        </p:par>
                        <p:par>
                          <p:cTn id="64" fill="hold">
                            <p:stCondLst>
                              <p:cond delay="7000"/>
                            </p:stCondLst>
                            <p:childTnLst>
                              <p:par>
                                <p:cTn id="65" presetID="2" presetClass="entr" presetSubtype="2" fill="hold" nodeType="afterEffect">
                                  <p:stCondLst>
                                    <p:cond delay="0"/>
                                  </p:stCondLst>
                                  <p:childTnLst>
                                    <p:set>
                                      <p:cBhvr>
                                        <p:cTn id="66" dur="1" fill="hold">
                                          <p:stCondLst>
                                            <p:cond delay="0"/>
                                          </p:stCondLst>
                                        </p:cTn>
                                        <p:tgtEl>
                                          <p:spTgt spid="188"/>
                                        </p:tgtEl>
                                        <p:attrNameLst>
                                          <p:attrName>style.visibility</p:attrName>
                                        </p:attrNameLst>
                                      </p:cBhvr>
                                      <p:to>
                                        <p:strVal val="visible"/>
                                      </p:to>
                                    </p:set>
                                    <p:anim calcmode="lin" valueType="num">
                                      <p:cBhvr additive="base">
                                        <p:cTn id="67" dur="500" fill="hold"/>
                                        <p:tgtEl>
                                          <p:spTgt spid="188"/>
                                        </p:tgtEl>
                                        <p:attrNameLst>
                                          <p:attrName>ppt_x</p:attrName>
                                        </p:attrNameLst>
                                      </p:cBhvr>
                                      <p:tavLst>
                                        <p:tav tm="0">
                                          <p:val>
                                            <p:strVal val="1+#ppt_w/2"/>
                                          </p:val>
                                        </p:tav>
                                        <p:tav tm="100000">
                                          <p:val>
                                            <p:strVal val="#ppt_x"/>
                                          </p:val>
                                        </p:tav>
                                      </p:tavLst>
                                    </p:anim>
                                    <p:anim calcmode="lin" valueType="num">
                                      <p:cBhvr additive="base">
                                        <p:cTn id="68" dur="500" fill="hold"/>
                                        <p:tgtEl>
                                          <p:spTgt spid="188"/>
                                        </p:tgtEl>
                                        <p:attrNameLst>
                                          <p:attrName>ppt_y</p:attrName>
                                        </p:attrNameLst>
                                      </p:cBhvr>
                                      <p:tavLst>
                                        <p:tav tm="0">
                                          <p:val>
                                            <p:strVal val="#ppt_y"/>
                                          </p:val>
                                        </p:tav>
                                        <p:tav tm="100000">
                                          <p:val>
                                            <p:strVal val="#ppt_y"/>
                                          </p:val>
                                        </p:tav>
                                      </p:tavLst>
                                    </p:anim>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90"/>
                                        </p:tgtEl>
                                        <p:attrNameLst>
                                          <p:attrName>style.visibility</p:attrName>
                                        </p:attrNameLst>
                                      </p:cBhvr>
                                      <p:to>
                                        <p:strVal val="visible"/>
                                      </p:to>
                                    </p:set>
                                    <p:animEffect transition="in" filter="wipe(left)">
                                      <p:cBhvr>
                                        <p:cTn id="72" dur="500"/>
                                        <p:tgtEl>
                                          <p:spTgt spid="90"/>
                                        </p:tgtEl>
                                      </p:cBhvr>
                                    </p:animEffect>
                                  </p:childTnLst>
                                </p:cTn>
                              </p:par>
                            </p:childTnLst>
                          </p:cTn>
                        </p:par>
                        <p:par>
                          <p:cTn id="73" fill="hold">
                            <p:stCondLst>
                              <p:cond delay="8000"/>
                            </p:stCondLst>
                            <p:childTnLst>
                              <p:par>
                                <p:cTn id="74" presetID="10" presetClass="entr" presetSubtype="0" fill="hold" grpId="0" nodeType="afterEffect">
                                  <p:stCondLst>
                                    <p:cond delay="0"/>
                                  </p:stCondLst>
                                  <p:childTnLst>
                                    <p:set>
                                      <p:cBhvr>
                                        <p:cTn id="75" dur="1" fill="hold">
                                          <p:stCondLst>
                                            <p:cond delay="0"/>
                                          </p:stCondLst>
                                        </p:cTn>
                                        <p:tgtEl>
                                          <p:spTgt spid="96">
                                            <p:txEl>
                                              <p:pRg st="0" end="0"/>
                                            </p:txEl>
                                          </p:spTgt>
                                        </p:tgtEl>
                                        <p:attrNameLst>
                                          <p:attrName>style.visibility</p:attrName>
                                        </p:attrNameLst>
                                      </p:cBhvr>
                                      <p:to>
                                        <p:strVal val="visible"/>
                                      </p:to>
                                    </p:set>
                                    <p:animEffect transition="in" filter="fade">
                                      <p:cBhvr>
                                        <p:cTn id="76" dur="500"/>
                                        <p:tgtEl>
                                          <p:spTgt spid="96">
                                            <p:txEl>
                                              <p:pRg st="0" end="0"/>
                                            </p:txEl>
                                          </p:spTgt>
                                        </p:tgtEl>
                                      </p:cBhvr>
                                    </p:animEffect>
                                  </p:childTnLst>
                                </p:cTn>
                              </p:par>
                            </p:childTnLst>
                          </p:cTn>
                        </p:par>
                        <p:par>
                          <p:cTn id="77" fill="hold">
                            <p:stCondLst>
                              <p:cond delay="8500"/>
                            </p:stCondLst>
                            <p:childTnLst>
                              <p:par>
                                <p:cTn id="78" presetID="2" presetClass="entr" presetSubtype="2" fill="hold" nodeType="afterEffect">
                                  <p:stCondLst>
                                    <p:cond delay="0"/>
                                  </p:stCondLst>
                                  <p:childTnLst>
                                    <p:set>
                                      <p:cBhvr>
                                        <p:cTn id="79" dur="1" fill="hold">
                                          <p:stCondLst>
                                            <p:cond delay="0"/>
                                          </p:stCondLst>
                                        </p:cTn>
                                        <p:tgtEl>
                                          <p:spTgt spid="191"/>
                                        </p:tgtEl>
                                        <p:attrNameLst>
                                          <p:attrName>style.visibility</p:attrName>
                                        </p:attrNameLst>
                                      </p:cBhvr>
                                      <p:to>
                                        <p:strVal val="visible"/>
                                      </p:to>
                                    </p:set>
                                    <p:anim calcmode="lin" valueType="num">
                                      <p:cBhvr additive="base">
                                        <p:cTn id="80" dur="500" fill="hold"/>
                                        <p:tgtEl>
                                          <p:spTgt spid="191"/>
                                        </p:tgtEl>
                                        <p:attrNameLst>
                                          <p:attrName>ppt_x</p:attrName>
                                        </p:attrNameLst>
                                      </p:cBhvr>
                                      <p:tavLst>
                                        <p:tav tm="0">
                                          <p:val>
                                            <p:strVal val="1+#ppt_w/2"/>
                                          </p:val>
                                        </p:tav>
                                        <p:tav tm="100000">
                                          <p:val>
                                            <p:strVal val="#ppt_x"/>
                                          </p:val>
                                        </p:tav>
                                      </p:tavLst>
                                    </p:anim>
                                    <p:anim calcmode="lin" valueType="num">
                                      <p:cBhvr additive="base">
                                        <p:cTn id="81" dur="500" fill="hold"/>
                                        <p:tgtEl>
                                          <p:spTgt spid="191"/>
                                        </p:tgtEl>
                                        <p:attrNameLst>
                                          <p:attrName>ppt_y</p:attrName>
                                        </p:attrNameLst>
                                      </p:cBhvr>
                                      <p:tavLst>
                                        <p:tav tm="0">
                                          <p:val>
                                            <p:strVal val="#ppt_y"/>
                                          </p:val>
                                        </p:tav>
                                        <p:tav tm="100000">
                                          <p:val>
                                            <p:strVal val="#ppt_y"/>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91"/>
                                        </p:tgtEl>
                                        <p:attrNameLst>
                                          <p:attrName>style.visibility</p:attrName>
                                        </p:attrNameLst>
                                      </p:cBhvr>
                                      <p:to>
                                        <p:strVal val="visible"/>
                                      </p:to>
                                    </p:set>
                                    <p:animEffect transition="in" filter="wipe(left)">
                                      <p:cBhvr>
                                        <p:cTn id="85" dur="500"/>
                                        <p:tgtEl>
                                          <p:spTgt spid="91"/>
                                        </p:tgtEl>
                                      </p:cBhvr>
                                    </p:animEffect>
                                  </p:childTnLst>
                                </p:cTn>
                              </p:par>
                            </p:childTnLst>
                          </p:cTn>
                        </p:par>
                        <p:par>
                          <p:cTn id="86" fill="hold">
                            <p:stCondLst>
                              <p:cond delay="9500"/>
                            </p:stCondLst>
                            <p:childTnLst>
                              <p:par>
                                <p:cTn id="87" presetID="10" presetClass="entr" presetSubtype="0" fill="hold" grpId="0" nodeType="afterEffect">
                                  <p:stCondLst>
                                    <p:cond delay="0"/>
                                  </p:stCondLst>
                                  <p:childTnLst>
                                    <p:set>
                                      <p:cBhvr>
                                        <p:cTn id="88" dur="1" fill="hold">
                                          <p:stCondLst>
                                            <p:cond delay="0"/>
                                          </p:stCondLst>
                                        </p:cTn>
                                        <p:tgtEl>
                                          <p:spTgt spid="97">
                                            <p:txEl>
                                              <p:pRg st="0" end="0"/>
                                            </p:txEl>
                                          </p:spTgt>
                                        </p:tgtEl>
                                        <p:attrNameLst>
                                          <p:attrName>style.visibility</p:attrName>
                                        </p:attrNameLst>
                                      </p:cBhvr>
                                      <p:to>
                                        <p:strVal val="visible"/>
                                      </p:to>
                                    </p:set>
                                    <p:animEffect transition="in" filter="fade">
                                      <p:cBhvr>
                                        <p:cTn id="89" dur="500"/>
                                        <p:tgtEl>
                                          <p:spTgt spid="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P spid="88" grpId="0"/>
      <p:bldP spid="89" grpId="0"/>
      <p:bldP spid="90" grpId="0"/>
      <p:bldP spid="91" grpId="0"/>
      <p:bldP spid="92" grpId="0" build="p">
        <p:tmplLst>
          <p:tmpl lvl="1">
            <p:tnLst>
              <p:par>
                <p:cTn presetID="10" presetClass="entr" presetSubtype="0" fill="hold" nodeType="afterEffect">
                  <p:stCondLst>
                    <p:cond delay="0"/>
                  </p:stCondLst>
                  <p:childTnLst>
                    <p:set>
                      <p:cBhvr>
                        <p:cTn dur="1" fill="hold">
                          <p:stCondLst>
                            <p:cond delay="0"/>
                          </p:stCondLst>
                        </p:cTn>
                        <p:tgtEl>
                          <p:spTgt spid="92"/>
                        </p:tgtEl>
                        <p:attrNameLst>
                          <p:attrName>style.visibility</p:attrName>
                        </p:attrNameLst>
                      </p:cBhvr>
                      <p:to>
                        <p:strVal val="visible"/>
                      </p:to>
                    </p:set>
                    <p:animEffect transition="in" filter="fade">
                      <p:cBhvr>
                        <p:cTn dur="500"/>
                        <p:tgtEl>
                          <p:spTgt spid="92"/>
                        </p:tgtEl>
                      </p:cBhvr>
                    </p:animEffect>
                  </p:childTnLst>
                </p:cTn>
              </p:par>
            </p:tnLst>
          </p:tmpl>
        </p:tmplLst>
      </p:bldP>
      <p:bldP spid="93" grpId="0" build="p">
        <p:tmplLst>
          <p:tmpl lvl="1">
            <p:tnLst>
              <p:par>
                <p:cTn presetID="10" presetClass="entr" presetSubtype="0" fill="hold" nodeType="afterEffect">
                  <p:stCondLst>
                    <p:cond delay="0"/>
                  </p:stCondLst>
                  <p:childTnLst>
                    <p:set>
                      <p:cBhvr>
                        <p:cTn dur="1" fill="hold">
                          <p:stCondLst>
                            <p:cond delay="0"/>
                          </p:stCondLst>
                        </p:cTn>
                        <p:tgtEl>
                          <p:spTgt spid="93"/>
                        </p:tgtEl>
                        <p:attrNameLst>
                          <p:attrName>style.visibility</p:attrName>
                        </p:attrNameLst>
                      </p:cBhvr>
                      <p:to>
                        <p:strVal val="visible"/>
                      </p:to>
                    </p:set>
                    <p:animEffect transition="in" filter="fade">
                      <p:cBhvr>
                        <p:cTn dur="500"/>
                        <p:tgtEl>
                          <p:spTgt spid="93"/>
                        </p:tgtEl>
                      </p:cBhvr>
                    </p:animEffect>
                  </p:childTnLst>
                </p:cTn>
              </p:par>
            </p:tnLst>
          </p:tmpl>
        </p:tmplLst>
      </p:bldP>
      <p:bldP spid="94" grpId="0" build="p">
        <p:tmplLst>
          <p:tmpl lvl="1">
            <p:tnLst>
              <p:par>
                <p:cTn presetID="10" presetClass="entr" presetSubtype="0" fill="hold" nodeType="afterEffect">
                  <p:stCondLst>
                    <p:cond delay="0"/>
                  </p:stCondLst>
                  <p:childTnLst>
                    <p:set>
                      <p:cBhvr>
                        <p:cTn dur="1" fill="hold">
                          <p:stCondLst>
                            <p:cond delay="0"/>
                          </p:stCondLst>
                        </p:cTn>
                        <p:tgtEl>
                          <p:spTgt spid="94"/>
                        </p:tgtEl>
                        <p:attrNameLst>
                          <p:attrName>style.visibility</p:attrName>
                        </p:attrNameLst>
                      </p:cBhvr>
                      <p:to>
                        <p:strVal val="visible"/>
                      </p:to>
                    </p:set>
                    <p:animEffect transition="in" filter="fade">
                      <p:cBhvr>
                        <p:cTn dur="500"/>
                        <p:tgtEl>
                          <p:spTgt spid="94"/>
                        </p:tgtEl>
                      </p:cBhvr>
                    </p:animEffect>
                  </p:childTnLst>
                </p:cTn>
              </p:par>
            </p:tnLst>
          </p:tmpl>
        </p:tmplLst>
      </p:bldP>
      <p:bldP spid="95" grpId="0" build="p">
        <p:tmplLst>
          <p:tmpl lvl="1">
            <p:tnLst>
              <p:par>
                <p:cTn presetID="10" presetClass="entr" presetSubtype="0" fill="hold" nodeType="afterEffect">
                  <p:stCondLst>
                    <p:cond delay="0"/>
                  </p:st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p:stCondLst>
                    <p:cond delay="0"/>
                  </p:st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97" grpId="0" build="p">
        <p:tmplLst>
          <p:tmpl lvl="1">
            <p:tnLst>
              <p:par>
                <p:cTn presetID="10" presetClass="entr" presetSubtype="0" fill="hold" nodeType="afterEffect">
                  <p:stCondLst>
                    <p:cond delay="0"/>
                  </p:stCondLst>
                  <p:childTnLst>
                    <p:set>
                      <p:cBhvr>
                        <p:cTn dur="1" fill="hold">
                          <p:stCondLst>
                            <p:cond delay="0"/>
                          </p:stCondLst>
                        </p:cTn>
                        <p:tgtEl>
                          <p:spTgt spid="97"/>
                        </p:tgtEl>
                        <p:attrNameLst>
                          <p:attrName>style.visibility</p:attrName>
                        </p:attrNameLst>
                      </p:cBhvr>
                      <p:to>
                        <p:strVal val="visible"/>
                      </p:to>
                    </p:set>
                    <p:animEffect transition="in" filter="fade">
                      <p:cBhvr>
                        <p:cTn dur="500"/>
                        <p:tgtEl>
                          <p:spTgt spid="97"/>
                        </p:tgtEl>
                      </p:cBhvr>
                    </p:animEffect>
                  </p:childTnLst>
                </p:cTn>
              </p:par>
            </p:tnLst>
          </p:tmpl>
        </p:tmplLst>
      </p:bldP>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45002" y="1249593"/>
            <a:ext cx="1788430" cy="1788430"/>
            <a:chOff x="4240335" y="3008435"/>
            <a:chExt cx="3711332" cy="3711332"/>
          </a:xfrm>
        </p:grpSpPr>
        <p:sp>
          <p:nvSpPr>
            <p:cNvPr id="3" name="椭圆 2"/>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4" name="组合 3"/>
            <p:cNvGrpSpPr/>
            <p:nvPr/>
          </p:nvGrpSpPr>
          <p:grpSpPr>
            <a:xfrm>
              <a:off x="4710169" y="3478269"/>
              <a:ext cx="2771663" cy="2771663"/>
              <a:chOff x="2193191" y="1899415"/>
              <a:chExt cx="2421376" cy="2421376"/>
            </a:xfrm>
            <a:effectLst/>
          </p:grpSpPr>
          <p:sp>
            <p:nvSpPr>
              <p:cNvPr id="5" name="椭圆 4"/>
              <p:cNvSpPr/>
              <p:nvPr/>
            </p:nvSpPr>
            <p:spPr>
              <a:xfrm>
                <a:off x="2193191" y="1899415"/>
                <a:ext cx="2421376" cy="2421376"/>
              </a:xfrm>
              <a:prstGeom prst="ellipse">
                <a:avLst/>
              </a:prstGeom>
              <a:solidFill>
                <a:srgbClr val="0070C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6" name="椭圆 5"/>
              <p:cNvSpPr/>
              <p:nvPr/>
            </p:nvSpPr>
            <p:spPr>
              <a:xfrm>
                <a:off x="2345502" y="2051726"/>
                <a:ext cx="2116756" cy="2116756"/>
              </a:xfrm>
              <a:prstGeom prst="ellipse">
                <a:avLst/>
              </a:prstGeom>
              <a:solidFill>
                <a:schemeClr val="bg1">
                  <a:lumMod val="95000"/>
                </a:schemeClr>
              </a:solidFill>
              <a:ln w="50800">
                <a:noFill/>
              </a:ln>
              <a:effectLst>
                <a:outerShdw blurRad="152400" dist="63500" dir="2700000" algn="tl" rotWithShape="0">
                  <a:schemeClr val="accent3">
                    <a:lumMod val="50000"/>
                    <a:alpha val="64000"/>
                  </a:schemeClr>
                </a:outerShdw>
              </a:effectLst>
              <a:scene3d>
                <a:camera prst="orthographicFront"/>
                <a:lightRig rig="threePt" dir="t"/>
              </a:scene3d>
              <a:sp3d prstMaterial="softEdge">
                <a:bevelT w="82550" h="25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grpSp>
      <p:sp>
        <p:nvSpPr>
          <p:cNvPr id="14" name="圆角矩形 13"/>
          <p:cNvSpPr/>
          <p:nvPr/>
        </p:nvSpPr>
        <p:spPr>
          <a:xfrm>
            <a:off x="3001095" y="3284307"/>
            <a:ext cx="5128673"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sp>
        <p:nvSpPr>
          <p:cNvPr id="16" name="文本框 15"/>
          <p:cNvSpPr txBox="1"/>
          <p:nvPr/>
        </p:nvSpPr>
        <p:spPr>
          <a:xfrm>
            <a:off x="2891915" y="1569133"/>
            <a:ext cx="3603777" cy="1177245"/>
          </a:xfrm>
          <a:prstGeom prst="rect">
            <a:avLst/>
          </a:prstGeom>
          <a:noFill/>
        </p:spPr>
        <p:txBody>
          <a:bodyPr wrap="square" lIns="68580" tIns="34290" rIns="68580" bIns="34290" rtlCol="0">
            <a:spAutoFit/>
          </a:bodyPr>
          <a:lstStyle/>
          <a:p>
            <a:r>
              <a:rPr lang="en-US" altLang="zh-CN" sz="7200" dirty="0">
                <a:solidFill>
                  <a:srgbClr val="0070C0"/>
                </a:solidFill>
                <a:latin typeface="Impact" panose="020B0806030902050204" pitchFamily="34" charset="0"/>
              </a:rPr>
              <a:t>PART 02</a:t>
            </a:r>
            <a:endParaRPr lang="zh-CN" altLang="en-US" sz="7200" dirty="0">
              <a:solidFill>
                <a:srgbClr val="0070C0"/>
              </a:solidFill>
              <a:latin typeface="Impact" panose="020B0806030902050204" pitchFamily="34" charset="0"/>
            </a:endParaRPr>
          </a:p>
        </p:txBody>
      </p:sp>
      <p:sp>
        <p:nvSpPr>
          <p:cNvPr id="18" name="文本框 17"/>
          <p:cNvSpPr txBox="1"/>
          <p:nvPr/>
        </p:nvSpPr>
        <p:spPr>
          <a:xfrm>
            <a:off x="2899391" y="2833300"/>
            <a:ext cx="2486156" cy="400110"/>
          </a:xfrm>
          <a:prstGeom prst="rect">
            <a:avLst/>
          </a:prstGeom>
          <a:noFill/>
        </p:spPr>
        <p:txBody>
          <a:bodyPr wrap="square" rtlCol="0">
            <a:spAutoFit/>
          </a:bodyPr>
          <a:lstStyle/>
          <a:p>
            <a:r>
              <a:rPr lang="zh-CN" altLang="en-US" sz="2000" b="1" dirty="0">
                <a:solidFill>
                  <a:schemeClr val="tx1">
                    <a:lumMod val="75000"/>
                    <a:lumOff val="25000"/>
                  </a:schemeClr>
                </a:solidFill>
                <a:latin typeface="ITC Avant Garde Std Bk" panose="020B0502020202020204" pitchFamily="34" charset="0"/>
              </a:rPr>
              <a:t>点击添加标题内容</a:t>
            </a:r>
            <a:endParaRPr lang="en-US" altLang="zh-CN" sz="2000" b="1" dirty="0">
              <a:solidFill>
                <a:schemeClr val="tx1">
                  <a:lumMod val="75000"/>
                  <a:lumOff val="25000"/>
                </a:schemeClr>
              </a:solidFill>
              <a:latin typeface="ITC Avant Garde Std Bk" panose="020B0502020202020204" pitchFamily="34" charset="0"/>
            </a:endParaRPr>
          </a:p>
        </p:txBody>
      </p:sp>
      <p:sp>
        <p:nvSpPr>
          <p:cNvPr id="20" name="文本框 19"/>
          <p:cNvSpPr txBox="1"/>
          <p:nvPr/>
        </p:nvSpPr>
        <p:spPr bwMode="auto">
          <a:xfrm>
            <a:off x="2926288" y="3383092"/>
            <a:ext cx="5203480" cy="623248"/>
          </a:xfrm>
          <a:prstGeom prst="rect">
            <a:avLst/>
          </a:prstGeom>
          <a:noFill/>
        </p:spPr>
        <p:txBody>
          <a:bodyPr wrap="square" lIns="68580" tIns="34290" rIns="68580" bIns="34290">
            <a:spAutoFit/>
          </a:bodyPr>
          <a:lstStyle/>
          <a:p>
            <a:pPr>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详细内容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点击输入本栏的具体文字，简明扼要的说明分项内容，此为概念图解，请根据您的具体内容酌情修改。详细内容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1797126" y="1931946"/>
            <a:ext cx="484180" cy="401950"/>
            <a:chOff x="3132963" y="3140191"/>
            <a:chExt cx="645573" cy="535933"/>
          </a:xfrm>
          <a:solidFill>
            <a:srgbClr val="0070C0"/>
          </a:solidFill>
        </p:grpSpPr>
        <p:sp>
          <p:nvSpPr>
            <p:cNvPr id="30"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1"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2"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3"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4"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5"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80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300"/>
                            </p:stCondLst>
                            <p:childTnLst>
                              <p:par>
                                <p:cTn id="15" presetID="2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1800"/>
                            </p:stCondLst>
                            <p:childTnLst>
                              <p:par>
                                <p:cTn id="19" presetID="22" presetClass="entr" presetSubtype="2" fill="hold" grpId="0" nodeType="afterEffect">
                                  <p:stCondLst>
                                    <p:cond delay="0"/>
                                  </p:stCondLst>
                                  <p:iterate type="lt">
                                    <p:tmPct val="4878"/>
                                  </p:iterate>
                                  <p:childTnLst>
                                    <p:set>
                                      <p:cBhvr>
                                        <p:cTn id="20" dur="1" fill="hold">
                                          <p:stCondLst>
                                            <p:cond delay="0"/>
                                          </p:stCondLst>
                                        </p:cTn>
                                        <p:tgtEl>
                                          <p:spTgt spid="20"/>
                                        </p:tgtEl>
                                        <p:attrNameLst>
                                          <p:attrName>style.visibility</p:attrName>
                                        </p:attrNameLst>
                                      </p:cBhvr>
                                      <p:to>
                                        <p:strVal val="visible"/>
                                      </p:to>
                                    </p:set>
                                    <p:animEffect transition="in" filter="wipe(righ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8"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03736" y="299722"/>
            <a:ext cx="3523130" cy="377026"/>
          </a:xfrm>
          <a:prstGeom prst="rect">
            <a:avLst/>
          </a:prstGeom>
          <a:noFill/>
        </p:spPr>
        <p:txBody>
          <a:bodyPr wrap="square" lIns="68580" tIns="34290" rIns="68580" bIns="34290" rtlCol="0">
            <a:spAutoFit/>
          </a:bodyPr>
          <a:lstStyle/>
          <a:p>
            <a:pPr algn="ctr"/>
            <a:r>
              <a:rPr lang="zh-CN" altLang="en-US" sz="2000" b="1" dirty="0">
                <a:solidFill>
                  <a:schemeClr val="tx1">
                    <a:lumMod val="65000"/>
                    <a:lumOff val="35000"/>
                  </a:schemeClr>
                </a:solidFill>
                <a:latin typeface="+mn-ea"/>
              </a:rPr>
              <a:t>添加标题文本内容</a:t>
            </a:r>
            <a:endParaRPr lang="en-US" altLang="zh-CN" sz="2000" b="1" dirty="0">
              <a:solidFill>
                <a:schemeClr val="tx1">
                  <a:lumMod val="65000"/>
                  <a:lumOff val="35000"/>
                </a:schemeClr>
              </a:solidFill>
              <a:latin typeface="+mn-ea"/>
            </a:endParaRPr>
          </a:p>
        </p:txBody>
      </p:sp>
      <p:sp>
        <p:nvSpPr>
          <p:cNvPr id="42" name="圆角矩形 41"/>
          <p:cNvSpPr/>
          <p:nvPr/>
        </p:nvSpPr>
        <p:spPr>
          <a:xfrm>
            <a:off x="899160" y="1221266"/>
            <a:ext cx="7345680" cy="1395596"/>
          </a:xfrm>
          <a:prstGeom prst="roundRect">
            <a:avLst>
              <a:gd name="adj" fmla="val 0"/>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42"/>
          <p:cNvSpPr txBox="1"/>
          <p:nvPr/>
        </p:nvSpPr>
        <p:spPr>
          <a:xfrm>
            <a:off x="1196625" y="1464734"/>
            <a:ext cx="6750750" cy="886397"/>
          </a:xfrm>
          <a:prstGeom prst="rect">
            <a:avLst/>
          </a:prstGeom>
          <a:noFill/>
        </p:spPr>
        <p:txBody>
          <a:bodyPr wrap="square" lIns="0" tIns="0" rIns="0" bIns="0" rtlCol="0">
            <a:spAutoFit/>
          </a:bodyPr>
          <a:lstStyle/>
          <a:p>
            <a:pPr algn="just">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详细内容</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点击输入本栏的具体文字，简明扼要的说明分项内容，此为概念图解，请根据您的具体内容酌情修改。详细内容</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点击输入本栏的具体文字，简明扼要的说明分项内容，此为概念图解，请根据您的具体内容酌情修改。详细内容</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矩形 93"/>
          <p:cNvSpPr/>
          <p:nvPr/>
        </p:nvSpPr>
        <p:spPr>
          <a:xfrm>
            <a:off x="861492" y="1176702"/>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93"/>
          <p:cNvSpPr/>
          <p:nvPr/>
        </p:nvSpPr>
        <p:spPr>
          <a:xfrm rot="10800000">
            <a:off x="7996471" y="2373206"/>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5"/>
          <p:cNvSpPr/>
          <p:nvPr/>
        </p:nvSpPr>
        <p:spPr bwMode="auto">
          <a:xfrm>
            <a:off x="1404977" y="2959514"/>
            <a:ext cx="1486292" cy="131728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55" name="Freeform 5"/>
          <p:cNvSpPr/>
          <p:nvPr/>
        </p:nvSpPr>
        <p:spPr bwMode="auto">
          <a:xfrm>
            <a:off x="1546054" y="3031189"/>
            <a:ext cx="1204137" cy="1173938"/>
          </a:xfrm>
          <a:prstGeom prst="ellipse">
            <a:avLst/>
          </a:prstGeom>
          <a:solidFill>
            <a:schemeClr val="bg1">
              <a:lumMod val="95000"/>
            </a:schemeClr>
          </a:solidFill>
          <a:ln w="50800">
            <a:noFill/>
          </a:ln>
          <a:effectLst>
            <a:outerShdw blurRad="101600" dist="50800" dir="2700000" algn="tl" rotWithShape="0">
              <a:schemeClr val="accent1">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56" name="Freeform 5"/>
          <p:cNvSpPr/>
          <p:nvPr/>
        </p:nvSpPr>
        <p:spPr bwMode="auto">
          <a:xfrm>
            <a:off x="2979308" y="2959514"/>
            <a:ext cx="1486292" cy="131728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595959"/>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57" name="Freeform 5"/>
          <p:cNvSpPr/>
          <p:nvPr/>
        </p:nvSpPr>
        <p:spPr bwMode="auto">
          <a:xfrm>
            <a:off x="3120385" y="3031189"/>
            <a:ext cx="1204137" cy="1173938"/>
          </a:xfrm>
          <a:prstGeom prst="ellipse">
            <a:avLst/>
          </a:prstGeom>
          <a:solidFill>
            <a:schemeClr val="bg1">
              <a:lumMod val="95000"/>
            </a:schemeClr>
          </a:solidFill>
          <a:ln w="50800">
            <a:noFill/>
          </a:ln>
          <a:effectLst>
            <a:outerShdw blurRad="101600" dist="50800" dir="2700000" algn="tl" rotWithShape="0">
              <a:schemeClr val="accent2">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58" name="Freeform 5"/>
          <p:cNvSpPr/>
          <p:nvPr/>
        </p:nvSpPr>
        <p:spPr bwMode="auto">
          <a:xfrm>
            <a:off x="4578724" y="2959514"/>
            <a:ext cx="1486292" cy="131728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59" name="Freeform 5"/>
          <p:cNvSpPr/>
          <p:nvPr/>
        </p:nvSpPr>
        <p:spPr bwMode="auto">
          <a:xfrm>
            <a:off x="4719800" y="3031189"/>
            <a:ext cx="1204137" cy="1173938"/>
          </a:xfrm>
          <a:prstGeom prst="ellipse">
            <a:avLst/>
          </a:prstGeom>
          <a:solidFill>
            <a:schemeClr val="bg1">
              <a:lumMod val="95000"/>
            </a:schemeClr>
          </a:solidFill>
          <a:ln w="50800">
            <a:noFill/>
          </a:ln>
          <a:effectLst>
            <a:outerShdw blurRad="101600" dist="50800" dir="2700000" algn="tl" rotWithShape="0">
              <a:schemeClr val="accent3">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60" name="矩形 59"/>
          <p:cNvSpPr/>
          <p:nvPr/>
        </p:nvSpPr>
        <p:spPr>
          <a:xfrm>
            <a:off x="1631183" y="3531619"/>
            <a:ext cx="1036181" cy="284693"/>
          </a:xfrm>
          <a:prstGeom prst="rect">
            <a:avLst/>
          </a:prstGeom>
        </p:spPr>
        <p:txBody>
          <a:bodyPr wrap="none" lIns="68580" tIns="34290" rIns="68580" bIns="34290">
            <a:spAutoFit/>
          </a:bodyPr>
          <a:lstStyle/>
          <a:p>
            <a:pPr algn="ctr"/>
            <a:r>
              <a:rPr lang="zh-CN" altLang="en-US" b="1" dirty="0">
                <a:solidFill>
                  <a:schemeClr val="tx1">
                    <a:lumMod val="65000"/>
                    <a:lumOff val="35000"/>
                  </a:schemeClr>
                </a:solidFill>
                <a:latin typeface="ITC Avant Garde Std Bk" panose="020B0502020202020204" pitchFamily="34" charset="0"/>
              </a:rPr>
              <a:t>添加关键字</a:t>
            </a:r>
            <a:endParaRPr lang="zh-CN" altLang="en-US" sz="100" b="1" dirty="0">
              <a:solidFill>
                <a:schemeClr val="tx1">
                  <a:lumMod val="65000"/>
                  <a:lumOff val="35000"/>
                </a:schemeClr>
              </a:solidFill>
              <a:latin typeface="ITC Avant Garde Std Bk" panose="020B0502020202020204" pitchFamily="34" charset="0"/>
            </a:endParaRPr>
          </a:p>
        </p:txBody>
      </p:sp>
      <p:sp>
        <p:nvSpPr>
          <p:cNvPr id="61" name="矩形 60"/>
          <p:cNvSpPr/>
          <p:nvPr/>
        </p:nvSpPr>
        <p:spPr>
          <a:xfrm>
            <a:off x="4804929" y="3531619"/>
            <a:ext cx="1036181" cy="284693"/>
          </a:xfrm>
          <a:prstGeom prst="rect">
            <a:avLst/>
          </a:prstGeom>
        </p:spPr>
        <p:txBody>
          <a:bodyPr wrap="none" lIns="68580" tIns="34290" rIns="68580" bIns="34290">
            <a:spAutoFit/>
          </a:bodyPr>
          <a:lstStyle/>
          <a:p>
            <a:pPr algn="ctr"/>
            <a:r>
              <a:rPr lang="zh-CN" altLang="en-US" b="1" dirty="0">
                <a:solidFill>
                  <a:schemeClr val="tx1">
                    <a:lumMod val="65000"/>
                    <a:lumOff val="35000"/>
                  </a:schemeClr>
                </a:solidFill>
                <a:latin typeface="ITC Avant Garde Std Bk" panose="020B0502020202020204" pitchFamily="34" charset="0"/>
              </a:rPr>
              <a:t>添加关键字</a:t>
            </a:r>
            <a:endParaRPr lang="zh-CN" altLang="en-US" sz="100" b="1" dirty="0">
              <a:solidFill>
                <a:schemeClr val="tx1">
                  <a:lumMod val="65000"/>
                  <a:lumOff val="35000"/>
                </a:schemeClr>
              </a:solidFill>
              <a:latin typeface="ITC Avant Garde Std Bk" panose="020B0502020202020204" pitchFamily="34" charset="0"/>
            </a:endParaRPr>
          </a:p>
        </p:txBody>
      </p:sp>
      <p:sp>
        <p:nvSpPr>
          <p:cNvPr id="62" name="矩形 61"/>
          <p:cNvSpPr/>
          <p:nvPr/>
        </p:nvSpPr>
        <p:spPr>
          <a:xfrm>
            <a:off x="3205514" y="3531619"/>
            <a:ext cx="1036181" cy="284693"/>
          </a:xfrm>
          <a:prstGeom prst="rect">
            <a:avLst/>
          </a:prstGeom>
        </p:spPr>
        <p:txBody>
          <a:bodyPr wrap="none" lIns="68580" tIns="34290" rIns="68580" bIns="34290">
            <a:spAutoFit/>
          </a:bodyPr>
          <a:lstStyle/>
          <a:p>
            <a:pPr algn="ctr"/>
            <a:r>
              <a:rPr lang="zh-CN" altLang="en-US" b="1" dirty="0">
                <a:solidFill>
                  <a:schemeClr val="tx1">
                    <a:lumMod val="65000"/>
                    <a:lumOff val="35000"/>
                  </a:schemeClr>
                </a:solidFill>
                <a:latin typeface="ITC Avant Garde Std Bk" panose="020B0502020202020204" pitchFamily="34" charset="0"/>
              </a:rPr>
              <a:t>添加关键字</a:t>
            </a:r>
            <a:endParaRPr lang="zh-CN" altLang="en-US" sz="100" b="1" dirty="0">
              <a:solidFill>
                <a:schemeClr val="tx1">
                  <a:lumMod val="65000"/>
                  <a:lumOff val="35000"/>
                </a:schemeClr>
              </a:solidFill>
              <a:latin typeface="ITC Avant Garde Std Bk" panose="020B0502020202020204" pitchFamily="34" charset="0"/>
            </a:endParaRPr>
          </a:p>
        </p:txBody>
      </p:sp>
      <p:grpSp>
        <p:nvGrpSpPr>
          <p:cNvPr id="63" name="组合 62"/>
          <p:cNvGrpSpPr/>
          <p:nvPr/>
        </p:nvGrpSpPr>
        <p:grpSpPr>
          <a:xfrm>
            <a:off x="5192945" y="3204188"/>
            <a:ext cx="230951" cy="229729"/>
            <a:chOff x="3856417" y="4248125"/>
            <a:chExt cx="409860" cy="407692"/>
          </a:xfrm>
          <a:solidFill>
            <a:schemeClr val="accent3"/>
          </a:solidFill>
        </p:grpSpPr>
        <p:sp>
          <p:nvSpPr>
            <p:cNvPr id="64" name="Freeform 187"/>
            <p:cNvSpPr/>
            <p:nvPr/>
          </p:nvSpPr>
          <p:spPr bwMode="auto">
            <a:xfrm>
              <a:off x="3969183" y="4489921"/>
              <a:ext cx="279745" cy="165896"/>
            </a:xfrm>
            <a:custGeom>
              <a:avLst/>
              <a:gdLst>
                <a:gd name="T0" fmla="*/ 76 w 109"/>
                <a:gd name="T1" fmla="*/ 0 h 65"/>
                <a:gd name="T2" fmla="*/ 54 w 109"/>
                <a:gd name="T3" fmla="*/ 0 h 65"/>
                <a:gd name="T4" fmla="*/ 69 w 109"/>
                <a:gd name="T5" fmla="*/ 17 h 65"/>
                <a:gd name="T6" fmla="*/ 76 w 109"/>
                <a:gd name="T7" fmla="*/ 17 h 65"/>
                <a:gd name="T8" fmla="*/ 91 w 109"/>
                <a:gd name="T9" fmla="*/ 32 h 65"/>
                <a:gd name="T10" fmla="*/ 76 w 109"/>
                <a:gd name="T11" fmla="*/ 48 h 65"/>
                <a:gd name="T12" fmla="*/ 32 w 109"/>
                <a:gd name="T13" fmla="*/ 48 h 65"/>
                <a:gd name="T14" fmla="*/ 17 w 109"/>
                <a:gd name="T15" fmla="*/ 32 h 65"/>
                <a:gd name="T16" fmla="*/ 20 w 109"/>
                <a:gd name="T17" fmla="*/ 24 h 65"/>
                <a:gd name="T18" fmla="*/ 1 w 109"/>
                <a:gd name="T19" fmla="*/ 24 h 65"/>
                <a:gd name="T20" fmla="*/ 0 w 109"/>
                <a:gd name="T21" fmla="*/ 32 h 65"/>
                <a:gd name="T22" fmla="*/ 32 w 109"/>
                <a:gd name="T23" fmla="*/ 65 h 65"/>
                <a:gd name="T24" fmla="*/ 76 w 109"/>
                <a:gd name="T25" fmla="*/ 65 h 65"/>
                <a:gd name="T26" fmla="*/ 109 w 109"/>
                <a:gd name="T27" fmla="*/ 32 h 65"/>
                <a:gd name="T28" fmla="*/ 76 w 109"/>
                <a:gd name="T2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65">
                  <a:moveTo>
                    <a:pt x="76" y="0"/>
                  </a:moveTo>
                  <a:cubicBezTo>
                    <a:pt x="54" y="0"/>
                    <a:pt x="54" y="0"/>
                    <a:pt x="54" y="0"/>
                  </a:cubicBezTo>
                  <a:cubicBezTo>
                    <a:pt x="61" y="4"/>
                    <a:pt x="66" y="10"/>
                    <a:pt x="69" y="17"/>
                  </a:cubicBezTo>
                  <a:cubicBezTo>
                    <a:pt x="76" y="17"/>
                    <a:pt x="76" y="17"/>
                    <a:pt x="76" y="17"/>
                  </a:cubicBezTo>
                  <a:cubicBezTo>
                    <a:pt x="85" y="17"/>
                    <a:pt x="91" y="24"/>
                    <a:pt x="91" y="32"/>
                  </a:cubicBezTo>
                  <a:cubicBezTo>
                    <a:pt x="91" y="41"/>
                    <a:pt x="85" y="48"/>
                    <a:pt x="76" y="48"/>
                  </a:cubicBezTo>
                  <a:cubicBezTo>
                    <a:pt x="32" y="48"/>
                    <a:pt x="32" y="48"/>
                    <a:pt x="32" y="48"/>
                  </a:cubicBezTo>
                  <a:cubicBezTo>
                    <a:pt x="24" y="48"/>
                    <a:pt x="17" y="41"/>
                    <a:pt x="17" y="32"/>
                  </a:cubicBezTo>
                  <a:cubicBezTo>
                    <a:pt x="17" y="29"/>
                    <a:pt x="18" y="26"/>
                    <a:pt x="20" y="24"/>
                  </a:cubicBezTo>
                  <a:cubicBezTo>
                    <a:pt x="1" y="24"/>
                    <a:pt x="1" y="24"/>
                    <a:pt x="1" y="24"/>
                  </a:cubicBezTo>
                  <a:cubicBezTo>
                    <a:pt x="0" y="27"/>
                    <a:pt x="0" y="30"/>
                    <a:pt x="0" y="32"/>
                  </a:cubicBezTo>
                  <a:cubicBezTo>
                    <a:pt x="0" y="50"/>
                    <a:pt x="14" y="65"/>
                    <a:pt x="32" y="65"/>
                  </a:cubicBezTo>
                  <a:cubicBezTo>
                    <a:pt x="76" y="65"/>
                    <a:pt x="76" y="65"/>
                    <a:pt x="76" y="65"/>
                  </a:cubicBezTo>
                  <a:cubicBezTo>
                    <a:pt x="94" y="65"/>
                    <a:pt x="109" y="50"/>
                    <a:pt x="109" y="32"/>
                  </a:cubicBezTo>
                  <a:cubicBezTo>
                    <a:pt x="109" y="15"/>
                    <a:pt x="94" y="0"/>
                    <a:pt x="7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65" name="Freeform 188"/>
            <p:cNvSpPr/>
            <p:nvPr/>
          </p:nvSpPr>
          <p:spPr bwMode="auto">
            <a:xfrm>
              <a:off x="3856417" y="4489921"/>
              <a:ext cx="279745" cy="165896"/>
            </a:xfrm>
            <a:custGeom>
              <a:avLst/>
              <a:gdLst>
                <a:gd name="T0" fmla="*/ 41 w 109"/>
                <a:gd name="T1" fmla="*/ 48 h 65"/>
                <a:gd name="T2" fmla="*/ 33 w 109"/>
                <a:gd name="T3" fmla="*/ 48 h 65"/>
                <a:gd name="T4" fmla="*/ 18 w 109"/>
                <a:gd name="T5" fmla="*/ 32 h 65"/>
                <a:gd name="T6" fmla="*/ 33 w 109"/>
                <a:gd name="T7" fmla="*/ 17 h 65"/>
                <a:gd name="T8" fmla="*/ 37 w 109"/>
                <a:gd name="T9" fmla="*/ 17 h 65"/>
                <a:gd name="T10" fmla="*/ 77 w 109"/>
                <a:gd name="T11" fmla="*/ 17 h 65"/>
                <a:gd name="T12" fmla="*/ 92 w 109"/>
                <a:gd name="T13" fmla="*/ 32 h 65"/>
                <a:gd name="T14" fmla="*/ 92 w 109"/>
                <a:gd name="T15" fmla="*/ 35 h 65"/>
                <a:gd name="T16" fmla="*/ 89 w 109"/>
                <a:gd name="T17" fmla="*/ 42 h 65"/>
                <a:gd name="T18" fmla="*/ 108 w 109"/>
                <a:gd name="T19" fmla="*/ 42 h 65"/>
                <a:gd name="T20" fmla="*/ 109 w 109"/>
                <a:gd name="T21" fmla="*/ 35 h 65"/>
                <a:gd name="T22" fmla="*/ 109 w 109"/>
                <a:gd name="T23" fmla="*/ 35 h 65"/>
                <a:gd name="T24" fmla="*/ 109 w 109"/>
                <a:gd name="T25" fmla="*/ 32 h 65"/>
                <a:gd name="T26" fmla="*/ 77 w 109"/>
                <a:gd name="T27" fmla="*/ 0 h 65"/>
                <a:gd name="T28" fmla="*/ 37 w 109"/>
                <a:gd name="T29" fmla="*/ 0 h 65"/>
                <a:gd name="T30" fmla="*/ 33 w 109"/>
                <a:gd name="T31" fmla="*/ 0 h 65"/>
                <a:gd name="T32" fmla="*/ 0 w 109"/>
                <a:gd name="T33" fmla="*/ 32 h 65"/>
                <a:gd name="T34" fmla="*/ 33 w 109"/>
                <a:gd name="T35" fmla="*/ 65 h 65"/>
                <a:gd name="T36" fmla="*/ 56 w 109"/>
                <a:gd name="T37" fmla="*/ 65 h 65"/>
                <a:gd name="T38" fmla="*/ 41 w 109"/>
                <a:gd name="T39"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65">
                  <a:moveTo>
                    <a:pt x="41" y="48"/>
                  </a:moveTo>
                  <a:cubicBezTo>
                    <a:pt x="33" y="48"/>
                    <a:pt x="33" y="48"/>
                    <a:pt x="33" y="48"/>
                  </a:cubicBezTo>
                  <a:cubicBezTo>
                    <a:pt x="24" y="48"/>
                    <a:pt x="18" y="41"/>
                    <a:pt x="18" y="32"/>
                  </a:cubicBezTo>
                  <a:cubicBezTo>
                    <a:pt x="18" y="24"/>
                    <a:pt x="24" y="17"/>
                    <a:pt x="33" y="17"/>
                  </a:cubicBezTo>
                  <a:cubicBezTo>
                    <a:pt x="37" y="17"/>
                    <a:pt x="37" y="17"/>
                    <a:pt x="37" y="17"/>
                  </a:cubicBezTo>
                  <a:cubicBezTo>
                    <a:pt x="77" y="17"/>
                    <a:pt x="77" y="17"/>
                    <a:pt x="77" y="17"/>
                  </a:cubicBezTo>
                  <a:cubicBezTo>
                    <a:pt x="85" y="17"/>
                    <a:pt x="92" y="24"/>
                    <a:pt x="92" y="32"/>
                  </a:cubicBezTo>
                  <a:cubicBezTo>
                    <a:pt x="92" y="33"/>
                    <a:pt x="92" y="34"/>
                    <a:pt x="92" y="35"/>
                  </a:cubicBezTo>
                  <a:cubicBezTo>
                    <a:pt x="91" y="38"/>
                    <a:pt x="90" y="40"/>
                    <a:pt x="89" y="42"/>
                  </a:cubicBezTo>
                  <a:cubicBezTo>
                    <a:pt x="108" y="42"/>
                    <a:pt x="108" y="42"/>
                    <a:pt x="108" y="42"/>
                  </a:cubicBezTo>
                  <a:cubicBezTo>
                    <a:pt x="108" y="40"/>
                    <a:pt x="109" y="38"/>
                    <a:pt x="109" y="35"/>
                  </a:cubicBezTo>
                  <a:cubicBezTo>
                    <a:pt x="109" y="35"/>
                    <a:pt x="109" y="35"/>
                    <a:pt x="109" y="35"/>
                  </a:cubicBezTo>
                  <a:cubicBezTo>
                    <a:pt x="109" y="34"/>
                    <a:pt x="109" y="33"/>
                    <a:pt x="109" y="32"/>
                  </a:cubicBezTo>
                  <a:cubicBezTo>
                    <a:pt x="109" y="15"/>
                    <a:pt x="95" y="0"/>
                    <a:pt x="77" y="0"/>
                  </a:cubicBezTo>
                  <a:cubicBezTo>
                    <a:pt x="37" y="0"/>
                    <a:pt x="37" y="0"/>
                    <a:pt x="37" y="0"/>
                  </a:cubicBezTo>
                  <a:cubicBezTo>
                    <a:pt x="33" y="0"/>
                    <a:pt x="33" y="0"/>
                    <a:pt x="33" y="0"/>
                  </a:cubicBezTo>
                  <a:cubicBezTo>
                    <a:pt x="15" y="0"/>
                    <a:pt x="0" y="15"/>
                    <a:pt x="0" y="32"/>
                  </a:cubicBezTo>
                  <a:cubicBezTo>
                    <a:pt x="0" y="50"/>
                    <a:pt x="15" y="65"/>
                    <a:pt x="33" y="65"/>
                  </a:cubicBezTo>
                  <a:cubicBezTo>
                    <a:pt x="56" y="65"/>
                    <a:pt x="56" y="65"/>
                    <a:pt x="56" y="65"/>
                  </a:cubicBezTo>
                  <a:cubicBezTo>
                    <a:pt x="50" y="61"/>
                    <a:pt x="44" y="55"/>
                    <a:pt x="41"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66" name="Freeform 189"/>
            <p:cNvSpPr>
              <a:spLocks noEditPoints="1"/>
            </p:cNvSpPr>
            <p:nvPr/>
          </p:nvSpPr>
          <p:spPr bwMode="auto">
            <a:xfrm>
              <a:off x="3950749" y="4248125"/>
              <a:ext cx="202761" cy="204930"/>
            </a:xfrm>
            <a:custGeom>
              <a:avLst/>
              <a:gdLst>
                <a:gd name="T0" fmla="*/ 40 w 79"/>
                <a:gd name="T1" fmla="*/ 0 h 80"/>
                <a:gd name="T2" fmla="*/ 0 w 79"/>
                <a:gd name="T3" fmla="*/ 40 h 80"/>
                <a:gd name="T4" fmla="*/ 40 w 79"/>
                <a:gd name="T5" fmla="*/ 80 h 80"/>
                <a:gd name="T6" fmla="*/ 79 w 79"/>
                <a:gd name="T7" fmla="*/ 40 h 80"/>
                <a:gd name="T8" fmla="*/ 40 w 79"/>
                <a:gd name="T9" fmla="*/ 0 h 80"/>
                <a:gd name="T10" fmla="*/ 63 w 79"/>
                <a:gd name="T11" fmla="*/ 46 h 80"/>
                <a:gd name="T12" fmla="*/ 46 w 79"/>
                <a:gd name="T13" fmla="*/ 46 h 80"/>
                <a:gd name="T14" fmla="*/ 46 w 79"/>
                <a:gd name="T15" fmla="*/ 63 h 80"/>
                <a:gd name="T16" fmla="*/ 33 w 79"/>
                <a:gd name="T17" fmla="*/ 63 h 80"/>
                <a:gd name="T18" fmla="*/ 33 w 79"/>
                <a:gd name="T19" fmla="*/ 46 h 80"/>
                <a:gd name="T20" fmla="*/ 17 w 79"/>
                <a:gd name="T21" fmla="*/ 46 h 80"/>
                <a:gd name="T22" fmla="*/ 17 w 79"/>
                <a:gd name="T23" fmla="*/ 34 h 80"/>
                <a:gd name="T24" fmla="*/ 33 w 79"/>
                <a:gd name="T25" fmla="*/ 34 h 80"/>
                <a:gd name="T26" fmla="*/ 33 w 79"/>
                <a:gd name="T27" fmla="*/ 17 h 80"/>
                <a:gd name="T28" fmla="*/ 46 w 79"/>
                <a:gd name="T29" fmla="*/ 17 h 80"/>
                <a:gd name="T30" fmla="*/ 46 w 79"/>
                <a:gd name="T31" fmla="*/ 34 h 80"/>
                <a:gd name="T32" fmla="*/ 63 w 79"/>
                <a:gd name="T33" fmla="*/ 34 h 80"/>
                <a:gd name="T34" fmla="*/ 63 w 79"/>
                <a:gd name="T35"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80">
                  <a:moveTo>
                    <a:pt x="40" y="0"/>
                  </a:moveTo>
                  <a:cubicBezTo>
                    <a:pt x="18" y="0"/>
                    <a:pt x="0" y="18"/>
                    <a:pt x="0" y="40"/>
                  </a:cubicBezTo>
                  <a:cubicBezTo>
                    <a:pt x="0" y="62"/>
                    <a:pt x="18" y="80"/>
                    <a:pt x="40" y="80"/>
                  </a:cubicBezTo>
                  <a:cubicBezTo>
                    <a:pt x="62" y="80"/>
                    <a:pt x="79" y="62"/>
                    <a:pt x="79" y="40"/>
                  </a:cubicBezTo>
                  <a:cubicBezTo>
                    <a:pt x="79" y="18"/>
                    <a:pt x="62" y="0"/>
                    <a:pt x="40" y="0"/>
                  </a:cubicBezTo>
                  <a:close/>
                  <a:moveTo>
                    <a:pt x="63" y="46"/>
                  </a:moveTo>
                  <a:cubicBezTo>
                    <a:pt x="46" y="46"/>
                    <a:pt x="46" y="46"/>
                    <a:pt x="46" y="46"/>
                  </a:cubicBezTo>
                  <a:cubicBezTo>
                    <a:pt x="46" y="63"/>
                    <a:pt x="46" y="63"/>
                    <a:pt x="46" y="63"/>
                  </a:cubicBezTo>
                  <a:cubicBezTo>
                    <a:pt x="33" y="63"/>
                    <a:pt x="33" y="63"/>
                    <a:pt x="33" y="63"/>
                  </a:cubicBezTo>
                  <a:cubicBezTo>
                    <a:pt x="33" y="46"/>
                    <a:pt x="33" y="46"/>
                    <a:pt x="33" y="46"/>
                  </a:cubicBezTo>
                  <a:cubicBezTo>
                    <a:pt x="17" y="46"/>
                    <a:pt x="17" y="46"/>
                    <a:pt x="17" y="46"/>
                  </a:cubicBezTo>
                  <a:cubicBezTo>
                    <a:pt x="17" y="34"/>
                    <a:pt x="17" y="34"/>
                    <a:pt x="17" y="34"/>
                  </a:cubicBezTo>
                  <a:cubicBezTo>
                    <a:pt x="33" y="34"/>
                    <a:pt x="33" y="34"/>
                    <a:pt x="33" y="34"/>
                  </a:cubicBezTo>
                  <a:cubicBezTo>
                    <a:pt x="33" y="17"/>
                    <a:pt x="33" y="17"/>
                    <a:pt x="33" y="17"/>
                  </a:cubicBezTo>
                  <a:cubicBezTo>
                    <a:pt x="46" y="17"/>
                    <a:pt x="46" y="17"/>
                    <a:pt x="46" y="17"/>
                  </a:cubicBezTo>
                  <a:cubicBezTo>
                    <a:pt x="46" y="34"/>
                    <a:pt x="46" y="34"/>
                    <a:pt x="46" y="34"/>
                  </a:cubicBezTo>
                  <a:cubicBezTo>
                    <a:pt x="63" y="34"/>
                    <a:pt x="63" y="34"/>
                    <a:pt x="63" y="34"/>
                  </a:cubicBezTo>
                  <a:lnTo>
                    <a:pt x="63"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67" name="Rectangle 190"/>
            <p:cNvSpPr>
              <a:spLocks noChangeArrowheads="1"/>
            </p:cNvSpPr>
            <p:nvPr/>
          </p:nvSpPr>
          <p:spPr bwMode="auto">
            <a:xfrm>
              <a:off x="4200135" y="4356553"/>
              <a:ext cx="30360" cy="101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68" name="Rectangle 191"/>
            <p:cNvSpPr>
              <a:spLocks noChangeArrowheads="1"/>
            </p:cNvSpPr>
            <p:nvPr/>
          </p:nvSpPr>
          <p:spPr bwMode="auto">
            <a:xfrm>
              <a:off x="4164354" y="4392335"/>
              <a:ext cx="101923" cy="303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69" name="Rectangle 192"/>
            <p:cNvSpPr>
              <a:spLocks noChangeArrowheads="1"/>
            </p:cNvSpPr>
            <p:nvPr/>
          </p:nvSpPr>
          <p:spPr bwMode="auto">
            <a:xfrm>
              <a:off x="3879187" y="4386913"/>
              <a:ext cx="18433" cy="6180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70" name="Rectangle 193"/>
            <p:cNvSpPr>
              <a:spLocks noChangeArrowheads="1"/>
            </p:cNvSpPr>
            <p:nvPr/>
          </p:nvSpPr>
          <p:spPr bwMode="auto">
            <a:xfrm>
              <a:off x="3858586" y="4407515"/>
              <a:ext cx="61805" cy="1734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71" name="组合 70"/>
          <p:cNvGrpSpPr/>
          <p:nvPr/>
        </p:nvGrpSpPr>
        <p:grpSpPr>
          <a:xfrm>
            <a:off x="1997345" y="3162335"/>
            <a:ext cx="273108" cy="313433"/>
            <a:chOff x="2733098" y="4187405"/>
            <a:chExt cx="484675" cy="556238"/>
          </a:xfrm>
          <a:solidFill>
            <a:schemeClr val="accent1"/>
          </a:solidFill>
        </p:grpSpPr>
        <p:sp>
          <p:nvSpPr>
            <p:cNvPr id="72" name="Oval 302"/>
            <p:cNvSpPr>
              <a:spLocks noChangeArrowheads="1"/>
            </p:cNvSpPr>
            <p:nvPr/>
          </p:nvSpPr>
          <p:spPr bwMode="auto">
            <a:xfrm>
              <a:off x="2849117" y="4187405"/>
              <a:ext cx="84574" cy="10734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73" name="Freeform 303"/>
            <p:cNvSpPr>
              <a:spLocks noEditPoints="1"/>
            </p:cNvSpPr>
            <p:nvPr/>
          </p:nvSpPr>
          <p:spPr bwMode="auto">
            <a:xfrm>
              <a:off x="2733098" y="4304508"/>
              <a:ext cx="310105" cy="439135"/>
            </a:xfrm>
            <a:custGeom>
              <a:avLst/>
              <a:gdLst>
                <a:gd name="T0" fmla="*/ 121 w 121"/>
                <a:gd name="T1" fmla="*/ 26 h 171"/>
                <a:gd name="T2" fmla="*/ 120 w 121"/>
                <a:gd name="T3" fmla="*/ 26 h 171"/>
                <a:gd name="T4" fmla="*/ 114 w 121"/>
                <a:gd name="T5" fmla="*/ 21 h 171"/>
                <a:gd name="T6" fmla="*/ 90 w 121"/>
                <a:gd name="T7" fmla="*/ 3 h 171"/>
                <a:gd name="T8" fmla="*/ 84 w 121"/>
                <a:gd name="T9" fmla="*/ 1 h 171"/>
                <a:gd name="T10" fmla="*/ 76 w 121"/>
                <a:gd name="T11" fmla="*/ 1 h 171"/>
                <a:gd name="T12" fmla="*/ 74 w 121"/>
                <a:gd name="T13" fmla="*/ 11 h 171"/>
                <a:gd name="T14" fmla="*/ 67 w 121"/>
                <a:gd name="T15" fmla="*/ 42 h 171"/>
                <a:gd name="T16" fmla="*/ 67 w 121"/>
                <a:gd name="T17" fmla="*/ 7 h 171"/>
                <a:gd name="T18" fmla="*/ 58 w 121"/>
                <a:gd name="T19" fmla="*/ 0 h 171"/>
                <a:gd name="T20" fmla="*/ 58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3 w 121"/>
                <a:gd name="T33" fmla="*/ 36 h 171"/>
                <a:gd name="T34" fmla="*/ 1 w 121"/>
                <a:gd name="T35" fmla="*/ 48 h 171"/>
                <a:gd name="T36" fmla="*/ 2 w 121"/>
                <a:gd name="T37" fmla="*/ 48 h 171"/>
                <a:gd name="T38" fmla="*/ 2 w 121"/>
                <a:gd name="T39" fmla="*/ 50 h 171"/>
                <a:gd name="T40" fmla="*/ 6 w 121"/>
                <a:gd name="T41" fmla="*/ 57 h 171"/>
                <a:gd name="T42" fmla="*/ 20 w 121"/>
                <a:gd name="T43" fmla="*/ 85 h 171"/>
                <a:gd name="T44" fmla="*/ 33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4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71">
                  <a:moveTo>
                    <a:pt x="120" y="42"/>
                  </a:moveTo>
                  <a:cubicBezTo>
                    <a:pt x="120" y="35"/>
                    <a:pt x="121" y="24"/>
                    <a:pt x="121" y="26"/>
                  </a:cubicBezTo>
                  <a:cubicBezTo>
                    <a:pt x="121" y="26"/>
                    <a:pt x="121" y="26"/>
                    <a:pt x="121"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1"/>
                    <a:pt x="76" y="0"/>
                  </a:cubicBezTo>
                  <a:cubicBezTo>
                    <a:pt x="76" y="1"/>
                    <a:pt x="76" y="1"/>
                    <a:pt x="76"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8" y="9"/>
                    <a:pt x="58" y="9"/>
                    <a:pt x="58" y="9"/>
                  </a:cubicBezTo>
                  <a:cubicBezTo>
                    <a:pt x="56" y="42"/>
                    <a:pt x="56" y="42"/>
                    <a:pt x="56" y="42"/>
                  </a:cubicBezTo>
                  <a:cubicBezTo>
                    <a:pt x="45" y="18"/>
                    <a:pt x="45" y="18"/>
                    <a:pt x="45" y="18"/>
                  </a:cubicBezTo>
                  <a:cubicBezTo>
                    <a:pt x="49" y="11"/>
                    <a:pt x="49" y="11"/>
                    <a:pt x="49" y="11"/>
                  </a:cubicBezTo>
                  <a:cubicBezTo>
                    <a:pt x="40" y="7"/>
                    <a:pt x="40" y="7"/>
                    <a:pt x="40" y="7"/>
                  </a:cubicBezTo>
                  <a:cubicBezTo>
                    <a:pt x="47" y="1"/>
                    <a:pt x="47" y="1"/>
                    <a:pt x="47" y="1"/>
                  </a:cubicBezTo>
                  <a:cubicBezTo>
                    <a:pt x="47" y="0"/>
                    <a:pt x="47" y="0"/>
                    <a:pt x="47" y="0"/>
                  </a:cubicBezTo>
                  <a:cubicBezTo>
                    <a:pt x="45" y="1"/>
                    <a:pt x="42" y="1"/>
                    <a:pt x="39" y="1"/>
                  </a:cubicBezTo>
                  <a:cubicBezTo>
                    <a:pt x="39" y="1"/>
                    <a:pt x="39" y="1"/>
                    <a:pt x="38" y="1"/>
                  </a:cubicBezTo>
                  <a:cubicBezTo>
                    <a:pt x="36" y="2"/>
                    <a:pt x="33" y="3"/>
                    <a:pt x="31" y="5"/>
                  </a:cubicBezTo>
                  <a:cubicBezTo>
                    <a:pt x="3" y="35"/>
                    <a:pt x="3" y="35"/>
                    <a:pt x="3" y="35"/>
                  </a:cubicBezTo>
                  <a:cubicBezTo>
                    <a:pt x="3" y="36"/>
                    <a:pt x="3" y="36"/>
                    <a:pt x="3" y="36"/>
                  </a:cubicBezTo>
                  <a:cubicBezTo>
                    <a:pt x="3" y="36"/>
                    <a:pt x="3" y="36"/>
                    <a:pt x="3" y="36"/>
                  </a:cubicBezTo>
                  <a:cubicBezTo>
                    <a:pt x="0" y="60"/>
                    <a:pt x="2" y="42"/>
                    <a:pt x="1" y="48"/>
                  </a:cubicBezTo>
                  <a:cubicBezTo>
                    <a:pt x="1" y="48"/>
                    <a:pt x="1" y="48"/>
                    <a:pt x="1" y="48"/>
                  </a:cubicBezTo>
                  <a:cubicBezTo>
                    <a:pt x="1" y="48"/>
                    <a:pt x="1" y="48"/>
                    <a:pt x="1" y="48"/>
                  </a:cubicBezTo>
                  <a:cubicBezTo>
                    <a:pt x="2" y="48"/>
                    <a:pt x="2" y="48"/>
                    <a:pt x="2" y="48"/>
                  </a:cubicBezTo>
                  <a:cubicBezTo>
                    <a:pt x="2" y="49"/>
                    <a:pt x="2" y="49"/>
                    <a:pt x="2" y="49"/>
                  </a:cubicBezTo>
                  <a:cubicBezTo>
                    <a:pt x="2" y="50"/>
                    <a:pt x="2" y="50"/>
                    <a:pt x="2" y="50"/>
                  </a:cubicBezTo>
                  <a:cubicBezTo>
                    <a:pt x="4" y="52"/>
                    <a:pt x="4" y="52"/>
                    <a:pt x="4" y="52"/>
                  </a:cubicBezTo>
                  <a:cubicBezTo>
                    <a:pt x="6" y="57"/>
                    <a:pt x="6" y="57"/>
                    <a:pt x="6" y="57"/>
                  </a:cubicBezTo>
                  <a:cubicBezTo>
                    <a:pt x="11" y="66"/>
                    <a:pt x="11" y="66"/>
                    <a:pt x="11" y="66"/>
                  </a:cubicBezTo>
                  <a:cubicBezTo>
                    <a:pt x="20" y="85"/>
                    <a:pt x="20" y="85"/>
                    <a:pt x="20" y="85"/>
                  </a:cubicBezTo>
                  <a:cubicBezTo>
                    <a:pt x="24" y="82"/>
                    <a:pt x="29" y="80"/>
                    <a:pt x="33" y="78"/>
                  </a:cubicBezTo>
                  <a:cubicBezTo>
                    <a:pt x="33" y="82"/>
                    <a:pt x="33" y="86"/>
                    <a:pt x="33" y="90"/>
                  </a:cubicBezTo>
                  <a:cubicBezTo>
                    <a:pt x="33" y="90"/>
                    <a:pt x="33" y="90"/>
                    <a:pt x="33" y="90"/>
                  </a:cubicBezTo>
                  <a:cubicBezTo>
                    <a:pt x="33" y="90"/>
                    <a:pt x="34" y="90"/>
                    <a:pt x="35" y="90"/>
                  </a:cubicBezTo>
                  <a:cubicBezTo>
                    <a:pt x="37" y="171"/>
                    <a:pt x="37" y="171"/>
                    <a:pt x="37" y="171"/>
                  </a:cubicBezTo>
                  <a:cubicBezTo>
                    <a:pt x="60" y="171"/>
                    <a:pt x="60" y="171"/>
                    <a:pt x="60" y="171"/>
                  </a:cubicBezTo>
                  <a:cubicBezTo>
                    <a:pt x="61" y="161"/>
                    <a:pt x="61" y="148"/>
                    <a:pt x="61" y="134"/>
                  </a:cubicBezTo>
                  <a:cubicBezTo>
                    <a:pt x="58" y="127"/>
                    <a:pt x="56" y="118"/>
                    <a:pt x="56" y="110"/>
                  </a:cubicBezTo>
                  <a:cubicBezTo>
                    <a:pt x="56" y="74"/>
                    <a:pt x="84" y="44"/>
                    <a:pt x="120" y="42"/>
                  </a:cubicBezTo>
                  <a:close/>
                  <a:moveTo>
                    <a:pt x="89" y="33"/>
                  </a:moveTo>
                  <a:cubicBezTo>
                    <a:pt x="89" y="31"/>
                    <a:pt x="89" y="29"/>
                    <a:pt x="89" y="27"/>
                  </a:cubicBezTo>
                  <a:cubicBezTo>
                    <a:pt x="93" y="31"/>
                    <a:pt x="93" y="31"/>
                    <a:pt x="93" y="31"/>
                  </a:cubicBezTo>
                  <a:cubicBezTo>
                    <a:pt x="96" y="33"/>
                    <a:pt x="96" y="33"/>
                    <a:pt x="96" y="33"/>
                  </a:cubicBezTo>
                  <a:cubicBezTo>
                    <a:pt x="75" y="45"/>
                    <a:pt x="75" y="45"/>
                    <a:pt x="75" y="45"/>
                  </a:cubicBezTo>
                  <a:cubicBezTo>
                    <a:pt x="74" y="42"/>
                    <a:pt x="74" y="42"/>
                    <a:pt x="74" y="42"/>
                  </a:cubicBezTo>
                  <a:lnTo>
                    <a:pt x="89" y="33"/>
                  </a:lnTo>
                  <a:close/>
                  <a:moveTo>
                    <a:pt x="33" y="60"/>
                  </a:moveTo>
                  <a:cubicBezTo>
                    <a:pt x="30" y="55"/>
                    <a:pt x="30" y="55"/>
                    <a:pt x="30" y="55"/>
                  </a:cubicBezTo>
                  <a:cubicBezTo>
                    <a:pt x="25" y="46"/>
                    <a:pt x="25" y="46"/>
                    <a:pt x="25" y="46"/>
                  </a:cubicBezTo>
                  <a:cubicBezTo>
                    <a:pt x="24" y="44"/>
                    <a:pt x="24" y="44"/>
                    <a:pt x="24" y="44"/>
                  </a:cubicBezTo>
                  <a:cubicBezTo>
                    <a:pt x="34" y="31"/>
                    <a:pt x="34" y="31"/>
                    <a:pt x="34" y="31"/>
                  </a:cubicBezTo>
                  <a:cubicBezTo>
                    <a:pt x="34" y="41"/>
                    <a:pt x="33" y="50"/>
                    <a:pt x="33"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74" name="Freeform 304"/>
            <p:cNvSpPr/>
            <p:nvPr/>
          </p:nvSpPr>
          <p:spPr bwMode="auto">
            <a:xfrm>
              <a:off x="2897909" y="4668827"/>
              <a:ext cx="60720" cy="74816"/>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75" name="Freeform 305"/>
            <p:cNvSpPr/>
            <p:nvPr/>
          </p:nvSpPr>
          <p:spPr bwMode="auto">
            <a:xfrm>
              <a:off x="3035614" y="4422694"/>
              <a:ext cx="54214" cy="41203"/>
            </a:xfrm>
            <a:custGeom>
              <a:avLst/>
              <a:gdLst>
                <a:gd name="T0" fmla="*/ 43 w 50"/>
                <a:gd name="T1" fmla="*/ 0 h 38"/>
                <a:gd name="T2" fmla="*/ 36 w 50"/>
                <a:gd name="T3" fmla="*/ 0 h 38"/>
                <a:gd name="T4" fmla="*/ 14 w 50"/>
                <a:gd name="T5" fmla="*/ 0 h 38"/>
                <a:gd name="T6" fmla="*/ 7 w 50"/>
                <a:gd name="T7" fmla="*/ 0 h 38"/>
                <a:gd name="T8" fmla="*/ 0 w 50"/>
                <a:gd name="T9" fmla="*/ 38 h 38"/>
                <a:gd name="T10" fmla="*/ 14 w 50"/>
                <a:gd name="T11" fmla="*/ 38 h 38"/>
                <a:gd name="T12" fmla="*/ 36 w 50"/>
                <a:gd name="T13" fmla="*/ 38 h 38"/>
                <a:gd name="T14" fmla="*/ 50 w 50"/>
                <a:gd name="T15" fmla="*/ 38 h 38"/>
                <a:gd name="T16" fmla="*/ 43 w 5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8">
                  <a:moveTo>
                    <a:pt x="43" y="0"/>
                  </a:moveTo>
                  <a:lnTo>
                    <a:pt x="36" y="0"/>
                  </a:lnTo>
                  <a:lnTo>
                    <a:pt x="14" y="0"/>
                  </a:lnTo>
                  <a:lnTo>
                    <a:pt x="7" y="0"/>
                  </a:lnTo>
                  <a:lnTo>
                    <a:pt x="0" y="38"/>
                  </a:lnTo>
                  <a:lnTo>
                    <a:pt x="14" y="38"/>
                  </a:lnTo>
                  <a:lnTo>
                    <a:pt x="36" y="38"/>
                  </a:lnTo>
                  <a:lnTo>
                    <a:pt x="50" y="38"/>
                  </a:lnTo>
                  <a:lnTo>
                    <a:pt x="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76" name="Freeform 306"/>
            <p:cNvSpPr/>
            <p:nvPr/>
          </p:nvSpPr>
          <p:spPr bwMode="auto">
            <a:xfrm>
              <a:off x="2964051" y="4430285"/>
              <a:ext cx="61805" cy="59636"/>
            </a:xfrm>
            <a:custGeom>
              <a:avLst/>
              <a:gdLst>
                <a:gd name="T0" fmla="*/ 33 w 57"/>
                <a:gd name="T1" fmla="*/ 0 h 55"/>
                <a:gd name="T2" fmla="*/ 26 w 57"/>
                <a:gd name="T3" fmla="*/ 5 h 55"/>
                <a:gd name="T4" fmla="*/ 7 w 57"/>
                <a:gd name="T5" fmla="*/ 14 h 55"/>
                <a:gd name="T6" fmla="*/ 0 w 57"/>
                <a:gd name="T7" fmla="*/ 19 h 55"/>
                <a:gd name="T8" fmla="*/ 14 w 57"/>
                <a:gd name="T9" fmla="*/ 55 h 55"/>
                <a:gd name="T10" fmla="*/ 28 w 57"/>
                <a:gd name="T11" fmla="*/ 47 h 55"/>
                <a:gd name="T12" fmla="*/ 45 w 57"/>
                <a:gd name="T13" fmla="*/ 38 h 55"/>
                <a:gd name="T14" fmla="*/ 57 w 57"/>
                <a:gd name="T15" fmla="*/ 31 h 55"/>
                <a:gd name="T16" fmla="*/ 33 w 5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33" y="0"/>
                  </a:moveTo>
                  <a:lnTo>
                    <a:pt x="26" y="5"/>
                  </a:lnTo>
                  <a:lnTo>
                    <a:pt x="7" y="14"/>
                  </a:lnTo>
                  <a:lnTo>
                    <a:pt x="0" y="19"/>
                  </a:lnTo>
                  <a:lnTo>
                    <a:pt x="14" y="55"/>
                  </a:lnTo>
                  <a:lnTo>
                    <a:pt x="28" y="47"/>
                  </a:lnTo>
                  <a:lnTo>
                    <a:pt x="45" y="38"/>
                  </a:lnTo>
                  <a:lnTo>
                    <a:pt x="57" y="31"/>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77" name="Freeform 307"/>
            <p:cNvSpPr/>
            <p:nvPr/>
          </p:nvSpPr>
          <p:spPr bwMode="auto">
            <a:xfrm>
              <a:off x="2909837" y="4479077"/>
              <a:ext cx="61805" cy="61805"/>
            </a:xfrm>
            <a:custGeom>
              <a:avLst/>
              <a:gdLst>
                <a:gd name="T0" fmla="*/ 19 w 57"/>
                <a:gd name="T1" fmla="*/ 0 h 57"/>
                <a:gd name="T2" fmla="*/ 15 w 57"/>
                <a:gd name="T3" fmla="*/ 7 h 57"/>
                <a:gd name="T4" fmla="*/ 5 w 57"/>
                <a:gd name="T5" fmla="*/ 26 h 57"/>
                <a:gd name="T6" fmla="*/ 0 w 57"/>
                <a:gd name="T7" fmla="*/ 33 h 57"/>
                <a:gd name="T8" fmla="*/ 31 w 57"/>
                <a:gd name="T9" fmla="*/ 57 h 57"/>
                <a:gd name="T10" fmla="*/ 38 w 57"/>
                <a:gd name="T11" fmla="*/ 45 h 57"/>
                <a:gd name="T12" fmla="*/ 50 w 57"/>
                <a:gd name="T13" fmla="*/ 26 h 57"/>
                <a:gd name="T14" fmla="*/ 57 w 57"/>
                <a:gd name="T15" fmla="*/ 14 h 57"/>
                <a:gd name="T16" fmla="*/ 19 w 57"/>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19" y="0"/>
                  </a:moveTo>
                  <a:lnTo>
                    <a:pt x="15" y="7"/>
                  </a:lnTo>
                  <a:lnTo>
                    <a:pt x="5" y="26"/>
                  </a:lnTo>
                  <a:lnTo>
                    <a:pt x="0" y="33"/>
                  </a:lnTo>
                  <a:lnTo>
                    <a:pt x="31" y="57"/>
                  </a:lnTo>
                  <a:lnTo>
                    <a:pt x="38" y="45"/>
                  </a:lnTo>
                  <a:lnTo>
                    <a:pt x="50" y="26"/>
                  </a:lnTo>
                  <a:lnTo>
                    <a:pt x="57" y="14"/>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78" name="Freeform 308"/>
            <p:cNvSpPr/>
            <p:nvPr/>
          </p:nvSpPr>
          <p:spPr bwMode="auto">
            <a:xfrm>
              <a:off x="2897909" y="4550640"/>
              <a:ext cx="40119" cy="52046"/>
            </a:xfrm>
            <a:custGeom>
              <a:avLst/>
              <a:gdLst>
                <a:gd name="T0" fmla="*/ 0 w 37"/>
                <a:gd name="T1" fmla="*/ 5 h 48"/>
                <a:gd name="T2" fmla="*/ 0 w 37"/>
                <a:gd name="T3" fmla="*/ 14 h 48"/>
                <a:gd name="T4" fmla="*/ 0 w 37"/>
                <a:gd name="T5" fmla="*/ 33 h 48"/>
                <a:gd name="T6" fmla="*/ 0 w 37"/>
                <a:gd name="T7" fmla="*/ 43 h 48"/>
                <a:gd name="T8" fmla="*/ 37 w 37"/>
                <a:gd name="T9" fmla="*/ 48 h 48"/>
                <a:gd name="T10" fmla="*/ 37 w 37"/>
                <a:gd name="T11" fmla="*/ 33 h 48"/>
                <a:gd name="T12" fmla="*/ 37 w 37"/>
                <a:gd name="T13" fmla="*/ 14 h 48"/>
                <a:gd name="T14" fmla="*/ 37 w 37"/>
                <a:gd name="T15" fmla="*/ 0 h 48"/>
                <a:gd name="T16" fmla="*/ 0 w 37"/>
                <a:gd name="T17"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8">
                  <a:moveTo>
                    <a:pt x="0" y="5"/>
                  </a:moveTo>
                  <a:lnTo>
                    <a:pt x="0" y="14"/>
                  </a:lnTo>
                  <a:lnTo>
                    <a:pt x="0" y="33"/>
                  </a:lnTo>
                  <a:lnTo>
                    <a:pt x="0" y="43"/>
                  </a:lnTo>
                  <a:lnTo>
                    <a:pt x="37" y="48"/>
                  </a:lnTo>
                  <a:lnTo>
                    <a:pt x="37" y="33"/>
                  </a:lnTo>
                  <a:lnTo>
                    <a:pt x="37" y="14"/>
                  </a:lnTo>
                  <a:lnTo>
                    <a:pt x="37"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79" name="Freeform 309"/>
            <p:cNvSpPr/>
            <p:nvPr/>
          </p:nvSpPr>
          <p:spPr bwMode="auto">
            <a:xfrm>
              <a:off x="2905500" y="4612444"/>
              <a:ext cx="58551" cy="61805"/>
            </a:xfrm>
            <a:custGeom>
              <a:avLst/>
              <a:gdLst>
                <a:gd name="T0" fmla="*/ 0 w 54"/>
                <a:gd name="T1" fmla="*/ 26 h 57"/>
                <a:gd name="T2" fmla="*/ 4 w 54"/>
                <a:gd name="T3" fmla="*/ 33 h 57"/>
                <a:gd name="T4" fmla="*/ 14 w 54"/>
                <a:gd name="T5" fmla="*/ 50 h 57"/>
                <a:gd name="T6" fmla="*/ 19 w 54"/>
                <a:gd name="T7" fmla="*/ 57 h 57"/>
                <a:gd name="T8" fmla="*/ 54 w 54"/>
                <a:gd name="T9" fmla="*/ 43 h 57"/>
                <a:gd name="T10" fmla="*/ 47 w 54"/>
                <a:gd name="T11" fmla="*/ 31 h 57"/>
                <a:gd name="T12" fmla="*/ 37 w 54"/>
                <a:gd name="T13" fmla="*/ 14 h 57"/>
                <a:gd name="T14" fmla="*/ 30 w 54"/>
                <a:gd name="T15" fmla="*/ 0 h 57"/>
                <a:gd name="T16" fmla="*/ 0 w 54"/>
                <a:gd name="T17"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7">
                  <a:moveTo>
                    <a:pt x="0" y="26"/>
                  </a:moveTo>
                  <a:lnTo>
                    <a:pt x="4" y="33"/>
                  </a:lnTo>
                  <a:lnTo>
                    <a:pt x="14" y="50"/>
                  </a:lnTo>
                  <a:lnTo>
                    <a:pt x="19" y="57"/>
                  </a:lnTo>
                  <a:lnTo>
                    <a:pt x="54" y="43"/>
                  </a:lnTo>
                  <a:lnTo>
                    <a:pt x="47" y="31"/>
                  </a:lnTo>
                  <a:lnTo>
                    <a:pt x="37" y="14"/>
                  </a:lnTo>
                  <a:lnTo>
                    <a:pt x="30" y="0"/>
                  </a:lnTo>
                  <a:lnTo>
                    <a:pt x="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0" name="Freeform 310"/>
            <p:cNvSpPr/>
            <p:nvPr/>
          </p:nvSpPr>
          <p:spPr bwMode="auto">
            <a:xfrm>
              <a:off x="2954292" y="4668827"/>
              <a:ext cx="60720" cy="58551"/>
            </a:xfrm>
            <a:custGeom>
              <a:avLst/>
              <a:gdLst>
                <a:gd name="T0" fmla="*/ 0 w 56"/>
                <a:gd name="T1" fmla="*/ 35 h 54"/>
                <a:gd name="T2" fmla="*/ 7 w 56"/>
                <a:gd name="T3" fmla="*/ 40 h 54"/>
                <a:gd name="T4" fmla="*/ 26 w 56"/>
                <a:gd name="T5" fmla="*/ 50 h 54"/>
                <a:gd name="T6" fmla="*/ 30 w 56"/>
                <a:gd name="T7" fmla="*/ 54 h 54"/>
                <a:gd name="T8" fmla="*/ 56 w 56"/>
                <a:gd name="T9" fmla="*/ 24 h 54"/>
                <a:gd name="T10" fmla="*/ 45 w 56"/>
                <a:gd name="T11" fmla="*/ 17 h 54"/>
                <a:gd name="T12" fmla="*/ 26 w 56"/>
                <a:gd name="T13" fmla="*/ 7 h 54"/>
                <a:gd name="T14" fmla="*/ 14 w 56"/>
                <a:gd name="T15" fmla="*/ 0 h 54"/>
                <a:gd name="T16" fmla="*/ 0 w 56"/>
                <a:gd name="T1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0" y="35"/>
                  </a:moveTo>
                  <a:lnTo>
                    <a:pt x="7" y="40"/>
                  </a:lnTo>
                  <a:lnTo>
                    <a:pt x="26" y="50"/>
                  </a:lnTo>
                  <a:lnTo>
                    <a:pt x="30" y="54"/>
                  </a:lnTo>
                  <a:lnTo>
                    <a:pt x="56" y="24"/>
                  </a:lnTo>
                  <a:lnTo>
                    <a:pt x="45" y="17"/>
                  </a:lnTo>
                  <a:lnTo>
                    <a:pt x="26" y="7"/>
                  </a:lnTo>
                  <a:lnTo>
                    <a:pt x="14" y="0"/>
                  </a:lnTo>
                  <a:lnTo>
                    <a:pt x="0"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1" name="Freeform 311"/>
            <p:cNvSpPr/>
            <p:nvPr/>
          </p:nvSpPr>
          <p:spPr bwMode="auto">
            <a:xfrm>
              <a:off x="3022602" y="4699187"/>
              <a:ext cx="54214" cy="44456"/>
            </a:xfrm>
            <a:custGeom>
              <a:avLst/>
              <a:gdLst>
                <a:gd name="T0" fmla="*/ 8 w 50"/>
                <a:gd name="T1" fmla="*/ 41 h 41"/>
                <a:gd name="T2" fmla="*/ 15 w 50"/>
                <a:gd name="T3" fmla="*/ 41 h 41"/>
                <a:gd name="T4" fmla="*/ 36 w 50"/>
                <a:gd name="T5" fmla="*/ 41 h 41"/>
                <a:gd name="T6" fmla="*/ 43 w 50"/>
                <a:gd name="T7" fmla="*/ 41 h 41"/>
                <a:gd name="T8" fmla="*/ 50 w 50"/>
                <a:gd name="T9" fmla="*/ 0 h 41"/>
                <a:gd name="T10" fmla="*/ 36 w 50"/>
                <a:gd name="T11" fmla="*/ 0 h 41"/>
                <a:gd name="T12" fmla="*/ 15 w 50"/>
                <a:gd name="T13" fmla="*/ 0 h 41"/>
                <a:gd name="T14" fmla="*/ 0 w 50"/>
                <a:gd name="T15" fmla="*/ 0 h 41"/>
                <a:gd name="T16" fmla="*/ 8 w 50"/>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1">
                  <a:moveTo>
                    <a:pt x="8" y="41"/>
                  </a:moveTo>
                  <a:lnTo>
                    <a:pt x="15" y="41"/>
                  </a:lnTo>
                  <a:lnTo>
                    <a:pt x="36" y="41"/>
                  </a:lnTo>
                  <a:lnTo>
                    <a:pt x="43" y="41"/>
                  </a:lnTo>
                  <a:lnTo>
                    <a:pt x="50" y="0"/>
                  </a:lnTo>
                  <a:lnTo>
                    <a:pt x="36" y="0"/>
                  </a:lnTo>
                  <a:lnTo>
                    <a:pt x="15" y="0"/>
                  </a:lnTo>
                  <a:lnTo>
                    <a:pt x="0" y="0"/>
                  </a:lnTo>
                  <a:lnTo>
                    <a:pt x="8"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2" name="Freeform 312"/>
            <p:cNvSpPr/>
            <p:nvPr/>
          </p:nvSpPr>
          <p:spPr bwMode="auto">
            <a:xfrm>
              <a:off x="3087659" y="4674248"/>
              <a:ext cx="60720" cy="58551"/>
            </a:xfrm>
            <a:custGeom>
              <a:avLst/>
              <a:gdLst>
                <a:gd name="T0" fmla="*/ 26 w 56"/>
                <a:gd name="T1" fmla="*/ 54 h 54"/>
                <a:gd name="T2" fmla="*/ 30 w 56"/>
                <a:gd name="T3" fmla="*/ 52 h 54"/>
                <a:gd name="T4" fmla="*/ 49 w 56"/>
                <a:gd name="T5" fmla="*/ 40 h 54"/>
                <a:gd name="T6" fmla="*/ 56 w 56"/>
                <a:gd name="T7" fmla="*/ 38 h 54"/>
                <a:gd name="T8" fmla="*/ 42 w 56"/>
                <a:gd name="T9" fmla="*/ 0 h 54"/>
                <a:gd name="T10" fmla="*/ 30 w 56"/>
                <a:gd name="T11" fmla="*/ 7 h 54"/>
                <a:gd name="T12" fmla="*/ 11 w 56"/>
                <a:gd name="T13" fmla="*/ 19 h 54"/>
                <a:gd name="T14" fmla="*/ 0 w 56"/>
                <a:gd name="T15" fmla="*/ 26 h 54"/>
                <a:gd name="T16" fmla="*/ 26 w 56"/>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26" y="54"/>
                  </a:moveTo>
                  <a:lnTo>
                    <a:pt x="30" y="52"/>
                  </a:lnTo>
                  <a:lnTo>
                    <a:pt x="49" y="40"/>
                  </a:lnTo>
                  <a:lnTo>
                    <a:pt x="56" y="38"/>
                  </a:lnTo>
                  <a:lnTo>
                    <a:pt x="42" y="0"/>
                  </a:lnTo>
                  <a:lnTo>
                    <a:pt x="30" y="7"/>
                  </a:lnTo>
                  <a:lnTo>
                    <a:pt x="11" y="19"/>
                  </a:lnTo>
                  <a:lnTo>
                    <a:pt x="0" y="26"/>
                  </a:lnTo>
                  <a:lnTo>
                    <a:pt x="2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3" name="Freeform 313"/>
            <p:cNvSpPr/>
            <p:nvPr/>
          </p:nvSpPr>
          <p:spPr bwMode="auto">
            <a:xfrm>
              <a:off x="3144042" y="4625456"/>
              <a:ext cx="58551" cy="58551"/>
            </a:xfrm>
            <a:custGeom>
              <a:avLst/>
              <a:gdLst>
                <a:gd name="T0" fmla="*/ 35 w 54"/>
                <a:gd name="T1" fmla="*/ 54 h 54"/>
                <a:gd name="T2" fmla="*/ 40 w 54"/>
                <a:gd name="T3" fmla="*/ 47 h 54"/>
                <a:gd name="T4" fmla="*/ 49 w 54"/>
                <a:gd name="T5" fmla="*/ 31 h 54"/>
                <a:gd name="T6" fmla="*/ 54 w 54"/>
                <a:gd name="T7" fmla="*/ 23 h 54"/>
                <a:gd name="T8" fmla="*/ 23 w 54"/>
                <a:gd name="T9" fmla="*/ 0 h 54"/>
                <a:gd name="T10" fmla="*/ 16 w 54"/>
                <a:gd name="T11" fmla="*/ 12 h 54"/>
                <a:gd name="T12" fmla="*/ 7 w 54"/>
                <a:gd name="T13" fmla="*/ 28 h 54"/>
                <a:gd name="T14" fmla="*/ 0 w 54"/>
                <a:gd name="T15" fmla="*/ 40 h 54"/>
                <a:gd name="T16" fmla="*/ 35 w 54"/>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4">
                  <a:moveTo>
                    <a:pt x="35" y="54"/>
                  </a:moveTo>
                  <a:lnTo>
                    <a:pt x="40" y="47"/>
                  </a:lnTo>
                  <a:lnTo>
                    <a:pt x="49" y="31"/>
                  </a:lnTo>
                  <a:lnTo>
                    <a:pt x="54" y="23"/>
                  </a:lnTo>
                  <a:lnTo>
                    <a:pt x="23" y="0"/>
                  </a:lnTo>
                  <a:lnTo>
                    <a:pt x="16" y="12"/>
                  </a:lnTo>
                  <a:lnTo>
                    <a:pt x="7" y="28"/>
                  </a:lnTo>
                  <a:lnTo>
                    <a:pt x="0" y="40"/>
                  </a:lnTo>
                  <a:lnTo>
                    <a:pt x="35"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4" name="Freeform 314"/>
            <p:cNvSpPr/>
            <p:nvPr/>
          </p:nvSpPr>
          <p:spPr bwMode="auto">
            <a:xfrm>
              <a:off x="3174402" y="4563651"/>
              <a:ext cx="43371" cy="50962"/>
            </a:xfrm>
            <a:custGeom>
              <a:avLst/>
              <a:gdLst>
                <a:gd name="T0" fmla="*/ 40 w 40"/>
                <a:gd name="T1" fmla="*/ 43 h 47"/>
                <a:gd name="T2" fmla="*/ 40 w 40"/>
                <a:gd name="T3" fmla="*/ 33 h 47"/>
                <a:gd name="T4" fmla="*/ 40 w 40"/>
                <a:gd name="T5" fmla="*/ 14 h 47"/>
                <a:gd name="T6" fmla="*/ 40 w 40"/>
                <a:gd name="T7" fmla="*/ 5 h 47"/>
                <a:gd name="T8" fmla="*/ 0 w 40"/>
                <a:gd name="T9" fmla="*/ 0 h 47"/>
                <a:gd name="T10" fmla="*/ 0 w 40"/>
                <a:gd name="T11" fmla="*/ 14 h 47"/>
                <a:gd name="T12" fmla="*/ 0 w 40"/>
                <a:gd name="T13" fmla="*/ 33 h 47"/>
                <a:gd name="T14" fmla="*/ 0 w 40"/>
                <a:gd name="T15" fmla="*/ 47 h 47"/>
                <a:gd name="T16" fmla="*/ 40 w 40"/>
                <a:gd name="T17"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40" y="43"/>
                  </a:moveTo>
                  <a:lnTo>
                    <a:pt x="40" y="33"/>
                  </a:lnTo>
                  <a:lnTo>
                    <a:pt x="40" y="14"/>
                  </a:lnTo>
                  <a:lnTo>
                    <a:pt x="40" y="5"/>
                  </a:lnTo>
                  <a:lnTo>
                    <a:pt x="0" y="0"/>
                  </a:lnTo>
                  <a:lnTo>
                    <a:pt x="0" y="14"/>
                  </a:lnTo>
                  <a:lnTo>
                    <a:pt x="0" y="33"/>
                  </a:lnTo>
                  <a:lnTo>
                    <a:pt x="0" y="47"/>
                  </a:lnTo>
                  <a:lnTo>
                    <a:pt x="4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5" name="Freeform 315"/>
            <p:cNvSpPr/>
            <p:nvPr/>
          </p:nvSpPr>
          <p:spPr bwMode="auto">
            <a:xfrm>
              <a:off x="3148379" y="4492088"/>
              <a:ext cx="59636" cy="58551"/>
            </a:xfrm>
            <a:custGeom>
              <a:avLst/>
              <a:gdLst>
                <a:gd name="T0" fmla="*/ 55 w 55"/>
                <a:gd name="T1" fmla="*/ 31 h 54"/>
                <a:gd name="T2" fmla="*/ 52 w 55"/>
                <a:gd name="T3" fmla="*/ 24 h 54"/>
                <a:gd name="T4" fmla="*/ 40 w 55"/>
                <a:gd name="T5" fmla="*/ 7 h 54"/>
                <a:gd name="T6" fmla="*/ 38 w 55"/>
                <a:gd name="T7" fmla="*/ 0 h 54"/>
                <a:gd name="T8" fmla="*/ 0 w 55"/>
                <a:gd name="T9" fmla="*/ 14 h 54"/>
                <a:gd name="T10" fmla="*/ 7 w 55"/>
                <a:gd name="T11" fmla="*/ 26 h 54"/>
                <a:gd name="T12" fmla="*/ 17 w 55"/>
                <a:gd name="T13" fmla="*/ 42 h 54"/>
                <a:gd name="T14" fmla="*/ 24 w 55"/>
                <a:gd name="T15" fmla="*/ 54 h 54"/>
                <a:gd name="T16" fmla="*/ 55 w 55"/>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4">
                  <a:moveTo>
                    <a:pt x="55" y="31"/>
                  </a:moveTo>
                  <a:lnTo>
                    <a:pt x="52" y="24"/>
                  </a:lnTo>
                  <a:lnTo>
                    <a:pt x="40" y="7"/>
                  </a:lnTo>
                  <a:lnTo>
                    <a:pt x="38" y="0"/>
                  </a:lnTo>
                  <a:lnTo>
                    <a:pt x="0" y="14"/>
                  </a:lnTo>
                  <a:lnTo>
                    <a:pt x="7" y="26"/>
                  </a:lnTo>
                  <a:lnTo>
                    <a:pt x="17" y="42"/>
                  </a:lnTo>
                  <a:lnTo>
                    <a:pt x="24" y="54"/>
                  </a:lnTo>
                  <a:lnTo>
                    <a:pt x="55"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6" name="Freeform 316"/>
            <p:cNvSpPr/>
            <p:nvPr/>
          </p:nvSpPr>
          <p:spPr bwMode="auto">
            <a:xfrm>
              <a:off x="3097418" y="4437874"/>
              <a:ext cx="61805" cy="59636"/>
            </a:xfrm>
            <a:custGeom>
              <a:avLst/>
              <a:gdLst>
                <a:gd name="T0" fmla="*/ 57 w 57"/>
                <a:gd name="T1" fmla="*/ 17 h 55"/>
                <a:gd name="T2" fmla="*/ 50 w 57"/>
                <a:gd name="T3" fmla="*/ 14 h 55"/>
                <a:gd name="T4" fmla="*/ 33 w 57"/>
                <a:gd name="T5" fmla="*/ 3 h 55"/>
                <a:gd name="T6" fmla="*/ 26 w 57"/>
                <a:gd name="T7" fmla="*/ 0 h 55"/>
                <a:gd name="T8" fmla="*/ 0 w 57"/>
                <a:gd name="T9" fmla="*/ 31 h 55"/>
                <a:gd name="T10" fmla="*/ 14 w 57"/>
                <a:gd name="T11" fmla="*/ 38 h 55"/>
                <a:gd name="T12" fmla="*/ 31 w 57"/>
                <a:gd name="T13" fmla="*/ 48 h 55"/>
                <a:gd name="T14" fmla="*/ 43 w 57"/>
                <a:gd name="T15" fmla="*/ 55 h 55"/>
                <a:gd name="T16" fmla="*/ 57 w 57"/>
                <a:gd name="T1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57" y="17"/>
                  </a:moveTo>
                  <a:lnTo>
                    <a:pt x="50" y="14"/>
                  </a:lnTo>
                  <a:lnTo>
                    <a:pt x="33" y="3"/>
                  </a:lnTo>
                  <a:lnTo>
                    <a:pt x="26" y="0"/>
                  </a:lnTo>
                  <a:lnTo>
                    <a:pt x="0" y="31"/>
                  </a:lnTo>
                  <a:lnTo>
                    <a:pt x="14" y="38"/>
                  </a:lnTo>
                  <a:lnTo>
                    <a:pt x="31" y="48"/>
                  </a:lnTo>
                  <a:lnTo>
                    <a:pt x="43" y="55"/>
                  </a:lnTo>
                  <a:lnTo>
                    <a:pt x="57"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7" name="Freeform 317"/>
            <p:cNvSpPr>
              <a:spLocks noEditPoints="1"/>
            </p:cNvSpPr>
            <p:nvPr/>
          </p:nvSpPr>
          <p:spPr bwMode="auto">
            <a:xfrm>
              <a:off x="2926101" y="4448717"/>
              <a:ext cx="263481" cy="266734"/>
            </a:xfrm>
            <a:custGeom>
              <a:avLst/>
              <a:gdLst>
                <a:gd name="T0" fmla="*/ 51 w 103"/>
                <a:gd name="T1" fmla="*/ 104 h 104"/>
                <a:gd name="T2" fmla="*/ 0 w 103"/>
                <a:gd name="T3" fmla="*/ 52 h 104"/>
                <a:gd name="T4" fmla="*/ 51 w 103"/>
                <a:gd name="T5" fmla="*/ 0 h 104"/>
                <a:gd name="T6" fmla="*/ 103 w 103"/>
                <a:gd name="T7" fmla="*/ 52 h 104"/>
                <a:gd name="T8" fmla="*/ 51 w 103"/>
                <a:gd name="T9" fmla="*/ 104 h 104"/>
                <a:gd name="T10" fmla="*/ 51 w 103"/>
                <a:gd name="T11" fmla="*/ 16 h 104"/>
                <a:gd name="T12" fmla="*/ 15 w 103"/>
                <a:gd name="T13" fmla="*/ 52 h 104"/>
                <a:gd name="T14" fmla="*/ 51 w 103"/>
                <a:gd name="T15" fmla="*/ 89 h 104"/>
                <a:gd name="T16" fmla="*/ 87 w 103"/>
                <a:gd name="T17" fmla="*/ 52 h 104"/>
                <a:gd name="T18" fmla="*/ 51 w 103"/>
                <a:gd name="T19"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104"/>
                  </a:moveTo>
                  <a:cubicBezTo>
                    <a:pt x="23" y="104"/>
                    <a:pt x="0" y="81"/>
                    <a:pt x="0" y="52"/>
                  </a:cubicBezTo>
                  <a:cubicBezTo>
                    <a:pt x="0" y="24"/>
                    <a:pt x="23" y="0"/>
                    <a:pt x="51" y="0"/>
                  </a:cubicBezTo>
                  <a:cubicBezTo>
                    <a:pt x="80" y="0"/>
                    <a:pt x="103" y="24"/>
                    <a:pt x="103" y="52"/>
                  </a:cubicBezTo>
                  <a:cubicBezTo>
                    <a:pt x="103" y="81"/>
                    <a:pt x="80" y="104"/>
                    <a:pt x="51" y="104"/>
                  </a:cubicBezTo>
                  <a:close/>
                  <a:moveTo>
                    <a:pt x="51" y="16"/>
                  </a:moveTo>
                  <a:cubicBezTo>
                    <a:pt x="31" y="16"/>
                    <a:pt x="15" y="32"/>
                    <a:pt x="15" y="52"/>
                  </a:cubicBezTo>
                  <a:cubicBezTo>
                    <a:pt x="15" y="73"/>
                    <a:pt x="31" y="89"/>
                    <a:pt x="51" y="89"/>
                  </a:cubicBezTo>
                  <a:cubicBezTo>
                    <a:pt x="71" y="89"/>
                    <a:pt x="87" y="73"/>
                    <a:pt x="87" y="52"/>
                  </a:cubicBezTo>
                  <a:cubicBezTo>
                    <a:pt x="87" y="32"/>
                    <a:pt x="71" y="16"/>
                    <a:pt x="5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8" name="Oval 318"/>
            <p:cNvSpPr>
              <a:spLocks noChangeArrowheads="1"/>
            </p:cNvSpPr>
            <p:nvPr/>
          </p:nvSpPr>
          <p:spPr bwMode="auto">
            <a:xfrm>
              <a:off x="2999832" y="4525702"/>
              <a:ext cx="112766" cy="11276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89" name="组合 88"/>
          <p:cNvGrpSpPr/>
          <p:nvPr/>
        </p:nvGrpSpPr>
        <p:grpSpPr>
          <a:xfrm>
            <a:off x="3565873" y="3209382"/>
            <a:ext cx="321986" cy="219341"/>
            <a:chOff x="4895160" y="4287159"/>
            <a:chExt cx="571418" cy="389258"/>
          </a:xfrm>
          <a:solidFill>
            <a:schemeClr val="accent2"/>
          </a:solidFill>
        </p:grpSpPr>
        <p:sp>
          <p:nvSpPr>
            <p:cNvPr id="90"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91"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92"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93"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94"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95"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96"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97"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98"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sp>
        <p:nvSpPr>
          <p:cNvPr id="99" name="Freeform 5"/>
          <p:cNvSpPr/>
          <p:nvPr/>
        </p:nvSpPr>
        <p:spPr bwMode="auto">
          <a:xfrm>
            <a:off x="6168236" y="2959513"/>
            <a:ext cx="1486292" cy="131728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4"/>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100" name="Freeform 5"/>
          <p:cNvSpPr/>
          <p:nvPr/>
        </p:nvSpPr>
        <p:spPr bwMode="auto">
          <a:xfrm>
            <a:off x="6309312" y="3031188"/>
            <a:ext cx="1204137" cy="1173938"/>
          </a:xfrm>
          <a:prstGeom prst="ellipse">
            <a:avLst/>
          </a:prstGeom>
          <a:solidFill>
            <a:schemeClr val="bg1">
              <a:lumMod val="95000"/>
            </a:schemeClr>
          </a:solidFill>
          <a:ln w="50800">
            <a:noFill/>
          </a:ln>
          <a:effectLst>
            <a:outerShdw blurRad="101600" dist="50800" dir="2700000" algn="tl" rotWithShape="0">
              <a:schemeClr val="accent3">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101" name="矩形 100"/>
          <p:cNvSpPr/>
          <p:nvPr/>
        </p:nvSpPr>
        <p:spPr>
          <a:xfrm>
            <a:off x="6394441" y="3531618"/>
            <a:ext cx="1036181" cy="284693"/>
          </a:xfrm>
          <a:prstGeom prst="rect">
            <a:avLst/>
          </a:prstGeom>
        </p:spPr>
        <p:txBody>
          <a:bodyPr wrap="none" lIns="68580" tIns="34290" rIns="68580" bIns="34290">
            <a:spAutoFit/>
          </a:bodyPr>
          <a:lstStyle/>
          <a:p>
            <a:pPr algn="ctr"/>
            <a:r>
              <a:rPr lang="zh-CN" altLang="en-US" b="1" dirty="0">
                <a:solidFill>
                  <a:schemeClr val="tx1">
                    <a:lumMod val="65000"/>
                    <a:lumOff val="35000"/>
                  </a:schemeClr>
                </a:solidFill>
                <a:latin typeface="ITC Avant Garde Std Bk" panose="020B0502020202020204" pitchFamily="34" charset="0"/>
              </a:rPr>
              <a:t>添加关键字</a:t>
            </a:r>
            <a:endParaRPr lang="zh-CN" altLang="en-US" sz="100" b="1" dirty="0">
              <a:solidFill>
                <a:schemeClr val="tx1">
                  <a:lumMod val="65000"/>
                  <a:lumOff val="35000"/>
                </a:schemeClr>
              </a:solidFill>
              <a:latin typeface="ITC Avant Garde Std Bk" panose="020B0502020202020204" pitchFamily="34" charset="0"/>
            </a:endParaRPr>
          </a:p>
        </p:txBody>
      </p:sp>
      <p:grpSp>
        <p:nvGrpSpPr>
          <p:cNvPr id="110" name="组合 109"/>
          <p:cNvGrpSpPr/>
          <p:nvPr/>
        </p:nvGrpSpPr>
        <p:grpSpPr>
          <a:xfrm>
            <a:off x="6807867" y="3211806"/>
            <a:ext cx="207026" cy="195550"/>
            <a:chOff x="4882149" y="3025052"/>
            <a:chExt cx="489013" cy="461905"/>
          </a:xfrm>
          <a:solidFill>
            <a:schemeClr val="accent4"/>
          </a:solidFill>
        </p:grpSpPr>
        <p:sp>
          <p:nvSpPr>
            <p:cNvPr id="111" name="Freeform 250"/>
            <p:cNvSpPr/>
            <p:nvPr/>
          </p:nvSpPr>
          <p:spPr bwMode="auto">
            <a:xfrm>
              <a:off x="4882149" y="3161672"/>
              <a:ext cx="468411" cy="325285"/>
            </a:xfrm>
            <a:custGeom>
              <a:avLst/>
              <a:gdLst>
                <a:gd name="T0" fmla="*/ 102 w 183"/>
                <a:gd name="T1" fmla="*/ 127 h 127"/>
                <a:gd name="T2" fmla="*/ 65 w 183"/>
                <a:gd name="T3" fmla="*/ 119 h 127"/>
                <a:gd name="T4" fmla="*/ 20 w 183"/>
                <a:gd name="T5" fmla="*/ 0 h 127"/>
                <a:gd name="T6" fmla="*/ 50 w 183"/>
                <a:gd name="T7" fmla="*/ 14 h 127"/>
                <a:gd name="T8" fmla="*/ 78 w 183"/>
                <a:gd name="T9" fmla="*/ 89 h 127"/>
                <a:gd name="T10" fmla="*/ 154 w 183"/>
                <a:gd name="T11" fmla="*/ 60 h 127"/>
                <a:gd name="T12" fmla="*/ 183 w 183"/>
                <a:gd name="T13" fmla="*/ 74 h 127"/>
                <a:gd name="T14" fmla="*/ 134 w 183"/>
                <a:gd name="T15" fmla="*/ 121 h 127"/>
                <a:gd name="T16" fmla="*/ 102 w 183"/>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27">
                  <a:moveTo>
                    <a:pt x="102" y="127"/>
                  </a:moveTo>
                  <a:cubicBezTo>
                    <a:pt x="89" y="127"/>
                    <a:pt x="77" y="124"/>
                    <a:pt x="65" y="119"/>
                  </a:cubicBezTo>
                  <a:cubicBezTo>
                    <a:pt x="20" y="98"/>
                    <a:pt x="0" y="45"/>
                    <a:pt x="20" y="0"/>
                  </a:cubicBezTo>
                  <a:cubicBezTo>
                    <a:pt x="50" y="14"/>
                    <a:pt x="50" y="14"/>
                    <a:pt x="50" y="14"/>
                  </a:cubicBezTo>
                  <a:cubicBezTo>
                    <a:pt x="37" y="42"/>
                    <a:pt x="50" y="76"/>
                    <a:pt x="78" y="89"/>
                  </a:cubicBezTo>
                  <a:cubicBezTo>
                    <a:pt x="107" y="102"/>
                    <a:pt x="141" y="89"/>
                    <a:pt x="154" y="60"/>
                  </a:cubicBezTo>
                  <a:cubicBezTo>
                    <a:pt x="183" y="74"/>
                    <a:pt x="183" y="74"/>
                    <a:pt x="183" y="74"/>
                  </a:cubicBezTo>
                  <a:cubicBezTo>
                    <a:pt x="174" y="96"/>
                    <a:pt x="156" y="112"/>
                    <a:pt x="134" y="121"/>
                  </a:cubicBezTo>
                  <a:cubicBezTo>
                    <a:pt x="123" y="125"/>
                    <a:pt x="112" y="127"/>
                    <a:pt x="102"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12" name="Freeform 251"/>
            <p:cNvSpPr/>
            <p:nvPr/>
          </p:nvSpPr>
          <p:spPr bwMode="auto">
            <a:xfrm>
              <a:off x="4942869" y="3028305"/>
              <a:ext cx="179991" cy="148547"/>
            </a:xfrm>
            <a:custGeom>
              <a:avLst/>
              <a:gdLst>
                <a:gd name="T0" fmla="*/ 70 w 70"/>
                <a:gd name="T1" fmla="*/ 0 h 58"/>
                <a:gd name="T2" fmla="*/ 8 w 70"/>
                <a:gd name="T3" fmla="*/ 33 h 58"/>
                <a:gd name="T4" fmla="*/ 0 w 70"/>
                <a:gd name="T5" fmla="*/ 45 h 58"/>
                <a:gd name="T6" fmla="*/ 30 w 70"/>
                <a:gd name="T7" fmla="*/ 58 h 58"/>
                <a:gd name="T8" fmla="*/ 33 w 70"/>
                <a:gd name="T9" fmla="*/ 53 h 58"/>
                <a:gd name="T10" fmla="*/ 70 w 70"/>
                <a:gd name="T11" fmla="*/ 33 h 58"/>
                <a:gd name="T12" fmla="*/ 70 w 7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70" h="58">
                  <a:moveTo>
                    <a:pt x="70" y="0"/>
                  </a:moveTo>
                  <a:cubicBezTo>
                    <a:pt x="45" y="2"/>
                    <a:pt x="23" y="14"/>
                    <a:pt x="8" y="33"/>
                  </a:cubicBezTo>
                  <a:cubicBezTo>
                    <a:pt x="5" y="37"/>
                    <a:pt x="2" y="41"/>
                    <a:pt x="0" y="45"/>
                  </a:cubicBezTo>
                  <a:cubicBezTo>
                    <a:pt x="30" y="58"/>
                    <a:pt x="30" y="58"/>
                    <a:pt x="30" y="58"/>
                  </a:cubicBezTo>
                  <a:cubicBezTo>
                    <a:pt x="31" y="57"/>
                    <a:pt x="32" y="55"/>
                    <a:pt x="33" y="53"/>
                  </a:cubicBezTo>
                  <a:cubicBezTo>
                    <a:pt x="42" y="42"/>
                    <a:pt x="55" y="35"/>
                    <a:pt x="70" y="33"/>
                  </a:cubicBezTo>
                  <a:lnTo>
                    <a:pt x="7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13" name="Freeform 252"/>
            <p:cNvSpPr/>
            <p:nvPr/>
          </p:nvSpPr>
          <p:spPr bwMode="auto">
            <a:xfrm>
              <a:off x="5284419" y="3276606"/>
              <a:ext cx="86743" cy="54214"/>
            </a:xfrm>
            <a:custGeom>
              <a:avLst/>
              <a:gdLst>
                <a:gd name="T0" fmla="*/ 1 w 34"/>
                <a:gd name="T1" fmla="*/ 0 h 21"/>
                <a:gd name="T2" fmla="*/ 0 w 34"/>
                <a:gd name="T3" fmla="*/ 8 h 21"/>
                <a:gd name="T4" fmla="*/ 29 w 34"/>
                <a:gd name="T5" fmla="*/ 21 h 21"/>
                <a:gd name="T6" fmla="*/ 34 w 34"/>
                <a:gd name="T7" fmla="*/ 0 h 21"/>
                <a:gd name="T8" fmla="*/ 1 w 34"/>
                <a:gd name="T9" fmla="*/ 0 h 21"/>
              </a:gdLst>
              <a:ahLst/>
              <a:cxnLst>
                <a:cxn ang="0">
                  <a:pos x="T0" y="T1"/>
                </a:cxn>
                <a:cxn ang="0">
                  <a:pos x="T2" y="T3"/>
                </a:cxn>
                <a:cxn ang="0">
                  <a:pos x="T4" y="T5"/>
                </a:cxn>
                <a:cxn ang="0">
                  <a:pos x="T6" y="T7"/>
                </a:cxn>
                <a:cxn ang="0">
                  <a:pos x="T8" y="T9"/>
                </a:cxn>
              </a:cxnLst>
              <a:rect l="0" t="0" r="r" b="b"/>
              <a:pathLst>
                <a:path w="34" h="21">
                  <a:moveTo>
                    <a:pt x="1" y="0"/>
                  </a:moveTo>
                  <a:cubicBezTo>
                    <a:pt x="1" y="3"/>
                    <a:pt x="0" y="5"/>
                    <a:pt x="0" y="8"/>
                  </a:cubicBezTo>
                  <a:cubicBezTo>
                    <a:pt x="29" y="21"/>
                    <a:pt x="29" y="21"/>
                    <a:pt x="29" y="21"/>
                  </a:cubicBezTo>
                  <a:cubicBezTo>
                    <a:pt x="32" y="14"/>
                    <a:pt x="33" y="7"/>
                    <a:pt x="34"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14" name="Freeform 253"/>
            <p:cNvSpPr/>
            <p:nvPr/>
          </p:nvSpPr>
          <p:spPr bwMode="auto">
            <a:xfrm>
              <a:off x="5143462" y="3025052"/>
              <a:ext cx="227700" cy="230953"/>
            </a:xfrm>
            <a:custGeom>
              <a:avLst/>
              <a:gdLst>
                <a:gd name="T0" fmla="*/ 89 w 89"/>
                <a:gd name="T1" fmla="*/ 90 h 90"/>
                <a:gd name="T2" fmla="*/ 57 w 89"/>
                <a:gd name="T3" fmla="*/ 90 h 90"/>
                <a:gd name="T4" fmla="*/ 0 w 89"/>
                <a:gd name="T5" fmla="*/ 33 h 90"/>
                <a:gd name="T6" fmla="*/ 0 w 89"/>
                <a:gd name="T7" fmla="*/ 0 h 90"/>
                <a:gd name="T8" fmla="*/ 89 w 89"/>
                <a:gd name="T9" fmla="*/ 90 h 90"/>
              </a:gdLst>
              <a:ahLst/>
              <a:cxnLst>
                <a:cxn ang="0">
                  <a:pos x="T0" y="T1"/>
                </a:cxn>
                <a:cxn ang="0">
                  <a:pos x="T2" y="T3"/>
                </a:cxn>
                <a:cxn ang="0">
                  <a:pos x="T4" y="T5"/>
                </a:cxn>
                <a:cxn ang="0">
                  <a:pos x="T6" y="T7"/>
                </a:cxn>
                <a:cxn ang="0">
                  <a:pos x="T8" y="T9"/>
                </a:cxn>
              </a:cxnLst>
              <a:rect l="0" t="0" r="r" b="b"/>
              <a:pathLst>
                <a:path w="89" h="90">
                  <a:moveTo>
                    <a:pt x="89" y="90"/>
                  </a:moveTo>
                  <a:cubicBezTo>
                    <a:pt x="57" y="90"/>
                    <a:pt x="57" y="90"/>
                    <a:pt x="57" y="90"/>
                  </a:cubicBezTo>
                  <a:cubicBezTo>
                    <a:pt x="57" y="59"/>
                    <a:pt x="31" y="33"/>
                    <a:pt x="0" y="33"/>
                  </a:cubicBezTo>
                  <a:cubicBezTo>
                    <a:pt x="0" y="0"/>
                    <a:pt x="0" y="0"/>
                    <a:pt x="0" y="0"/>
                  </a:cubicBezTo>
                  <a:cubicBezTo>
                    <a:pt x="49" y="0"/>
                    <a:pt x="89" y="41"/>
                    <a:pt x="89"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15" name="Rectangle 254"/>
            <p:cNvSpPr>
              <a:spLocks noChangeArrowheads="1"/>
            </p:cNvSpPr>
            <p:nvPr/>
          </p:nvSpPr>
          <p:spPr bwMode="auto">
            <a:xfrm>
              <a:off x="5058888" y="3284196"/>
              <a:ext cx="43371" cy="542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16" name="Rectangle 255"/>
            <p:cNvSpPr>
              <a:spLocks noChangeArrowheads="1"/>
            </p:cNvSpPr>
            <p:nvPr/>
          </p:nvSpPr>
          <p:spPr bwMode="auto">
            <a:xfrm>
              <a:off x="5122860" y="3218054"/>
              <a:ext cx="41203" cy="1203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17" name="Rectangle 256"/>
            <p:cNvSpPr>
              <a:spLocks noChangeArrowheads="1"/>
            </p:cNvSpPr>
            <p:nvPr/>
          </p:nvSpPr>
          <p:spPr bwMode="auto">
            <a:xfrm>
              <a:off x="5184664" y="3182273"/>
              <a:ext cx="41203" cy="1561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anim calcmode="lin" valueType="num">
                                      <p:cBhvr>
                                        <p:cTn id="10" dur="500" fill="hold"/>
                                        <p:tgtEl>
                                          <p:spTgt spid="44"/>
                                        </p:tgtEl>
                                        <p:attrNameLst>
                                          <p:attrName>ppt_x</p:attrName>
                                        </p:attrNameLst>
                                      </p:cBhvr>
                                      <p:tavLst>
                                        <p:tav tm="0">
                                          <p:val>
                                            <p:fltVal val="0.5"/>
                                          </p:val>
                                        </p:tav>
                                        <p:tav tm="100000">
                                          <p:val>
                                            <p:strVal val="#ppt_x"/>
                                          </p:val>
                                        </p:tav>
                                      </p:tavLst>
                                    </p:anim>
                                    <p:anim calcmode="lin" valueType="num">
                                      <p:cBhvr>
                                        <p:cTn id="11" dur="500" fill="hold"/>
                                        <p:tgtEl>
                                          <p:spTgt spid="44"/>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45"/>
                                        </p:tgtEl>
                                        <p:attrNameLst>
                                          <p:attrName>style.visibility</p:attrName>
                                        </p:attrNameLst>
                                      </p:cBhvr>
                                      <p:to>
                                        <p:strVal val="visible"/>
                                      </p:to>
                                    </p:set>
                                    <p:anim calcmode="lin" valueType="num">
                                      <p:cBhvr>
                                        <p:cTn id="14" dur="500" fill="hold"/>
                                        <p:tgtEl>
                                          <p:spTgt spid="45"/>
                                        </p:tgtEl>
                                        <p:attrNameLst>
                                          <p:attrName>ppt_w</p:attrName>
                                        </p:attrNameLst>
                                      </p:cBhvr>
                                      <p:tavLst>
                                        <p:tav tm="0">
                                          <p:val>
                                            <p:fltVal val="0"/>
                                          </p:val>
                                        </p:tav>
                                        <p:tav tm="100000">
                                          <p:val>
                                            <p:strVal val="#ppt_w"/>
                                          </p:val>
                                        </p:tav>
                                      </p:tavLst>
                                    </p:anim>
                                    <p:anim calcmode="lin" valueType="num">
                                      <p:cBhvr>
                                        <p:cTn id="15" dur="500" fill="hold"/>
                                        <p:tgtEl>
                                          <p:spTgt spid="45"/>
                                        </p:tgtEl>
                                        <p:attrNameLst>
                                          <p:attrName>ppt_h</p:attrName>
                                        </p:attrNameLst>
                                      </p:cBhvr>
                                      <p:tavLst>
                                        <p:tav tm="0">
                                          <p:val>
                                            <p:fltVal val="0"/>
                                          </p:val>
                                        </p:tav>
                                        <p:tav tm="100000">
                                          <p:val>
                                            <p:strVal val="#ppt_h"/>
                                          </p:val>
                                        </p:tav>
                                      </p:tavLst>
                                    </p:anim>
                                    <p:animEffect transition="in" filter="fade">
                                      <p:cBhvr>
                                        <p:cTn id="16" dur="500"/>
                                        <p:tgtEl>
                                          <p:spTgt spid="45"/>
                                        </p:tgtEl>
                                      </p:cBhvr>
                                    </p:animEffect>
                                    <p:anim calcmode="lin" valueType="num">
                                      <p:cBhvr>
                                        <p:cTn id="17" dur="500" fill="hold"/>
                                        <p:tgtEl>
                                          <p:spTgt spid="45"/>
                                        </p:tgtEl>
                                        <p:attrNameLst>
                                          <p:attrName>ppt_x</p:attrName>
                                        </p:attrNameLst>
                                      </p:cBhvr>
                                      <p:tavLst>
                                        <p:tav tm="0">
                                          <p:val>
                                            <p:fltVal val="0.5"/>
                                          </p:val>
                                        </p:tav>
                                        <p:tav tm="100000">
                                          <p:val>
                                            <p:strVal val="#ppt_x"/>
                                          </p:val>
                                        </p:tav>
                                      </p:tavLst>
                                    </p:anim>
                                    <p:anim calcmode="lin" valueType="num">
                                      <p:cBhvr>
                                        <p:cTn id="18" dur="500" fill="hold"/>
                                        <p:tgtEl>
                                          <p:spTgt spid="45"/>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wipe(up)">
                                      <p:cBhvr>
                                        <p:cTn id="26" dur="500"/>
                                        <p:tgtEl>
                                          <p:spTgt spid="43"/>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54"/>
                                        </p:tgtEl>
                                        <p:attrNameLst>
                                          <p:attrName>style.visibility</p:attrName>
                                        </p:attrNameLst>
                                      </p:cBhvr>
                                      <p:to>
                                        <p:strVal val="visible"/>
                                      </p:to>
                                    </p:set>
                                    <p:anim calcmode="lin" valueType="num">
                                      <p:cBhvr>
                                        <p:cTn id="30" dur="500" fill="hold"/>
                                        <p:tgtEl>
                                          <p:spTgt spid="54"/>
                                        </p:tgtEl>
                                        <p:attrNameLst>
                                          <p:attrName>ppt_w</p:attrName>
                                        </p:attrNameLst>
                                      </p:cBhvr>
                                      <p:tavLst>
                                        <p:tav tm="0">
                                          <p:val>
                                            <p:fltVal val="0"/>
                                          </p:val>
                                        </p:tav>
                                        <p:tav tm="100000">
                                          <p:val>
                                            <p:strVal val="#ppt_w"/>
                                          </p:val>
                                        </p:tav>
                                      </p:tavLst>
                                    </p:anim>
                                    <p:anim calcmode="lin" valueType="num">
                                      <p:cBhvr>
                                        <p:cTn id="31" dur="500" fill="hold"/>
                                        <p:tgtEl>
                                          <p:spTgt spid="54"/>
                                        </p:tgtEl>
                                        <p:attrNameLst>
                                          <p:attrName>ppt_h</p:attrName>
                                        </p:attrNameLst>
                                      </p:cBhvr>
                                      <p:tavLst>
                                        <p:tav tm="0">
                                          <p:val>
                                            <p:fltVal val="0"/>
                                          </p:val>
                                        </p:tav>
                                        <p:tav tm="100000">
                                          <p:val>
                                            <p:strVal val="#ppt_h"/>
                                          </p:val>
                                        </p:tav>
                                      </p:tavLst>
                                    </p:anim>
                                    <p:animEffect transition="in" filter="fade">
                                      <p:cBhvr>
                                        <p:cTn id="32" dur="500"/>
                                        <p:tgtEl>
                                          <p:spTgt spid="54"/>
                                        </p:tgtEl>
                                      </p:cBhvr>
                                    </p:animEffect>
                                  </p:childTnLst>
                                </p:cTn>
                              </p:par>
                              <p:par>
                                <p:cTn id="33" presetID="53" presetClass="entr" presetSubtype="16" fill="hold" grpId="0" nodeType="withEffect">
                                  <p:stCondLst>
                                    <p:cond delay="200"/>
                                  </p:stCondLst>
                                  <p:childTnLst>
                                    <p:set>
                                      <p:cBhvr>
                                        <p:cTn id="34" dur="1" fill="hold">
                                          <p:stCondLst>
                                            <p:cond delay="0"/>
                                          </p:stCondLst>
                                        </p:cTn>
                                        <p:tgtEl>
                                          <p:spTgt spid="56"/>
                                        </p:tgtEl>
                                        <p:attrNameLst>
                                          <p:attrName>style.visibility</p:attrName>
                                        </p:attrNameLst>
                                      </p:cBhvr>
                                      <p:to>
                                        <p:strVal val="visible"/>
                                      </p:to>
                                    </p:set>
                                    <p:anim calcmode="lin" valueType="num">
                                      <p:cBhvr>
                                        <p:cTn id="35" dur="500" fill="hold"/>
                                        <p:tgtEl>
                                          <p:spTgt spid="56"/>
                                        </p:tgtEl>
                                        <p:attrNameLst>
                                          <p:attrName>ppt_w</p:attrName>
                                        </p:attrNameLst>
                                      </p:cBhvr>
                                      <p:tavLst>
                                        <p:tav tm="0">
                                          <p:val>
                                            <p:fltVal val="0"/>
                                          </p:val>
                                        </p:tav>
                                        <p:tav tm="100000">
                                          <p:val>
                                            <p:strVal val="#ppt_w"/>
                                          </p:val>
                                        </p:tav>
                                      </p:tavLst>
                                    </p:anim>
                                    <p:anim calcmode="lin" valueType="num">
                                      <p:cBhvr>
                                        <p:cTn id="36" dur="500" fill="hold"/>
                                        <p:tgtEl>
                                          <p:spTgt spid="56"/>
                                        </p:tgtEl>
                                        <p:attrNameLst>
                                          <p:attrName>ppt_h</p:attrName>
                                        </p:attrNameLst>
                                      </p:cBhvr>
                                      <p:tavLst>
                                        <p:tav tm="0">
                                          <p:val>
                                            <p:fltVal val="0"/>
                                          </p:val>
                                        </p:tav>
                                        <p:tav tm="100000">
                                          <p:val>
                                            <p:strVal val="#ppt_h"/>
                                          </p:val>
                                        </p:tav>
                                      </p:tavLst>
                                    </p:anim>
                                    <p:animEffect transition="in" filter="fade">
                                      <p:cBhvr>
                                        <p:cTn id="37" dur="500"/>
                                        <p:tgtEl>
                                          <p:spTgt spid="56"/>
                                        </p:tgtEl>
                                      </p:cBhvr>
                                    </p:animEffect>
                                  </p:childTnLst>
                                </p:cTn>
                              </p:par>
                              <p:par>
                                <p:cTn id="38" presetID="53" presetClass="entr" presetSubtype="16" fill="hold" grpId="0" nodeType="withEffect">
                                  <p:stCondLst>
                                    <p:cond delay="400"/>
                                  </p:stCondLst>
                                  <p:childTnLst>
                                    <p:set>
                                      <p:cBhvr>
                                        <p:cTn id="39" dur="1" fill="hold">
                                          <p:stCondLst>
                                            <p:cond delay="0"/>
                                          </p:stCondLst>
                                        </p:cTn>
                                        <p:tgtEl>
                                          <p:spTgt spid="58"/>
                                        </p:tgtEl>
                                        <p:attrNameLst>
                                          <p:attrName>style.visibility</p:attrName>
                                        </p:attrNameLst>
                                      </p:cBhvr>
                                      <p:to>
                                        <p:strVal val="visible"/>
                                      </p:to>
                                    </p:set>
                                    <p:anim calcmode="lin" valueType="num">
                                      <p:cBhvr>
                                        <p:cTn id="40" dur="500" fill="hold"/>
                                        <p:tgtEl>
                                          <p:spTgt spid="58"/>
                                        </p:tgtEl>
                                        <p:attrNameLst>
                                          <p:attrName>ppt_w</p:attrName>
                                        </p:attrNameLst>
                                      </p:cBhvr>
                                      <p:tavLst>
                                        <p:tav tm="0">
                                          <p:val>
                                            <p:fltVal val="0"/>
                                          </p:val>
                                        </p:tav>
                                        <p:tav tm="100000">
                                          <p:val>
                                            <p:strVal val="#ppt_w"/>
                                          </p:val>
                                        </p:tav>
                                      </p:tavLst>
                                    </p:anim>
                                    <p:anim calcmode="lin" valueType="num">
                                      <p:cBhvr>
                                        <p:cTn id="41" dur="500" fill="hold"/>
                                        <p:tgtEl>
                                          <p:spTgt spid="58"/>
                                        </p:tgtEl>
                                        <p:attrNameLst>
                                          <p:attrName>ppt_h</p:attrName>
                                        </p:attrNameLst>
                                      </p:cBhvr>
                                      <p:tavLst>
                                        <p:tav tm="0">
                                          <p:val>
                                            <p:fltVal val="0"/>
                                          </p:val>
                                        </p:tav>
                                        <p:tav tm="100000">
                                          <p:val>
                                            <p:strVal val="#ppt_h"/>
                                          </p:val>
                                        </p:tav>
                                      </p:tavLst>
                                    </p:anim>
                                    <p:animEffect transition="in" filter="fade">
                                      <p:cBhvr>
                                        <p:cTn id="42" dur="500"/>
                                        <p:tgtEl>
                                          <p:spTgt spid="58"/>
                                        </p:tgtEl>
                                      </p:cBhvr>
                                    </p:animEffect>
                                  </p:childTnLst>
                                </p:cTn>
                              </p:par>
                              <p:par>
                                <p:cTn id="43" presetID="53" presetClass="entr" presetSubtype="16" fill="hold" grpId="0" nodeType="withEffect">
                                  <p:stCondLst>
                                    <p:cond delay="600"/>
                                  </p:stCondLst>
                                  <p:childTnLst>
                                    <p:set>
                                      <p:cBhvr>
                                        <p:cTn id="44" dur="1" fill="hold">
                                          <p:stCondLst>
                                            <p:cond delay="0"/>
                                          </p:stCondLst>
                                        </p:cTn>
                                        <p:tgtEl>
                                          <p:spTgt spid="99"/>
                                        </p:tgtEl>
                                        <p:attrNameLst>
                                          <p:attrName>style.visibility</p:attrName>
                                        </p:attrNameLst>
                                      </p:cBhvr>
                                      <p:to>
                                        <p:strVal val="visible"/>
                                      </p:to>
                                    </p:set>
                                    <p:anim calcmode="lin" valueType="num">
                                      <p:cBhvr>
                                        <p:cTn id="45" dur="500" fill="hold"/>
                                        <p:tgtEl>
                                          <p:spTgt spid="99"/>
                                        </p:tgtEl>
                                        <p:attrNameLst>
                                          <p:attrName>ppt_w</p:attrName>
                                        </p:attrNameLst>
                                      </p:cBhvr>
                                      <p:tavLst>
                                        <p:tav tm="0">
                                          <p:val>
                                            <p:fltVal val="0"/>
                                          </p:val>
                                        </p:tav>
                                        <p:tav tm="100000">
                                          <p:val>
                                            <p:strVal val="#ppt_w"/>
                                          </p:val>
                                        </p:tav>
                                      </p:tavLst>
                                    </p:anim>
                                    <p:anim calcmode="lin" valueType="num">
                                      <p:cBhvr>
                                        <p:cTn id="46" dur="500" fill="hold"/>
                                        <p:tgtEl>
                                          <p:spTgt spid="99"/>
                                        </p:tgtEl>
                                        <p:attrNameLst>
                                          <p:attrName>ppt_h</p:attrName>
                                        </p:attrNameLst>
                                      </p:cBhvr>
                                      <p:tavLst>
                                        <p:tav tm="0">
                                          <p:val>
                                            <p:fltVal val="0"/>
                                          </p:val>
                                        </p:tav>
                                        <p:tav tm="100000">
                                          <p:val>
                                            <p:strVal val="#ppt_h"/>
                                          </p:val>
                                        </p:tav>
                                      </p:tavLst>
                                    </p:anim>
                                    <p:animEffect transition="in" filter="fade">
                                      <p:cBhvr>
                                        <p:cTn id="47" dur="500"/>
                                        <p:tgtEl>
                                          <p:spTgt spid="99"/>
                                        </p:tgtEl>
                                      </p:cBhvr>
                                    </p:animEffect>
                                  </p:childTnLst>
                                </p:cTn>
                              </p:par>
                            </p:childTnLst>
                          </p:cTn>
                        </p:par>
                        <p:par>
                          <p:cTn id="48" fill="hold">
                            <p:stCondLst>
                              <p:cond delay="2000"/>
                            </p:stCondLst>
                            <p:childTnLst>
                              <p:par>
                                <p:cTn id="49" presetID="21" presetClass="entr" presetSubtype="1"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wheel(1)">
                                      <p:cBhvr>
                                        <p:cTn id="51" dur="500"/>
                                        <p:tgtEl>
                                          <p:spTgt spid="55"/>
                                        </p:tgtEl>
                                      </p:cBhvr>
                                    </p:animEffect>
                                  </p:childTnLst>
                                </p:cTn>
                              </p:par>
                              <p:par>
                                <p:cTn id="52" presetID="21" presetClass="entr" presetSubtype="1" fill="hold" grpId="0" nodeType="withEffect">
                                  <p:stCondLst>
                                    <p:cond delay="200"/>
                                  </p:stCondLst>
                                  <p:childTnLst>
                                    <p:set>
                                      <p:cBhvr>
                                        <p:cTn id="53" dur="1" fill="hold">
                                          <p:stCondLst>
                                            <p:cond delay="0"/>
                                          </p:stCondLst>
                                        </p:cTn>
                                        <p:tgtEl>
                                          <p:spTgt spid="57"/>
                                        </p:tgtEl>
                                        <p:attrNameLst>
                                          <p:attrName>style.visibility</p:attrName>
                                        </p:attrNameLst>
                                      </p:cBhvr>
                                      <p:to>
                                        <p:strVal val="visible"/>
                                      </p:to>
                                    </p:set>
                                    <p:animEffect transition="in" filter="wheel(1)">
                                      <p:cBhvr>
                                        <p:cTn id="54" dur="500"/>
                                        <p:tgtEl>
                                          <p:spTgt spid="57"/>
                                        </p:tgtEl>
                                      </p:cBhvr>
                                    </p:animEffect>
                                  </p:childTnLst>
                                </p:cTn>
                              </p:par>
                              <p:par>
                                <p:cTn id="55" presetID="21" presetClass="entr" presetSubtype="1" fill="hold" grpId="0" nodeType="withEffect">
                                  <p:stCondLst>
                                    <p:cond delay="400"/>
                                  </p:stCondLst>
                                  <p:childTnLst>
                                    <p:set>
                                      <p:cBhvr>
                                        <p:cTn id="56" dur="1" fill="hold">
                                          <p:stCondLst>
                                            <p:cond delay="0"/>
                                          </p:stCondLst>
                                        </p:cTn>
                                        <p:tgtEl>
                                          <p:spTgt spid="59"/>
                                        </p:tgtEl>
                                        <p:attrNameLst>
                                          <p:attrName>style.visibility</p:attrName>
                                        </p:attrNameLst>
                                      </p:cBhvr>
                                      <p:to>
                                        <p:strVal val="visible"/>
                                      </p:to>
                                    </p:set>
                                    <p:animEffect transition="in" filter="wheel(1)">
                                      <p:cBhvr>
                                        <p:cTn id="57" dur="500"/>
                                        <p:tgtEl>
                                          <p:spTgt spid="59"/>
                                        </p:tgtEl>
                                      </p:cBhvr>
                                    </p:animEffect>
                                  </p:childTnLst>
                                </p:cTn>
                              </p:par>
                              <p:par>
                                <p:cTn id="58" presetID="21" presetClass="entr" presetSubtype="1" fill="hold" grpId="0" nodeType="withEffect">
                                  <p:stCondLst>
                                    <p:cond delay="600"/>
                                  </p:stCondLst>
                                  <p:childTnLst>
                                    <p:set>
                                      <p:cBhvr>
                                        <p:cTn id="59" dur="1" fill="hold">
                                          <p:stCondLst>
                                            <p:cond delay="0"/>
                                          </p:stCondLst>
                                        </p:cTn>
                                        <p:tgtEl>
                                          <p:spTgt spid="100"/>
                                        </p:tgtEl>
                                        <p:attrNameLst>
                                          <p:attrName>style.visibility</p:attrName>
                                        </p:attrNameLst>
                                      </p:cBhvr>
                                      <p:to>
                                        <p:strVal val="visible"/>
                                      </p:to>
                                    </p:set>
                                    <p:animEffect transition="in" filter="wheel(1)">
                                      <p:cBhvr>
                                        <p:cTn id="60" dur="500"/>
                                        <p:tgtEl>
                                          <p:spTgt spid="100"/>
                                        </p:tgtEl>
                                      </p:cBhvr>
                                    </p:animEffect>
                                  </p:childTnLst>
                                </p:cTn>
                              </p:par>
                            </p:childTnLst>
                          </p:cTn>
                        </p:par>
                        <p:par>
                          <p:cTn id="61" fill="hold">
                            <p:stCondLst>
                              <p:cond delay="2500"/>
                            </p:stCondLst>
                            <p:childTnLst>
                              <p:par>
                                <p:cTn id="62" presetID="45" presetClass="entr" presetSubtype="0" fill="hold" nodeType="after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anim calcmode="lin" valueType="num">
                                      <p:cBhvr>
                                        <p:cTn id="65" dur="500" fill="hold"/>
                                        <p:tgtEl>
                                          <p:spTgt spid="71"/>
                                        </p:tgtEl>
                                        <p:attrNameLst>
                                          <p:attrName>ppt_w</p:attrName>
                                        </p:attrNameLst>
                                      </p:cBhvr>
                                      <p:tavLst>
                                        <p:tav tm="0" fmla="#ppt_w*sin(2.5*pi*$)">
                                          <p:val>
                                            <p:fltVal val="0"/>
                                          </p:val>
                                        </p:tav>
                                        <p:tav tm="100000">
                                          <p:val>
                                            <p:fltVal val="1"/>
                                          </p:val>
                                        </p:tav>
                                      </p:tavLst>
                                    </p:anim>
                                    <p:anim calcmode="lin" valueType="num">
                                      <p:cBhvr>
                                        <p:cTn id="66" dur="500" fill="hold"/>
                                        <p:tgtEl>
                                          <p:spTgt spid="71"/>
                                        </p:tgtEl>
                                        <p:attrNameLst>
                                          <p:attrName>ppt_h</p:attrName>
                                        </p:attrNameLst>
                                      </p:cBhvr>
                                      <p:tavLst>
                                        <p:tav tm="0">
                                          <p:val>
                                            <p:strVal val="#ppt_h"/>
                                          </p:val>
                                        </p:tav>
                                        <p:tav tm="100000">
                                          <p:val>
                                            <p:strVal val="#ppt_h"/>
                                          </p:val>
                                        </p:tav>
                                      </p:tavLst>
                                    </p:anim>
                                  </p:childTnLst>
                                </p:cTn>
                              </p:par>
                              <p:par>
                                <p:cTn id="67" presetID="53" presetClass="entr" presetSubtype="16" fill="hold" grpId="0" nodeType="withEffect">
                                  <p:stCondLst>
                                    <p:cond delay="0"/>
                                  </p:stCondLst>
                                  <p:iterate type="lt">
                                    <p:tmPct val="10000"/>
                                  </p:iterate>
                                  <p:childTnLst>
                                    <p:set>
                                      <p:cBhvr>
                                        <p:cTn id="68" dur="1" fill="hold">
                                          <p:stCondLst>
                                            <p:cond delay="0"/>
                                          </p:stCondLst>
                                        </p:cTn>
                                        <p:tgtEl>
                                          <p:spTgt spid="60"/>
                                        </p:tgtEl>
                                        <p:attrNameLst>
                                          <p:attrName>style.visibility</p:attrName>
                                        </p:attrNameLst>
                                      </p:cBhvr>
                                      <p:to>
                                        <p:strVal val="visible"/>
                                      </p:to>
                                    </p:set>
                                    <p:anim calcmode="lin" valueType="num">
                                      <p:cBhvr>
                                        <p:cTn id="69" dur="500" fill="hold"/>
                                        <p:tgtEl>
                                          <p:spTgt spid="60"/>
                                        </p:tgtEl>
                                        <p:attrNameLst>
                                          <p:attrName>ppt_w</p:attrName>
                                        </p:attrNameLst>
                                      </p:cBhvr>
                                      <p:tavLst>
                                        <p:tav tm="0">
                                          <p:val>
                                            <p:fltVal val="0"/>
                                          </p:val>
                                        </p:tav>
                                        <p:tav tm="100000">
                                          <p:val>
                                            <p:strVal val="#ppt_w"/>
                                          </p:val>
                                        </p:tav>
                                      </p:tavLst>
                                    </p:anim>
                                    <p:anim calcmode="lin" valueType="num">
                                      <p:cBhvr>
                                        <p:cTn id="70" dur="500" fill="hold"/>
                                        <p:tgtEl>
                                          <p:spTgt spid="60"/>
                                        </p:tgtEl>
                                        <p:attrNameLst>
                                          <p:attrName>ppt_h</p:attrName>
                                        </p:attrNameLst>
                                      </p:cBhvr>
                                      <p:tavLst>
                                        <p:tav tm="0">
                                          <p:val>
                                            <p:fltVal val="0"/>
                                          </p:val>
                                        </p:tav>
                                        <p:tav tm="100000">
                                          <p:val>
                                            <p:strVal val="#ppt_h"/>
                                          </p:val>
                                        </p:tav>
                                      </p:tavLst>
                                    </p:anim>
                                    <p:animEffect transition="in" filter="fade">
                                      <p:cBhvr>
                                        <p:cTn id="71" dur="500"/>
                                        <p:tgtEl>
                                          <p:spTgt spid="60"/>
                                        </p:tgtEl>
                                      </p:cBhvr>
                                    </p:animEffect>
                                  </p:childTnLst>
                                </p:cTn>
                              </p:par>
                            </p:childTnLst>
                          </p:cTn>
                        </p:par>
                        <p:par>
                          <p:cTn id="72" fill="hold">
                            <p:stCondLst>
                              <p:cond delay="4400"/>
                            </p:stCondLst>
                            <p:childTnLst>
                              <p:par>
                                <p:cTn id="73" presetID="45" presetClass="entr" presetSubtype="0" fill="hold" nodeType="afterEffect">
                                  <p:stCondLst>
                                    <p:cond delay="0"/>
                                  </p:stCondLst>
                                  <p:childTnLst>
                                    <p:set>
                                      <p:cBhvr>
                                        <p:cTn id="74" dur="1" fill="hold">
                                          <p:stCondLst>
                                            <p:cond delay="0"/>
                                          </p:stCondLst>
                                        </p:cTn>
                                        <p:tgtEl>
                                          <p:spTgt spid="89"/>
                                        </p:tgtEl>
                                        <p:attrNameLst>
                                          <p:attrName>style.visibility</p:attrName>
                                        </p:attrNameLst>
                                      </p:cBhvr>
                                      <p:to>
                                        <p:strVal val="visible"/>
                                      </p:to>
                                    </p:set>
                                    <p:animEffect transition="in" filter="fade">
                                      <p:cBhvr>
                                        <p:cTn id="75" dur="500"/>
                                        <p:tgtEl>
                                          <p:spTgt spid="89"/>
                                        </p:tgtEl>
                                      </p:cBhvr>
                                    </p:animEffect>
                                    <p:anim calcmode="lin" valueType="num">
                                      <p:cBhvr>
                                        <p:cTn id="76" dur="500" fill="hold"/>
                                        <p:tgtEl>
                                          <p:spTgt spid="89"/>
                                        </p:tgtEl>
                                        <p:attrNameLst>
                                          <p:attrName>ppt_w</p:attrName>
                                        </p:attrNameLst>
                                      </p:cBhvr>
                                      <p:tavLst>
                                        <p:tav tm="0" fmla="#ppt_w*sin(2.5*pi*$)">
                                          <p:val>
                                            <p:fltVal val="0"/>
                                          </p:val>
                                        </p:tav>
                                        <p:tav tm="100000">
                                          <p:val>
                                            <p:fltVal val="1"/>
                                          </p:val>
                                        </p:tav>
                                      </p:tavLst>
                                    </p:anim>
                                    <p:anim calcmode="lin" valueType="num">
                                      <p:cBhvr>
                                        <p:cTn id="77" dur="500" fill="hold"/>
                                        <p:tgtEl>
                                          <p:spTgt spid="89"/>
                                        </p:tgtEl>
                                        <p:attrNameLst>
                                          <p:attrName>ppt_h</p:attrName>
                                        </p:attrNameLst>
                                      </p:cBhvr>
                                      <p:tavLst>
                                        <p:tav tm="0">
                                          <p:val>
                                            <p:strVal val="#ppt_h"/>
                                          </p:val>
                                        </p:tav>
                                        <p:tav tm="100000">
                                          <p:val>
                                            <p:strVal val="#ppt_h"/>
                                          </p:val>
                                        </p:tav>
                                      </p:tavLst>
                                    </p:anim>
                                  </p:childTnLst>
                                </p:cTn>
                              </p:par>
                              <p:par>
                                <p:cTn id="78" presetID="53" presetClass="entr" presetSubtype="16" fill="hold" grpId="0" nodeType="withEffect">
                                  <p:stCondLst>
                                    <p:cond delay="0"/>
                                  </p:stCondLst>
                                  <p:iterate type="lt">
                                    <p:tmPct val="10000"/>
                                  </p:iterate>
                                  <p:childTnLst>
                                    <p:set>
                                      <p:cBhvr>
                                        <p:cTn id="79" dur="1" fill="hold">
                                          <p:stCondLst>
                                            <p:cond delay="0"/>
                                          </p:stCondLst>
                                        </p:cTn>
                                        <p:tgtEl>
                                          <p:spTgt spid="62"/>
                                        </p:tgtEl>
                                        <p:attrNameLst>
                                          <p:attrName>style.visibility</p:attrName>
                                        </p:attrNameLst>
                                      </p:cBhvr>
                                      <p:to>
                                        <p:strVal val="visible"/>
                                      </p:to>
                                    </p:set>
                                    <p:anim calcmode="lin" valueType="num">
                                      <p:cBhvr>
                                        <p:cTn id="80" dur="500" fill="hold"/>
                                        <p:tgtEl>
                                          <p:spTgt spid="62"/>
                                        </p:tgtEl>
                                        <p:attrNameLst>
                                          <p:attrName>ppt_w</p:attrName>
                                        </p:attrNameLst>
                                      </p:cBhvr>
                                      <p:tavLst>
                                        <p:tav tm="0">
                                          <p:val>
                                            <p:fltVal val="0"/>
                                          </p:val>
                                        </p:tav>
                                        <p:tav tm="100000">
                                          <p:val>
                                            <p:strVal val="#ppt_w"/>
                                          </p:val>
                                        </p:tav>
                                      </p:tavLst>
                                    </p:anim>
                                    <p:anim calcmode="lin" valueType="num">
                                      <p:cBhvr>
                                        <p:cTn id="81" dur="500" fill="hold"/>
                                        <p:tgtEl>
                                          <p:spTgt spid="62"/>
                                        </p:tgtEl>
                                        <p:attrNameLst>
                                          <p:attrName>ppt_h</p:attrName>
                                        </p:attrNameLst>
                                      </p:cBhvr>
                                      <p:tavLst>
                                        <p:tav tm="0">
                                          <p:val>
                                            <p:fltVal val="0"/>
                                          </p:val>
                                        </p:tav>
                                        <p:tav tm="100000">
                                          <p:val>
                                            <p:strVal val="#ppt_h"/>
                                          </p:val>
                                        </p:tav>
                                      </p:tavLst>
                                    </p:anim>
                                    <p:animEffect transition="in" filter="fade">
                                      <p:cBhvr>
                                        <p:cTn id="82" dur="500"/>
                                        <p:tgtEl>
                                          <p:spTgt spid="62"/>
                                        </p:tgtEl>
                                      </p:cBhvr>
                                    </p:animEffect>
                                  </p:childTnLst>
                                </p:cTn>
                              </p:par>
                            </p:childTnLst>
                          </p:cTn>
                        </p:par>
                        <p:par>
                          <p:cTn id="83" fill="hold">
                            <p:stCondLst>
                              <p:cond delay="5099"/>
                            </p:stCondLst>
                            <p:childTnLst>
                              <p:par>
                                <p:cTn id="84" presetID="45"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500"/>
                                        <p:tgtEl>
                                          <p:spTgt spid="63"/>
                                        </p:tgtEl>
                                      </p:cBhvr>
                                    </p:animEffect>
                                    <p:anim calcmode="lin" valueType="num">
                                      <p:cBhvr>
                                        <p:cTn id="87" dur="500" fill="hold"/>
                                        <p:tgtEl>
                                          <p:spTgt spid="63"/>
                                        </p:tgtEl>
                                        <p:attrNameLst>
                                          <p:attrName>ppt_w</p:attrName>
                                        </p:attrNameLst>
                                      </p:cBhvr>
                                      <p:tavLst>
                                        <p:tav tm="0" fmla="#ppt_w*sin(2.5*pi*$)">
                                          <p:val>
                                            <p:fltVal val="0"/>
                                          </p:val>
                                        </p:tav>
                                        <p:tav tm="100000">
                                          <p:val>
                                            <p:fltVal val="1"/>
                                          </p:val>
                                        </p:tav>
                                      </p:tavLst>
                                    </p:anim>
                                    <p:anim calcmode="lin" valueType="num">
                                      <p:cBhvr>
                                        <p:cTn id="88" dur="500" fill="hold"/>
                                        <p:tgtEl>
                                          <p:spTgt spid="63"/>
                                        </p:tgtEl>
                                        <p:attrNameLst>
                                          <p:attrName>ppt_h</p:attrName>
                                        </p:attrNameLst>
                                      </p:cBhvr>
                                      <p:tavLst>
                                        <p:tav tm="0">
                                          <p:val>
                                            <p:strVal val="#ppt_h"/>
                                          </p:val>
                                        </p:tav>
                                        <p:tav tm="100000">
                                          <p:val>
                                            <p:strVal val="#ppt_h"/>
                                          </p:val>
                                        </p:tav>
                                      </p:tavLst>
                                    </p:anim>
                                  </p:childTnLst>
                                </p:cTn>
                              </p:par>
                              <p:par>
                                <p:cTn id="89" presetID="53" presetClass="entr" presetSubtype="16" fill="hold" grpId="0" nodeType="withEffect">
                                  <p:stCondLst>
                                    <p:cond delay="0"/>
                                  </p:stCondLst>
                                  <p:iterate type="lt">
                                    <p:tmPct val="10000"/>
                                  </p:iterate>
                                  <p:childTnLst>
                                    <p:set>
                                      <p:cBhvr>
                                        <p:cTn id="90" dur="1" fill="hold">
                                          <p:stCondLst>
                                            <p:cond delay="0"/>
                                          </p:stCondLst>
                                        </p:cTn>
                                        <p:tgtEl>
                                          <p:spTgt spid="61"/>
                                        </p:tgtEl>
                                        <p:attrNameLst>
                                          <p:attrName>style.visibility</p:attrName>
                                        </p:attrNameLst>
                                      </p:cBhvr>
                                      <p:to>
                                        <p:strVal val="visible"/>
                                      </p:to>
                                    </p:set>
                                    <p:anim calcmode="lin" valueType="num">
                                      <p:cBhvr>
                                        <p:cTn id="91" dur="500" fill="hold"/>
                                        <p:tgtEl>
                                          <p:spTgt spid="61"/>
                                        </p:tgtEl>
                                        <p:attrNameLst>
                                          <p:attrName>ppt_w</p:attrName>
                                        </p:attrNameLst>
                                      </p:cBhvr>
                                      <p:tavLst>
                                        <p:tav tm="0">
                                          <p:val>
                                            <p:fltVal val="0"/>
                                          </p:val>
                                        </p:tav>
                                        <p:tav tm="100000">
                                          <p:val>
                                            <p:strVal val="#ppt_w"/>
                                          </p:val>
                                        </p:tav>
                                      </p:tavLst>
                                    </p:anim>
                                    <p:anim calcmode="lin" valueType="num">
                                      <p:cBhvr>
                                        <p:cTn id="92" dur="500" fill="hold"/>
                                        <p:tgtEl>
                                          <p:spTgt spid="61"/>
                                        </p:tgtEl>
                                        <p:attrNameLst>
                                          <p:attrName>ppt_h</p:attrName>
                                        </p:attrNameLst>
                                      </p:cBhvr>
                                      <p:tavLst>
                                        <p:tav tm="0">
                                          <p:val>
                                            <p:fltVal val="0"/>
                                          </p:val>
                                        </p:tav>
                                        <p:tav tm="100000">
                                          <p:val>
                                            <p:strVal val="#ppt_h"/>
                                          </p:val>
                                        </p:tav>
                                      </p:tavLst>
                                    </p:anim>
                                    <p:animEffect transition="in" filter="fade">
                                      <p:cBhvr>
                                        <p:cTn id="93" dur="500"/>
                                        <p:tgtEl>
                                          <p:spTgt spid="61"/>
                                        </p:tgtEl>
                                      </p:cBhvr>
                                    </p:animEffect>
                                  </p:childTnLst>
                                </p:cTn>
                              </p:par>
                            </p:childTnLst>
                          </p:cTn>
                        </p:par>
                        <p:par>
                          <p:cTn id="94" fill="hold">
                            <p:stCondLst>
                              <p:cond delay="5799"/>
                            </p:stCondLst>
                            <p:childTnLst>
                              <p:par>
                                <p:cTn id="95" presetID="45" presetClass="entr" presetSubtype="0" fill="hold" nodeType="afterEffect">
                                  <p:stCondLst>
                                    <p:cond delay="0"/>
                                  </p:stCondLst>
                                  <p:childTnLst>
                                    <p:set>
                                      <p:cBhvr>
                                        <p:cTn id="96" dur="1" fill="hold">
                                          <p:stCondLst>
                                            <p:cond delay="0"/>
                                          </p:stCondLst>
                                        </p:cTn>
                                        <p:tgtEl>
                                          <p:spTgt spid="110"/>
                                        </p:tgtEl>
                                        <p:attrNameLst>
                                          <p:attrName>style.visibility</p:attrName>
                                        </p:attrNameLst>
                                      </p:cBhvr>
                                      <p:to>
                                        <p:strVal val="visible"/>
                                      </p:to>
                                    </p:set>
                                    <p:animEffect transition="in" filter="fade">
                                      <p:cBhvr>
                                        <p:cTn id="97" dur="500"/>
                                        <p:tgtEl>
                                          <p:spTgt spid="110"/>
                                        </p:tgtEl>
                                      </p:cBhvr>
                                    </p:animEffect>
                                    <p:anim calcmode="lin" valueType="num">
                                      <p:cBhvr>
                                        <p:cTn id="98" dur="500" fill="hold"/>
                                        <p:tgtEl>
                                          <p:spTgt spid="110"/>
                                        </p:tgtEl>
                                        <p:attrNameLst>
                                          <p:attrName>ppt_w</p:attrName>
                                        </p:attrNameLst>
                                      </p:cBhvr>
                                      <p:tavLst>
                                        <p:tav tm="0" fmla="#ppt_w*sin(2.5*pi*$)">
                                          <p:val>
                                            <p:fltVal val="0"/>
                                          </p:val>
                                        </p:tav>
                                        <p:tav tm="100000">
                                          <p:val>
                                            <p:fltVal val="1"/>
                                          </p:val>
                                        </p:tav>
                                      </p:tavLst>
                                    </p:anim>
                                    <p:anim calcmode="lin" valueType="num">
                                      <p:cBhvr>
                                        <p:cTn id="99" dur="500" fill="hold"/>
                                        <p:tgtEl>
                                          <p:spTgt spid="110"/>
                                        </p:tgtEl>
                                        <p:attrNameLst>
                                          <p:attrName>ppt_h</p:attrName>
                                        </p:attrNameLst>
                                      </p:cBhvr>
                                      <p:tavLst>
                                        <p:tav tm="0">
                                          <p:val>
                                            <p:strVal val="#ppt_h"/>
                                          </p:val>
                                        </p:tav>
                                        <p:tav tm="100000">
                                          <p:val>
                                            <p:strVal val="#ppt_h"/>
                                          </p:val>
                                        </p:tav>
                                      </p:tavLst>
                                    </p:anim>
                                  </p:childTnLst>
                                </p:cTn>
                              </p:par>
                              <p:par>
                                <p:cTn id="100" presetID="53" presetClass="entr" presetSubtype="16" fill="hold" grpId="0" nodeType="withEffect">
                                  <p:stCondLst>
                                    <p:cond delay="0"/>
                                  </p:stCondLst>
                                  <p:iterate type="lt">
                                    <p:tmPct val="10000"/>
                                  </p:iterate>
                                  <p:childTnLst>
                                    <p:set>
                                      <p:cBhvr>
                                        <p:cTn id="101" dur="1" fill="hold">
                                          <p:stCondLst>
                                            <p:cond delay="0"/>
                                          </p:stCondLst>
                                        </p:cTn>
                                        <p:tgtEl>
                                          <p:spTgt spid="101"/>
                                        </p:tgtEl>
                                        <p:attrNameLst>
                                          <p:attrName>style.visibility</p:attrName>
                                        </p:attrNameLst>
                                      </p:cBhvr>
                                      <p:to>
                                        <p:strVal val="visible"/>
                                      </p:to>
                                    </p:set>
                                    <p:anim calcmode="lin" valueType="num">
                                      <p:cBhvr>
                                        <p:cTn id="102" dur="500" fill="hold"/>
                                        <p:tgtEl>
                                          <p:spTgt spid="101"/>
                                        </p:tgtEl>
                                        <p:attrNameLst>
                                          <p:attrName>ppt_w</p:attrName>
                                        </p:attrNameLst>
                                      </p:cBhvr>
                                      <p:tavLst>
                                        <p:tav tm="0">
                                          <p:val>
                                            <p:fltVal val="0"/>
                                          </p:val>
                                        </p:tav>
                                        <p:tav tm="100000">
                                          <p:val>
                                            <p:strVal val="#ppt_w"/>
                                          </p:val>
                                        </p:tav>
                                      </p:tavLst>
                                    </p:anim>
                                    <p:anim calcmode="lin" valueType="num">
                                      <p:cBhvr>
                                        <p:cTn id="103" dur="500" fill="hold"/>
                                        <p:tgtEl>
                                          <p:spTgt spid="101"/>
                                        </p:tgtEl>
                                        <p:attrNameLst>
                                          <p:attrName>ppt_h</p:attrName>
                                        </p:attrNameLst>
                                      </p:cBhvr>
                                      <p:tavLst>
                                        <p:tav tm="0">
                                          <p:val>
                                            <p:fltVal val="0"/>
                                          </p:val>
                                        </p:tav>
                                        <p:tav tm="100000">
                                          <p:val>
                                            <p:strVal val="#ppt_h"/>
                                          </p:val>
                                        </p:tav>
                                      </p:tavLst>
                                    </p:anim>
                                    <p:animEffect transition="in" filter="fade">
                                      <p:cBhvr>
                                        <p:cTn id="104"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p:bldP spid="44" grpId="0" animBg="1"/>
      <p:bldP spid="45" grpId="0" animBg="1"/>
      <p:bldP spid="54" grpId="0" animBg="1"/>
      <p:bldP spid="55" grpId="0" animBg="1"/>
      <p:bldP spid="56" grpId="0" animBg="1"/>
      <p:bldP spid="57" grpId="0" animBg="1"/>
      <p:bldP spid="58" grpId="0" animBg="1"/>
      <p:bldP spid="59" grpId="0" animBg="1"/>
      <p:bldP spid="60" grpId="0"/>
      <p:bldP spid="61" grpId="0"/>
      <p:bldP spid="62" grpId="0"/>
      <p:bldP spid="99" grpId="0" animBg="1"/>
      <p:bldP spid="100" grpId="0" animBg="1"/>
      <p:bldP spid="101" grpId="0"/>
    </p:bldLst>
  </p:timing>
</p:sld>
</file>

<file path=ppt/theme/theme1.xml><?xml version="1.0" encoding="utf-8"?>
<a:theme xmlns:a="http://schemas.openxmlformats.org/drawingml/2006/main" name="Office 主题">
  <a:themeElements>
    <a:clrScheme name="自定义 4">
      <a:dk1>
        <a:sysClr val="windowText" lastClr="000000"/>
      </a:dk1>
      <a:lt1>
        <a:sysClr val="window" lastClr="FFFFFF"/>
      </a:lt1>
      <a:dk2>
        <a:srgbClr val="373545"/>
      </a:dk2>
      <a:lt2>
        <a:srgbClr val="000000"/>
      </a:lt2>
      <a:accent1>
        <a:srgbClr val="2683C6"/>
      </a:accent1>
      <a:accent2>
        <a:srgbClr val="2683C6"/>
      </a:accent2>
      <a:accent3>
        <a:srgbClr val="2683C6"/>
      </a:accent3>
      <a:accent4>
        <a:srgbClr val="2683C6"/>
      </a:accent4>
      <a:accent5>
        <a:srgbClr val="2683C6"/>
      </a:accent5>
      <a:accent6>
        <a:srgbClr val="2683C6"/>
      </a:accent6>
      <a:hlink>
        <a:srgbClr val="2683C6"/>
      </a:hlink>
      <a:folHlink>
        <a:srgbClr val="2683C6"/>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3673</Words>
  <Application>WPS 演示</Application>
  <PresentationFormat>全屏显示(16:9)</PresentationFormat>
  <Paragraphs>397</Paragraphs>
  <Slides>22</Slides>
  <Notes>2</Notes>
  <HiddenSlides>0</HiddenSlides>
  <MMClips>0</MMClips>
  <ScaleCrop>false</ScaleCrop>
  <HeadingPairs>
    <vt:vector size="6" baseType="variant">
      <vt:variant>
        <vt:lpstr>已用的字体</vt:lpstr>
      </vt:variant>
      <vt:variant>
        <vt:i4>26</vt:i4>
      </vt:variant>
      <vt:variant>
        <vt:lpstr>主题</vt:lpstr>
      </vt:variant>
      <vt:variant>
        <vt:i4>1</vt:i4>
      </vt:variant>
      <vt:variant>
        <vt:lpstr>幻灯片标题</vt:lpstr>
      </vt:variant>
      <vt:variant>
        <vt:i4>22</vt:i4>
      </vt:variant>
    </vt:vector>
  </HeadingPairs>
  <TitlesOfParts>
    <vt:vector size="49" baseType="lpstr">
      <vt:lpstr>Arial</vt:lpstr>
      <vt:lpstr>宋体</vt:lpstr>
      <vt:lpstr>Wingdings</vt:lpstr>
      <vt:lpstr>Calibri</vt:lpstr>
      <vt:lpstr>ITC Avant Garde Std Bk</vt:lpstr>
      <vt:lpstr>Yu Gothic UI</vt:lpstr>
      <vt:lpstr>微软雅黑</vt:lpstr>
      <vt:lpstr>Calibri</vt:lpstr>
      <vt:lpstr>Roboto Light</vt:lpstr>
      <vt:lpstr>ITC Avant Garde Std XLt</vt:lpstr>
      <vt:lpstr>Yu Gothic UI Light</vt:lpstr>
      <vt:lpstr>ITC Avant Garde Std XLt</vt:lpstr>
      <vt:lpstr>Impact</vt:lpstr>
      <vt:lpstr>方正正黑简体</vt:lpstr>
      <vt:lpstr>黑体</vt:lpstr>
      <vt:lpstr>LiHei Pro</vt:lpstr>
      <vt:lpstr>U.S. 101</vt:lpstr>
      <vt:lpstr>Segoe Print</vt:lpstr>
      <vt:lpstr>Roboto</vt:lpstr>
      <vt:lpstr>Aller Light</vt:lpstr>
      <vt:lpstr>DejaVu Math TeX Gyre</vt:lpstr>
      <vt:lpstr>Arial Unicode MS</vt:lpstr>
      <vt:lpstr>等线</vt:lpstr>
      <vt:lpstr>方正正纤黑简体</vt:lpstr>
      <vt:lpstr>Source Sans Pro Light</vt:lpstr>
      <vt:lpstr>Verdana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哎呀小小草</dc:title>
  <dc:creator>哎呀小小草</dc:creator>
  <cp:keywords>https:/800sucai.taobao.com</cp:keywords>
  <dc:description>https://800sucai.taobao.com</dc:description>
  <dc:subject>哎呀小小草</dc:subject>
  <cp:category>https://800sucai.taobao.com</cp:category>
  <cp:lastModifiedBy>一颗苹果</cp:lastModifiedBy>
  <cp:revision>244</cp:revision>
  <dcterms:created xsi:type="dcterms:W3CDTF">2015-10-30T14:26:00Z</dcterms:created>
  <dcterms:modified xsi:type="dcterms:W3CDTF">2021-09-22T02:12:38Z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A9B0568B493A43B994F1E88F875C969C</vt:lpwstr>
  </property>
  <property fmtid="{D5CDD505-2E9C-101B-9397-08002B2CF9AE}" pid="3" name="KSOProductBuildVer">
    <vt:lpwstr>2052-11.1.0.10700</vt:lpwstr>
  </property>
</Properties>
</file>