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28"/>
  </p:handoutMasterIdLst>
  <p:sldIdLst>
    <p:sldId id="256" r:id="rId3"/>
    <p:sldId id="258" r:id="rId4"/>
    <p:sldId id="260" r:id="rId5"/>
    <p:sldId id="8556" r:id="rId6"/>
    <p:sldId id="906" r:id="rId8"/>
    <p:sldId id="11703" r:id="rId9"/>
    <p:sldId id="8559" r:id="rId10"/>
    <p:sldId id="261" r:id="rId11"/>
    <p:sldId id="8562" r:id="rId12"/>
    <p:sldId id="977" r:id="rId13"/>
    <p:sldId id="381" r:id="rId14"/>
    <p:sldId id="11681" r:id="rId15"/>
    <p:sldId id="383" r:id="rId16"/>
    <p:sldId id="262" r:id="rId17"/>
    <p:sldId id="390" r:id="rId18"/>
    <p:sldId id="10830" r:id="rId19"/>
    <p:sldId id="450" r:id="rId20"/>
    <p:sldId id="11639" r:id="rId21"/>
    <p:sldId id="1041" r:id="rId22"/>
    <p:sldId id="259" r:id="rId23"/>
    <p:sldId id="1043" r:id="rId24"/>
    <p:sldId id="526" r:id="rId25"/>
    <p:sldId id="11626" r:id="rId26"/>
    <p:sldId id="257"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A5FA"/>
    <a:srgbClr val="9CCCFB"/>
    <a:srgbClr val="B7EFFD"/>
    <a:srgbClr val="FDF173"/>
    <a:srgbClr val="F16D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5" d="100"/>
          <a:sy n="65" d="100"/>
        </p:scale>
        <p:origin x="684" y="4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Workbook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26200795940549"/>
          <c:y val="0.0405586835286243"/>
          <c:w val="0.876080928331013"/>
          <c:h val="0.903878573826367"/>
        </c:manualLayout>
      </c:layout>
      <c:areaChart>
        <c:grouping val="stacked"/>
        <c:varyColors val="0"/>
        <c:ser>
          <c:idx val="0"/>
          <c:order val="0"/>
          <c:tx>
            <c:strRef>
              <c:f>Sheet1!$B$1</c:f>
              <c:strCache>
                <c:ptCount val="1"/>
                <c:pt idx="0">
                  <c:v>系列 1</c:v>
                </c:pt>
              </c:strCache>
            </c:strRef>
          </c:tx>
          <c:spPr>
            <a:solidFill>
              <a:schemeClr val="accent2"/>
            </a:solidFill>
            <a:ln>
              <a:noFill/>
            </a:ln>
            <a:effectLst/>
          </c:spPr>
          <c:dLbls>
            <c:delete val="1"/>
          </c:dLbls>
          <c:cat>
            <c:numRef>
              <c:f>Sheet1!$A$2:$A$6</c:f>
              <c:numCache>
                <c:formatCode>yyyy/m/d</c:formatCode>
                <c:ptCount val="5"/>
                <c:pt idx="0" c:formatCode="yyyy/m/d">
                  <c:v>37261</c:v>
                </c:pt>
                <c:pt idx="1" c:formatCode="yyyy/m/d">
                  <c:v>37262</c:v>
                </c:pt>
                <c:pt idx="2" c:formatCode="yyyy/m/d">
                  <c:v>37263</c:v>
                </c:pt>
                <c:pt idx="3" c:formatCode="yyyy/m/d">
                  <c:v>37264</c:v>
                </c:pt>
                <c:pt idx="4" c:formatCode="yyyy/m/d">
                  <c:v>37265</c:v>
                </c:pt>
              </c:numCache>
            </c:numRef>
          </c:cat>
          <c:val>
            <c:numRef>
              <c:f>Sheet1!$B$2:$B$6</c:f>
              <c:numCache>
                <c:formatCode>General</c:formatCode>
                <c:ptCount val="5"/>
                <c:pt idx="0">
                  <c:v>16</c:v>
                </c:pt>
                <c:pt idx="1">
                  <c:v>25</c:v>
                </c:pt>
                <c:pt idx="2">
                  <c:v>32</c:v>
                </c:pt>
                <c:pt idx="3">
                  <c:v>48</c:v>
                </c:pt>
                <c:pt idx="4">
                  <c:v>97</c:v>
                </c:pt>
              </c:numCache>
            </c:numRef>
          </c:val>
        </c:ser>
        <c:ser>
          <c:idx val="1"/>
          <c:order val="1"/>
          <c:tx>
            <c:strRef>
              <c:f>Sheet1!$C$1</c:f>
              <c:strCache>
                <c:ptCount val="1"/>
                <c:pt idx="0">
                  <c:v>系列 2</c:v>
                </c:pt>
              </c:strCache>
            </c:strRef>
          </c:tx>
          <c:spPr>
            <a:solidFill>
              <a:schemeClr val="accent1"/>
            </a:solidFill>
            <a:ln>
              <a:noFill/>
            </a:ln>
            <a:effectLst/>
          </c:spPr>
          <c:dLbls>
            <c:delete val="1"/>
          </c:dLbls>
          <c:cat>
            <c:numRef>
              <c:f>Sheet1!$A$2:$A$6</c:f>
              <c:numCache>
                <c:formatCode>yyyy/m/d</c:formatCode>
                <c:ptCount val="5"/>
                <c:pt idx="0" c:formatCode="yyyy/m/d">
                  <c:v>37261</c:v>
                </c:pt>
                <c:pt idx="1" c:formatCode="yyyy/m/d">
                  <c:v>37262</c:v>
                </c:pt>
                <c:pt idx="2" c:formatCode="yyyy/m/d">
                  <c:v>37263</c:v>
                </c:pt>
                <c:pt idx="3" c:formatCode="yyyy/m/d">
                  <c:v>37264</c:v>
                </c:pt>
                <c:pt idx="4" c:formatCode="yyyy/m/d">
                  <c:v>37265</c:v>
                </c:pt>
              </c:numCache>
            </c:numRef>
          </c:cat>
          <c:val>
            <c:numRef>
              <c:f>Sheet1!$C$2:$C$6</c:f>
              <c:numCache>
                <c:formatCode>General</c:formatCode>
                <c:ptCount val="5"/>
                <c:pt idx="0">
                  <c:v>50</c:v>
                </c:pt>
                <c:pt idx="1">
                  <c:v>28</c:v>
                </c:pt>
                <c:pt idx="2">
                  <c:v>24</c:v>
                </c:pt>
                <c:pt idx="3">
                  <c:v>0</c:v>
                </c:pt>
                <c:pt idx="4">
                  <c:v>0</c:v>
                </c:pt>
              </c:numCache>
            </c:numRef>
          </c:val>
        </c:ser>
        <c:dLbls>
          <c:showLegendKey val="0"/>
          <c:showVal val="0"/>
          <c:showCatName val="0"/>
          <c:showSerName val="0"/>
          <c:showPercent val="0"/>
          <c:showBubbleSize val="0"/>
        </c:dLbls>
        <c:axId val="1179312672"/>
        <c:axId val="1179313232"/>
      </c:areaChart>
      <c:dateAx>
        <c:axId val="1179312672"/>
        <c:scaling>
          <c:orientation val="minMax"/>
        </c:scaling>
        <c:delete val="1"/>
        <c:axPos val="b"/>
        <c:numFmt formatCode="m/d/yyyy"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HappyZcool-2016" panose="02010600030101010101" pitchFamily="2" charset="-122"/>
                <a:ea typeface="HappyZcool-2016" panose="02010600030101010101" pitchFamily="2" charset="-122"/>
                <a:cs typeface="+mn-cs"/>
                <a:sym typeface="HappyZcool-2016" panose="02010600030101010101" pitchFamily="2" charset="-122"/>
              </a:defRPr>
            </a:pPr>
          </a:p>
        </c:txPr>
        <c:crossAx val="1179313232"/>
        <c:crossesAt val="0"/>
        <c:auto val="1"/>
        <c:lblOffset val="100"/>
        <c:baseTimeUnit val="days"/>
      </c:dateAx>
      <c:valAx>
        <c:axId val="117931323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HappyZcool-2016" panose="02010600030101010101" pitchFamily="2" charset="-122"/>
                <a:ea typeface="HappyZcool-2016" panose="02010600030101010101" pitchFamily="2" charset="-122"/>
                <a:cs typeface="+mn-cs"/>
                <a:sym typeface="HappyZcool-2016" panose="02010600030101010101" pitchFamily="2" charset="-122"/>
              </a:defRPr>
            </a:pPr>
          </a:p>
        </c:txPr>
        <c:crossAx val="1179312672"/>
        <c:crosses val="autoZero"/>
        <c:crossBetween val="midCat"/>
        <c:majorUnit val="25"/>
      </c:valAx>
      <c:spPr>
        <a:noFill/>
        <a:ln>
          <a:noFill/>
        </a:ln>
        <a:effectLst/>
      </c:spPr>
    </c:plotArea>
    <c:plotVisOnly val="1"/>
    <c:dispBlanksAs val="zero"/>
    <c:showDLblsOverMax val="0"/>
  </c:chart>
  <c:spPr>
    <a:noFill/>
    <a:ln>
      <a:noFill/>
    </a:ln>
    <a:effectLst/>
  </c:spPr>
  <c:txPr>
    <a:bodyPr/>
    <a:lstStyle/>
    <a:p>
      <a:pPr>
        <a:defRPr lang="zh-CN">
          <a:latin typeface="HappyZcool-2016" panose="02010600030101010101" pitchFamily="2" charset="-122"/>
          <a:ea typeface="HappyZcool-2016" panose="02010600030101010101" pitchFamily="2" charset="-122"/>
          <a:sym typeface="HappyZcool-2016" panose="02010600030101010101" pitchFamily="2" charset="-122"/>
        </a:defRPr>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26200795940549"/>
          <c:y val="0.0405586835286243"/>
          <c:w val="0.876080928331013"/>
          <c:h val="0.903878573826367"/>
        </c:manualLayout>
      </c:layout>
      <c:areaChart>
        <c:grouping val="stacked"/>
        <c:varyColors val="0"/>
        <c:ser>
          <c:idx val="0"/>
          <c:order val="0"/>
          <c:tx>
            <c:strRef>
              <c:f>Sheet1!$B$1</c:f>
              <c:strCache>
                <c:ptCount val="1"/>
                <c:pt idx="0">
                  <c:v>系列 1</c:v>
                </c:pt>
              </c:strCache>
            </c:strRef>
          </c:tx>
          <c:spPr>
            <a:solidFill>
              <a:schemeClr val="accent2"/>
            </a:solidFill>
            <a:ln>
              <a:noFill/>
            </a:ln>
            <a:effectLst/>
          </c:spPr>
          <c:dLbls>
            <c:delete val="1"/>
          </c:dLbls>
          <c:cat>
            <c:numRef>
              <c:f>Sheet1!$A$2:$A$6</c:f>
              <c:numCache>
                <c:formatCode>yyyy/m/d</c:formatCode>
                <c:ptCount val="5"/>
                <c:pt idx="0" c:formatCode="yyyy/m/d">
                  <c:v>37261</c:v>
                </c:pt>
                <c:pt idx="1" c:formatCode="yyyy/m/d">
                  <c:v>37262</c:v>
                </c:pt>
                <c:pt idx="2" c:formatCode="yyyy/m/d">
                  <c:v>37263</c:v>
                </c:pt>
                <c:pt idx="3" c:formatCode="yyyy/m/d">
                  <c:v>37264</c:v>
                </c:pt>
                <c:pt idx="4" c:formatCode="yyyy/m/d">
                  <c:v>37265</c:v>
                </c:pt>
              </c:numCache>
            </c:numRef>
          </c:cat>
          <c:val>
            <c:numRef>
              <c:f>Sheet1!$B$2:$B$6</c:f>
              <c:numCache>
                <c:formatCode>General</c:formatCode>
                <c:ptCount val="5"/>
                <c:pt idx="0">
                  <c:v>16</c:v>
                </c:pt>
                <c:pt idx="1">
                  <c:v>25</c:v>
                </c:pt>
                <c:pt idx="2">
                  <c:v>32</c:v>
                </c:pt>
                <c:pt idx="3">
                  <c:v>48</c:v>
                </c:pt>
                <c:pt idx="4">
                  <c:v>97</c:v>
                </c:pt>
              </c:numCache>
            </c:numRef>
          </c:val>
        </c:ser>
        <c:ser>
          <c:idx val="1"/>
          <c:order val="1"/>
          <c:tx>
            <c:strRef>
              <c:f>Sheet1!$C$1</c:f>
              <c:strCache>
                <c:ptCount val="1"/>
                <c:pt idx="0">
                  <c:v>系列 2</c:v>
                </c:pt>
              </c:strCache>
            </c:strRef>
          </c:tx>
          <c:spPr>
            <a:solidFill>
              <a:schemeClr val="accent1"/>
            </a:solidFill>
            <a:ln>
              <a:noFill/>
            </a:ln>
            <a:effectLst/>
          </c:spPr>
          <c:dLbls>
            <c:delete val="1"/>
          </c:dLbls>
          <c:cat>
            <c:numRef>
              <c:f>Sheet1!$A$2:$A$6</c:f>
              <c:numCache>
                <c:formatCode>yyyy/m/d</c:formatCode>
                <c:ptCount val="5"/>
                <c:pt idx="0" c:formatCode="yyyy/m/d">
                  <c:v>37261</c:v>
                </c:pt>
                <c:pt idx="1" c:formatCode="yyyy/m/d">
                  <c:v>37262</c:v>
                </c:pt>
                <c:pt idx="2" c:formatCode="yyyy/m/d">
                  <c:v>37263</c:v>
                </c:pt>
                <c:pt idx="3" c:formatCode="yyyy/m/d">
                  <c:v>37264</c:v>
                </c:pt>
                <c:pt idx="4" c:formatCode="yyyy/m/d">
                  <c:v>37265</c:v>
                </c:pt>
              </c:numCache>
            </c:numRef>
          </c:cat>
          <c:val>
            <c:numRef>
              <c:f>Sheet1!$C$2:$C$6</c:f>
              <c:numCache>
                <c:formatCode>General</c:formatCode>
                <c:ptCount val="5"/>
                <c:pt idx="0">
                  <c:v>50</c:v>
                </c:pt>
                <c:pt idx="1">
                  <c:v>28</c:v>
                </c:pt>
                <c:pt idx="2">
                  <c:v>24</c:v>
                </c:pt>
                <c:pt idx="3">
                  <c:v>0</c:v>
                </c:pt>
                <c:pt idx="4">
                  <c:v>0</c:v>
                </c:pt>
              </c:numCache>
            </c:numRef>
          </c:val>
        </c:ser>
        <c:dLbls>
          <c:showLegendKey val="0"/>
          <c:showVal val="0"/>
          <c:showCatName val="0"/>
          <c:showSerName val="0"/>
          <c:showPercent val="0"/>
          <c:showBubbleSize val="0"/>
        </c:dLbls>
        <c:axId val="1179312672"/>
        <c:axId val="1179313232"/>
      </c:areaChart>
      <c:dateAx>
        <c:axId val="1179312672"/>
        <c:scaling>
          <c:orientation val="minMax"/>
        </c:scaling>
        <c:delete val="1"/>
        <c:axPos val="b"/>
        <c:numFmt formatCode="m/d/yyyy"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HappyZcool-2016" panose="02010600030101010101" pitchFamily="2" charset="-122"/>
                <a:ea typeface="HappyZcool-2016" panose="02010600030101010101" pitchFamily="2" charset="-122"/>
                <a:cs typeface="+mn-cs"/>
                <a:sym typeface="HappyZcool-2016" panose="02010600030101010101" pitchFamily="2" charset="-122"/>
              </a:defRPr>
            </a:pPr>
          </a:p>
        </c:txPr>
        <c:crossAx val="1179313232"/>
        <c:crossesAt val="0"/>
        <c:auto val="1"/>
        <c:lblOffset val="100"/>
        <c:baseTimeUnit val="days"/>
      </c:dateAx>
      <c:valAx>
        <c:axId val="117931323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HappyZcool-2016" panose="02010600030101010101" pitchFamily="2" charset="-122"/>
                <a:ea typeface="HappyZcool-2016" panose="02010600030101010101" pitchFamily="2" charset="-122"/>
                <a:cs typeface="+mn-cs"/>
                <a:sym typeface="HappyZcool-2016" panose="02010600030101010101" pitchFamily="2" charset="-122"/>
              </a:defRPr>
            </a:pPr>
          </a:p>
        </c:txPr>
        <c:crossAx val="1179312672"/>
        <c:crosses val="autoZero"/>
        <c:crossBetween val="midCat"/>
        <c:majorUnit val="25"/>
      </c:valAx>
      <c:spPr>
        <a:noFill/>
        <a:ln>
          <a:noFill/>
        </a:ln>
        <a:effectLst/>
      </c:spPr>
    </c:plotArea>
    <c:plotVisOnly val="1"/>
    <c:dispBlanksAs val="zero"/>
    <c:showDLblsOverMax val="0"/>
  </c:chart>
  <c:spPr>
    <a:noFill/>
    <a:ln>
      <a:noFill/>
    </a:ln>
    <a:effectLst/>
  </c:spPr>
  <c:txPr>
    <a:bodyPr/>
    <a:lstStyle/>
    <a:p>
      <a:pPr>
        <a:defRPr lang="zh-CN">
          <a:latin typeface="HappyZcool-2016" panose="02010600030101010101" pitchFamily="2" charset="-122"/>
          <a:ea typeface="HappyZcool-2016" panose="02010600030101010101" pitchFamily="2" charset="-122"/>
          <a:sym typeface="HappyZcool-2016" panose="02010600030101010101" pitchFamily="2" charset="-122"/>
        </a:defRPr>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26200795940549"/>
          <c:y val="0.0405586835286243"/>
          <c:w val="0.876080928331013"/>
          <c:h val="0.903878573826367"/>
        </c:manualLayout>
      </c:layout>
      <c:areaChart>
        <c:grouping val="stacked"/>
        <c:varyColors val="0"/>
        <c:ser>
          <c:idx val="0"/>
          <c:order val="0"/>
          <c:tx>
            <c:strRef>
              <c:f>Sheet1!$B$1</c:f>
              <c:strCache>
                <c:ptCount val="1"/>
                <c:pt idx="0">
                  <c:v>系列 1</c:v>
                </c:pt>
              </c:strCache>
            </c:strRef>
          </c:tx>
          <c:spPr>
            <a:solidFill>
              <a:schemeClr val="accent2"/>
            </a:solidFill>
            <a:ln>
              <a:noFill/>
            </a:ln>
            <a:effectLst/>
          </c:spPr>
          <c:dLbls>
            <c:delete val="1"/>
          </c:dLbls>
          <c:cat>
            <c:numRef>
              <c:f>Sheet1!$A$2:$A$6</c:f>
              <c:numCache>
                <c:formatCode>yyyy/m/d</c:formatCode>
                <c:ptCount val="5"/>
                <c:pt idx="0" c:formatCode="yyyy/m/d">
                  <c:v>37261</c:v>
                </c:pt>
                <c:pt idx="1" c:formatCode="yyyy/m/d">
                  <c:v>37262</c:v>
                </c:pt>
                <c:pt idx="2" c:formatCode="yyyy/m/d">
                  <c:v>37263</c:v>
                </c:pt>
                <c:pt idx="3" c:formatCode="yyyy/m/d">
                  <c:v>37264</c:v>
                </c:pt>
                <c:pt idx="4" c:formatCode="yyyy/m/d">
                  <c:v>37265</c:v>
                </c:pt>
              </c:numCache>
            </c:numRef>
          </c:cat>
          <c:val>
            <c:numRef>
              <c:f>Sheet1!$B$2:$B$6</c:f>
              <c:numCache>
                <c:formatCode>General</c:formatCode>
                <c:ptCount val="5"/>
                <c:pt idx="0">
                  <c:v>16</c:v>
                </c:pt>
                <c:pt idx="1">
                  <c:v>25</c:v>
                </c:pt>
                <c:pt idx="2">
                  <c:v>32</c:v>
                </c:pt>
                <c:pt idx="3">
                  <c:v>48</c:v>
                </c:pt>
                <c:pt idx="4">
                  <c:v>97</c:v>
                </c:pt>
              </c:numCache>
            </c:numRef>
          </c:val>
        </c:ser>
        <c:ser>
          <c:idx val="1"/>
          <c:order val="1"/>
          <c:tx>
            <c:strRef>
              <c:f>Sheet1!$C$1</c:f>
              <c:strCache>
                <c:ptCount val="1"/>
                <c:pt idx="0">
                  <c:v>系列 2</c:v>
                </c:pt>
              </c:strCache>
            </c:strRef>
          </c:tx>
          <c:spPr>
            <a:solidFill>
              <a:schemeClr val="accent1"/>
            </a:solidFill>
            <a:ln>
              <a:noFill/>
            </a:ln>
            <a:effectLst/>
          </c:spPr>
          <c:dLbls>
            <c:delete val="1"/>
          </c:dLbls>
          <c:cat>
            <c:numRef>
              <c:f>Sheet1!$A$2:$A$6</c:f>
              <c:numCache>
                <c:formatCode>yyyy/m/d</c:formatCode>
                <c:ptCount val="5"/>
                <c:pt idx="0" c:formatCode="yyyy/m/d">
                  <c:v>37261</c:v>
                </c:pt>
                <c:pt idx="1" c:formatCode="yyyy/m/d">
                  <c:v>37262</c:v>
                </c:pt>
                <c:pt idx="2" c:formatCode="yyyy/m/d">
                  <c:v>37263</c:v>
                </c:pt>
                <c:pt idx="3" c:formatCode="yyyy/m/d">
                  <c:v>37264</c:v>
                </c:pt>
                <c:pt idx="4" c:formatCode="yyyy/m/d">
                  <c:v>37265</c:v>
                </c:pt>
              </c:numCache>
            </c:numRef>
          </c:cat>
          <c:val>
            <c:numRef>
              <c:f>Sheet1!$C$2:$C$6</c:f>
              <c:numCache>
                <c:formatCode>General</c:formatCode>
                <c:ptCount val="5"/>
                <c:pt idx="0">
                  <c:v>50</c:v>
                </c:pt>
                <c:pt idx="1">
                  <c:v>28</c:v>
                </c:pt>
                <c:pt idx="2">
                  <c:v>24</c:v>
                </c:pt>
                <c:pt idx="3">
                  <c:v>0</c:v>
                </c:pt>
                <c:pt idx="4">
                  <c:v>0</c:v>
                </c:pt>
              </c:numCache>
            </c:numRef>
          </c:val>
        </c:ser>
        <c:dLbls>
          <c:showLegendKey val="0"/>
          <c:showVal val="0"/>
          <c:showCatName val="0"/>
          <c:showSerName val="0"/>
          <c:showPercent val="0"/>
          <c:showBubbleSize val="0"/>
        </c:dLbls>
        <c:axId val="1179312672"/>
        <c:axId val="1179313232"/>
      </c:areaChart>
      <c:dateAx>
        <c:axId val="1179312672"/>
        <c:scaling>
          <c:orientation val="minMax"/>
        </c:scaling>
        <c:delete val="1"/>
        <c:axPos val="b"/>
        <c:numFmt formatCode="m/d/yyyy"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HappyZcool-2016" panose="02010600030101010101" pitchFamily="2" charset="-122"/>
                <a:ea typeface="HappyZcool-2016" panose="02010600030101010101" pitchFamily="2" charset="-122"/>
                <a:cs typeface="+mn-cs"/>
                <a:sym typeface="HappyZcool-2016" panose="02010600030101010101" pitchFamily="2" charset="-122"/>
              </a:defRPr>
            </a:pPr>
          </a:p>
        </c:txPr>
        <c:crossAx val="1179313232"/>
        <c:crossesAt val="0"/>
        <c:auto val="1"/>
        <c:lblOffset val="100"/>
        <c:baseTimeUnit val="days"/>
      </c:dateAx>
      <c:valAx>
        <c:axId val="117931323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HappyZcool-2016" panose="02010600030101010101" pitchFamily="2" charset="-122"/>
                <a:ea typeface="HappyZcool-2016" panose="02010600030101010101" pitchFamily="2" charset="-122"/>
                <a:cs typeface="+mn-cs"/>
                <a:sym typeface="HappyZcool-2016" panose="02010600030101010101" pitchFamily="2" charset="-122"/>
              </a:defRPr>
            </a:pPr>
          </a:p>
        </c:txPr>
        <c:crossAx val="1179312672"/>
        <c:crosses val="autoZero"/>
        <c:crossBetween val="midCat"/>
        <c:majorUnit val="25"/>
      </c:valAx>
      <c:spPr>
        <a:noFill/>
        <a:ln>
          <a:noFill/>
        </a:ln>
        <a:effectLst/>
      </c:spPr>
    </c:plotArea>
    <c:plotVisOnly val="1"/>
    <c:dispBlanksAs val="zero"/>
    <c:showDLblsOverMax val="0"/>
  </c:chart>
  <c:spPr>
    <a:noFill/>
    <a:ln>
      <a:noFill/>
    </a:ln>
    <a:effectLst/>
  </c:spPr>
  <c:txPr>
    <a:bodyPr/>
    <a:lstStyle/>
    <a:p>
      <a:pPr>
        <a:defRPr lang="zh-CN">
          <a:latin typeface="HappyZcool-2016" panose="02010600030101010101" pitchFamily="2" charset="-122"/>
          <a:ea typeface="HappyZcool-2016" panose="02010600030101010101" pitchFamily="2" charset="-122"/>
          <a:sym typeface="HappyZcool-2016" panose="02010600030101010101" pitchFamily="2" charset="-122"/>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6735E8-FB59-4353-B463-2D075074600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645B0A-A188-49C2-B16B-48803AB0DB6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E7B7F8-81FA-46DC-8926-8D6B124E54D6}" type="slidenum">
              <a:rPr lang="en-US" smtClean="0"/>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t>My First Template</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48C4F0A-2ADC-4AEC-9F71-8B3493A16BB8}"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EE112F0-8F1B-4EC5-BB4E-8E36BB718A12}"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9D167A9-95CB-4A19-A4A5-2DFAD5A15ED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1D4C706-B552-48CF-B615-B4F29AB3EE5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F12BB54-1380-4252-ACD5-D96D62DBE570}"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9D167A9-95CB-4A19-A4A5-2DFAD5A15ED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597AD44-E698-4438-9D99-831EBFCCE189}"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34EAE80-1E1C-4128-8A7A-42B5BA7115A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597AD44-E698-4438-9D99-831EBFCCE189}"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内页-1">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flipH="1">
            <a:off x="2667000" y="-2667000"/>
            <a:ext cx="6858000" cy="12192000"/>
          </a:xfrm>
          <a:prstGeom prst="rect">
            <a:avLst/>
          </a:prstGeom>
        </p:spPr>
      </p:pic>
      <p:sp>
        <p:nvSpPr>
          <p:cNvPr id="3" name="矩形 2"/>
          <p:cNvSpPr/>
          <p:nvPr userDrawn="1"/>
        </p:nvSpPr>
        <p:spPr>
          <a:xfrm>
            <a:off x="449943" y="406400"/>
            <a:ext cx="11176000" cy="61250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千图网海量PPT模板www.58pic.com ">
    <p:spTree>
      <p:nvGrpSpPr>
        <p:cNvPr id="1" name=""/>
        <p:cNvGrpSpPr/>
        <p:nvPr/>
      </p:nvGrpSpPr>
      <p:grpSpPr>
        <a:xfrm>
          <a:off x="0" y="0"/>
          <a:ext cx="0" cy="0"/>
          <a:chOff x="0" y="0"/>
          <a:chExt cx="0" cy="0"/>
        </a:xfrm>
      </p:grpSpPr>
      <p:sp>
        <p:nvSpPr>
          <p:cNvPr id="2" name="标题 1"/>
          <p:cNvSpPr>
            <a:spLocks noGrp="1"/>
          </p:cNvSpPr>
          <p:nvPr>
            <p:ph type="title"/>
          </p:nvPr>
        </p:nvSpPr>
        <p:spPr>
          <a:xfrm>
            <a:off x="838200" y="366186"/>
            <a:ext cx="10515600" cy="1325033"/>
          </a:xfrm>
          <a:prstGeom prst="rect">
            <a:avLst/>
          </a:prstGeom>
        </p:spPr>
        <p:txBody>
          <a:bodyPr/>
          <a:lstStyle/>
          <a:p>
            <a:r>
              <a:rPr lang="zh-CN" altLang="en-US" noProof="1"/>
              <a:t>单击此处编辑母版标题样式</a:t>
            </a:r>
            <a:endParaRPr lang="zh-CN" altLang="en-US" noProof="1"/>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Custom Layout">
    <p:spTree>
      <p:nvGrpSpPr>
        <p:cNvPr id="1" name=""/>
        <p:cNvGrpSpPr/>
        <p:nvPr/>
      </p:nvGrpSpPr>
      <p:grpSpPr>
        <a:xfrm>
          <a:off x="0" y="0"/>
          <a:ext cx="0" cy="0"/>
          <a:chOff x="0" y="0"/>
          <a:chExt cx="0" cy="0"/>
        </a:xfrm>
      </p:grpSpPr>
      <p:sp>
        <p:nvSpPr>
          <p:cNvPr id="26" name="TextBox 25"/>
          <p:cNvSpPr txBox="1"/>
          <p:nvPr/>
        </p:nvSpPr>
        <p:spPr>
          <a:xfrm>
            <a:off x="11239729" y="6381849"/>
            <a:ext cx="405808" cy="307742"/>
          </a:xfrm>
          <a:prstGeom prst="rect">
            <a:avLst/>
          </a:prstGeom>
          <a:noFill/>
        </p:spPr>
        <p:txBody>
          <a:bodyPr wrap="none" lIns="91404" tIns="45703" rIns="91404" bIns="45703" rtlCol="0">
            <a:spAutoFit/>
          </a:bodyPr>
          <a:lstStyle/>
          <a:p>
            <a:pPr algn="ctr"/>
            <a:fld id="{260E2A6B-A809-4840-BF14-8648BC0BDF87}" type="slidenum">
              <a:rPr lang="id-ID" sz="1400" b="1">
                <a:solidFill>
                  <a:schemeClr val="bg1"/>
                </a:solidFill>
                <a:latin typeface="+mj-lt"/>
                <a:cs typeface="Raleway Light"/>
              </a:rPr>
            </a:fld>
            <a:endParaRPr lang="id-ID" sz="1400" b="1" dirty="0">
              <a:solidFill>
                <a:schemeClr val="bg1"/>
              </a:solidFill>
              <a:latin typeface="+mj-lt"/>
              <a:cs typeface="Raleway Light"/>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1_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C98EDD35-BA63-4DC3-ACD5-BD3AABA9B11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13A729E-EC1D-4A60-84A1-EA4BCD3FA6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EDD35-BA63-4DC3-ACD5-BD3AABA9B119}"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3A729E-EC1D-4A60-84A1-EA4BCD3FA6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7" Type="http://schemas.openxmlformats.org/officeDocument/2006/relationships/notesSlide" Target="../notesSlides/notesSlide8.xml"/><Relationship Id="rId6" Type="http://schemas.openxmlformats.org/officeDocument/2006/relationships/slideLayout" Target="../slideLayouts/slideLayout14.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9.xml"/><Relationship Id="rId5" Type="http://schemas.openxmlformats.org/officeDocument/2006/relationships/slideLayout" Target="../slideLayouts/slideLayout14.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14.xml"/><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rot="16200000" flipH="1">
            <a:off x="2667000" y="-2667000"/>
            <a:ext cx="6858000" cy="12192000"/>
          </a:xfrm>
          <a:prstGeom prst="rect">
            <a:avLst/>
          </a:prstGeom>
        </p:spPr>
      </p:pic>
      <p:sp>
        <p:nvSpPr>
          <p:cNvPr id="6" name="TextBox 98"/>
          <p:cNvSpPr txBox="1"/>
          <p:nvPr/>
        </p:nvSpPr>
        <p:spPr>
          <a:xfrm>
            <a:off x="1907652" y="2464304"/>
            <a:ext cx="7608772" cy="1200329"/>
          </a:xfrm>
          <a:prstGeom prst="rect">
            <a:avLst/>
          </a:prstGeom>
          <a:noFill/>
        </p:spPr>
        <p:txBody>
          <a:bodyPr wrap="square" rtlCol="0">
            <a:spAutoFit/>
          </a:bodyPr>
          <a:lstStyle/>
          <a:p>
            <a:pPr algn="ctr" defTabSz="1218565"/>
            <a:r>
              <a:rPr lang="zh-CN" altLang="en-US" sz="72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国际证书考试培训</a:t>
            </a:r>
            <a:endParaRPr lang="zh-CN" altLang="en-US" sz="72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 name="文本框 6"/>
          <p:cNvSpPr txBox="1"/>
          <p:nvPr/>
        </p:nvSpPr>
        <p:spPr>
          <a:xfrm>
            <a:off x="3240371" y="4491875"/>
            <a:ext cx="4885275" cy="337185"/>
          </a:xfrm>
          <a:prstGeom prst="rect">
            <a:avLst/>
          </a:prstGeom>
          <a:solidFill>
            <a:srgbClr val="59A5FA"/>
          </a:solidFill>
          <a:ln>
            <a:noFill/>
          </a:ln>
        </p:spPr>
        <p:txBody>
          <a:bodyPr wrap="square">
            <a:spAutoFit/>
          </a:bodyPr>
          <a:lstStyle/>
          <a:p>
            <a:pPr algn="ctr"/>
            <a:r>
              <a:rPr lang="zh-CN" altLang="en-US" sz="1600" noProof="1">
                <a:solidFill>
                  <a:schemeClr val="bg1"/>
                </a:solidFill>
                <a:latin typeface="HappyZcool-2016" panose="02010600030101010101" pitchFamily="2" charset="-122"/>
                <a:ea typeface="HappyZcool-2016" panose="02010600030101010101" pitchFamily="2" charset="-122"/>
                <a:cs typeface="+mn-ea"/>
                <a:sym typeface="HappyZcool-2016" panose="02010600030101010101" pitchFamily="2" charset="-122"/>
              </a:rPr>
              <a:t>汇报时间：</a:t>
            </a:r>
            <a:r>
              <a:rPr lang="en-US" altLang="zh-CN" sz="1600" noProof="1">
                <a:solidFill>
                  <a:schemeClr val="bg1"/>
                </a:solidFill>
                <a:latin typeface="HappyZcool-2016" panose="02010600030101010101" pitchFamily="2" charset="-122"/>
                <a:ea typeface="HappyZcool-2016" panose="02010600030101010101" pitchFamily="2" charset="-122"/>
                <a:cs typeface="+mn-ea"/>
                <a:sym typeface="HappyZcool-2016" panose="02010600030101010101" pitchFamily="2" charset="-122"/>
              </a:rPr>
              <a:t>20XX</a:t>
            </a:r>
            <a:r>
              <a:rPr lang="zh-CN" altLang="en-US" sz="1600" noProof="1">
                <a:solidFill>
                  <a:schemeClr val="bg1"/>
                </a:solidFill>
                <a:latin typeface="HappyZcool-2016" panose="02010600030101010101" pitchFamily="2" charset="-122"/>
                <a:ea typeface="HappyZcool-2016" panose="02010600030101010101" pitchFamily="2" charset="-122"/>
                <a:cs typeface="+mn-ea"/>
                <a:sym typeface="HappyZcool-2016" panose="02010600030101010101" pitchFamily="2" charset="-122"/>
              </a:rPr>
              <a:t>年</a:t>
            </a:r>
            <a:r>
              <a:rPr lang="en-US" altLang="zh-CN" sz="1600" noProof="1">
                <a:solidFill>
                  <a:schemeClr val="bg1"/>
                </a:solidFill>
                <a:latin typeface="HappyZcool-2016" panose="02010600030101010101" pitchFamily="2" charset="-122"/>
                <a:ea typeface="HappyZcool-2016" panose="02010600030101010101" pitchFamily="2" charset="-122"/>
                <a:cs typeface="+mn-ea"/>
                <a:sym typeface="HappyZcool-2016" panose="02010600030101010101" pitchFamily="2" charset="-122"/>
              </a:rPr>
              <a:t>X</a:t>
            </a:r>
            <a:r>
              <a:rPr lang="zh-CN" altLang="en-US" sz="1600" noProof="1">
                <a:solidFill>
                  <a:schemeClr val="bg1"/>
                </a:solidFill>
                <a:latin typeface="HappyZcool-2016" panose="02010600030101010101" pitchFamily="2" charset="-122"/>
                <a:ea typeface="HappyZcool-2016" panose="02010600030101010101" pitchFamily="2" charset="-122"/>
                <a:cs typeface="+mn-ea"/>
                <a:sym typeface="HappyZcool-2016" panose="02010600030101010101" pitchFamily="2" charset="-122"/>
              </a:rPr>
              <a:t>月</a:t>
            </a:r>
            <a:r>
              <a:rPr lang="en-US" altLang="zh-CN" sz="1600" noProof="1">
                <a:solidFill>
                  <a:schemeClr val="bg1"/>
                </a:solidFill>
                <a:latin typeface="HappyZcool-2016" panose="02010600030101010101" pitchFamily="2" charset="-122"/>
                <a:ea typeface="HappyZcool-2016" panose="02010600030101010101" pitchFamily="2" charset="-122"/>
                <a:cs typeface="+mn-ea"/>
                <a:sym typeface="HappyZcool-2016" panose="02010600030101010101" pitchFamily="2" charset="-122"/>
              </a:rPr>
              <a:t>X</a:t>
            </a:r>
            <a:r>
              <a:rPr lang="zh-CN" altLang="en-US" sz="1600" noProof="1">
                <a:solidFill>
                  <a:schemeClr val="bg1"/>
                </a:solidFill>
                <a:latin typeface="HappyZcool-2016" panose="02010600030101010101" pitchFamily="2" charset="-122"/>
                <a:ea typeface="HappyZcool-2016" panose="02010600030101010101" pitchFamily="2" charset="-122"/>
                <a:cs typeface="+mn-ea"/>
                <a:sym typeface="HappyZcool-2016" panose="02010600030101010101" pitchFamily="2" charset="-122"/>
              </a:rPr>
              <a:t>日   汇报人：</a:t>
            </a:r>
            <a:r>
              <a:rPr lang="en-US" altLang="zh-CN" sz="1600" noProof="1">
                <a:solidFill>
                  <a:schemeClr val="bg1"/>
                </a:solidFill>
                <a:latin typeface="HappyZcool-2016" panose="02010600030101010101" pitchFamily="2" charset="-122"/>
                <a:ea typeface="HappyZcool-2016" panose="02010600030101010101" pitchFamily="2" charset="-122"/>
                <a:cs typeface="+mn-ea"/>
                <a:sym typeface="HappyZcool-2016" panose="02010600030101010101" pitchFamily="2" charset="-122"/>
              </a:rPr>
              <a:t>XX</a:t>
            </a:r>
            <a:endParaRPr lang="en-US" altLang="zh-CN" sz="1600" noProof="1">
              <a:solidFill>
                <a:schemeClr val="bg1"/>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8" name="文本框 7"/>
          <p:cNvSpPr txBox="1"/>
          <p:nvPr/>
        </p:nvSpPr>
        <p:spPr>
          <a:xfrm>
            <a:off x="1907652" y="3604476"/>
            <a:ext cx="7608772" cy="584775"/>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sym typeface="HappyZcool-2016" panose="02010600030101010101" pitchFamily="2" charset="-122"/>
              </a:rPr>
              <a:t>The user can demonstrate on a projector or computer, or print the presentation and make it into a film to be used in a wider field</a:t>
            </a:r>
            <a:endParaRPr kumimoji="0" lang="en-US" altLang="zh-CN" sz="16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9" name="矩形 8"/>
          <p:cNvSpPr/>
          <p:nvPr/>
        </p:nvSpPr>
        <p:spPr>
          <a:xfrm>
            <a:off x="2072092" y="2093222"/>
            <a:ext cx="7279891" cy="400110"/>
          </a:xfrm>
          <a:prstGeom prst="rect">
            <a:avLst/>
          </a:prstGeom>
        </p:spPr>
        <p:txBody>
          <a:bodyPr wrap="square">
            <a:spAutoFit/>
          </a:bodyPr>
          <a:lstStyle/>
          <a:p>
            <a:pPr algn="dist"/>
            <a:r>
              <a:rPr lang="en-US" altLang="zh-CN" sz="20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INTERNATIONAL</a:t>
            </a:r>
            <a:r>
              <a:rPr lang="zh-CN" altLang="en-US" sz="20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 </a:t>
            </a:r>
            <a:r>
              <a:rPr lang="en-US" altLang="zh-CN" sz="20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CERTIFICATE</a:t>
            </a:r>
            <a:r>
              <a:rPr lang="zh-CN" altLang="en-US" sz="20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 </a:t>
            </a:r>
            <a:r>
              <a:rPr lang="en-US" altLang="zh-CN" sz="20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EXAMINATION</a:t>
            </a:r>
            <a:endParaRPr lang="zh-CN" altLang="en-US" sz="20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par>
                          <p:cTn id="8" fill="hold">
                            <p:stCondLst>
                              <p:cond delay="500"/>
                            </p:stCondLst>
                            <p:childTnLst>
                              <p:par>
                                <p:cTn id="9" presetID="14" presetClass="entr" presetSubtype="10" fill="hold" grpId="2"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randombar(horizontal)">
                                      <p:cBhvr>
                                        <p:cTn id="15" dur="500"/>
                                        <p:tgtEl>
                                          <p:spTgt spid="8"/>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randombar(horizontal)">
                                      <p:cBhvr>
                                        <p:cTn id="19" dur="500"/>
                                        <p:tgtEl>
                                          <p:spTgt spid="5"/>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randombar(horizont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7" grpId="1" animBg="1"/>
      <p:bldP spid="7" grpId="2" bldLvl="0" animBg="1"/>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734"/>
          <p:cNvSpPr/>
          <p:nvPr/>
        </p:nvSpPr>
        <p:spPr bwMode="auto">
          <a:xfrm>
            <a:off x="4923977" y="4255807"/>
            <a:ext cx="2342097" cy="1547703"/>
          </a:xfrm>
          <a:custGeom>
            <a:avLst/>
            <a:gdLst>
              <a:gd name="T0" fmla="*/ 251 w 280"/>
              <a:gd name="T1" fmla="*/ 45 h 185"/>
              <a:gd name="T2" fmla="*/ 117 w 280"/>
              <a:gd name="T3" fmla="*/ 45 h 185"/>
              <a:gd name="T4" fmla="*/ 110 w 280"/>
              <a:gd name="T5" fmla="*/ 35 h 185"/>
              <a:gd name="T6" fmla="*/ 113 w 280"/>
              <a:gd name="T7" fmla="*/ 25 h 185"/>
              <a:gd name="T8" fmla="*/ 89 w 280"/>
              <a:gd name="T9" fmla="*/ 0 h 185"/>
              <a:gd name="T10" fmla="*/ 64 w 280"/>
              <a:gd name="T11" fmla="*/ 24 h 185"/>
              <a:gd name="T12" fmla="*/ 66 w 280"/>
              <a:gd name="T13" fmla="*/ 35 h 185"/>
              <a:gd name="T14" fmla="*/ 60 w 280"/>
              <a:gd name="T15" fmla="*/ 45 h 185"/>
              <a:gd name="T16" fmla="*/ 28 w 280"/>
              <a:gd name="T17" fmla="*/ 45 h 185"/>
              <a:gd name="T18" fmla="*/ 4 w 280"/>
              <a:gd name="T19" fmla="*/ 76 h 185"/>
              <a:gd name="T20" fmla="*/ 140 w 280"/>
              <a:gd name="T21" fmla="*/ 185 h 185"/>
              <a:gd name="T22" fmla="*/ 276 w 280"/>
              <a:gd name="T23" fmla="*/ 76 h 185"/>
              <a:gd name="T24" fmla="*/ 251 w 280"/>
              <a:gd name="T25" fmla="*/ 45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0" h="185">
                <a:moveTo>
                  <a:pt x="251" y="45"/>
                </a:moveTo>
                <a:cubicBezTo>
                  <a:pt x="117" y="45"/>
                  <a:pt x="117" y="45"/>
                  <a:pt x="117" y="45"/>
                </a:cubicBezTo>
                <a:cubicBezTo>
                  <a:pt x="111" y="45"/>
                  <a:pt x="108" y="40"/>
                  <a:pt x="110" y="35"/>
                </a:cubicBezTo>
                <a:cubicBezTo>
                  <a:pt x="112" y="32"/>
                  <a:pt x="113" y="28"/>
                  <a:pt x="113" y="25"/>
                </a:cubicBezTo>
                <a:cubicBezTo>
                  <a:pt x="113" y="12"/>
                  <a:pt x="102" y="0"/>
                  <a:pt x="89" y="0"/>
                </a:cubicBezTo>
                <a:cubicBezTo>
                  <a:pt x="75" y="0"/>
                  <a:pt x="64" y="11"/>
                  <a:pt x="64" y="24"/>
                </a:cubicBezTo>
                <a:cubicBezTo>
                  <a:pt x="64" y="28"/>
                  <a:pt x="65" y="32"/>
                  <a:pt x="66" y="35"/>
                </a:cubicBezTo>
                <a:cubicBezTo>
                  <a:pt x="69" y="40"/>
                  <a:pt x="66" y="45"/>
                  <a:pt x="60" y="45"/>
                </a:cubicBezTo>
                <a:cubicBezTo>
                  <a:pt x="28" y="45"/>
                  <a:pt x="28" y="45"/>
                  <a:pt x="28" y="45"/>
                </a:cubicBezTo>
                <a:cubicBezTo>
                  <a:pt x="12" y="45"/>
                  <a:pt x="0" y="60"/>
                  <a:pt x="4" y="76"/>
                </a:cubicBezTo>
                <a:cubicBezTo>
                  <a:pt x="18" y="139"/>
                  <a:pt x="73" y="185"/>
                  <a:pt x="140" y="185"/>
                </a:cubicBezTo>
                <a:cubicBezTo>
                  <a:pt x="206" y="185"/>
                  <a:pt x="262" y="139"/>
                  <a:pt x="276" y="76"/>
                </a:cubicBezTo>
                <a:cubicBezTo>
                  <a:pt x="280" y="60"/>
                  <a:pt x="268" y="45"/>
                  <a:pt x="251" y="45"/>
                </a:cubicBezTo>
                <a:close/>
              </a:path>
            </a:pathLst>
          </a:custGeom>
          <a:solidFill>
            <a:schemeClr val="bg1"/>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3" name="Group 2"/>
          <p:cNvGrpSpPr/>
          <p:nvPr/>
        </p:nvGrpSpPr>
        <p:grpSpPr>
          <a:xfrm>
            <a:off x="5769243" y="3586636"/>
            <a:ext cx="342412" cy="342413"/>
            <a:chOff x="4326855" y="2690011"/>
            <a:chExt cx="256888" cy="256889"/>
          </a:xfrm>
        </p:grpSpPr>
        <p:sp>
          <p:nvSpPr>
            <p:cNvPr id="11" name="Oval 735"/>
            <p:cNvSpPr>
              <a:spLocks noChangeArrowheads="1"/>
            </p:cNvSpPr>
            <p:nvPr/>
          </p:nvSpPr>
          <p:spPr bwMode="auto">
            <a:xfrm>
              <a:off x="4326855" y="2690011"/>
              <a:ext cx="256888" cy="256889"/>
            </a:xfrm>
            <a:prstGeom prst="ellipse">
              <a:avLst/>
            </a:prstGeom>
            <a:solidFill>
              <a:schemeClr val="accent1"/>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2" name="Freeform 736"/>
            <p:cNvSpPr/>
            <p:nvPr/>
          </p:nvSpPr>
          <p:spPr bwMode="auto">
            <a:xfrm>
              <a:off x="4464841" y="2722306"/>
              <a:ext cx="107159" cy="124775"/>
            </a:xfrm>
            <a:custGeom>
              <a:avLst/>
              <a:gdLst>
                <a:gd name="T0" fmla="*/ 0 w 17"/>
                <a:gd name="T1" fmla="*/ 0 h 20"/>
                <a:gd name="T2" fmla="*/ 13 w 17"/>
                <a:gd name="T3" fmla="*/ 20 h 20"/>
                <a:gd name="T4" fmla="*/ 0 w 17"/>
                <a:gd name="T5" fmla="*/ 0 h 20"/>
              </a:gdLst>
              <a:ahLst/>
              <a:cxnLst>
                <a:cxn ang="0">
                  <a:pos x="T0" y="T1"/>
                </a:cxn>
                <a:cxn ang="0">
                  <a:pos x="T2" y="T3"/>
                </a:cxn>
                <a:cxn ang="0">
                  <a:pos x="T4" y="T5"/>
                </a:cxn>
              </a:cxnLst>
              <a:rect l="0" t="0" r="r" b="b"/>
              <a:pathLst>
                <a:path w="17" h="20">
                  <a:moveTo>
                    <a:pt x="0" y="0"/>
                  </a:moveTo>
                  <a:cubicBezTo>
                    <a:pt x="0" y="0"/>
                    <a:pt x="17" y="3"/>
                    <a:pt x="13" y="20"/>
                  </a:cubicBezTo>
                  <a:cubicBezTo>
                    <a:pt x="13" y="20"/>
                    <a:pt x="9" y="7"/>
                    <a:pt x="0" y="0"/>
                  </a:cubicBezTo>
                  <a:close/>
                </a:path>
              </a:pathLst>
            </a:custGeom>
            <a:solidFill>
              <a:schemeClr val="bg1"/>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13" name="Freeform 737"/>
          <p:cNvSpPr/>
          <p:nvPr/>
        </p:nvSpPr>
        <p:spPr bwMode="auto">
          <a:xfrm>
            <a:off x="5710545" y="4314505"/>
            <a:ext cx="142835" cy="158488"/>
          </a:xfrm>
          <a:custGeom>
            <a:avLst/>
            <a:gdLst>
              <a:gd name="T0" fmla="*/ 0 w 17"/>
              <a:gd name="T1" fmla="*/ 0 h 19"/>
              <a:gd name="T2" fmla="*/ 12 w 17"/>
              <a:gd name="T3" fmla="*/ 19 h 19"/>
              <a:gd name="T4" fmla="*/ 0 w 17"/>
              <a:gd name="T5" fmla="*/ 0 h 19"/>
            </a:gdLst>
            <a:ahLst/>
            <a:cxnLst>
              <a:cxn ang="0">
                <a:pos x="T0" y="T1"/>
              </a:cxn>
              <a:cxn ang="0">
                <a:pos x="T2" y="T3"/>
              </a:cxn>
              <a:cxn ang="0">
                <a:pos x="T4" y="T5"/>
              </a:cxn>
            </a:cxnLst>
            <a:rect l="0" t="0" r="r" b="b"/>
            <a:pathLst>
              <a:path w="17" h="19">
                <a:moveTo>
                  <a:pt x="0" y="0"/>
                </a:moveTo>
                <a:cubicBezTo>
                  <a:pt x="0" y="0"/>
                  <a:pt x="17" y="3"/>
                  <a:pt x="12" y="19"/>
                </a:cubicBezTo>
                <a:cubicBezTo>
                  <a:pt x="12" y="19"/>
                  <a:pt x="8" y="6"/>
                  <a:pt x="0" y="0"/>
                </a:cubicBezTo>
                <a:close/>
              </a:path>
            </a:pathLst>
          </a:custGeom>
          <a:solidFill>
            <a:schemeClr val="tx1">
              <a:lumMod val="65000"/>
              <a:lumOff val="35000"/>
            </a:schemeClr>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4" name="Freeform 738"/>
          <p:cNvSpPr/>
          <p:nvPr/>
        </p:nvSpPr>
        <p:spPr bwMode="auto">
          <a:xfrm>
            <a:off x="6305363" y="1655429"/>
            <a:ext cx="500900" cy="1639664"/>
          </a:xfrm>
          <a:custGeom>
            <a:avLst/>
            <a:gdLst>
              <a:gd name="T0" fmla="*/ 16 w 60"/>
              <a:gd name="T1" fmla="*/ 196 h 196"/>
              <a:gd name="T2" fmla="*/ 0 w 60"/>
              <a:gd name="T3" fmla="*/ 180 h 196"/>
              <a:gd name="T4" fmla="*/ 0 w 60"/>
              <a:gd name="T5" fmla="*/ 15 h 196"/>
              <a:gd name="T6" fmla="*/ 16 w 60"/>
              <a:gd name="T7" fmla="*/ 0 h 196"/>
              <a:gd name="T8" fmla="*/ 45 w 60"/>
              <a:gd name="T9" fmla="*/ 0 h 196"/>
              <a:gd name="T10" fmla="*/ 60 w 60"/>
              <a:gd name="T11" fmla="*/ 15 h 196"/>
              <a:gd name="T12" fmla="*/ 45 w 60"/>
              <a:gd name="T13" fmla="*/ 30 h 196"/>
              <a:gd name="T14" fmla="*/ 31 w 60"/>
              <a:gd name="T15" fmla="*/ 30 h 196"/>
              <a:gd name="T16" fmla="*/ 31 w 60"/>
              <a:gd name="T17" fmla="*/ 180 h 196"/>
              <a:gd name="T18" fmla="*/ 16 w 60"/>
              <a:gd name="T19"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196">
                <a:moveTo>
                  <a:pt x="16" y="196"/>
                </a:moveTo>
                <a:cubicBezTo>
                  <a:pt x="7" y="196"/>
                  <a:pt x="0" y="189"/>
                  <a:pt x="0" y="180"/>
                </a:cubicBezTo>
                <a:cubicBezTo>
                  <a:pt x="0" y="15"/>
                  <a:pt x="0" y="15"/>
                  <a:pt x="0" y="15"/>
                </a:cubicBezTo>
                <a:cubicBezTo>
                  <a:pt x="0" y="7"/>
                  <a:pt x="7" y="0"/>
                  <a:pt x="16" y="0"/>
                </a:cubicBezTo>
                <a:cubicBezTo>
                  <a:pt x="45" y="0"/>
                  <a:pt x="45" y="0"/>
                  <a:pt x="45" y="0"/>
                </a:cubicBezTo>
                <a:cubicBezTo>
                  <a:pt x="53" y="0"/>
                  <a:pt x="60" y="7"/>
                  <a:pt x="60" y="15"/>
                </a:cubicBezTo>
                <a:cubicBezTo>
                  <a:pt x="60" y="23"/>
                  <a:pt x="53" y="30"/>
                  <a:pt x="45" y="30"/>
                </a:cubicBezTo>
                <a:cubicBezTo>
                  <a:pt x="31" y="30"/>
                  <a:pt x="31" y="30"/>
                  <a:pt x="31" y="30"/>
                </a:cubicBezTo>
                <a:cubicBezTo>
                  <a:pt x="31" y="180"/>
                  <a:pt x="31" y="180"/>
                  <a:pt x="31" y="180"/>
                </a:cubicBezTo>
                <a:cubicBezTo>
                  <a:pt x="31" y="189"/>
                  <a:pt x="24" y="196"/>
                  <a:pt x="16" y="196"/>
                </a:cubicBezTo>
              </a:path>
            </a:pathLst>
          </a:custGeom>
          <a:solidFill>
            <a:schemeClr val="bg1">
              <a:lumMod val="85000"/>
            </a:schemeClr>
          </a:solidFill>
          <a:ln>
            <a:noFill/>
          </a:ln>
        </p:spPr>
        <p:txBody>
          <a:bodyPr vert="horz" wrap="square" lIns="121883" tIns="60941" rIns="121883" bIns="60941" numCol="1" anchor="t" anchorCtr="0" compatLnSpc="1"/>
          <a:lstStyle/>
          <a:p>
            <a:endParaRPr lang="en-US" sz="2400">
              <a:solidFill>
                <a:schemeClr val="bg1">
                  <a:lumMod val="7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5" name="Freeform 739"/>
          <p:cNvSpPr/>
          <p:nvPr/>
        </p:nvSpPr>
        <p:spPr bwMode="auto">
          <a:xfrm>
            <a:off x="6295580" y="3019211"/>
            <a:ext cx="1389213" cy="1688581"/>
          </a:xfrm>
          <a:custGeom>
            <a:avLst/>
            <a:gdLst>
              <a:gd name="T0" fmla="*/ 151 w 166"/>
              <a:gd name="T1" fmla="*/ 202 h 202"/>
              <a:gd name="T2" fmla="*/ 135 w 166"/>
              <a:gd name="T3" fmla="*/ 187 h 202"/>
              <a:gd name="T4" fmla="*/ 13 w 166"/>
              <a:gd name="T5" fmla="*/ 32 h 202"/>
              <a:gd name="T6" fmla="*/ 2 w 166"/>
              <a:gd name="T7" fmla="*/ 14 h 202"/>
              <a:gd name="T8" fmla="*/ 20 w 166"/>
              <a:gd name="T9" fmla="*/ 2 h 202"/>
              <a:gd name="T10" fmla="*/ 166 w 166"/>
              <a:gd name="T11" fmla="*/ 187 h 202"/>
              <a:gd name="T12" fmla="*/ 151 w 166"/>
              <a:gd name="T13" fmla="*/ 202 h 202"/>
            </a:gdLst>
            <a:ahLst/>
            <a:cxnLst>
              <a:cxn ang="0">
                <a:pos x="T0" y="T1"/>
              </a:cxn>
              <a:cxn ang="0">
                <a:pos x="T2" y="T3"/>
              </a:cxn>
              <a:cxn ang="0">
                <a:pos x="T4" y="T5"/>
              </a:cxn>
              <a:cxn ang="0">
                <a:pos x="T6" y="T7"/>
              </a:cxn>
              <a:cxn ang="0">
                <a:pos x="T8" y="T9"/>
              </a:cxn>
              <a:cxn ang="0">
                <a:pos x="T10" y="T11"/>
              </a:cxn>
              <a:cxn ang="0">
                <a:pos x="T12" y="T13"/>
              </a:cxn>
            </a:cxnLst>
            <a:rect l="0" t="0" r="r" b="b"/>
            <a:pathLst>
              <a:path w="166" h="202">
                <a:moveTo>
                  <a:pt x="151" y="202"/>
                </a:moveTo>
                <a:cubicBezTo>
                  <a:pt x="142" y="202"/>
                  <a:pt x="135" y="196"/>
                  <a:pt x="135" y="187"/>
                </a:cubicBezTo>
                <a:cubicBezTo>
                  <a:pt x="135" y="113"/>
                  <a:pt x="85" y="49"/>
                  <a:pt x="13" y="32"/>
                </a:cubicBezTo>
                <a:cubicBezTo>
                  <a:pt x="5" y="30"/>
                  <a:pt x="0" y="22"/>
                  <a:pt x="2" y="14"/>
                </a:cubicBezTo>
                <a:cubicBezTo>
                  <a:pt x="4" y="5"/>
                  <a:pt x="12" y="0"/>
                  <a:pt x="20" y="2"/>
                </a:cubicBezTo>
                <a:cubicBezTo>
                  <a:pt x="106" y="23"/>
                  <a:pt x="166" y="99"/>
                  <a:pt x="166" y="187"/>
                </a:cubicBezTo>
                <a:cubicBezTo>
                  <a:pt x="166" y="196"/>
                  <a:pt x="159" y="202"/>
                  <a:pt x="151" y="202"/>
                </a:cubicBezTo>
              </a:path>
            </a:pathLst>
          </a:custGeom>
          <a:solidFill>
            <a:schemeClr val="accent2"/>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6" name="Freeform 740"/>
          <p:cNvSpPr/>
          <p:nvPr/>
        </p:nvSpPr>
        <p:spPr bwMode="auto">
          <a:xfrm>
            <a:off x="5970779" y="4457340"/>
            <a:ext cx="1714016" cy="1714016"/>
          </a:xfrm>
          <a:custGeom>
            <a:avLst/>
            <a:gdLst>
              <a:gd name="T0" fmla="*/ 15 w 205"/>
              <a:gd name="T1" fmla="*/ 205 h 205"/>
              <a:gd name="T2" fmla="*/ 0 w 205"/>
              <a:gd name="T3" fmla="*/ 190 h 205"/>
              <a:gd name="T4" fmla="*/ 15 w 205"/>
              <a:gd name="T5" fmla="*/ 174 h 205"/>
              <a:gd name="T6" fmla="*/ 174 w 205"/>
              <a:gd name="T7" fmla="*/ 15 h 205"/>
              <a:gd name="T8" fmla="*/ 190 w 205"/>
              <a:gd name="T9" fmla="*/ 0 h 205"/>
              <a:gd name="T10" fmla="*/ 205 w 205"/>
              <a:gd name="T11" fmla="*/ 15 h 205"/>
              <a:gd name="T12" fmla="*/ 15 w 205"/>
              <a:gd name="T13" fmla="*/ 205 h 205"/>
            </a:gdLst>
            <a:ahLst/>
            <a:cxnLst>
              <a:cxn ang="0">
                <a:pos x="T0" y="T1"/>
              </a:cxn>
              <a:cxn ang="0">
                <a:pos x="T2" y="T3"/>
              </a:cxn>
              <a:cxn ang="0">
                <a:pos x="T4" y="T5"/>
              </a:cxn>
              <a:cxn ang="0">
                <a:pos x="T6" y="T7"/>
              </a:cxn>
              <a:cxn ang="0">
                <a:pos x="T8" y="T9"/>
              </a:cxn>
              <a:cxn ang="0">
                <a:pos x="T10" y="T11"/>
              </a:cxn>
              <a:cxn ang="0">
                <a:pos x="T12" y="T13"/>
              </a:cxn>
            </a:cxnLst>
            <a:rect l="0" t="0" r="r" b="b"/>
            <a:pathLst>
              <a:path w="205" h="205">
                <a:moveTo>
                  <a:pt x="15" y="205"/>
                </a:moveTo>
                <a:cubicBezTo>
                  <a:pt x="6" y="205"/>
                  <a:pt x="0" y="198"/>
                  <a:pt x="0" y="190"/>
                </a:cubicBezTo>
                <a:cubicBezTo>
                  <a:pt x="0" y="181"/>
                  <a:pt x="6" y="174"/>
                  <a:pt x="15" y="174"/>
                </a:cubicBezTo>
                <a:cubicBezTo>
                  <a:pt x="103" y="174"/>
                  <a:pt x="174" y="103"/>
                  <a:pt x="174" y="15"/>
                </a:cubicBezTo>
                <a:cubicBezTo>
                  <a:pt x="174" y="7"/>
                  <a:pt x="181" y="0"/>
                  <a:pt x="190" y="0"/>
                </a:cubicBezTo>
                <a:cubicBezTo>
                  <a:pt x="198" y="0"/>
                  <a:pt x="205" y="7"/>
                  <a:pt x="205" y="15"/>
                </a:cubicBezTo>
                <a:cubicBezTo>
                  <a:pt x="205" y="120"/>
                  <a:pt x="120" y="205"/>
                  <a:pt x="15" y="205"/>
                </a:cubicBezTo>
              </a:path>
            </a:pathLst>
          </a:custGeom>
          <a:solidFill>
            <a:schemeClr val="accent3"/>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7" name="Freeform 741"/>
          <p:cNvSpPr/>
          <p:nvPr/>
        </p:nvSpPr>
        <p:spPr bwMode="auto">
          <a:xfrm>
            <a:off x="4507211" y="4457340"/>
            <a:ext cx="1714016" cy="1714016"/>
          </a:xfrm>
          <a:custGeom>
            <a:avLst/>
            <a:gdLst>
              <a:gd name="T0" fmla="*/ 190 w 205"/>
              <a:gd name="T1" fmla="*/ 205 h 205"/>
              <a:gd name="T2" fmla="*/ 0 w 205"/>
              <a:gd name="T3" fmla="*/ 15 h 205"/>
              <a:gd name="T4" fmla="*/ 15 w 205"/>
              <a:gd name="T5" fmla="*/ 0 h 205"/>
              <a:gd name="T6" fmla="*/ 31 w 205"/>
              <a:gd name="T7" fmla="*/ 15 h 205"/>
              <a:gd name="T8" fmla="*/ 190 w 205"/>
              <a:gd name="T9" fmla="*/ 174 h 205"/>
              <a:gd name="T10" fmla="*/ 205 w 205"/>
              <a:gd name="T11" fmla="*/ 190 h 205"/>
              <a:gd name="T12" fmla="*/ 190 w 205"/>
              <a:gd name="T13" fmla="*/ 205 h 205"/>
            </a:gdLst>
            <a:ahLst/>
            <a:cxnLst>
              <a:cxn ang="0">
                <a:pos x="T0" y="T1"/>
              </a:cxn>
              <a:cxn ang="0">
                <a:pos x="T2" y="T3"/>
              </a:cxn>
              <a:cxn ang="0">
                <a:pos x="T4" y="T5"/>
              </a:cxn>
              <a:cxn ang="0">
                <a:pos x="T6" y="T7"/>
              </a:cxn>
              <a:cxn ang="0">
                <a:pos x="T8" y="T9"/>
              </a:cxn>
              <a:cxn ang="0">
                <a:pos x="T10" y="T11"/>
              </a:cxn>
              <a:cxn ang="0">
                <a:pos x="T12" y="T13"/>
              </a:cxn>
            </a:cxnLst>
            <a:rect l="0" t="0" r="r" b="b"/>
            <a:pathLst>
              <a:path w="205" h="205">
                <a:moveTo>
                  <a:pt x="190" y="205"/>
                </a:moveTo>
                <a:cubicBezTo>
                  <a:pt x="85" y="205"/>
                  <a:pt x="0" y="120"/>
                  <a:pt x="0" y="15"/>
                </a:cubicBezTo>
                <a:cubicBezTo>
                  <a:pt x="0" y="7"/>
                  <a:pt x="7" y="0"/>
                  <a:pt x="15" y="0"/>
                </a:cubicBezTo>
                <a:cubicBezTo>
                  <a:pt x="24" y="0"/>
                  <a:pt x="31" y="7"/>
                  <a:pt x="31" y="15"/>
                </a:cubicBezTo>
                <a:cubicBezTo>
                  <a:pt x="31" y="103"/>
                  <a:pt x="102" y="174"/>
                  <a:pt x="190" y="174"/>
                </a:cubicBezTo>
                <a:cubicBezTo>
                  <a:pt x="198" y="174"/>
                  <a:pt x="205" y="181"/>
                  <a:pt x="205" y="190"/>
                </a:cubicBezTo>
                <a:cubicBezTo>
                  <a:pt x="205" y="198"/>
                  <a:pt x="198" y="205"/>
                  <a:pt x="190" y="205"/>
                </a:cubicBezTo>
              </a:path>
            </a:pathLst>
          </a:custGeom>
          <a:solidFill>
            <a:schemeClr val="accent1"/>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8" name="Freeform 742"/>
          <p:cNvSpPr/>
          <p:nvPr/>
        </p:nvSpPr>
        <p:spPr bwMode="auto">
          <a:xfrm>
            <a:off x="4507212" y="3019211"/>
            <a:ext cx="1387257" cy="1688581"/>
          </a:xfrm>
          <a:custGeom>
            <a:avLst/>
            <a:gdLst>
              <a:gd name="T0" fmla="*/ 15 w 166"/>
              <a:gd name="T1" fmla="*/ 202 h 202"/>
              <a:gd name="T2" fmla="*/ 0 w 166"/>
              <a:gd name="T3" fmla="*/ 187 h 202"/>
              <a:gd name="T4" fmla="*/ 146 w 166"/>
              <a:gd name="T5" fmla="*/ 2 h 202"/>
              <a:gd name="T6" fmla="*/ 164 w 166"/>
              <a:gd name="T7" fmla="*/ 14 h 202"/>
              <a:gd name="T8" fmla="*/ 153 w 166"/>
              <a:gd name="T9" fmla="*/ 32 h 202"/>
              <a:gd name="T10" fmla="*/ 31 w 166"/>
              <a:gd name="T11" fmla="*/ 187 h 202"/>
              <a:gd name="T12" fmla="*/ 15 w 166"/>
              <a:gd name="T13" fmla="*/ 202 h 202"/>
            </a:gdLst>
            <a:ahLst/>
            <a:cxnLst>
              <a:cxn ang="0">
                <a:pos x="T0" y="T1"/>
              </a:cxn>
              <a:cxn ang="0">
                <a:pos x="T2" y="T3"/>
              </a:cxn>
              <a:cxn ang="0">
                <a:pos x="T4" y="T5"/>
              </a:cxn>
              <a:cxn ang="0">
                <a:pos x="T6" y="T7"/>
              </a:cxn>
              <a:cxn ang="0">
                <a:pos x="T8" y="T9"/>
              </a:cxn>
              <a:cxn ang="0">
                <a:pos x="T10" y="T11"/>
              </a:cxn>
              <a:cxn ang="0">
                <a:pos x="T12" y="T13"/>
              </a:cxn>
            </a:cxnLst>
            <a:rect l="0" t="0" r="r" b="b"/>
            <a:pathLst>
              <a:path w="166" h="202">
                <a:moveTo>
                  <a:pt x="15" y="202"/>
                </a:moveTo>
                <a:cubicBezTo>
                  <a:pt x="7" y="202"/>
                  <a:pt x="0" y="196"/>
                  <a:pt x="0" y="187"/>
                </a:cubicBezTo>
                <a:cubicBezTo>
                  <a:pt x="0" y="99"/>
                  <a:pt x="60" y="23"/>
                  <a:pt x="146" y="2"/>
                </a:cubicBezTo>
                <a:cubicBezTo>
                  <a:pt x="154" y="0"/>
                  <a:pt x="162" y="5"/>
                  <a:pt x="164" y="14"/>
                </a:cubicBezTo>
                <a:cubicBezTo>
                  <a:pt x="166" y="22"/>
                  <a:pt x="161" y="30"/>
                  <a:pt x="153" y="32"/>
                </a:cubicBezTo>
                <a:cubicBezTo>
                  <a:pt x="81" y="49"/>
                  <a:pt x="31" y="113"/>
                  <a:pt x="31" y="187"/>
                </a:cubicBezTo>
                <a:cubicBezTo>
                  <a:pt x="31" y="196"/>
                  <a:pt x="24" y="202"/>
                  <a:pt x="15" y="202"/>
                </a:cubicBezTo>
              </a:path>
            </a:pathLst>
          </a:custGeom>
          <a:solidFill>
            <a:schemeClr val="accent2"/>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9" name="Freeform 743"/>
          <p:cNvSpPr/>
          <p:nvPr/>
        </p:nvSpPr>
        <p:spPr bwMode="auto">
          <a:xfrm>
            <a:off x="5368129" y="1655429"/>
            <a:ext cx="510683" cy="1639664"/>
          </a:xfrm>
          <a:custGeom>
            <a:avLst/>
            <a:gdLst>
              <a:gd name="T0" fmla="*/ 46 w 61"/>
              <a:gd name="T1" fmla="*/ 196 h 196"/>
              <a:gd name="T2" fmla="*/ 31 w 61"/>
              <a:gd name="T3" fmla="*/ 180 h 196"/>
              <a:gd name="T4" fmla="*/ 31 w 61"/>
              <a:gd name="T5" fmla="*/ 30 h 196"/>
              <a:gd name="T6" fmla="*/ 15 w 61"/>
              <a:gd name="T7" fmla="*/ 30 h 196"/>
              <a:gd name="T8" fmla="*/ 0 w 61"/>
              <a:gd name="T9" fmla="*/ 15 h 196"/>
              <a:gd name="T10" fmla="*/ 15 w 61"/>
              <a:gd name="T11" fmla="*/ 0 h 196"/>
              <a:gd name="T12" fmla="*/ 46 w 61"/>
              <a:gd name="T13" fmla="*/ 0 h 196"/>
              <a:gd name="T14" fmla="*/ 61 w 61"/>
              <a:gd name="T15" fmla="*/ 15 h 196"/>
              <a:gd name="T16" fmla="*/ 61 w 61"/>
              <a:gd name="T17" fmla="*/ 180 h 196"/>
              <a:gd name="T18" fmla="*/ 46 w 61"/>
              <a:gd name="T19"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196">
                <a:moveTo>
                  <a:pt x="46" y="196"/>
                </a:moveTo>
                <a:cubicBezTo>
                  <a:pt x="38" y="196"/>
                  <a:pt x="31" y="189"/>
                  <a:pt x="31" y="180"/>
                </a:cubicBezTo>
                <a:cubicBezTo>
                  <a:pt x="31" y="30"/>
                  <a:pt x="31" y="30"/>
                  <a:pt x="31" y="30"/>
                </a:cubicBezTo>
                <a:cubicBezTo>
                  <a:pt x="15" y="30"/>
                  <a:pt x="15" y="30"/>
                  <a:pt x="15" y="30"/>
                </a:cubicBezTo>
                <a:cubicBezTo>
                  <a:pt x="6" y="30"/>
                  <a:pt x="0" y="23"/>
                  <a:pt x="0" y="15"/>
                </a:cubicBezTo>
                <a:cubicBezTo>
                  <a:pt x="0" y="7"/>
                  <a:pt x="6" y="0"/>
                  <a:pt x="15" y="0"/>
                </a:cubicBezTo>
                <a:cubicBezTo>
                  <a:pt x="46" y="0"/>
                  <a:pt x="46" y="0"/>
                  <a:pt x="46" y="0"/>
                </a:cubicBezTo>
                <a:cubicBezTo>
                  <a:pt x="55" y="0"/>
                  <a:pt x="61" y="7"/>
                  <a:pt x="61" y="15"/>
                </a:cubicBezTo>
                <a:cubicBezTo>
                  <a:pt x="61" y="180"/>
                  <a:pt x="61" y="180"/>
                  <a:pt x="61" y="180"/>
                </a:cubicBezTo>
                <a:cubicBezTo>
                  <a:pt x="61" y="189"/>
                  <a:pt x="55" y="196"/>
                  <a:pt x="46" y="196"/>
                </a:cubicBezTo>
              </a:path>
            </a:pathLst>
          </a:custGeom>
          <a:solidFill>
            <a:schemeClr val="accent2"/>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2" name="Group 1"/>
          <p:cNvGrpSpPr/>
          <p:nvPr/>
        </p:nvGrpSpPr>
        <p:grpSpPr>
          <a:xfrm>
            <a:off x="6203615" y="3954481"/>
            <a:ext cx="536120" cy="536120"/>
            <a:chOff x="4652736" y="2965983"/>
            <a:chExt cx="402214" cy="402214"/>
          </a:xfrm>
        </p:grpSpPr>
        <p:sp>
          <p:nvSpPr>
            <p:cNvPr id="20" name="Oval 744"/>
            <p:cNvSpPr>
              <a:spLocks noChangeArrowheads="1"/>
            </p:cNvSpPr>
            <p:nvPr/>
          </p:nvSpPr>
          <p:spPr bwMode="auto">
            <a:xfrm>
              <a:off x="4652736" y="2965983"/>
              <a:ext cx="402214" cy="402214"/>
            </a:xfrm>
            <a:prstGeom prst="ellipse">
              <a:avLst/>
            </a:prstGeom>
            <a:solidFill>
              <a:schemeClr val="accent2"/>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1" name="Freeform 745"/>
            <p:cNvSpPr/>
            <p:nvPr/>
          </p:nvSpPr>
          <p:spPr bwMode="auto">
            <a:xfrm>
              <a:off x="4872926" y="3015892"/>
              <a:ext cx="168812" cy="195236"/>
            </a:xfrm>
            <a:custGeom>
              <a:avLst/>
              <a:gdLst>
                <a:gd name="T0" fmla="*/ 0 w 27"/>
                <a:gd name="T1" fmla="*/ 0 h 31"/>
                <a:gd name="T2" fmla="*/ 20 w 27"/>
                <a:gd name="T3" fmla="*/ 31 h 31"/>
                <a:gd name="T4" fmla="*/ 0 w 27"/>
                <a:gd name="T5" fmla="*/ 0 h 31"/>
              </a:gdLst>
              <a:ahLst/>
              <a:cxnLst>
                <a:cxn ang="0">
                  <a:pos x="T0" y="T1"/>
                </a:cxn>
                <a:cxn ang="0">
                  <a:pos x="T2" y="T3"/>
                </a:cxn>
                <a:cxn ang="0">
                  <a:pos x="T4" y="T5"/>
                </a:cxn>
              </a:cxnLst>
              <a:rect l="0" t="0" r="r" b="b"/>
              <a:pathLst>
                <a:path w="27" h="31">
                  <a:moveTo>
                    <a:pt x="0" y="0"/>
                  </a:moveTo>
                  <a:cubicBezTo>
                    <a:pt x="0" y="0"/>
                    <a:pt x="27" y="5"/>
                    <a:pt x="20" y="31"/>
                  </a:cubicBezTo>
                  <a:cubicBezTo>
                    <a:pt x="20" y="31"/>
                    <a:pt x="14" y="11"/>
                    <a:pt x="0" y="0"/>
                  </a:cubicBezTo>
                  <a:close/>
                </a:path>
              </a:pathLst>
            </a:custGeom>
            <a:solidFill>
              <a:schemeClr val="bg1"/>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22" name="Oval 746"/>
          <p:cNvSpPr>
            <a:spLocks noChangeArrowheads="1"/>
          </p:cNvSpPr>
          <p:nvPr/>
        </p:nvSpPr>
        <p:spPr bwMode="auto">
          <a:xfrm>
            <a:off x="6338626" y="3075952"/>
            <a:ext cx="183924" cy="185881"/>
          </a:xfrm>
          <a:prstGeom prst="ellipse">
            <a:avLst/>
          </a:prstGeom>
          <a:solidFill>
            <a:schemeClr val="bg1"/>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4" name="Oval 748"/>
          <p:cNvSpPr>
            <a:spLocks noChangeArrowheads="1"/>
          </p:cNvSpPr>
          <p:nvPr/>
        </p:nvSpPr>
        <p:spPr bwMode="auto">
          <a:xfrm>
            <a:off x="5651846" y="3068126"/>
            <a:ext cx="191751" cy="183924"/>
          </a:xfrm>
          <a:prstGeom prst="ellipse">
            <a:avLst/>
          </a:prstGeom>
          <a:solidFill>
            <a:schemeClr val="bg1"/>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6" name="Oval 750"/>
          <p:cNvSpPr>
            <a:spLocks noChangeArrowheads="1"/>
          </p:cNvSpPr>
          <p:nvPr/>
        </p:nvSpPr>
        <p:spPr bwMode="auto">
          <a:xfrm>
            <a:off x="7457823" y="4506255"/>
            <a:ext cx="183924" cy="183924"/>
          </a:xfrm>
          <a:prstGeom prst="ellipse">
            <a:avLst/>
          </a:prstGeom>
          <a:solidFill>
            <a:schemeClr val="bg1"/>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8" name="Oval 752"/>
          <p:cNvSpPr>
            <a:spLocks noChangeArrowheads="1"/>
          </p:cNvSpPr>
          <p:nvPr/>
        </p:nvSpPr>
        <p:spPr bwMode="auto">
          <a:xfrm>
            <a:off x="5994257" y="5961995"/>
            <a:ext cx="193707" cy="183924"/>
          </a:xfrm>
          <a:prstGeom prst="ellipse">
            <a:avLst/>
          </a:prstGeom>
          <a:solidFill>
            <a:schemeClr val="bg1"/>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1" name="Oval 750"/>
          <p:cNvSpPr>
            <a:spLocks noChangeArrowheads="1"/>
          </p:cNvSpPr>
          <p:nvPr/>
        </p:nvSpPr>
        <p:spPr bwMode="auto">
          <a:xfrm>
            <a:off x="4538950" y="3457923"/>
            <a:ext cx="183924" cy="183924"/>
          </a:xfrm>
          <a:prstGeom prst="ellipse">
            <a:avLst/>
          </a:prstGeom>
          <a:solidFill>
            <a:schemeClr val="bg1"/>
          </a:solidFill>
          <a:ln>
            <a:noFill/>
          </a:ln>
        </p:spPr>
        <p:txBody>
          <a:bodyPr vert="horz" wrap="square" lIns="121883" tIns="60941" rIns="121883" bIns="60941" numCol="1" anchor="t" anchorCtr="0" compatLnSpc="1"/>
          <a:lstStyle/>
          <a:p>
            <a:endParaRPr 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2" name="TextBox 31"/>
          <p:cNvSpPr txBox="1"/>
          <p:nvPr/>
        </p:nvSpPr>
        <p:spPr>
          <a:xfrm>
            <a:off x="5519291" y="4907542"/>
            <a:ext cx="1151464" cy="338554"/>
          </a:xfrm>
          <a:prstGeom prst="rect">
            <a:avLst/>
          </a:prstGeom>
          <a:noFill/>
        </p:spPr>
        <p:txBody>
          <a:bodyPr wrap="square" rtlCol="0">
            <a:spAutoFit/>
          </a:bodyPr>
          <a:lstStyle/>
          <a:p>
            <a:r>
              <a:rPr lang="zh-CN" altLang="en-US" sz="1600" dirty="0">
                <a:solidFill>
                  <a:schemeClr val="tx1">
                    <a:lumMod val="50000"/>
                    <a:lumOff val="50000"/>
                  </a:schemeClr>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rPr>
              <a:t>添加标题</a:t>
            </a:r>
            <a:endParaRPr lang="en-US" altLang="zh-CN" sz="1600" dirty="0">
              <a:solidFill>
                <a:schemeClr val="tx1">
                  <a:lumMod val="50000"/>
                  <a:lumOff val="50000"/>
                </a:schemeClr>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endParaRPr>
          </a:p>
        </p:txBody>
      </p:sp>
      <p:sp>
        <p:nvSpPr>
          <p:cNvPr id="36" name="Rounded Rectangle 35"/>
          <p:cNvSpPr/>
          <p:nvPr/>
        </p:nvSpPr>
        <p:spPr>
          <a:xfrm>
            <a:off x="1547219" y="2373208"/>
            <a:ext cx="1553120" cy="363872"/>
          </a:xfrm>
          <a:prstGeom prst="roundRect">
            <a:avLst>
              <a:gd name="adj" fmla="val 3180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5">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7" name="TextBox 36"/>
          <p:cNvSpPr txBox="1"/>
          <p:nvPr/>
        </p:nvSpPr>
        <p:spPr>
          <a:xfrm>
            <a:off x="1656305" y="2343979"/>
            <a:ext cx="1334955" cy="379656"/>
          </a:xfrm>
          <a:prstGeom prst="rect">
            <a:avLst/>
          </a:prstGeom>
          <a:noFill/>
        </p:spPr>
        <p:txBody>
          <a:bodyPr wrap="square" rtlCol="0">
            <a:spAutoFit/>
          </a:bodyPr>
          <a:lstStyle/>
          <a:p>
            <a:r>
              <a:rPr lang="zh-CN" altLang="en-US" sz="1865" dirty="0">
                <a:solidFill>
                  <a:schemeClr val="bg1"/>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rPr>
              <a:t>添加标题</a:t>
            </a:r>
            <a:endParaRPr lang="en-US" altLang="zh-CN" sz="1865" dirty="0">
              <a:solidFill>
                <a:schemeClr val="bg1"/>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endParaRPr>
          </a:p>
        </p:txBody>
      </p:sp>
      <p:sp>
        <p:nvSpPr>
          <p:cNvPr id="39" name="Rounded Rectangle 38"/>
          <p:cNvSpPr/>
          <p:nvPr/>
        </p:nvSpPr>
        <p:spPr>
          <a:xfrm>
            <a:off x="1547219" y="4487705"/>
            <a:ext cx="1553120" cy="363872"/>
          </a:xfrm>
          <a:prstGeom prst="roundRect">
            <a:avLst>
              <a:gd name="adj" fmla="val 3180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5">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0" name="TextBox 39"/>
          <p:cNvSpPr txBox="1"/>
          <p:nvPr/>
        </p:nvSpPr>
        <p:spPr>
          <a:xfrm>
            <a:off x="1656305" y="4458475"/>
            <a:ext cx="1334955" cy="379656"/>
          </a:xfrm>
          <a:prstGeom prst="rect">
            <a:avLst/>
          </a:prstGeom>
          <a:noFill/>
        </p:spPr>
        <p:txBody>
          <a:bodyPr wrap="square" rtlCol="0">
            <a:spAutoFit/>
          </a:bodyPr>
          <a:lstStyle/>
          <a:p>
            <a:r>
              <a:rPr lang="zh-CN" altLang="en-US" sz="1865" dirty="0">
                <a:solidFill>
                  <a:schemeClr val="bg1"/>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rPr>
              <a:t>添加标题</a:t>
            </a:r>
            <a:endParaRPr lang="en-US" altLang="zh-CN" sz="1865" dirty="0">
              <a:solidFill>
                <a:schemeClr val="bg1"/>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endParaRPr>
          </a:p>
        </p:txBody>
      </p:sp>
      <p:sp>
        <p:nvSpPr>
          <p:cNvPr id="42" name="Rounded Rectangle 41"/>
          <p:cNvSpPr/>
          <p:nvPr/>
        </p:nvSpPr>
        <p:spPr>
          <a:xfrm>
            <a:off x="8975432" y="2373208"/>
            <a:ext cx="1553120" cy="363872"/>
          </a:xfrm>
          <a:prstGeom prst="roundRect">
            <a:avLst>
              <a:gd name="adj" fmla="val 3180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5">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3" name="TextBox 42"/>
          <p:cNvSpPr txBox="1"/>
          <p:nvPr/>
        </p:nvSpPr>
        <p:spPr>
          <a:xfrm>
            <a:off x="9084517" y="2343979"/>
            <a:ext cx="1334955" cy="379656"/>
          </a:xfrm>
          <a:prstGeom prst="rect">
            <a:avLst/>
          </a:prstGeom>
          <a:noFill/>
        </p:spPr>
        <p:txBody>
          <a:bodyPr wrap="square" rtlCol="0">
            <a:spAutoFit/>
          </a:bodyPr>
          <a:lstStyle/>
          <a:p>
            <a:r>
              <a:rPr lang="zh-CN" altLang="en-US" sz="1865" dirty="0">
                <a:solidFill>
                  <a:schemeClr val="bg1"/>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rPr>
              <a:t>添加标题</a:t>
            </a:r>
            <a:endParaRPr lang="en-US" altLang="zh-CN" sz="1865" dirty="0">
              <a:solidFill>
                <a:schemeClr val="bg1"/>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endParaRPr>
          </a:p>
        </p:txBody>
      </p:sp>
      <p:sp>
        <p:nvSpPr>
          <p:cNvPr id="45" name="Rounded Rectangle 44"/>
          <p:cNvSpPr/>
          <p:nvPr/>
        </p:nvSpPr>
        <p:spPr>
          <a:xfrm>
            <a:off x="8975432" y="4487705"/>
            <a:ext cx="1553120" cy="363872"/>
          </a:xfrm>
          <a:prstGeom prst="roundRect">
            <a:avLst>
              <a:gd name="adj" fmla="val 3180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5">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6" name="TextBox 45"/>
          <p:cNvSpPr txBox="1"/>
          <p:nvPr/>
        </p:nvSpPr>
        <p:spPr>
          <a:xfrm>
            <a:off x="9084517" y="4458475"/>
            <a:ext cx="1334955" cy="379656"/>
          </a:xfrm>
          <a:prstGeom prst="rect">
            <a:avLst/>
          </a:prstGeom>
          <a:noFill/>
        </p:spPr>
        <p:txBody>
          <a:bodyPr wrap="square" rtlCol="0">
            <a:spAutoFit/>
          </a:bodyPr>
          <a:lstStyle/>
          <a:p>
            <a:r>
              <a:rPr lang="zh-CN" altLang="en-US" sz="1865" dirty="0">
                <a:solidFill>
                  <a:schemeClr val="bg1"/>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rPr>
              <a:t>添加标题</a:t>
            </a:r>
            <a:endParaRPr lang="en-US" altLang="zh-CN" sz="1865" dirty="0">
              <a:solidFill>
                <a:schemeClr val="bg1"/>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endParaRPr>
          </a:p>
        </p:txBody>
      </p:sp>
      <p:sp>
        <p:nvSpPr>
          <p:cNvPr id="48" name="TextBox 19"/>
          <p:cNvSpPr txBox="1"/>
          <p:nvPr/>
        </p:nvSpPr>
        <p:spPr>
          <a:xfrm>
            <a:off x="1362670" y="2888806"/>
            <a:ext cx="2343551" cy="646331"/>
          </a:xfrm>
          <a:prstGeom prst="rect">
            <a:avLst/>
          </a:prstGeom>
          <a:noFill/>
        </p:spPr>
        <p:txBody>
          <a:bodyPr wrap="square" rtlCol="0">
            <a:spAutoFit/>
          </a:bodyPr>
          <a:lstStyle/>
          <a:p>
            <a:r>
              <a:rPr lang="zh-CN" altLang="en-US" sz="1200" dirty="0">
                <a:solidFill>
                  <a:schemeClr val="tx1">
                    <a:lumMod val="50000"/>
                    <a:lumOff val="50000"/>
                  </a:schemeClr>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rPr>
              <a:t>您的内容打在这里，或通过复制文本后在此选择粘贴，并选择只保留文字。</a:t>
            </a:r>
            <a:endParaRPr lang="en-US" sz="1200" dirty="0">
              <a:solidFill>
                <a:schemeClr val="tx1">
                  <a:lumMod val="50000"/>
                  <a:lumOff val="50000"/>
                </a:schemeClr>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endParaRPr>
          </a:p>
        </p:txBody>
      </p:sp>
      <p:sp>
        <p:nvSpPr>
          <p:cNvPr id="50" name="TextBox 19"/>
          <p:cNvSpPr txBox="1"/>
          <p:nvPr/>
        </p:nvSpPr>
        <p:spPr>
          <a:xfrm>
            <a:off x="8729641" y="2888806"/>
            <a:ext cx="2343551" cy="646331"/>
          </a:xfrm>
          <a:prstGeom prst="rect">
            <a:avLst/>
          </a:prstGeom>
          <a:noFill/>
        </p:spPr>
        <p:txBody>
          <a:bodyPr wrap="square" rtlCol="0">
            <a:spAutoFit/>
          </a:bodyPr>
          <a:lstStyle/>
          <a:p>
            <a:r>
              <a:rPr lang="zh-CN" altLang="en-US" sz="1200" dirty="0">
                <a:solidFill>
                  <a:schemeClr val="tx1">
                    <a:lumMod val="50000"/>
                    <a:lumOff val="50000"/>
                  </a:schemeClr>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rPr>
              <a:t>您的内容打在这里，或通过复制文本后在此选择粘贴，并选择只保留文字。</a:t>
            </a:r>
            <a:endParaRPr lang="en-US" sz="1200" dirty="0">
              <a:solidFill>
                <a:schemeClr val="tx1">
                  <a:lumMod val="50000"/>
                  <a:lumOff val="50000"/>
                </a:schemeClr>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endParaRPr>
          </a:p>
        </p:txBody>
      </p:sp>
      <p:sp>
        <p:nvSpPr>
          <p:cNvPr id="51" name="TextBox 19"/>
          <p:cNvSpPr txBox="1"/>
          <p:nvPr/>
        </p:nvSpPr>
        <p:spPr>
          <a:xfrm>
            <a:off x="1362670" y="5052899"/>
            <a:ext cx="2343551" cy="646331"/>
          </a:xfrm>
          <a:prstGeom prst="rect">
            <a:avLst/>
          </a:prstGeom>
          <a:noFill/>
        </p:spPr>
        <p:txBody>
          <a:bodyPr wrap="square" rtlCol="0">
            <a:spAutoFit/>
          </a:bodyPr>
          <a:lstStyle/>
          <a:p>
            <a:r>
              <a:rPr lang="zh-CN" altLang="en-US" sz="1200" dirty="0">
                <a:solidFill>
                  <a:schemeClr val="tx1">
                    <a:lumMod val="50000"/>
                    <a:lumOff val="50000"/>
                  </a:schemeClr>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rPr>
              <a:t>您的内容打在这里，或通过复制文本后在此选择粘贴，并选择只保留文字。</a:t>
            </a:r>
            <a:endParaRPr lang="en-US" sz="1200" dirty="0">
              <a:solidFill>
                <a:schemeClr val="tx1">
                  <a:lumMod val="50000"/>
                  <a:lumOff val="50000"/>
                </a:schemeClr>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endParaRPr>
          </a:p>
        </p:txBody>
      </p:sp>
      <p:sp>
        <p:nvSpPr>
          <p:cNvPr id="52" name="TextBox 19"/>
          <p:cNvSpPr txBox="1"/>
          <p:nvPr/>
        </p:nvSpPr>
        <p:spPr>
          <a:xfrm>
            <a:off x="8729641" y="5052899"/>
            <a:ext cx="2343551" cy="646331"/>
          </a:xfrm>
          <a:prstGeom prst="rect">
            <a:avLst/>
          </a:prstGeom>
          <a:noFill/>
        </p:spPr>
        <p:txBody>
          <a:bodyPr wrap="square" rtlCol="0">
            <a:spAutoFit/>
          </a:bodyPr>
          <a:lstStyle/>
          <a:p>
            <a:r>
              <a:rPr lang="zh-CN" altLang="en-US" sz="1200" dirty="0">
                <a:solidFill>
                  <a:schemeClr val="tx1">
                    <a:lumMod val="50000"/>
                    <a:lumOff val="50000"/>
                  </a:schemeClr>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rPr>
              <a:t>您的内容打在这里，或通过复制文本后在此选择粘贴，并选择只保留文字。</a:t>
            </a:r>
            <a:endParaRPr lang="en-US" sz="1200" dirty="0">
              <a:solidFill>
                <a:schemeClr val="tx1">
                  <a:lumMod val="50000"/>
                  <a:lumOff val="50000"/>
                </a:schemeClr>
              </a:solidFill>
              <a:latin typeface="HappyZcool-2016" panose="02010600030101010101" pitchFamily="2" charset="-122"/>
              <a:ea typeface="HappyZcool-2016" panose="02010600030101010101" pitchFamily="2" charset="-122"/>
              <a:cs typeface="Open Sans" panose="020B0606030504020204" pitchFamily="34" charset="0"/>
              <a:sym typeface="HappyZcool-2016" panose="02010600030101010101" pitchFamily="2" charset="-122"/>
            </a:endParaRPr>
          </a:p>
        </p:txBody>
      </p:sp>
      <p:sp>
        <p:nvSpPr>
          <p:cNvPr id="41" name="矩形 40"/>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44" name="直接连接符 43"/>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randombar(horizontal)">
                                      <p:cBhvr>
                                        <p:cTn id="7" dur="500"/>
                                        <p:tgtEl>
                                          <p:spTgt spid="19"/>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randombar(horizontal)">
                                      <p:cBhvr>
                                        <p:cTn id="11" dur="500"/>
                                        <p:tgtEl>
                                          <p:spTgt spid="18"/>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randombar(horizontal)">
                                      <p:cBhvr>
                                        <p:cTn id="15" dur="500"/>
                                        <p:tgtEl>
                                          <p:spTgt spid="17"/>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randombar(horizontal)">
                                      <p:cBhvr>
                                        <p:cTn id="19" dur="500"/>
                                        <p:tgtEl>
                                          <p:spTgt spid="16"/>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randombar(horizontal)">
                                      <p:cBhvr>
                                        <p:cTn id="23" dur="500"/>
                                        <p:tgtEl>
                                          <p:spTgt spid="15"/>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randombar(horizontal)">
                                      <p:cBhvr>
                                        <p:cTn id="27" dur="500"/>
                                        <p:tgtEl>
                                          <p:spTgt spid="14"/>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randombar(horizontal)">
                                      <p:cBhvr>
                                        <p:cTn id="31" dur="500"/>
                                        <p:tgtEl>
                                          <p:spTgt spid="24"/>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randombar(horizontal)">
                                      <p:cBhvr>
                                        <p:cTn id="35" dur="500"/>
                                        <p:tgtEl>
                                          <p:spTgt spid="31"/>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randombar(horizontal)">
                                      <p:cBhvr>
                                        <p:cTn id="39" dur="500"/>
                                        <p:tgtEl>
                                          <p:spTgt spid="28"/>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randombar(horizontal)">
                                      <p:cBhvr>
                                        <p:cTn id="43" dur="500"/>
                                        <p:tgtEl>
                                          <p:spTgt spid="26"/>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randombar(horizontal)">
                                      <p:cBhvr>
                                        <p:cTn id="47" dur="500"/>
                                        <p:tgtEl>
                                          <p:spTgt spid="22"/>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randombar(horizontal)">
                                      <p:cBhvr>
                                        <p:cTn id="51" dur="500"/>
                                        <p:tgtEl>
                                          <p:spTgt spid="10"/>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randombar(horizontal)">
                                      <p:cBhvr>
                                        <p:cTn id="55" dur="500"/>
                                        <p:tgtEl>
                                          <p:spTgt spid="32"/>
                                        </p:tgtEl>
                                      </p:cBhvr>
                                    </p:animEffect>
                                  </p:childTnLst>
                                </p:cTn>
                              </p:par>
                            </p:childTnLst>
                          </p:cTn>
                        </p:par>
                        <p:par>
                          <p:cTn id="56" fill="hold">
                            <p:stCondLst>
                              <p:cond delay="6500"/>
                            </p:stCondLst>
                            <p:childTnLst>
                              <p:par>
                                <p:cTn id="57" presetID="14" presetClass="entr" presetSubtype="10" fill="hold" grpId="0"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randombar(horizontal)">
                                      <p:cBhvr>
                                        <p:cTn id="59" dur="500"/>
                                        <p:tgtEl>
                                          <p:spTgt spid="13"/>
                                        </p:tgtEl>
                                      </p:cBhvr>
                                    </p:animEffect>
                                  </p:childTnLst>
                                </p:cTn>
                              </p:par>
                            </p:childTnLst>
                          </p:cTn>
                        </p:par>
                        <p:par>
                          <p:cTn id="60" fill="hold">
                            <p:stCondLst>
                              <p:cond delay="7000"/>
                            </p:stCondLst>
                            <p:childTnLst>
                              <p:par>
                                <p:cTn id="61" presetID="14" presetClass="entr" presetSubtype="10" fill="hold" nodeType="afterEffect">
                                  <p:stCondLst>
                                    <p:cond delay="0"/>
                                  </p:stCondLst>
                                  <p:childTnLst>
                                    <p:set>
                                      <p:cBhvr>
                                        <p:cTn id="62" dur="1" fill="hold">
                                          <p:stCondLst>
                                            <p:cond delay="0"/>
                                          </p:stCondLst>
                                        </p:cTn>
                                        <p:tgtEl>
                                          <p:spTgt spid="2"/>
                                        </p:tgtEl>
                                        <p:attrNameLst>
                                          <p:attrName>style.visibility</p:attrName>
                                        </p:attrNameLst>
                                      </p:cBhvr>
                                      <p:to>
                                        <p:strVal val="visible"/>
                                      </p:to>
                                    </p:set>
                                    <p:animEffect transition="in" filter="randombar(horizontal)">
                                      <p:cBhvr>
                                        <p:cTn id="63" dur="500"/>
                                        <p:tgtEl>
                                          <p:spTgt spid="2"/>
                                        </p:tgtEl>
                                      </p:cBhvr>
                                    </p:animEffect>
                                  </p:childTnLst>
                                </p:cTn>
                              </p:par>
                            </p:childTnLst>
                          </p:cTn>
                        </p:par>
                        <p:par>
                          <p:cTn id="64" fill="hold">
                            <p:stCondLst>
                              <p:cond delay="7500"/>
                            </p:stCondLst>
                            <p:childTnLst>
                              <p:par>
                                <p:cTn id="65" presetID="14" presetClass="entr" presetSubtype="10" fill="hold" nodeType="after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randombar(horizontal)">
                                      <p:cBhvr>
                                        <p:cTn id="67" dur="500"/>
                                        <p:tgtEl>
                                          <p:spTgt spid="3"/>
                                        </p:tgtEl>
                                      </p:cBhvr>
                                    </p:animEffect>
                                  </p:childTnLst>
                                </p:cTn>
                              </p:par>
                            </p:childTnLst>
                          </p:cTn>
                        </p:par>
                        <p:par>
                          <p:cTn id="68" fill="hold">
                            <p:stCondLst>
                              <p:cond delay="8000"/>
                            </p:stCondLst>
                            <p:childTnLst>
                              <p:par>
                                <p:cTn id="69" presetID="14" presetClass="entr" presetSubtype="10"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randombar(horizontal)">
                                      <p:cBhvr>
                                        <p:cTn id="71" dur="500"/>
                                        <p:tgtEl>
                                          <p:spTgt spid="36"/>
                                        </p:tgtEl>
                                      </p:cBhvr>
                                    </p:animEffect>
                                  </p:childTnLst>
                                </p:cTn>
                              </p:par>
                            </p:childTnLst>
                          </p:cTn>
                        </p:par>
                        <p:par>
                          <p:cTn id="72" fill="hold">
                            <p:stCondLst>
                              <p:cond delay="8500"/>
                            </p:stCondLst>
                            <p:childTnLst>
                              <p:par>
                                <p:cTn id="73" presetID="14" presetClass="entr" presetSubtype="10" fill="hold" grpId="0" nodeType="afterEffect">
                                  <p:stCondLst>
                                    <p:cond delay="0"/>
                                  </p:stCondLst>
                                  <p:childTnLst>
                                    <p:set>
                                      <p:cBhvr>
                                        <p:cTn id="74" dur="1" fill="hold">
                                          <p:stCondLst>
                                            <p:cond delay="0"/>
                                          </p:stCondLst>
                                        </p:cTn>
                                        <p:tgtEl>
                                          <p:spTgt spid="39"/>
                                        </p:tgtEl>
                                        <p:attrNameLst>
                                          <p:attrName>style.visibility</p:attrName>
                                        </p:attrNameLst>
                                      </p:cBhvr>
                                      <p:to>
                                        <p:strVal val="visible"/>
                                      </p:to>
                                    </p:set>
                                    <p:animEffect transition="in" filter="randombar(horizontal)">
                                      <p:cBhvr>
                                        <p:cTn id="75" dur="500"/>
                                        <p:tgtEl>
                                          <p:spTgt spid="39"/>
                                        </p:tgtEl>
                                      </p:cBhvr>
                                    </p:animEffect>
                                  </p:childTnLst>
                                </p:cTn>
                              </p:par>
                            </p:childTnLst>
                          </p:cTn>
                        </p:par>
                        <p:par>
                          <p:cTn id="76" fill="hold">
                            <p:stCondLst>
                              <p:cond delay="9000"/>
                            </p:stCondLst>
                            <p:childTnLst>
                              <p:par>
                                <p:cTn id="77" presetID="14" presetClass="entr" presetSubtype="10"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randombar(horizontal)">
                                      <p:cBhvr>
                                        <p:cTn id="79" dur="500"/>
                                        <p:tgtEl>
                                          <p:spTgt spid="42"/>
                                        </p:tgtEl>
                                      </p:cBhvr>
                                    </p:animEffect>
                                  </p:childTnLst>
                                </p:cTn>
                              </p:par>
                            </p:childTnLst>
                          </p:cTn>
                        </p:par>
                        <p:par>
                          <p:cTn id="80" fill="hold">
                            <p:stCondLst>
                              <p:cond delay="9500"/>
                            </p:stCondLst>
                            <p:childTnLst>
                              <p:par>
                                <p:cTn id="81" presetID="14" presetClass="entr" presetSubtype="10" fill="hold" grpId="0" nodeType="after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randombar(horizontal)">
                                      <p:cBhvr>
                                        <p:cTn id="83" dur="500"/>
                                        <p:tgtEl>
                                          <p:spTgt spid="45"/>
                                        </p:tgtEl>
                                      </p:cBhvr>
                                    </p:animEffect>
                                  </p:childTnLst>
                                </p:cTn>
                              </p:par>
                            </p:childTnLst>
                          </p:cTn>
                        </p:par>
                        <p:par>
                          <p:cTn id="84" fill="hold">
                            <p:stCondLst>
                              <p:cond delay="10000"/>
                            </p:stCondLst>
                            <p:childTnLst>
                              <p:par>
                                <p:cTn id="85" presetID="14" presetClass="entr" presetSubtype="10"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randombar(horizontal)">
                                      <p:cBhvr>
                                        <p:cTn id="87" dur="500"/>
                                        <p:tgtEl>
                                          <p:spTgt spid="37"/>
                                        </p:tgtEl>
                                      </p:cBhvr>
                                    </p:animEffect>
                                  </p:childTnLst>
                                </p:cTn>
                              </p:par>
                            </p:childTnLst>
                          </p:cTn>
                        </p:par>
                        <p:par>
                          <p:cTn id="88" fill="hold">
                            <p:stCondLst>
                              <p:cond delay="10500"/>
                            </p:stCondLst>
                            <p:childTnLst>
                              <p:par>
                                <p:cTn id="89" presetID="14" presetClass="entr" presetSubtype="10" fill="hold" grpId="0" nodeType="after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randombar(horizontal)">
                                      <p:cBhvr>
                                        <p:cTn id="91" dur="500"/>
                                        <p:tgtEl>
                                          <p:spTgt spid="40"/>
                                        </p:tgtEl>
                                      </p:cBhvr>
                                    </p:animEffect>
                                  </p:childTnLst>
                                </p:cTn>
                              </p:par>
                            </p:childTnLst>
                          </p:cTn>
                        </p:par>
                        <p:par>
                          <p:cTn id="92" fill="hold">
                            <p:stCondLst>
                              <p:cond delay="11000"/>
                            </p:stCondLst>
                            <p:childTnLst>
                              <p:par>
                                <p:cTn id="93" presetID="14" presetClass="entr" presetSubtype="10" fill="hold" grpId="0" nodeType="afterEffect">
                                  <p:stCondLst>
                                    <p:cond delay="0"/>
                                  </p:stCondLst>
                                  <p:childTnLst>
                                    <p:set>
                                      <p:cBhvr>
                                        <p:cTn id="94" dur="1" fill="hold">
                                          <p:stCondLst>
                                            <p:cond delay="0"/>
                                          </p:stCondLst>
                                        </p:cTn>
                                        <p:tgtEl>
                                          <p:spTgt spid="43"/>
                                        </p:tgtEl>
                                        <p:attrNameLst>
                                          <p:attrName>style.visibility</p:attrName>
                                        </p:attrNameLst>
                                      </p:cBhvr>
                                      <p:to>
                                        <p:strVal val="visible"/>
                                      </p:to>
                                    </p:set>
                                    <p:animEffect transition="in" filter="randombar(horizontal)">
                                      <p:cBhvr>
                                        <p:cTn id="95" dur="500"/>
                                        <p:tgtEl>
                                          <p:spTgt spid="43"/>
                                        </p:tgtEl>
                                      </p:cBhvr>
                                    </p:animEffect>
                                  </p:childTnLst>
                                </p:cTn>
                              </p:par>
                            </p:childTnLst>
                          </p:cTn>
                        </p:par>
                        <p:par>
                          <p:cTn id="96" fill="hold">
                            <p:stCondLst>
                              <p:cond delay="11500"/>
                            </p:stCondLst>
                            <p:childTnLst>
                              <p:par>
                                <p:cTn id="97" presetID="14" presetClass="entr" presetSubtype="10" fill="hold" grpId="0"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randombar(horizontal)">
                                      <p:cBhvr>
                                        <p:cTn id="99" dur="500"/>
                                        <p:tgtEl>
                                          <p:spTgt spid="46"/>
                                        </p:tgtEl>
                                      </p:cBhvr>
                                    </p:animEffect>
                                  </p:childTnLst>
                                </p:cTn>
                              </p:par>
                            </p:childTnLst>
                          </p:cTn>
                        </p:par>
                        <p:par>
                          <p:cTn id="100" fill="hold">
                            <p:stCondLst>
                              <p:cond delay="12000"/>
                            </p:stCondLst>
                            <p:childTnLst>
                              <p:par>
                                <p:cTn id="101" presetID="14" presetClass="entr" presetSubtype="10" fill="hold" grpId="0" nodeType="afterEffect">
                                  <p:stCondLst>
                                    <p:cond delay="0"/>
                                  </p:stCondLst>
                                  <p:childTnLst>
                                    <p:set>
                                      <p:cBhvr>
                                        <p:cTn id="102" dur="1" fill="hold">
                                          <p:stCondLst>
                                            <p:cond delay="0"/>
                                          </p:stCondLst>
                                        </p:cTn>
                                        <p:tgtEl>
                                          <p:spTgt spid="48"/>
                                        </p:tgtEl>
                                        <p:attrNameLst>
                                          <p:attrName>style.visibility</p:attrName>
                                        </p:attrNameLst>
                                      </p:cBhvr>
                                      <p:to>
                                        <p:strVal val="visible"/>
                                      </p:to>
                                    </p:set>
                                    <p:animEffect transition="in" filter="randombar(horizontal)">
                                      <p:cBhvr>
                                        <p:cTn id="103" dur="500"/>
                                        <p:tgtEl>
                                          <p:spTgt spid="48"/>
                                        </p:tgtEl>
                                      </p:cBhvr>
                                    </p:animEffect>
                                  </p:childTnLst>
                                </p:cTn>
                              </p:par>
                            </p:childTnLst>
                          </p:cTn>
                        </p:par>
                        <p:par>
                          <p:cTn id="104" fill="hold">
                            <p:stCondLst>
                              <p:cond delay="12500"/>
                            </p:stCondLst>
                            <p:childTnLst>
                              <p:par>
                                <p:cTn id="105" presetID="14" presetClass="entr" presetSubtype="10" fill="hold" grpId="0" nodeType="afterEffect">
                                  <p:stCondLst>
                                    <p:cond delay="0"/>
                                  </p:stCondLst>
                                  <p:childTnLst>
                                    <p:set>
                                      <p:cBhvr>
                                        <p:cTn id="106" dur="1" fill="hold">
                                          <p:stCondLst>
                                            <p:cond delay="0"/>
                                          </p:stCondLst>
                                        </p:cTn>
                                        <p:tgtEl>
                                          <p:spTgt spid="50"/>
                                        </p:tgtEl>
                                        <p:attrNameLst>
                                          <p:attrName>style.visibility</p:attrName>
                                        </p:attrNameLst>
                                      </p:cBhvr>
                                      <p:to>
                                        <p:strVal val="visible"/>
                                      </p:to>
                                    </p:set>
                                    <p:animEffect transition="in" filter="randombar(horizontal)">
                                      <p:cBhvr>
                                        <p:cTn id="107" dur="500"/>
                                        <p:tgtEl>
                                          <p:spTgt spid="50"/>
                                        </p:tgtEl>
                                      </p:cBhvr>
                                    </p:animEffect>
                                  </p:childTnLst>
                                </p:cTn>
                              </p:par>
                            </p:childTnLst>
                          </p:cTn>
                        </p:par>
                        <p:par>
                          <p:cTn id="108" fill="hold">
                            <p:stCondLst>
                              <p:cond delay="13000"/>
                            </p:stCondLst>
                            <p:childTnLst>
                              <p:par>
                                <p:cTn id="109" presetID="14" presetClass="entr" presetSubtype="10" fill="hold" grpId="0" nodeType="afterEffect">
                                  <p:stCondLst>
                                    <p:cond delay="0"/>
                                  </p:stCondLst>
                                  <p:childTnLst>
                                    <p:set>
                                      <p:cBhvr>
                                        <p:cTn id="110" dur="1" fill="hold">
                                          <p:stCondLst>
                                            <p:cond delay="0"/>
                                          </p:stCondLst>
                                        </p:cTn>
                                        <p:tgtEl>
                                          <p:spTgt spid="51"/>
                                        </p:tgtEl>
                                        <p:attrNameLst>
                                          <p:attrName>style.visibility</p:attrName>
                                        </p:attrNameLst>
                                      </p:cBhvr>
                                      <p:to>
                                        <p:strVal val="visible"/>
                                      </p:to>
                                    </p:set>
                                    <p:animEffect transition="in" filter="randombar(horizontal)">
                                      <p:cBhvr>
                                        <p:cTn id="111" dur="500"/>
                                        <p:tgtEl>
                                          <p:spTgt spid="51"/>
                                        </p:tgtEl>
                                      </p:cBhvr>
                                    </p:animEffect>
                                  </p:childTnLst>
                                </p:cTn>
                              </p:par>
                            </p:childTnLst>
                          </p:cTn>
                        </p:par>
                        <p:par>
                          <p:cTn id="112" fill="hold">
                            <p:stCondLst>
                              <p:cond delay="13500"/>
                            </p:stCondLst>
                            <p:childTnLst>
                              <p:par>
                                <p:cTn id="113" presetID="14" presetClass="entr" presetSubtype="10" fill="hold" grpId="0" nodeType="afterEffect">
                                  <p:stCondLst>
                                    <p:cond delay="0"/>
                                  </p:stCondLst>
                                  <p:childTnLst>
                                    <p:set>
                                      <p:cBhvr>
                                        <p:cTn id="114" dur="1" fill="hold">
                                          <p:stCondLst>
                                            <p:cond delay="0"/>
                                          </p:stCondLst>
                                        </p:cTn>
                                        <p:tgtEl>
                                          <p:spTgt spid="52"/>
                                        </p:tgtEl>
                                        <p:attrNameLst>
                                          <p:attrName>style.visibility</p:attrName>
                                        </p:attrNameLst>
                                      </p:cBhvr>
                                      <p:to>
                                        <p:strVal val="visible"/>
                                      </p:to>
                                    </p:set>
                                    <p:animEffect transition="in" filter="randombar(horizontal)">
                                      <p:cBhvr>
                                        <p:cTn id="115" dur="500"/>
                                        <p:tgtEl>
                                          <p:spTgt spid="52"/>
                                        </p:tgtEl>
                                      </p:cBhvr>
                                    </p:animEffect>
                                  </p:childTnLst>
                                </p:cTn>
                              </p:par>
                            </p:childTnLst>
                          </p:cTn>
                        </p:par>
                        <p:par>
                          <p:cTn id="116" fill="hold">
                            <p:stCondLst>
                              <p:cond delay="14000"/>
                            </p:stCondLst>
                            <p:childTnLst>
                              <p:par>
                                <p:cTn id="117" presetID="14" presetClass="entr" presetSubtype="10" fill="hold" grpId="0" nodeType="after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randombar(horizontal)">
                                      <p:cBhvr>
                                        <p:cTn id="119" dur="500"/>
                                        <p:tgtEl>
                                          <p:spTgt spid="41"/>
                                        </p:tgtEl>
                                      </p:cBhvr>
                                    </p:animEffect>
                                  </p:childTnLst>
                                </p:cTn>
                              </p:par>
                            </p:childTnLst>
                          </p:cTn>
                        </p:par>
                        <p:par>
                          <p:cTn id="120" fill="hold">
                            <p:stCondLst>
                              <p:cond delay="14500"/>
                            </p:stCondLst>
                            <p:childTnLst>
                              <p:par>
                                <p:cTn id="121" presetID="14" presetClass="entr" presetSubtype="10" fill="hold" nodeType="afterEffect">
                                  <p:stCondLst>
                                    <p:cond delay="0"/>
                                  </p:stCondLst>
                                  <p:childTnLst>
                                    <p:set>
                                      <p:cBhvr>
                                        <p:cTn id="122" dur="1" fill="hold">
                                          <p:stCondLst>
                                            <p:cond delay="0"/>
                                          </p:stCondLst>
                                        </p:cTn>
                                        <p:tgtEl>
                                          <p:spTgt spid="44"/>
                                        </p:tgtEl>
                                        <p:attrNameLst>
                                          <p:attrName>style.visibility</p:attrName>
                                        </p:attrNameLst>
                                      </p:cBhvr>
                                      <p:to>
                                        <p:strVal val="visible"/>
                                      </p:to>
                                    </p:set>
                                    <p:animEffect transition="in" filter="randombar(horizontal)">
                                      <p:cBhvr>
                                        <p:cTn id="123" dur="500"/>
                                        <p:tgtEl>
                                          <p:spTgt spid="44"/>
                                        </p:tgtEl>
                                      </p:cBhvr>
                                    </p:animEffect>
                                  </p:childTnLst>
                                </p:cTn>
                              </p:par>
                            </p:childTnLst>
                          </p:cTn>
                        </p:par>
                        <p:par>
                          <p:cTn id="124" fill="hold">
                            <p:stCondLst>
                              <p:cond delay="15000"/>
                            </p:stCondLst>
                            <p:childTnLst>
                              <p:par>
                                <p:cTn id="125" presetID="14" presetClass="entr" presetSubtype="10" fill="hold" nodeType="afterEffect">
                                  <p:stCondLst>
                                    <p:cond delay="0"/>
                                  </p:stCondLst>
                                  <p:childTnLst>
                                    <p:set>
                                      <p:cBhvr>
                                        <p:cTn id="126" dur="1" fill="hold">
                                          <p:stCondLst>
                                            <p:cond delay="0"/>
                                          </p:stCondLst>
                                        </p:cTn>
                                        <p:tgtEl>
                                          <p:spTgt spid="47"/>
                                        </p:tgtEl>
                                        <p:attrNameLst>
                                          <p:attrName>style.visibility</p:attrName>
                                        </p:attrNameLst>
                                      </p:cBhvr>
                                      <p:to>
                                        <p:strVal val="visible"/>
                                      </p:to>
                                    </p:set>
                                    <p:animEffect transition="in" filter="randombar(horizontal)">
                                      <p:cBhvr>
                                        <p:cTn id="12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P spid="15" grpId="0" animBg="1"/>
      <p:bldP spid="16" grpId="0" animBg="1"/>
      <p:bldP spid="17" grpId="0" animBg="1"/>
      <p:bldP spid="18" grpId="0" animBg="1"/>
      <p:bldP spid="19" grpId="0" animBg="1"/>
      <p:bldP spid="22" grpId="0" animBg="1"/>
      <p:bldP spid="24" grpId="0" animBg="1"/>
      <p:bldP spid="26" grpId="0" animBg="1"/>
      <p:bldP spid="28" grpId="0" animBg="1"/>
      <p:bldP spid="31" grpId="0" animBg="1"/>
      <p:bldP spid="32" grpId="0"/>
      <p:bldP spid="36" grpId="0" animBg="1"/>
      <p:bldP spid="37" grpId="0"/>
      <p:bldP spid="39" grpId="0" animBg="1"/>
      <p:bldP spid="40" grpId="0"/>
      <p:bldP spid="42" grpId="0" animBg="1"/>
      <p:bldP spid="43" grpId="0"/>
      <p:bldP spid="45" grpId="0" animBg="1"/>
      <p:bldP spid="46" grpId="0"/>
      <p:bldP spid="48" grpId="0"/>
      <p:bldP spid="50" grpId="0"/>
      <p:bldP spid="51" grpId="0"/>
      <p:bldP spid="52" grpId="0"/>
      <p:bldP spid="4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千图设计师MC：ID 29795607库_组合 2"/>
          <p:cNvGrpSpPr/>
          <p:nvPr>
            <p:custDataLst>
              <p:tags r:id="rId1"/>
            </p:custDataLst>
          </p:nvPr>
        </p:nvGrpSpPr>
        <p:grpSpPr>
          <a:xfrm>
            <a:off x="3938842" y="2097606"/>
            <a:ext cx="4087375" cy="3648439"/>
            <a:chOff x="4052312" y="2372849"/>
            <a:chExt cx="4087375" cy="3648439"/>
          </a:xfrm>
        </p:grpSpPr>
        <p:sp>
          <p:nvSpPr>
            <p:cNvPr id="14" name="Freeform: Shape 65"/>
            <p:cNvSpPr/>
            <p:nvPr/>
          </p:nvSpPr>
          <p:spPr bwMode="auto">
            <a:xfrm>
              <a:off x="5506048" y="3858802"/>
              <a:ext cx="2633639" cy="2162486"/>
            </a:xfrm>
            <a:custGeom>
              <a:avLst/>
              <a:gdLst/>
              <a:ahLst/>
              <a:cxnLst>
                <a:cxn ang="0">
                  <a:pos x="392" y="0"/>
                </a:cxn>
                <a:cxn ang="0">
                  <a:pos x="514" y="321"/>
                </a:cxn>
                <a:cxn ang="0">
                  <a:pos x="0" y="425"/>
                </a:cxn>
                <a:cxn ang="0">
                  <a:pos x="328" y="275"/>
                </a:cxn>
                <a:cxn ang="0">
                  <a:pos x="392" y="0"/>
                </a:cxn>
              </a:cxnLst>
              <a:rect l="0" t="0" r="r" b="b"/>
              <a:pathLst>
                <a:path w="617" h="507">
                  <a:moveTo>
                    <a:pt x="392" y="0"/>
                  </a:moveTo>
                  <a:cubicBezTo>
                    <a:pt x="392" y="0"/>
                    <a:pt x="617" y="168"/>
                    <a:pt x="514" y="321"/>
                  </a:cubicBezTo>
                  <a:cubicBezTo>
                    <a:pt x="388" y="507"/>
                    <a:pt x="0" y="425"/>
                    <a:pt x="0" y="425"/>
                  </a:cubicBezTo>
                  <a:cubicBezTo>
                    <a:pt x="0" y="425"/>
                    <a:pt x="203" y="411"/>
                    <a:pt x="328" y="275"/>
                  </a:cubicBezTo>
                  <a:cubicBezTo>
                    <a:pt x="414" y="180"/>
                    <a:pt x="392" y="0"/>
                    <a:pt x="392" y="0"/>
                  </a:cubicBezTo>
                  <a:close/>
                </a:path>
              </a:pathLst>
            </a:custGeom>
            <a:solidFill>
              <a:schemeClr val="accent3"/>
            </a:solid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5" name="Freeform: Shape 66"/>
            <p:cNvSpPr/>
            <p:nvPr/>
          </p:nvSpPr>
          <p:spPr bwMode="auto">
            <a:xfrm>
              <a:off x="4052312" y="3097703"/>
              <a:ext cx="1864489" cy="2822909"/>
            </a:xfrm>
            <a:custGeom>
              <a:avLst/>
              <a:gdLst/>
              <a:ahLst/>
              <a:cxnLst>
                <a:cxn ang="0">
                  <a:pos x="437" y="552"/>
                </a:cxn>
                <a:cxn ang="0">
                  <a:pos x="99" y="497"/>
                </a:cxn>
                <a:cxn ang="0">
                  <a:pos x="265" y="0"/>
                </a:cxn>
                <a:cxn ang="0">
                  <a:pos x="232" y="359"/>
                </a:cxn>
                <a:cxn ang="0">
                  <a:pos x="437" y="552"/>
                </a:cxn>
              </a:cxnLst>
              <a:rect l="0" t="0" r="r" b="b"/>
              <a:pathLst>
                <a:path w="437" h="662">
                  <a:moveTo>
                    <a:pt x="437" y="552"/>
                  </a:moveTo>
                  <a:cubicBezTo>
                    <a:pt x="437" y="552"/>
                    <a:pt x="179" y="662"/>
                    <a:pt x="99" y="497"/>
                  </a:cubicBezTo>
                  <a:cubicBezTo>
                    <a:pt x="0" y="294"/>
                    <a:pt x="265" y="0"/>
                    <a:pt x="265" y="0"/>
                  </a:cubicBezTo>
                  <a:cubicBezTo>
                    <a:pt x="265" y="0"/>
                    <a:pt x="176" y="183"/>
                    <a:pt x="232" y="359"/>
                  </a:cubicBezTo>
                  <a:cubicBezTo>
                    <a:pt x="271" y="481"/>
                    <a:pt x="437" y="552"/>
                    <a:pt x="437" y="552"/>
                  </a:cubicBezTo>
                  <a:close/>
                </a:path>
              </a:pathLst>
            </a:custGeom>
            <a:solidFill>
              <a:schemeClr val="accent1"/>
            </a:solid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6" name="Freeform: Shape 67"/>
            <p:cNvSpPr/>
            <p:nvPr/>
          </p:nvSpPr>
          <p:spPr bwMode="auto">
            <a:xfrm>
              <a:off x="5175836" y="2372849"/>
              <a:ext cx="2404104" cy="1731598"/>
            </a:xfrm>
            <a:custGeom>
              <a:avLst/>
              <a:gdLst/>
              <a:ahLst/>
              <a:cxnLst>
                <a:cxn ang="0">
                  <a:pos x="0" y="279"/>
                </a:cxn>
                <a:cxn ang="0">
                  <a:pos x="216" y="14"/>
                </a:cxn>
                <a:cxn ang="0">
                  <a:pos x="564" y="406"/>
                </a:cxn>
                <a:cxn ang="0">
                  <a:pos x="269" y="198"/>
                </a:cxn>
                <a:cxn ang="0">
                  <a:pos x="0" y="279"/>
                </a:cxn>
              </a:cxnLst>
              <a:rect l="0" t="0" r="r" b="b"/>
              <a:pathLst>
                <a:path w="564" h="406">
                  <a:moveTo>
                    <a:pt x="0" y="279"/>
                  </a:moveTo>
                  <a:cubicBezTo>
                    <a:pt x="0" y="279"/>
                    <a:pt x="33" y="0"/>
                    <a:pt x="216" y="14"/>
                  </a:cubicBezTo>
                  <a:cubicBezTo>
                    <a:pt x="441" y="29"/>
                    <a:pt x="564" y="406"/>
                    <a:pt x="564" y="406"/>
                  </a:cubicBezTo>
                  <a:cubicBezTo>
                    <a:pt x="564" y="406"/>
                    <a:pt x="449" y="237"/>
                    <a:pt x="269" y="198"/>
                  </a:cubicBezTo>
                  <a:cubicBezTo>
                    <a:pt x="144" y="170"/>
                    <a:pt x="0" y="279"/>
                    <a:pt x="0" y="279"/>
                  </a:cubicBezTo>
                  <a:close/>
                </a:path>
              </a:pathLst>
            </a:custGeom>
            <a:solidFill>
              <a:schemeClr val="accent2"/>
            </a:solid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17" name="Group 68"/>
            <p:cNvGrpSpPr/>
            <p:nvPr/>
          </p:nvGrpSpPr>
          <p:grpSpPr>
            <a:xfrm>
              <a:off x="4671116" y="4917324"/>
              <a:ext cx="456432" cy="459762"/>
              <a:chOff x="1905000" y="3457575"/>
              <a:chExt cx="217488" cy="219075"/>
            </a:xfrm>
            <a:solidFill>
              <a:schemeClr val="bg1"/>
            </a:solidFill>
          </p:grpSpPr>
          <p:sp>
            <p:nvSpPr>
              <p:cNvPr id="26" name="Freeform: Shape 69"/>
              <p:cNvSpPr/>
              <p:nvPr/>
            </p:nvSpPr>
            <p:spPr bwMode="auto">
              <a:xfrm>
                <a:off x="1905000" y="3457575"/>
                <a:ext cx="217488" cy="219075"/>
              </a:xfrm>
              <a:custGeom>
                <a:avLst/>
                <a:gdLst/>
                <a:ahLst/>
                <a:cxnLst>
                  <a:cxn ang="0">
                    <a:pos x="76" y="9"/>
                  </a:cxn>
                  <a:cxn ang="0">
                    <a:pos x="53" y="0"/>
                  </a:cxn>
                  <a:cxn ang="0">
                    <a:pos x="30" y="9"/>
                  </a:cxn>
                  <a:cxn ang="0">
                    <a:pos x="21" y="32"/>
                  </a:cxn>
                  <a:cxn ang="0">
                    <a:pos x="25" y="48"/>
                  </a:cxn>
                  <a:cxn ang="0">
                    <a:pos x="1" y="73"/>
                  </a:cxn>
                  <a:cxn ang="0">
                    <a:pos x="0" y="75"/>
                  </a:cxn>
                  <a:cxn ang="0">
                    <a:pos x="1" y="77"/>
                  </a:cxn>
                  <a:cxn ang="0">
                    <a:pos x="8" y="85"/>
                  </a:cxn>
                  <a:cxn ang="0">
                    <a:pos x="10" y="85"/>
                  </a:cxn>
                  <a:cxn ang="0">
                    <a:pos x="12" y="85"/>
                  </a:cxn>
                  <a:cxn ang="0">
                    <a:pos x="37" y="60"/>
                  </a:cxn>
                  <a:cxn ang="0">
                    <a:pos x="53" y="64"/>
                  </a:cxn>
                  <a:cxn ang="0">
                    <a:pos x="76" y="55"/>
                  </a:cxn>
                  <a:cxn ang="0">
                    <a:pos x="85" y="32"/>
                  </a:cxn>
                  <a:cxn ang="0">
                    <a:pos x="76" y="9"/>
                  </a:cxn>
                  <a:cxn ang="0">
                    <a:pos x="10" y="79"/>
                  </a:cxn>
                  <a:cxn ang="0">
                    <a:pos x="6" y="75"/>
                  </a:cxn>
                  <a:cxn ang="0">
                    <a:pos x="28" y="53"/>
                  </a:cxn>
                  <a:cxn ang="0">
                    <a:pos x="30" y="55"/>
                  </a:cxn>
                  <a:cxn ang="0">
                    <a:pos x="32" y="57"/>
                  </a:cxn>
                  <a:cxn ang="0">
                    <a:pos x="10" y="79"/>
                  </a:cxn>
                  <a:cxn ang="0">
                    <a:pos x="72" y="51"/>
                  </a:cxn>
                  <a:cxn ang="0">
                    <a:pos x="53" y="59"/>
                  </a:cxn>
                  <a:cxn ang="0">
                    <a:pos x="34" y="51"/>
                  </a:cxn>
                  <a:cxn ang="0">
                    <a:pos x="26" y="32"/>
                  </a:cxn>
                  <a:cxn ang="0">
                    <a:pos x="34" y="13"/>
                  </a:cxn>
                  <a:cxn ang="0">
                    <a:pos x="53" y="5"/>
                  </a:cxn>
                  <a:cxn ang="0">
                    <a:pos x="72" y="13"/>
                  </a:cxn>
                  <a:cxn ang="0">
                    <a:pos x="80" y="32"/>
                  </a:cxn>
                  <a:cxn ang="0">
                    <a:pos x="72" y="51"/>
                  </a:cxn>
                </a:cxnLst>
                <a:rect l="0" t="0" r="r" b="b"/>
                <a:pathLst>
                  <a:path w="85" h="85">
                    <a:moveTo>
                      <a:pt x="76" y="9"/>
                    </a:moveTo>
                    <a:cubicBezTo>
                      <a:pt x="70" y="3"/>
                      <a:pt x="62" y="0"/>
                      <a:pt x="53" y="0"/>
                    </a:cubicBezTo>
                    <a:cubicBezTo>
                      <a:pt x="44" y="0"/>
                      <a:pt x="36" y="3"/>
                      <a:pt x="30" y="9"/>
                    </a:cubicBezTo>
                    <a:cubicBezTo>
                      <a:pt x="24" y="15"/>
                      <a:pt x="21" y="23"/>
                      <a:pt x="21" y="32"/>
                    </a:cubicBezTo>
                    <a:cubicBezTo>
                      <a:pt x="21" y="38"/>
                      <a:pt x="22" y="43"/>
                      <a:pt x="25" y="48"/>
                    </a:cubicBezTo>
                    <a:cubicBezTo>
                      <a:pt x="1" y="73"/>
                      <a:pt x="1" y="73"/>
                      <a:pt x="1" y="73"/>
                    </a:cubicBezTo>
                    <a:cubicBezTo>
                      <a:pt x="0" y="74"/>
                      <a:pt x="0" y="74"/>
                      <a:pt x="0" y="75"/>
                    </a:cubicBezTo>
                    <a:cubicBezTo>
                      <a:pt x="0" y="76"/>
                      <a:pt x="0" y="76"/>
                      <a:pt x="1" y="77"/>
                    </a:cubicBezTo>
                    <a:cubicBezTo>
                      <a:pt x="8" y="85"/>
                      <a:pt x="8" y="85"/>
                      <a:pt x="8" y="85"/>
                    </a:cubicBezTo>
                    <a:cubicBezTo>
                      <a:pt x="9" y="85"/>
                      <a:pt x="9" y="85"/>
                      <a:pt x="10" y="85"/>
                    </a:cubicBezTo>
                    <a:cubicBezTo>
                      <a:pt x="11" y="85"/>
                      <a:pt x="12" y="85"/>
                      <a:pt x="12" y="85"/>
                    </a:cubicBezTo>
                    <a:cubicBezTo>
                      <a:pt x="37" y="60"/>
                      <a:pt x="37" y="60"/>
                      <a:pt x="37" y="60"/>
                    </a:cubicBezTo>
                    <a:cubicBezTo>
                      <a:pt x="42" y="63"/>
                      <a:pt x="47" y="64"/>
                      <a:pt x="53" y="64"/>
                    </a:cubicBezTo>
                    <a:cubicBezTo>
                      <a:pt x="62" y="64"/>
                      <a:pt x="70" y="61"/>
                      <a:pt x="76" y="55"/>
                    </a:cubicBezTo>
                    <a:cubicBezTo>
                      <a:pt x="82" y="49"/>
                      <a:pt x="85" y="41"/>
                      <a:pt x="85" y="32"/>
                    </a:cubicBezTo>
                    <a:cubicBezTo>
                      <a:pt x="85" y="23"/>
                      <a:pt x="82" y="15"/>
                      <a:pt x="76" y="9"/>
                    </a:cubicBezTo>
                    <a:close/>
                    <a:moveTo>
                      <a:pt x="10" y="79"/>
                    </a:moveTo>
                    <a:cubicBezTo>
                      <a:pt x="6" y="75"/>
                      <a:pt x="6" y="75"/>
                      <a:pt x="6" y="75"/>
                    </a:cubicBezTo>
                    <a:cubicBezTo>
                      <a:pt x="28" y="53"/>
                      <a:pt x="28" y="53"/>
                      <a:pt x="28" y="53"/>
                    </a:cubicBezTo>
                    <a:cubicBezTo>
                      <a:pt x="29" y="53"/>
                      <a:pt x="30" y="54"/>
                      <a:pt x="30" y="55"/>
                    </a:cubicBezTo>
                    <a:cubicBezTo>
                      <a:pt x="31" y="56"/>
                      <a:pt x="32" y="56"/>
                      <a:pt x="32" y="57"/>
                    </a:cubicBezTo>
                    <a:lnTo>
                      <a:pt x="10" y="79"/>
                    </a:lnTo>
                    <a:close/>
                    <a:moveTo>
                      <a:pt x="72" y="51"/>
                    </a:moveTo>
                    <a:cubicBezTo>
                      <a:pt x="67" y="56"/>
                      <a:pt x="60" y="59"/>
                      <a:pt x="53" y="59"/>
                    </a:cubicBezTo>
                    <a:cubicBezTo>
                      <a:pt x="46" y="59"/>
                      <a:pt x="39" y="56"/>
                      <a:pt x="34" y="51"/>
                    </a:cubicBezTo>
                    <a:cubicBezTo>
                      <a:pt x="29" y="46"/>
                      <a:pt x="26" y="39"/>
                      <a:pt x="26" y="32"/>
                    </a:cubicBezTo>
                    <a:cubicBezTo>
                      <a:pt x="26" y="25"/>
                      <a:pt x="29" y="18"/>
                      <a:pt x="34" y="13"/>
                    </a:cubicBezTo>
                    <a:cubicBezTo>
                      <a:pt x="39" y="8"/>
                      <a:pt x="46" y="5"/>
                      <a:pt x="53" y="5"/>
                    </a:cubicBezTo>
                    <a:cubicBezTo>
                      <a:pt x="60" y="5"/>
                      <a:pt x="67" y="8"/>
                      <a:pt x="72" y="13"/>
                    </a:cubicBezTo>
                    <a:cubicBezTo>
                      <a:pt x="77" y="18"/>
                      <a:pt x="80" y="25"/>
                      <a:pt x="80" y="32"/>
                    </a:cubicBezTo>
                    <a:cubicBezTo>
                      <a:pt x="80" y="39"/>
                      <a:pt x="77" y="46"/>
                      <a:pt x="72" y="51"/>
                    </a:cubicBez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7" name="Freeform: Shape 70"/>
              <p:cNvSpPr/>
              <p:nvPr/>
            </p:nvSpPr>
            <p:spPr bwMode="auto">
              <a:xfrm>
                <a:off x="1992313" y="3548063"/>
                <a:ext cx="107950" cy="50800"/>
              </a:xfrm>
              <a:custGeom>
                <a:avLst/>
                <a:gdLst/>
                <a:ahLst/>
                <a:cxnLst>
                  <a:cxn ang="0">
                    <a:pos x="40" y="0"/>
                  </a:cxn>
                  <a:cxn ang="0">
                    <a:pos x="38" y="2"/>
                  </a:cxn>
                  <a:cxn ang="0">
                    <a:pos x="33" y="11"/>
                  </a:cxn>
                  <a:cxn ang="0">
                    <a:pos x="19" y="17"/>
                  </a:cxn>
                  <a:cxn ang="0">
                    <a:pos x="5" y="11"/>
                  </a:cxn>
                  <a:cxn ang="0">
                    <a:pos x="3" y="9"/>
                  </a:cxn>
                  <a:cxn ang="0">
                    <a:pos x="1" y="8"/>
                  </a:cxn>
                  <a:cxn ang="0">
                    <a:pos x="1" y="11"/>
                  </a:cxn>
                  <a:cxn ang="0">
                    <a:pos x="3" y="13"/>
                  </a:cxn>
                  <a:cxn ang="0">
                    <a:pos x="19" y="20"/>
                  </a:cxn>
                  <a:cxn ang="0">
                    <a:pos x="35" y="13"/>
                  </a:cxn>
                  <a:cxn ang="0">
                    <a:pos x="42" y="2"/>
                  </a:cxn>
                  <a:cxn ang="0">
                    <a:pos x="40" y="0"/>
                  </a:cxn>
                </a:cxnLst>
                <a:rect l="0" t="0" r="r" b="b"/>
                <a:pathLst>
                  <a:path w="42" h="20">
                    <a:moveTo>
                      <a:pt x="40" y="0"/>
                    </a:moveTo>
                    <a:cubicBezTo>
                      <a:pt x="39" y="0"/>
                      <a:pt x="38" y="1"/>
                      <a:pt x="38" y="2"/>
                    </a:cubicBezTo>
                    <a:cubicBezTo>
                      <a:pt x="37" y="5"/>
                      <a:pt x="35" y="8"/>
                      <a:pt x="33" y="11"/>
                    </a:cubicBezTo>
                    <a:cubicBezTo>
                      <a:pt x="29" y="15"/>
                      <a:pt x="24" y="17"/>
                      <a:pt x="19" y="17"/>
                    </a:cubicBezTo>
                    <a:cubicBezTo>
                      <a:pt x="14" y="17"/>
                      <a:pt x="9" y="15"/>
                      <a:pt x="5" y="11"/>
                    </a:cubicBezTo>
                    <a:cubicBezTo>
                      <a:pt x="5" y="10"/>
                      <a:pt x="4" y="9"/>
                      <a:pt x="3" y="9"/>
                    </a:cubicBezTo>
                    <a:cubicBezTo>
                      <a:pt x="3" y="8"/>
                      <a:pt x="2" y="8"/>
                      <a:pt x="1" y="8"/>
                    </a:cubicBezTo>
                    <a:cubicBezTo>
                      <a:pt x="0" y="9"/>
                      <a:pt x="0" y="10"/>
                      <a:pt x="1" y="11"/>
                    </a:cubicBezTo>
                    <a:cubicBezTo>
                      <a:pt x="1" y="12"/>
                      <a:pt x="2" y="13"/>
                      <a:pt x="3" y="13"/>
                    </a:cubicBezTo>
                    <a:cubicBezTo>
                      <a:pt x="7" y="18"/>
                      <a:pt x="13" y="20"/>
                      <a:pt x="19" y="20"/>
                    </a:cubicBezTo>
                    <a:cubicBezTo>
                      <a:pt x="25" y="20"/>
                      <a:pt x="31" y="18"/>
                      <a:pt x="35" y="13"/>
                    </a:cubicBezTo>
                    <a:cubicBezTo>
                      <a:pt x="38" y="10"/>
                      <a:pt x="41" y="7"/>
                      <a:pt x="42" y="2"/>
                    </a:cubicBezTo>
                    <a:cubicBezTo>
                      <a:pt x="42" y="1"/>
                      <a:pt x="41" y="0"/>
                      <a:pt x="40" y="0"/>
                    </a:cubicBez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8" name="Freeform: Shape 71"/>
              <p:cNvSpPr/>
              <p:nvPr/>
            </p:nvSpPr>
            <p:spPr bwMode="auto">
              <a:xfrm>
                <a:off x="1976438" y="3481388"/>
                <a:ext cx="123825" cy="79375"/>
              </a:xfrm>
              <a:custGeom>
                <a:avLst/>
                <a:gdLst/>
                <a:ahLst/>
                <a:cxnLst>
                  <a:cxn ang="0">
                    <a:pos x="6" y="29"/>
                  </a:cxn>
                  <a:cxn ang="0">
                    <a:pos x="11" y="9"/>
                  </a:cxn>
                  <a:cxn ang="0">
                    <a:pos x="25" y="3"/>
                  </a:cxn>
                  <a:cxn ang="0">
                    <a:pos x="39" y="9"/>
                  </a:cxn>
                  <a:cxn ang="0">
                    <a:pos x="44" y="18"/>
                  </a:cxn>
                  <a:cxn ang="0">
                    <a:pos x="46" y="19"/>
                  </a:cxn>
                  <a:cxn ang="0">
                    <a:pos x="47" y="17"/>
                  </a:cxn>
                  <a:cxn ang="0">
                    <a:pos x="41" y="7"/>
                  </a:cxn>
                  <a:cxn ang="0">
                    <a:pos x="25" y="0"/>
                  </a:cxn>
                  <a:cxn ang="0">
                    <a:pos x="9" y="7"/>
                  </a:cxn>
                  <a:cxn ang="0">
                    <a:pos x="3" y="30"/>
                  </a:cxn>
                  <a:cxn ang="0">
                    <a:pos x="5" y="31"/>
                  </a:cxn>
                  <a:cxn ang="0">
                    <a:pos x="5" y="31"/>
                  </a:cxn>
                  <a:cxn ang="0">
                    <a:pos x="6" y="29"/>
                  </a:cxn>
                </a:cxnLst>
                <a:rect l="0" t="0" r="r" b="b"/>
                <a:pathLst>
                  <a:path w="48" h="31">
                    <a:moveTo>
                      <a:pt x="6" y="29"/>
                    </a:moveTo>
                    <a:cubicBezTo>
                      <a:pt x="4" y="22"/>
                      <a:pt x="6" y="14"/>
                      <a:pt x="11" y="9"/>
                    </a:cubicBezTo>
                    <a:cubicBezTo>
                      <a:pt x="15" y="6"/>
                      <a:pt x="20" y="3"/>
                      <a:pt x="25" y="3"/>
                    </a:cubicBezTo>
                    <a:cubicBezTo>
                      <a:pt x="30" y="3"/>
                      <a:pt x="35" y="6"/>
                      <a:pt x="39" y="9"/>
                    </a:cubicBezTo>
                    <a:cubicBezTo>
                      <a:pt x="41" y="12"/>
                      <a:pt x="43" y="15"/>
                      <a:pt x="44" y="18"/>
                    </a:cubicBezTo>
                    <a:cubicBezTo>
                      <a:pt x="44" y="19"/>
                      <a:pt x="45" y="20"/>
                      <a:pt x="46" y="19"/>
                    </a:cubicBezTo>
                    <a:cubicBezTo>
                      <a:pt x="47" y="19"/>
                      <a:pt x="48" y="18"/>
                      <a:pt x="47" y="17"/>
                    </a:cubicBezTo>
                    <a:cubicBezTo>
                      <a:pt x="46" y="13"/>
                      <a:pt x="44" y="10"/>
                      <a:pt x="41" y="7"/>
                    </a:cubicBezTo>
                    <a:cubicBezTo>
                      <a:pt x="37" y="2"/>
                      <a:pt x="31" y="0"/>
                      <a:pt x="25" y="0"/>
                    </a:cubicBezTo>
                    <a:cubicBezTo>
                      <a:pt x="19" y="0"/>
                      <a:pt x="13" y="2"/>
                      <a:pt x="9" y="7"/>
                    </a:cubicBezTo>
                    <a:cubicBezTo>
                      <a:pt x="3" y="13"/>
                      <a:pt x="0" y="22"/>
                      <a:pt x="3" y="30"/>
                    </a:cubicBezTo>
                    <a:cubicBezTo>
                      <a:pt x="3" y="31"/>
                      <a:pt x="4" y="31"/>
                      <a:pt x="5" y="31"/>
                    </a:cubicBezTo>
                    <a:cubicBezTo>
                      <a:pt x="5" y="31"/>
                      <a:pt x="5" y="31"/>
                      <a:pt x="5" y="31"/>
                    </a:cubicBezTo>
                    <a:cubicBezTo>
                      <a:pt x="6" y="31"/>
                      <a:pt x="7" y="30"/>
                      <a:pt x="6" y="29"/>
                    </a:cubicBez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 name="Freeform: Shape 72"/>
              <p:cNvSpPr/>
              <p:nvPr/>
            </p:nvSpPr>
            <p:spPr bwMode="auto">
              <a:xfrm>
                <a:off x="2043113" y="3498850"/>
                <a:ext cx="28575" cy="20638"/>
              </a:xfrm>
              <a:custGeom>
                <a:avLst/>
                <a:gdLst/>
                <a:ahLst/>
                <a:cxnLst>
                  <a:cxn ang="0">
                    <a:pos x="3" y="1"/>
                  </a:cxn>
                  <a:cxn ang="0">
                    <a:pos x="0" y="2"/>
                  </a:cxn>
                  <a:cxn ang="0">
                    <a:pos x="2" y="4"/>
                  </a:cxn>
                  <a:cxn ang="0">
                    <a:pos x="8" y="7"/>
                  </a:cxn>
                  <a:cxn ang="0">
                    <a:pos x="9" y="8"/>
                  </a:cxn>
                  <a:cxn ang="0">
                    <a:pos x="10" y="7"/>
                  </a:cxn>
                  <a:cxn ang="0">
                    <a:pos x="10" y="5"/>
                  </a:cxn>
                  <a:cxn ang="0">
                    <a:pos x="3" y="1"/>
                  </a:cxn>
                </a:cxnLst>
                <a:rect l="0" t="0" r="r" b="b"/>
                <a:pathLst>
                  <a:path w="11" h="8">
                    <a:moveTo>
                      <a:pt x="3" y="1"/>
                    </a:moveTo>
                    <a:cubicBezTo>
                      <a:pt x="2" y="0"/>
                      <a:pt x="1" y="1"/>
                      <a:pt x="0" y="2"/>
                    </a:cubicBezTo>
                    <a:cubicBezTo>
                      <a:pt x="0" y="3"/>
                      <a:pt x="1" y="4"/>
                      <a:pt x="2" y="4"/>
                    </a:cubicBezTo>
                    <a:cubicBezTo>
                      <a:pt x="4" y="5"/>
                      <a:pt x="6" y="6"/>
                      <a:pt x="8" y="7"/>
                    </a:cubicBezTo>
                    <a:cubicBezTo>
                      <a:pt x="8" y="8"/>
                      <a:pt x="8" y="8"/>
                      <a:pt x="9" y="8"/>
                    </a:cubicBezTo>
                    <a:cubicBezTo>
                      <a:pt x="9" y="8"/>
                      <a:pt x="10" y="8"/>
                      <a:pt x="10" y="7"/>
                    </a:cubicBezTo>
                    <a:cubicBezTo>
                      <a:pt x="11" y="7"/>
                      <a:pt x="11" y="6"/>
                      <a:pt x="10" y="5"/>
                    </a:cubicBezTo>
                    <a:cubicBezTo>
                      <a:pt x="8" y="3"/>
                      <a:pt x="5" y="1"/>
                      <a:pt x="3" y="1"/>
                    </a:cubicBez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0" name="Freeform: Shape 73"/>
              <p:cNvSpPr/>
              <p:nvPr/>
            </p:nvSpPr>
            <p:spPr bwMode="auto">
              <a:xfrm>
                <a:off x="2070100" y="3522663"/>
                <a:ext cx="12700" cy="17463"/>
              </a:xfrm>
              <a:custGeom>
                <a:avLst/>
                <a:gdLst/>
                <a:ahLst/>
                <a:cxnLst>
                  <a:cxn ang="0">
                    <a:pos x="1" y="6"/>
                  </a:cxn>
                  <a:cxn ang="0">
                    <a:pos x="3" y="7"/>
                  </a:cxn>
                  <a:cxn ang="0">
                    <a:pos x="3" y="7"/>
                  </a:cxn>
                  <a:cxn ang="0">
                    <a:pos x="5" y="5"/>
                  </a:cxn>
                  <a:cxn ang="0">
                    <a:pos x="4" y="2"/>
                  </a:cxn>
                  <a:cxn ang="0">
                    <a:pos x="2" y="1"/>
                  </a:cxn>
                  <a:cxn ang="0">
                    <a:pos x="1" y="3"/>
                  </a:cxn>
                  <a:cxn ang="0">
                    <a:pos x="1" y="6"/>
                  </a:cxn>
                </a:cxnLst>
                <a:rect l="0" t="0" r="r" b="b"/>
                <a:pathLst>
                  <a:path w="5" h="7">
                    <a:moveTo>
                      <a:pt x="1" y="6"/>
                    </a:moveTo>
                    <a:cubicBezTo>
                      <a:pt x="1" y="7"/>
                      <a:pt x="2" y="7"/>
                      <a:pt x="3" y="7"/>
                    </a:cubicBezTo>
                    <a:cubicBezTo>
                      <a:pt x="3" y="7"/>
                      <a:pt x="3" y="7"/>
                      <a:pt x="3" y="7"/>
                    </a:cubicBezTo>
                    <a:cubicBezTo>
                      <a:pt x="4" y="7"/>
                      <a:pt x="5" y="6"/>
                      <a:pt x="5" y="5"/>
                    </a:cubicBezTo>
                    <a:cubicBezTo>
                      <a:pt x="5" y="4"/>
                      <a:pt x="4" y="3"/>
                      <a:pt x="4" y="2"/>
                    </a:cubicBezTo>
                    <a:cubicBezTo>
                      <a:pt x="4" y="1"/>
                      <a:pt x="3" y="0"/>
                      <a:pt x="2" y="1"/>
                    </a:cubicBezTo>
                    <a:cubicBezTo>
                      <a:pt x="1" y="1"/>
                      <a:pt x="0" y="2"/>
                      <a:pt x="1" y="3"/>
                    </a:cubicBezTo>
                    <a:cubicBezTo>
                      <a:pt x="1" y="4"/>
                      <a:pt x="1" y="5"/>
                      <a:pt x="1" y="6"/>
                    </a:cubicBez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8" name="Group 74"/>
            <p:cNvGrpSpPr/>
            <p:nvPr/>
          </p:nvGrpSpPr>
          <p:grpSpPr>
            <a:xfrm>
              <a:off x="5762273" y="2593866"/>
              <a:ext cx="459763" cy="449769"/>
              <a:chOff x="6516688" y="1757363"/>
              <a:chExt cx="219075" cy="214313"/>
            </a:xfrm>
            <a:solidFill>
              <a:schemeClr val="bg1"/>
            </a:solidFill>
          </p:grpSpPr>
          <p:sp>
            <p:nvSpPr>
              <p:cNvPr id="22" name="Freeform: Shape 75"/>
              <p:cNvSpPr/>
              <p:nvPr/>
            </p:nvSpPr>
            <p:spPr bwMode="auto">
              <a:xfrm>
                <a:off x="6583363" y="1822450"/>
                <a:ext cx="87313" cy="87313"/>
              </a:xfrm>
              <a:custGeom>
                <a:avLst/>
                <a:gdLst/>
                <a:ahLst/>
                <a:cxnLst>
                  <a:cxn ang="0">
                    <a:pos x="0" y="17"/>
                  </a:cxn>
                  <a:cxn ang="0">
                    <a:pos x="17" y="34"/>
                  </a:cxn>
                  <a:cxn ang="0">
                    <a:pos x="34" y="17"/>
                  </a:cxn>
                  <a:cxn ang="0">
                    <a:pos x="17" y="0"/>
                  </a:cxn>
                  <a:cxn ang="0">
                    <a:pos x="0" y="17"/>
                  </a:cxn>
                  <a:cxn ang="0">
                    <a:pos x="29" y="17"/>
                  </a:cxn>
                  <a:cxn ang="0">
                    <a:pos x="17" y="29"/>
                  </a:cxn>
                  <a:cxn ang="0">
                    <a:pos x="5" y="17"/>
                  </a:cxn>
                  <a:cxn ang="0">
                    <a:pos x="17" y="6"/>
                  </a:cxn>
                  <a:cxn ang="0">
                    <a:pos x="29" y="17"/>
                  </a:cxn>
                </a:cxnLst>
                <a:rect l="0" t="0" r="r" b="b"/>
                <a:pathLst>
                  <a:path w="34" h="34">
                    <a:moveTo>
                      <a:pt x="0" y="17"/>
                    </a:moveTo>
                    <a:cubicBezTo>
                      <a:pt x="0" y="27"/>
                      <a:pt x="7" y="34"/>
                      <a:pt x="17" y="34"/>
                    </a:cubicBezTo>
                    <a:cubicBezTo>
                      <a:pt x="26" y="34"/>
                      <a:pt x="34" y="27"/>
                      <a:pt x="34" y="17"/>
                    </a:cubicBezTo>
                    <a:cubicBezTo>
                      <a:pt x="34" y="8"/>
                      <a:pt x="26" y="0"/>
                      <a:pt x="17" y="0"/>
                    </a:cubicBezTo>
                    <a:cubicBezTo>
                      <a:pt x="7" y="0"/>
                      <a:pt x="0" y="8"/>
                      <a:pt x="0" y="17"/>
                    </a:cubicBezTo>
                    <a:close/>
                    <a:moveTo>
                      <a:pt x="29" y="17"/>
                    </a:moveTo>
                    <a:cubicBezTo>
                      <a:pt x="29" y="24"/>
                      <a:pt x="23" y="29"/>
                      <a:pt x="17" y="29"/>
                    </a:cubicBezTo>
                    <a:cubicBezTo>
                      <a:pt x="10" y="29"/>
                      <a:pt x="5" y="24"/>
                      <a:pt x="5" y="17"/>
                    </a:cubicBezTo>
                    <a:cubicBezTo>
                      <a:pt x="5" y="11"/>
                      <a:pt x="10" y="6"/>
                      <a:pt x="17" y="6"/>
                    </a:cubicBezTo>
                    <a:cubicBezTo>
                      <a:pt x="23" y="6"/>
                      <a:pt x="29" y="11"/>
                      <a:pt x="29" y="17"/>
                    </a:cubicBez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3" name="Freeform: Shape 76"/>
              <p:cNvSpPr/>
              <p:nvPr/>
            </p:nvSpPr>
            <p:spPr bwMode="auto">
              <a:xfrm>
                <a:off x="6516688" y="1757363"/>
                <a:ext cx="219075" cy="214313"/>
              </a:xfrm>
              <a:custGeom>
                <a:avLst/>
                <a:gdLst/>
                <a:ahLst/>
                <a:cxnLst>
                  <a:cxn ang="0">
                    <a:pos x="77" y="39"/>
                  </a:cxn>
                  <a:cxn ang="0">
                    <a:pos x="79" y="27"/>
                  </a:cxn>
                  <a:cxn ang="0">
                    <a:pos x="73" y="12"/>
                  </a:cxn>
                  <a:cxn ang="0">
                    <a:pos x="67" y="11"/>
                  </a:cxn>
                  <a:cxn ang="0">
                    <a:pos x="54" y="10"/>
                  </a:cxn>
                  <a:cxn ang="0">
                    <a:pos x="48" y="0"/>
                  </a:cxn>
                  <a:cxn ang="0">
                    <a:pos x="38" y="0"/>
                  </a:cxn>
                  <a:cxn ang="0">
                    <a:pos x="32" y="10"/>
                  </a:cxn>
                  <a:cxn ang="0">
                    <a:pos x="18" y="11"/>
                  </a:cxn>
                  <a:cxn ang="0">
                    <a:pos x="12" y="12"/>
                  </a:cxn>
                  <a:cxn ang="0">
                    <a:pos x="6" y="27"/>
                  </a:cxn>
                  <a:cxn ang="0">
                    <a:pos x="8" y="39"/>
                  </a:cxn>
                  <a:cxn ang="0">
                    <a:pos x="0" y="47"/>
                  </a:cxn>
                  <a:cxn ang="0">
                    <a:pos x="8" y="61"/>
                  </a:cxn>
                  <a:cxn ang="0">
                    <a:pos x="19" y="67"/>
                  </a:cxn>
                  <a:cxn ang="0">
                    <a:pos x="20" y="78"/>
                  </a:cxn>
                  <a:cxn ang="0">
                    <a:pos x="31" y="83"/>
                  </a:cxn>
                  <a:cxn ang="0">
                    <a:pos x="39" y="77"/>
                  </a:cxn>
                  <a:cxn ang="0">
                    <a:pos x="46" y="77"/>
                  </a:cxn>
                  <a:cxn ang="0">
                    <a:pos x="54" y="83"/>
                  </a:cxn>
                  <a:cxn ang="0">
                    <a:pos x="66" y="78"/>
                  </a:cxn>
                  <a:cxn ang="0">
                    <a:pos x="67" y="67"/>
                  </a:cxn>
                  <a:cxn ang="0">
                    <a:pos x="78" y="61"/>
                  </a:cxn>
                  <a:cxn ang="0">
                    <a:pos x="85" y="47"/>
                  </a:cxn>
                  <a:cxn ang="0">
                    <a:pos x="61" y="20"/>
                  </a:cxn>
                  <a:cxn ang="0">
                    <a:pos x="75" y="23"/>
                  </a:cxn>
                  <a:cxn ang="0">
                    <a:pos x="71" y="26"/>
                  </a:cxn>
                  <a:cxn ang="0">
                    <a:pos x="68" y="27"/>
                  </a:cxn>
                  <a:cxn ang="0">
                    <a:pos x="46" y="71"/>
                  </a:cxn>
                  <a:cxn ang="0">
                    <a:pos x="14" y="46"/>
                  </a:cxn>
                  <a:cxn ang="0">
                    <a:pos x="25" y="19"/>
                  </a:cxn>
                  <a:cxn ang="0">
                    <a:pos x="26" y="19"/>
                  </a:cxn>
                  <a:cxn ang="0">
                    <a:pos x="36" y="14"/>
                  </a:cxn>
                  <a:cxn ang="0">
                    <a:pos x="49" y="14"/>
                  </a:cxn>
                  <a:cxn ang="0">
                    <a:pos x="61" y="20"/>
                  </a:cxn>
                  <a:cxn ang="0">
                    <a:pos x="43" y="5"/>
                  </a:cxn>
                  <a:cxn ang="0">
                    <a:pos x="48" y="10"/>
                  </a:cxn>
                  <a:cxn ang="0">
                    <a:pos x="37" y="10"/>
                  </a:cxn>
                  <a:cxn ang="0">
                    <a:pos x="16" y="16"/>
                  </a:cxn>
                  <a:cxn ang="0">
                    <a:pos x="17" y="22"/>
                  </a:cxn>
                  <a:cxn ang="0">
                    <a:pos x="11" y="23"/>
                  </a:cxn>
                  <a:cxn ang="0">
                    <a:pos x="6" y="47"/>
                  </a:cxn>
                  <a:cxn ang="0">
                    <a:pos x="11" y="46"/>
                  </a:cxn>
                  <a:cxn ang="0">
                    <a:pos x="8" y="56"/>
                  </a:cxn>
                  <a:cxn ang="0">
                    <a:pos x="23" y="74"/>
                  </a:cxn>
                  <a:cxn ang="0">
                    <a:pos x="35" y="74"/>
                  </a:cxn>
                  <a:cxn ang="0">
                    <a:pos x="23" y="74"/>
                  </a:cxn>
                  <a:cxn ang="0">
                    <a:pos x="51" y="74"/>
                  </a:cxn>
                  <a:cxn ang="0">
                    <a:pos x="63" y="74"/>
                  </a:cxn>
                  <a:cxn ang="0">
                    <a:pos x="78" y="56"/>
                  </a:cxn>
                  <a:cxn ang="0">
                    <a:pos x="75" y="44"/>
                  </a:cxn>
                  <a:cxn ang="0">
                    <a:pos x="78" y="56"/>
                  </a:cxn>
                </a:cxnLst>
                <a:rect l="0" t="0" r="r" b="b"/>
                <a:pathLst>
                  <a:path w="85" h="83">
                    <a:moveTo>
                      <a:pt x="82" y="42"/>
                    </a:moveTo>
                    <a:cubicBezTo>
                      <a:pt x="77" y="39"/>
                      <a:pt x="77" y="39"/>
                      <a:pt x="77" y="39"/>
                    </a:cubicBezTo>
                    <a:cubicBezTo>
                      <a:pt x="77" y="37"/>
                      <a:pt x="76" y="34"/>
                      <a:pt x="75" y="31"/>
                    </a:cubicBezTo>
                    <a:cubicBezTo>
                      <a:pt x="79" y="27"/>
                      <a:pt x="79" y="27"/>
                      <a:pt x="79" y="27"/>
                    </a:cubicBezTo>
                    <a:cubicBezTo>
                      <a:pt x="81" y="25"/>
                      <a:pt x="81" y="23"/>
                      <a:pt x="80" y="21"/>
                    </a:cubicBezTo>
                    <a:cubicBezTo>
                      <a:pt x="78" y="18"/>
                      <a:pt x="76" y="15"/>
                      <a:pt x="73" y="12"/>
                    </a:cubicBezTo>
                    <a:cubicBezTo>
                      <a:pt x="72" y="11"/>
                      <a:pt x="71" y="11"/>
                      <a:pt x="70" y="11"/>
                    </a:cubicBezTo>
                    <a:cubicBezTo>
                      <a:pt x="69" y="11"/>
                      <a:pt x="68" y="11"/>
                      <a:pt x="67" y="11"/>
                    </a:cubicBezTo>
                    <a:cubicBezTo>
                      <a:pt x="62" y="14"/>
                      <a:pt x="62" y="14"/>
                      <a:pt x="62" y="14"/>
                    </a:cubicBezTo>
                    <a:cubicBezTo>
                      <a:pt x="59" y="12"/>
                      <a:pt x="57" y="11"/>
                      <a:pt x="54" y="10"/>
                    </a:cubicBezTo>
                    <a:cubicBezTo>
                      <a:pt x="52" y="4"/>
                      <a:pt x="52" y="4"/>
                      <a:pt x="52" y="4"/>
                    </a:cubicBezTo>
                    <a:cubicBezTo>
                      <a:pt x="52" y="2"/>
                      <a:pt x="50" y="0"/>
                      <a:pt x="48" y="0"/>
                    </a:cubicBezTo>
                    <a:cubicBezTo>
                      <a:pt x="46" y="0"/>
                      <a:pt x="44" y="0"/>
                      <a:pt x="43" y="0"/>
                    </a:cubicBezTo>
                    <a:cubicBezTo>
                      <a:pt x="41" y="0"/>
                      <a:pt x="40" y="0"/>
                      <a:pt x="38" y="0"/>
                    </a:cubicBezTo>
                    <a:cubicBezTo>
                      <a:pt x="36" y="0"/>
                      <a:pt x="34" y="2"/>
                      <a:pt x="33" y="4"/>
                    </a:cubicBezTo>
                    <a:cubicBezTo>
                      <a:pt x="32" y="10"/>
                      <a:pt x="32" y="10"/>
                      <a:pt x="32" y="10"/>
                    </a:cubicBezTo>
                    <a:cubicBezTo>
                      <a:pt x="29" y="11"/>
                      <a:pt x="26" y="12"/>
                      <a:pt x="24" y="14"/>
                    </a:cubicBezTo>
                    <a:cubicBezTo>
                      <a:pt x="18" y="11"/>
                      <a:pt x="18" y="11"/>
                      <a:pt x="18" y="11"/>
                    </a:cubicBezTo>
                    <a:cubicBezTo>
                      <a:pt x="18" y="11"/>
                      <a:pt x="17" y="11"/>
                      <a:pt x="16" y="11"/>
                    </a:cubicBezTo>
                    <a:cubicBezTo>
                      <a:pt x="15" y="11"/>
                      <a:pt x="13" y="11"/>
                      <a:pt x="12" y="12"/>
                    </a:cubicBezTo>
                    <a:cubicBezTo>
                      <a:pt x="10" y="15"/>
                      <a:pt x="8" y="18"/>
                      <a:pt x="6" y="21"/>
                    </a:cubicBezTo>
                    <a:cubicBezTo>
                      <a:pt x="5" y="23"/>
                      <a:pt x="5" y="25"/>
                      <a:pt x="6" y="27"/>
                    </a:cubicBezTo>
                    <a:cubicBezTo>
                      <a:pt x="10" y="31"/>
                      <a:pt x="10" y="31"/>
                      <a:pt x="10" y="31"/>
                    </a:cubicBezTo>
                    <a:cubicBezTo>
                      <a:pt x="9" y="34"/>
                      <a:pt x="9" y="37"/>
                      <a:pt x="8" y="39"/>
                    </a:cubicBezTo>
                    <a:cubicBezTo>
                      <a:pt x="3" y="42"/>
                      <a:pt x="3" y="42"/>
                      <a:pt x="3" y="42"/>
                    </a:cubicBezTo>
                    <a:cubicBezTo>
                      <a:pt x="1" y="43"/>
                      <a:pt x="0" y="45"/>
                      <a:pt x="0" y="47"/>
                    </a:cubicBezTo>
                    <a:cubicBezTo>
                      <a:pt x="1" y="51"/>
                      <a:pt x="2" y="54"/>
                      <a:pt x="3" y="58"/>
                    </a:cubicBezTo>
                    <a:cubicBezTo>
                      <a:pt x="4" y="60"/>
                      <a:pt x="6" y="61"/>
                      <a:pt x="8" y="61"/>
                    </a:cubicBezTo>
                    <a:cubicBezTo>
                      <a:pt x="14" y="61"/>
                      <a:pt x="14" y="61"/>
                      <a:pt x="14" y="61"/>
                    </a:cubicBezTo>
                    <a:cubicBezTo>
                      <a:pt x="15" y="63"/>
                      <a:pt x="17" y="65"/>
                      <a:pt x="19" y="67"/>
                    </a:cubicBezTo>
                    <a:cubicBezTo>
                      <a:pt x="17" y="73"/>
                      <a:pt x="17" y="73"/>
                      <a:pt x="17" y="73"/>
                    </a:cubicBezTo>
                    <a:cubicBezTo>
                      <a:pt x="17" y="75"/>
                      <a:pt x="18" y="77"/>
                      <a:pt x="20" y="78"/>
                    </a:cubicBezTo>
                    <a:cubicBezTo>
                      <a:pt x="23" y="80"/>
                      <a:pt x="26" y="82"/>
                      <a:pt x="30" y="83"/>
                    </a:cubicBezTo>
                    <a:cubicBezTo>
                      <a:pt x="30" y="83"/>
                      <a:pt x="31" y="83"/>
                      <a:pt x="31" y="83"/>
                    </a:cubicBezTo>
                    <a:cubicBezTo>
                      <a:pt x="33" y="83"/>
                      <a:pt x="34" y="82"/>
                      <a:pt x="35" y="81"/>
                    </a:cubicBezTo>
                    <a:cubicBezTo>
                      <a:pt x="39" y="77"/>
                      <a:pt x="39" y="77"/>
                      <a:pt x="39" y="77"/>
                    </a:cubicBezTo>
                    <a:cubicBezTo>
                      <a:pt x="41" y="77"/>
                      <a:pt x="42" y="77"/>
                      <a:pt x="43" y="77"/>
                    </a:cubicBezTo>
                    <a:cubicBezTo>
                      <a:pt x="44" y="77"/>
                      <a:pt x="45" y="77"/>
                      <a:pt x="46" y="77"/>
                    </a:cubicBezTo>
                    <a:cubicBezTo>
                      <a:pt x="50" y="81"/>
                      <a:pt x="50" y="81"/>
                      <a:pt x="50" y="81"/>
                    </a:cubicBezTo>
                    <a:cubicBezTo>
                      <a:pt x="51" y="82"/>
                      <a:pt x="53" y="83"/>
                      <a:pt x="54" y="83"/>
                    </a:cubicBezTo>
                    <a:cubicBezTo>
                      <a:pt x="55" y="83"/>
                      <a:pt x="55" y="83"/>
                      <a:pt x="56" y="83"/>
                    </a:cubicBezTo>
                    <a:cubicBezTo>
                      <a:pt x="59" y="82"/>
                      <a:pt x="63" y="80"/>
                      <a:pt x="66" y="78"/>
                    </a:cubicBezTo>
                    <a:cubicBezTo>
                      <a:pt x="68" y="77"/>
                      <a:pt x="69" y="75"/>
                      <a:pt x="68" y="73"/>
                    </a:cubicBezTo>
                    <a:cubicBezTo>
                      <a:pt x="67" y="67"/>
                      <a:pt x="67" y="67"/>
                      <a:pt x="67" y="67"/>
                    </a:cubicBezTo>
                    <a:cubicBezTo>
                      <a:pt x="69" y="65"/>
                      <a:pt x="70" y="63"/>
                      <a:pt x="72" y="61"/>
                    </a:cubicBezTo>
                    <a:cubicBezTo>
                      <a:pt x="78" y="61"/>
                      <a:pt x="78" y="61"/>
                      <a:pt x="78" y="61"/>
                    </a:cubicBezTo>
                    <a:cubicBezTo>
                      <a:pt x="80" y="61"/>
                      <a:pt x="82" y="60"/>
                      <a:pt x="83" y="58"/>
                    </a:cubicBezTo>
                    <a:cubicBezTo>
                      <a:pt x="84" y="54"/>
                      <a:pt x="85" y="51"/>
                      <a:pt x="85" y="47"/>
                    </a:cubicBezTo>
                    <a:cubicBezTo>
                      <a:pt x="85" y="45"/>
                      <a:pt x="84" y="43"/>
                      <a:pt x="82" y="42"/>
                    </a:cubicBezTo>
                    <a:close/>
                    <a:moveTo>
                      <a:pt x="61" y="20"/>
                    </a:moveTo>
                    <a:cubicBezTo>
                      <a:pt x="70" y="16"/>
                      <a:pt x="70" y="16"/>
                      <a:pt x="70" y="16"/>
                    </a:cubicBezTo>
                    <a:cubicBezTo>
                      <a:pt x="72" y="18"/>
                      <a:pt x="73" y="21"/>
                      <a:pt x="75" y="23"/>
                    </a:cubicBezTo>
                    <a:cubicBezTo>
                      <a:pt x="72" y="28"/>
                      <a:pt x="72" y="28"/>
                      <a:pt x="72" y="28"/>
                    </a:cubicBezTo>
                    <a:cubicBezTo>
                      <a:pt x="71" y="27"/>
                      <a:pt x="71" y="26"/>
                      <a:pt x="71" y="26"/>
                    </a:cubicBezTo>
                    <a:cubicBezTo>
                      <a:pt x="70" y="25"/>
                      <a:pt x="69" y="24"/>
                      <a:pt x="68" y="25"/>
                    </a:cubicBezTo>
                    <a:cubicBezTo>
                      <a:pt x="67" y="25"/>
                      <a:pt x="67" y="27"/>
                      <a:pt x="68" y="27"/>
                    </a:cubicBezTo>
                    <a:cubicBezTo>
                      <a:pt x="70" y="31"/>
                      <a:pt x="71" y="35"/>
                      <a:pt x="72" y="39"/>
                    </a:cubicBezTo>
                    <a:cubicBezTo>
                      <a:pt x="73" y="55"/>
                      <a:pt x="62" y="69"/>
                      <a:pt x="46" y="71"/>
                    </a:cubicBezTo>
                    <a:cubicBezTo>
                      <a:pt x="38" y="72"/>
                      <a:pt x="31" y="70"/>
                      <a:pt x="25" y="65"/>
                    </a:cubicBezTo>
                    <a:cubicBezTo>
                      <a:pt x="19" y="60"/>
                      <a:pt x="15" y="53"/>
                      <a:pt x="14" y="46"/>
                    </a:cubicBezTo>
                    <a:cubicBezTo>
                      <a:pt x="13" y="38"/>
                      <a:pt x="15" y="30"/>
                      <a:pt x="20" y="24"/>
                    </a:cubicBezTo>
                    <a:cubicBezTo>
                      <a:pt x="22" y="22"/>
                      <a:pt x="23" y="21"/>
                      <a:pt x="25" y="19"/>
                    </a:cubicBezTo>
                    <a:cubicBezTo>
                      <a:pt x="25" y="19"/>
                      <a:pt x="25" y="19"/>
                      <a:pt x="25" y="19"/>
                    </a:cubicBezTo>
                    <a:cubicBezTo>
                      <a:pt x="26" y="19"/>
                      <a:pt x="26" y="19"/>
                      <a:pt x="26" y="19"/>
                    </a:cubicBezTo>
                    <a:cubicBezTo>
                      <a:pt x="29" y="17"/>
                      <a:pt x="32" y="15"/>
                      <a:pt x="36" y="14"/>
                    </a:cubicBezTo>
                    <a:cubicBezTo>
                      <a:pt x="36" y="14"/>
                      <a:pt x="36" y="14"/>
                      <a:pt x="36" y="14"/>
                    </a:cubicBezTo>
                    <a:cubicBezTo>
                      <a:pt x="37" y="14"/>
                      <a:pt x="38" y="14"/>
                      <a:pt x="40" y="14"/>
                    </a:cubicBezTo>
                    <a:cubicBezTo>
                      <a:pt x="43" y="13"/>
                      <a:pt x="46" y="13"/>
                      <a:pt x="49" y="14"/>
                    </a:cubicBezTo>
                    <a:cubicBezTo>
                      <a:pt x="49" y="14"/>
                      <a:pt x="49" y="14"/>
                      <a:pt x="49" y="14"/>
                    </a:cubicBezTo>
                    <a:cubicBezTo>
                      <a:pt x="54" y="15"/>
                      <a:pt x="58" y="17"/>
                      <a:pt x="61" y="20"/>
                    </a:cubicBezTo>
                    <a:close/>
                    <a:moveTo>
                      <a:pt x="38" y="5"/>
                    </a:moveTo>
                    <a:cubicBezTo>
                      <a:pt x="40" y="5"/>
                      <a:pt x="41" y="5"/>
                      <a:pt x="43" y="5"/>
                    </a:cubicBezTo>
                    <a:cubicBezTo>
                      <a:pt x="44" y="5"/>
                      <a:pt x="46" y="5"/>
                      <a:pt x="47" y="5"/>
                    </a:cubicBezTo>
                    <a:cubicBezTo>
                      <a:pt x="48" y="10"/>
                      <a:pt x="48" y="10"/>
                      <a:pt x="48" y="10"/>
                    </a:cubicBezTo>
                    <a:cubicBezTo>
                      <a:pt x="45" y="10"/>
                      <a:pt x="42" y="10"/>
                      <a:pt x="39" y="10"/>
                    </a:cubicBezTo>
                    <a:cubicBezTo>
                      <a:pt x="39" y="10"/>
                      <a:pt x="38" y="10"/>
                      <a:pt x="37" y="10"/>
                    </a:cubicBezTo>
                    <a:lnTo>
                      <a:pt x="38" y="5"/>
                    </a:lnTo>
                    <a:close/>
                    <a:moveTo>
                      <a:pt x="16" y="16"/>
                    </a:moveTo>
                    <a:cubicBezTo>
                      <a:pt x="21" y="18"/>
                      <a:pt x="21" y="18"/>
                      <a:pt x="21" y="18"/>
                    </a:cubicBezTo>
                    <a:cubicBezTo>
                      <a:pt x="20" y="19"/>
                      <a:pt x="18" y="21"/>
                      <a:pt x="17" y="22"/>
                    </a:cubicBezTo>
                    <a:cubicBezTo>
                      <a:pt x="16" y="24"/>
                      <a:pt x="15" y="26"/>
                      <a:pt x="14" y="28"/>
                    </a:cubicBezTo>
                    <a:cubicBezTo>
                      <a:pt x="11" y="23"/>
                      <a:pt x="11" y="23"/>
                      <a:pt x="11" y="23"/>
                    </a:cubicBezTo>
                    <a:cubicBezTo>
                      <a:pt x="12" y="21"/>
                      <a:pt x="14" y="18"/>
                      <a:pt x="16" y="16"/>
                    </a:cubicBezTo>
                    <a:close/>
                    <a:moveTo>
                      <a:pt x="6" y="47"/>
                    </a:moveTo>
                    <a:cubicBezTo>
                      <a:pt x="10" y="44"/>
                      <a:pt x="10" y="44"/>
                      <a:pt x="10" y="44"/>
                    </a:cubicBezTo>
                    <a:cubicBezTo>
                      <a:pt x="10" y="45"/>
                      <a:pt x="11" y="45"/>
                      <a:pt x="11" y="46"/>
                    </a:cubicBezTo>
                    <a:cubicBezTo>
                      <a:pt x="11" y="49"/>
                      <a:pt x="12" y="53"/>
                      <a:pt x="13" y="56"/>
                    </a:cubicBezTo>
                    <a:cubicBezTo>
                      <a:pt x="8" y="56"/>
                      <a:pt x="8" y="56"/>
                      <a:pt x="8" y="56"/>
                    </a:cubicBezTo>
                    <a:cubicBezTo>
                      <a:pt x="7" y="53"/>
                      <a:pt x="6" y="50"/>
                      <a:pt x="6" y="47"/>
                    </a:cubicBezTo>
                    <a:close/>
                    <a:moveTo>
                      <a:pt x="23" y="74"/>
                    </a:moveTo>
                    <a:cubicBezTo>
                      <a:pt x="24" y="69"/>
                      <a:pt x="24" y="69"/>
                      <a:pt x="24" y="69"/>
                    </a:cubicBezTo>
                    <a:cubicBezTo>
                      <a:pt x="27" y="71"/>
                      <a:pt x="31" y="73"/>
                      <a:pt x="35" y="74"/>
                    </a:cubicBezTo>
                    <a:cubicBezTo>
                      <a:pt x="31" y="78"/>
                      <a:pt x="31" y="78"/>
                      <a:pt x="31" y="78"/>
                    </a:cubicBezTo>
                    <a:cubicBezTo>
                      <a:pt x="28" y="77"/>
                      <a:pt x="25" y="75"/>
                      <a:pt x="23" y="74"/>
                    </a:cubicBezTo>
                    <a:close/>
                    <a:moveTo>
                      <a:pt x="54" y="78"/>
                    </a:moveTo>
                    <a:cubicBezTo>
                      <a:pt x="51" y="74"/>
                      <a:pt x="51" y="74"/>
                      <a:pt x="51" y="74"/>
                    </a:cubicBezTo>
                    <a:cubicBezTo>
                      <a:pt x="55" y="73"/>
                      <a:pt x="59" y="71"/>
                      <a:pt x="62" y="69"/>
                    </a:cubicBezTo>
                    <a:cubicBezTo>
                      <a:pt x="63" y="74"/>
                      <a:pt x="63" y="74"/>
                      <a:pt x="63" y="74"/>
                    </a:cubicBezTo>
                    <a:cubicBezTo>
                      <a:pt x="60" y="75"/>
                      <a:pt x="57" y="77"/>
                      <a:pt x="54" y="78"/>
                    </a:cubicBezTo>
                    <a:close/>
                    <a:moveTo>
                      <a:pt x="78" y="56"/>
                    </a:moveTo>
                    <a:cubicBezTo>
                      <a:pt x="72" y="56"/>
                      <a:pt x="72" y="56"/>
                      <a:pt x="72" y="56"/>
                    </a:cubicBezTo>
                    <a:cubicBezTo>
                      <a:pt x="74" y="52"/>
                      <a:pt x="75" y="48"/>
                      <a:pt x="75" y="44"/>
                    </a:cubicBezTo>
                    <a:cubicBezTo>
                      <a:pt x="80" y="47"/>
                      <a:pt x="80" y="47"/>
                      <a:pt x="80" y="47"/>
                    </a:cubicBezTo>
                    <a:cubicBezTo>
                      <a:pt x="80" y="50"/>
                      <a:pt x="79" y="53"/>
                      <a:pt x="78" y="56"/>
                    </a:cubicBez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4" name="Freeform: Shape 134"/>
              <p:cNvSpPr/>
              <p:nvPr/>
            </p:nvSpPr>
            <p:spPr bwMode="auto">
              <a:xfrm>
                <a:off x="6562725" y="1804988"/>
                <a:ext cx="87313" cy="101600"/>
              </a:xfrm>
              <a:custGeom>
                <a:avLst/>
                <a:gdLst/>
                <a:ahLst/>
                <a:cxnLst>
                  <a:cxn ang="0">
                    <a:pos x="0" y="24"/>
                  </a:cxn>
                  <a:cxn ang="0">
                    <a:pos x="5" y="40"/>
                  </a:cxn>
                  <a:cxn ang="0">
                    <a:pos x="7" y="40"/>
                  </a:cxn>
                  <a:cxn ang="0">
                    <a:pos x="8" y="40"/>
                  </a:cxn>
                  <a:cxn ang="0">
                    <a:pos x="8" y="37"/>
                  </a:cxn>
                  <a:cxn ang="0">
                    <a:pos x="4" y="24"/>
                  </a:cxn>
                  <a:cxn ang="0">
                    <a:pos x="25" y="3"/>
                  </a:cxn>
                  <a:cxn ang="0">
                    <a:pos x="31" y="4"/>
                  </a:cxn>
                  <a:cxn ang="0">
                    <a:pos x="34" y="3"/>
                  </a:cxn>
                  <a:cxn ang="0">
                    <a:pos x="33" y="1"/>
                  </a:cxn>
                  <a:cxn ang="0">
                    <a:pos x="25" y="0"/>
                  </a:cxn>
                  <a:cxn ang="0">
                    <a:pos x="0" y="24"/>
                  </a:cxn>
                </a:cxnLst>
                <a:rect l="0" t="0" r="r" b="b"/>
                <a:pathLst>
                  <a:path w="34" h="40">
                    <a:moveTo>
                      <a:pt x="0" y="24"/>
                    </a:moveTo>
                    <a:cubicBezTo>
                      <a:pt x="0" y="30"/>
                      <a:pt x="2" y="35"/>
                      <a:pt x="5" y="40"/>
                    </a:cubicBezTo>
                    <a:cubicBezTo>
                      <a:pt x="6" y="40"/>
                      <a:pt x="6" y="40"/>
                      <a:pt x="7" y="40"/>
                    </a:cubicBezTo>
                    <a:cubicBezTo>
                      <a:pt x="7" y="40"/>
                      <a:pt x="8" y="40"/>
                      <a:pt x="8" y="40"/>
                    </a:cubicBezTo>
                    <a:cubicBezTo>
                      <a:pt x="9" y="39"/>
                      <a:pt x="9" y="38"/>
                      <a:pt x="8" y="37"/>
                    </a:cubicBezTo>
                    <a:cubicBezTo>
                      <a:pt x="5" y="34"/>
                      <a:pt x="4" y="29"/>
                      <a:pt x="4" y="24"/>
                    </a:cubicBezTo>
                    <a:cubicBezTo>
                      <a:pt x="4" y="13"/>
                      <a:pt x="13" y="3"/>
                      <a:pt x="25" y="3"/>
                    </a:cubicBezTo>
                    <a:cubicBezTo>
                      <a:pt x="27" y="3"/>
                      <a:pt x="29" y="3"/>
                      <a:pt x="31" y="4"/>
                    </a:cubicBezTo>
                    <a:cubicBezTo>
                      <a:pt x="32" y="4"/>
                      <a:pt x="33" y="4"/>
                      <a:pt x="34" y="3"/>
                    </a:cubicBezTo>
                    <a:cubicBezTo>
                      <a:pt x="34" y="2"/>
                      <a:pt x="33" y="1"/>
                      <a:pt x="33" y="1"/>
                    </a:cubicBezTo>
                    <a:cubicBezTo>
                      <a:pt x="30" y="0"/>
                      <a:pt x="27" y="0"/>
                      <a:pt x="25" y="0"/>
                    </a:cubicBezTo>
                    <a:cubicBezTo>
                      <a:pt x="11" y="0"/>
                      <a:pt x="0" y="11"/>
                      <a:pt x="0" y="24"/>
                    </a:cubicBez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5" name="Freeform: Shape 135"/>
              <p:cNvSpPr/>
              <p:nvPr/>
            </p:nvSpPr>
            <p:spPr bwMode="auto">
              <a:xfrm>
                <a:off x="6594475" y="1822450"/>
                <a:ext cx="96838" cy="107950"/>
              </a:xfrm>
              <a:custGeom>
                <a:avLst/>
                <a:gdLst/>
                <a:ahLst/>
                <a:cxnLst>
                  <a:cxn ang="0">
                    <a:pos x="34" y="17"/>
                  </a:cxn>
                  <a:cxn ang="0">
                    <a:pos x="13" y="38"/>
                  </a:cxn>
                  <a:cxn ang="0">
                    <a:pos x="3" y="36"/>
                  </a:cxn>
                  <a:cxn ang="0">
                    <a:pos x="1" y="37"/>
                  </a:cxn>
                  <a:cxn ang="0">
                    <a:pos x="2" y="39"/>
                  </a:cxn>
                  <a:cxn ang="0">
                    <a:pos x="13" y="42"/>
                  </a:cxn>
                  <a:cxn ang="0">
                    <a:pos x="38" y="17"/>
                  </a:cxn>
                  <a:cxn ang="0">
                    <a:pos x="31" y="1"/>
                  </a:cxn>
                  <a:cxn ang="0">
                    <a:pos x="29" y="1"/>
                  </a:cxn>
                  <a:cxn ang="0">
                    <a:pos x="29" y="3"/>
                  </a:cxn>
                  <a:cxn ang="0">
                    <a:pos x="34" y="17"/>
                  </a:cxn>
                </a:cxnLst>
                <a:rect l="0" t="0" r="r" b="b"/>
                <a:pathLst>
                  <a:path w="38" h="42">
                    <a:moveTo>
                      <a:pt x="34" y="17"/>
                    </a:moveTo>
                    <a:cubicBezTo>
                      <a:pt x="34" y="29"/>
                      <a:pt x="25" y="38"/>
                      <a:pt x="13" y="38"/>
                    </a:cubicBezTo>
                    <a:cubicBezTo>
                      <a:pt x="9" y="38"/>
                      <a:pt x="6" y="38"/>
                      <a:pt x="3" y="36"/>
                    </a:cubicBezTo>
                    <a:cubicBezTo>
                      <a:pt x="2" y="36"/>
                      <a:pt x="1" y="36"/>
                      <a:pt x="1" y="37"/>
                    </a:cubicBezTo>
                    <a:cubicBezTo>
                      <a:pt x="0" y="38"/>
                      <a:pt x="1" y="39"/>
                      <a:pt x="2" y="39"/>
                    </a:cubicBezTo>
                    <a:cubicBezTo>
                      <a:pt x="5" y="41"/>
                      <a:pt x="9" y="42"/>
                      <a:pt x="13" y="42"/>
                    </a:cubicBezTo>
                    <a:cubicBezTo>
                      <a:pt x="26" y="42"/>
                      <a:pt x="38" y="31"/>
                      <a:pt x="38" y="17"/>
                    </a:cubicBezTo>
                    <a:cubicBezTo>
                      <a:pt x="38" y="11"/>
                      <a:pt x="35" y="5"/>
                      <a:pt x="31" y="1"/>
                    </a:cubicBezTo>
                    <a:cubicBezTo>
                      <a:pt x="31" y="0"/>
                      <a:pt x="30" y="0"/>
                      <a:pt x="29" y="1"/>
                    </a:cubicBezTo>
                    <a:cubicBezTo>
                      <a:pt x="28" y="1"/>
                      <a:pt x="28" y="3"/>
                      <a:pt x="29" y="3"/>
                    </a:cubicBezTo>
                    <a:cubicBezTo>
                      <a:pt x="32" y="7"/>
                      <a:pt x="34" y="12"/>
                      <a:pt x="34" y="17"/>
                    </a:cubicBez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9" name="Group 136"/>
            <p:cNvGrpSpPr/>
            <p:nvPr/>
          </p:nvGrpSpPr>
          <p:grpSpPr>
            <a:xfrm>
              <a:off x="7264147" y="4776120"/>
              <a:ext cx="333161" cy="453099"/>
              <a:chOff x="6548438" y="2333625"/>
              <a:chExt cx="158750" cy="215900"/>
            </a:xfrm>
            <a:solidFill>
              <a:schemeClr val="bg1"/>
            </a:solidFill>
          </p:grpSpPr>
          <p:sp>
            <p:nvSpPr>
              <p:cNvPr id="20" name="Freeform: Shape 137"/>
              <p:cNvSpPr/>
              <p:nvPr/>
            </p:nvSpPr>
            <p:spPr bwMode="auto">
              <a:xfrm>
                <a:off x="6548438" y="2333625"/>
                <a:ext cx="158750" cy="215900"/>
              </a:xfrm>
              <a:custGeom>
                <a:avLst/>
                <a:gdLst/>
                <a:ahLst/>
                <a:cxnLst>
                  <a:cxn ang="0">
                    <a:pos x="57" y="0"/>
                  </a:cxn>
                  <a:cxn ang="0">
                    <a:pos x="5" y="0"/>
                  </a:cxn>
                  <a:cxn ang="0">
                    <a:pos x="0" y="5"/>
                  </a:cxn>
                  <a:cxn ang="0">
                    <a:pos x="0" y="22"/>
                  </a:cxn>
                  <a:cxn ang="0">
                    <a:pos x="2" y="26"/>
                  </a:cxn>
                  <a:cxn ang="0">
                    <a:pos x="19" y="37"/>
                  </a:cxn>
                  <a:cxn ang="0">
                    <a:pos x="6" y="59"/>
                  </a:cxn>
                  <a:cxn ang="0">
                    <a:pos x="31" y="84"/>
                  </a:cxn>
                  <a:cxn ang="0">
                    <a:pos x="56" y="59"/>
                  </a:cxn>
                  <a:cxn ang="0">
                    <a:pos x="43" y="37"/>
                  </a:cxn>
                  <a:cxn ang="0">
                    <a:pos x="59" y="26"/>
                  </a:cxn>
                  <a:cxn ang="0">
                    <a:pos x="62" y="22"/>
                  </a:cxn>
                  <a:cxn ang="0">
                    <a:pos x="62" y="5"/>
                  </a:cxn>
                  <a:cxn ang="0">
                    <a:pos x="57" y="0"/>
                  </a:cxn>
                  <a:cxn ang="0">
                    <a:pos x="50" y="59"/>
                  </a:cxn>
                  <a:cxn ang="0">
                    <a:pos x="31" y="79"/>
                  </a:cxn>
                  <a:cxn ang="0">
                    <a:pos x="11" y="59"/>
                  </a:cxn>
                  <a:cxn ang="0">
                    <a:pos x="31" y="40"/>
                  </a:cxn>
                  <a:cxn ang="0">
                    <a:pos x="50" y="59"/>
                  </a:cxn>
                  <a:cxn ang="0">
                    <a:pos x="57" y="22"/>
                  </a:cxn>
                  <a:cxn ang="0">
                    <a:pos x="46" y="29"/>
                  </a:cxn>
                  <a:cxn ang="0">
                    <a:pos x="46" y="19"/>
                  </a:cxn>
                  <a:cxn ang="0">
                    <a:pos x="45" y="17"/>
                  </a:cxn>
                  <a:cxn ang="0">
                    <a:pos x="43" y="19"/>
                  </a:cxn>
                  <a:cxn ang="0">
                    <a:pos x="43" y="31"/>
                  </a:cxn>
                  <a:cxn ang="0">
                    <a:pos x="37" y="35"/>
                  </a:cxn>
                  <a:cxn ang="0">
                    <a:pos x="31" y="35"/>
                  </a:cxn>
                  <a:cxn ang="0">
                    <a:pos x="25" y="35"/>
                  </a:cxn>
                  <a:cxn ang="0">
                    <a:pos x="19" y="31"/>
                  </a:cxn>
                  <a:cxn ang="0">
                    <a:pos x="19" y="19"/>
                  </a:cxn>
                  <a:cxn ang="0">
                    <a:pos x="17" y="17"/>
                  </a:cxn>
                  <a:cxn ang="0">
                    <a:pos x="15" y="19"/>
                  </a:cxn>
                  <a:cxn ang="0">
                    <a:pos x="15" y="29"/>
                  </a:cxn>
                  <a:cxn ang="0">
                    <a:pos x="5" y="22"/>
                  </a:cxn>
                  <a:cxn ang="0">
                    <a:pos x="5" y="5"/>
                  </a:cxn>
                  <a:cxn ang="0">
                    <a:pos x="15" y="5"/>
                  </a:cxn>
                  <a:cxn ang="0">
                    <a:pos x="15" y="10"/>
                  </a:cxn>
                  <a:cxn ang="0">
                    <a:pos x="17" y="11"/>
                  </a:cxn>
                  <a:cxn ang="0">
                    <a:pos x="19" y="10"/>
                  </a:cxn>
                  <a:cxn ang="0">
                    <a:pos x="19" y="5"/>
                  </a:cxn>
                  <a:cxn ang="0">
                    <a:pos x="43" y="5"/>
                  </a:cxn>
                  <a:cxn ang="0">
                    <a:pos x="43" y="10"/>
                  </a:cxn>
                  <a:cxn ang="0">
                    <a:pos x="45" y="11"/>
                  </a:cxn>
                  <a:cxn ang="0">
                    <a:pos x="46" y="10"/>
                  </a:cxn>
                  <a:cxn ang="0">
                    <a:pos x="46" y="5"/>
                  </a:cxn>
                  <a:cxn ang="0">
                    <a:pos x="57" y="5"/>
                  </a:cxn>
                  <a:cxn ang="0">
                    <a:pos x="57" y="22"/>
                  </a:cxn>
                </a:cxnLst>
                <a:rect l="0" t="0" r="r" b="b"/>
                <a:pathLst>
                  <a:path w="62" h="84">
                    <a:moveTo>
                      <a:pt x="57" y="0"/>
                    </a:moveTo>
                    <a:cubicBezTo>
                      <a:pt x="5" y="0"/>
                      <a:pt x="5" y="0"/>
                      <a:pt x="5" y="0"/>
                    </a:cubicBezTo>
                    <a:cubicBezTo>
                      <a:pt x="2" y="0"/>
                      <a:pt x="0" y="2"/>
                      <a:pt x="0" y="5"/>
                    </a:cubicBezTo>
                    <a:cubicBezTo>
                      <a:pt x="0" y="22"/>
                      <a:pt x="0" y="22"/>
                      <a:pt x="0" y="22"/>
                    </a:cubicBezTo>
                    <a:cubicBezTo>
                      <a:pt x="0" y="24"/>
                      <a:pt x="1" y="25"/>
                      <a:pt x="2" y="26"/>
                    </a:cubicBezTo>
                    <a:cubicBezTo>
                      <a:pt x="19" y="37"/>
                      <a:pt x="19" y="37"/>
                      <a:pt x="19" y="37"/>
                    </a:cubicBezTo>
                    <a:cubicBezTo>
                      <a:pt x="11" y="42"/>
                      <a:pt x="6" y="50"/>
                      <a:pt x="6" y="59"/>
                    </a:cubicBezTo>
                    <a:cubicBezTo>
                      <a:pt x="6" y="73"/>
                      <a:pt x="17" y="84"/>
                      <a:pt x="31" y="84"/>
                    </a:cubicBezTo>
                    <a:cubicBezTo>
                      <a:pt x="45" y="84"/>
                      <a:pt x="56" y="73"/>
                      <a:pt x="56" y="59"/>
                    </a:cubicBezTo>
                    <a:cubicBezTo>
                      <a:pt x="56" y="50"/>
                      <a:pt x="50" y="42"/>
                      <a:pt x="43" y="37"/>
                    </a:cubicBezTo>
                    <a:cubicBezTo>
                      <a:pt x="59" y="26"/>
                      <a:pt x="59" y="26"/>
                      <a:pt x="59" y="26"/>
                    </a:cubicBezTo>
                    <a:cubicBezTo>
                      <a:pt x="61" y="25"/>
                      <a:pt x="62" y="24"/>
                      <a:pt x="62" y="22"/>
                    </a:cubicBezTo>
                    <a:cubicBezTo>
                      <a:pt x="62" y="5"/>
                      <a:pt x="62" y="5"/>
                      <a:pt x="62" y="5"/>
                    </a:cubicBezTo>
                    <a:cubicBezTo>
                      <a:pt x="62" y="2"/>
                      <a:pt x="59" y="0"/>
                      <a:pt x="57" y="0"/>
                    </a:cubicBezTo>
                    <a:close/>
                    <a:moveTo>
                      <a:pt x="50" y="59"/>
                    </a:moveTo>
                    <a:cubicBezTo>
                      <a:pt x="50" y="70"/>
                      <a:pt x="42" y="79"/>
                      <a:pt x="31" y="79"/>
                    </a:cubicBezTo>
                    <a:cubicBezTo>
                      <a:pt x="20" y="79"/>
                      <a:pt x="11" y="70"/>
                      <a:pt x="11" y="59"/>
                    </a:cubicBezTo>
                    <a:cubicBezTo>
                      <a:pt x="11" y="49"/>
                      <a:pt x="20" y="40"/>
                      <a:pt x="31" y="40"/>
                    </a:cubicBezTo>
                    <a:cubicBezTo>
                      <a:pt x="42" y="40"/>
                      <a:pt x="50" y="49"/>
                      <a:pt x="50" y="59"/>
                    </a:cubicBezTo>
                    <a:close/>
                    <a:moveTo>
                      <a:pt x="57" y="22"/>
                    </a:moveTo>
                    <a:cubicBezTo>
                      <a:pt x="46" y="29"/>
                      <a:pt x="46" y="29"/>
                      <a:pt x="46" y="29"/>
                    </a:cubicBezTo>
                    <a:cubicBezTo>
                      <a:pt x="46" y="19"/>
                      <a:pt x="46" y="19"/>
                      <a:pt x="46" y="19"/>
                    </a:cubicBezTo>
                    <a:cubicBezTo>
                      <a:pt x="46" y="18"/>
                      <a:pt x="46" y="17"/>
                      <a:pt x="45" y="17"/>
                    </a:cubicBezTo>
                    <a:cubicBezTo>
                      <a:pt x="44" y="17"/>
                      <a:pt x="43" y="18"/>
                      <a:pt x="43" y="19"/>
                    </a:cubicBezTo>
                    <a:cubicBezTo>
                      <a:pt x="43" y="31"/>
                      <a:pt x="43" y="31"/>
                      <a:pt x="43" y="31"/>
                    </a:cubicBezTo>
                    <a:cubicBezTo>
                      <a:pt x="37" y="35"/>
                      <a:pt x="37" y="35"/>
                      <a:pt x="37" y="35"/>
                    </a:cubicBezTo>
                    <a:cubicBezTo>
                      <a:pt x="35" y="35"/>
                      <a:pt x="33" y="35"/>
                      <a:pt x="31" y="35"/>
                    </a:cubicBezTo>
                    <a:cubicBezTo>
                      <a:pt x="29" y="35"/>
                      <a:pt x="27" y="35"/>
                      <a:pt x="25" y="35"/>
                    </a:cubicBezTo>
                    <a:cubicBezTo>
                      <a:pt x="19" y="31"/>
                      <a:pt x="19" y="31"/>
                      <a:pt x="19" y="31"/>
                    </a:cubicBezTo>
                    <a:cubicBezTo>
                      <a:pt x="19" y="19"/>
                      <a:pt x="19" y="19"/>
                      <a:pt x="19" y="19"/>
                    </a:cubicBezTo>
                    <a:cubicBezTo>
                      <a:pt x="19" y="18"/>
                      <a:pt x="18" y="17"/>
                      <a:pt x="17" y="17"/>
                    </a:cubicBezTo>
                    <a:cubicBezTo>
                      <a:pt x="16" y="17"/>
                      <a:pt x="15" y="18"/>
                      <a:pt x="15" y="19"/>
                    </a:cubicBezTo>
                    <a:cubicBezTo>
                      <a:pt x="15" y="29"/>
                      <a:pt x="15" y="29"/>
                      <a:pt x="15" y="29"/>
                    </a:cubicBezTo>
                    <a:cubicBezTo>
                      <a:pt x="5" y="22"/>
                      <a:pt x="5" y="22"/>
                      <a:pt x="5" y="22"/>
                    </a:cubicBezTo>
                    <a:cubicBezTo>
                      <a:pt x="5" y="5"/>
                      <a:pt x="5" y="5"/>
                      <a:pt x="5" y="5"/>
                    </a:cubicBezTo>
                    <a:cubicBezTo>
                      <a:pt x="15" y="5"/>
                      <a:pt x="15" y="5"/>
                      <a:pt x="15" y="5"/>
                    </a:cubicBezTo>
                    <a:cubicBezTo>
                      <a:pt x="15" y="10"/>
                      <a:pt x="15" y="10"/>
                      <a:pt x="15" y="10"/>
                    </a:cubicBezTo>
                    <a:cubicBezTo>
                      <a:pt x="15" y="11"/>
                      <a:pt x="16" y="11"/>
                      <a:pt x="17" y="11"/>
                    </a:cubicBezTo>
                    <a:cubicBezTo>
                      <a:pt x="18" y="11"/>
                      <a:pt x="19" y="11"/>
                      <a:pt x="19" y="10"/>
                    </a:cubicBezTo>
                    <a:cubicBezTo>
                      <a:pt x="19" y="5"/>
                      <a:pt x="19" y="5"/>
                      <a:pt x="19" y="5"/>
                    </a:cubicBezTo>
                    <a:cubicBezTo>
                      <a:pt x="43" y="5"/>
                      <a:pt x="43" y="5"/>
                      <a:pt x="43" y="5"/>
                    </a:cubicBezTo>
                    <a:cubicBezTo>
                      <a:pt x="43" y="10"/>
                      <a:pt x="43" y="10"/>
                      <a:pt x="43" y="10"/>
                    </a:cubicBezTo>
                    <a:cubicBezTo>
                      <a:pt x="43" y="11"/>
                      <a:pt x="44" y="11"/>
                      <a:pt x="45" y="11"/>
                    </a:cubicBezTo>
                    <a:cubicBezTo>
                      <a:pt x="46" y="11"/>
                      <a:pt x="46" y="11"/>
                      <a:pt x="46" y="10"/>
                    </a:cubicBezTo>
                    <a:cubicBezTo>
                      <a:pt x="46" y="5"/>
                      <a:pt x="46" y="5"/>
                      <a:pt x="46" y="5"/>
                    </a:cubicBezTo>
                    <a:cubicBezTo>
                      <a:pt x="57" y="5"/>
                      <a:pt x="57" y="5"/>
                      <a:pt x="57" y="5"/>
                    </a:cubicBezTo>
                    <a:lnTo>
                      <a:pt x="57" y="22"/>
                    </a:ln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1" name="Freeform: Shape 138"/>
              <p:cNvSpPr/>
              <p:nvPr/>
            </p:nvSpPr>
            <p:spPr bwMode="auto">
              <a:xfrm>
                <a:off x="6586538" y="2446338"/>
                <a:ext cx="82550" cy="76200"/>
              </a:xfrm>
              <a:custGeom>
                <a:avLst/>
                <a:gdLst/>
                <a:ahLst/>
                <a:cxnLst>
                  <a:cxn ang="0">
                    <a:pos x="13" y="2"/>
                  </a:cxn>
                  <a:cxn ang="0">
                    <a:pos x="10" y="8"/>
                  </a:cxn>
                  <a:cxn ang="0">
                    <a:pos x="3" y="9"/>
                  </a:cxn>
                  <a:cxn ang="0">
                    <a:pos x="0" y="11"/>
                  </a:cxn>
                  <a:cxn ang="0">
                    <a:pos x="1" y="15"/>
                  </a:cxn>
                  <a:cxn ang="0">
                    <a:pos x="6" y="19"/>
                  </a:cxn>
                  <a:cxn ang="0">
                    <a:pos x="5" y="26"/>
                  </a:cxn>
                  <a:cxn ang="0">
                    <a:pos x="6" y="29"/>
                  </a:cxn>
                  <a:cxn ang="0">
                    <a:pos x="8" y="30"/>
                  </a:cxn>
                  <a:cxn ang="0">
                    <a:pos x="10" y="29"/>
                  </a:cxn>
                  <a:cxn ang="0">
                    <a:pos x="16" y="26"/>
                  </a:cxn>
                  <a:cxn ang="0">
                    <a:pos x="22" y="29"/>
                  </a:cxn>
                  <a:cxn ang="0">
                    <a:pos x="23" y="30"/>
                  </a:cxn>
                  <a:cxn ang="0">
                    <a:pos x="25" y="29"/>
                  </a:cxn>
                  <a:cxn ang="0">
                    <a:pos x="27" y="26"/>
                  </a:cxn>
                  <a:cxn ang="0">
                    <a:pos x="26" y="19"/>
                  </a:cxn>
                  <a:cxn ang="0">
                    <a:pos x="30" y="14"/>
                  </a:cxn>
                  <a:cxn ang="0">
                    <a:pos x="31" y="11"/>
                  </a:cxn>
                  <a:cxn ang="0">
                    <a:pos x="28" y="9"/>
                  </a:cxn>
                  <a:cxn ang="0">
                    <a:pos x="22" y="8"/>
                  </a:cxn>
                  <a:cxn ang="0">
                    <a:pos x="19" y="2"/>
                  </a:cxn>
                  <a:cxn ang="0">
                    <a:pos x="16" y="0"/>
                  </a:cxn>
                  <a:cxn ang="0">
                    <a:pos x="13" y="2"/>
                  </a:cxn>
                  <a:cxn ang="0">
                    <a:pos x="20" y="11"/>
                  </a:cxn>
                  <a:cxn ang="0">
                    <a:pos x="28" y="12"/>
                  </a:cxn>
                  <a:cxn ang="0">
                    <a:pos x="22" y="18"/>
                  </a:cxn>
                  <a:cxn ang="0">
                    <a:pos x="23" y="26"/>
                  </a:cxn>
                  <a:cxn ang="0">
                    <a:pos x="16" y="22"/>
                  </a:cxn>
                  <a:cxn ang="0">
                    <a:pos x="8" y="26"/>
                  </a:cxn>
                  <a:cxn ang="0">
                    <a:pos x="10" y="18"/>
                  </a:cxn>
                  <a:cxn ang="0">
                    <a:pos x="4" y="12"/>
                  </a:cxn>
                  <a:cxn ang="0">
                    <a:pos x="12" y="11"/>
                  </a:cxn>
                  <a:cxn ang="0">
                    <a:pos x="16" y="3"/>
                  </a:cxn>
                  <a:cxn ang="0">
                    <a:pos x="20" y="11"/>
                  </a:cxn>
                </a:cxnLst>
                <a:rect l="0" t="0" r="r" b="b"/>
                <a:pathLst>
                  <a:path w="32" h="30">
                    <a:moveTo>
                      <a:pt x="13" y="2"/>
                    </a:moveTo>
                    <a:cubicBezTo>
                      <a:pt x="10" y="8"/>
                      <a:pt x="10" y="8"/>
                      <a:pt x="10" y="8"/>
                    </a:cubicBezTo>
                    <a:cubicBezTo>
                      <a:pt x="3" y="9"/>
                      <a:pt x="3" y="9"/>
                      <a:pt x="3" y="9"/>
                    </a:cubicBezTo>
                    <a:cubicBezTo>
                      <a:pt x="2" y="9"/>
                      <a:pt x="1" y="10"/>
                      <a:pt x="0" y="11"/>
                    </a:cubicBezTo>
                    <a:cubicBezTo>
                      <a:pt x="0" y="12"/>
                      <a:pt x="0" y="14"/>
                      <a:pt x="1" y="15"/>
                    </a:cubicBezTo>
                    <a:cubicBezTo>
                      <a:pt x="6" y="19"/>
                      <a:pt x="6" y="19"/>
                      <a:pt x="6" y="19"/>
                    </a:cubicBezTo>
                    <a:cubicBezTo>
                      <a:pt x="5" y="26"/>
                      <a:pt x="5" y="26"/>
                      <a:pt x="5" y="26"/>
                    </a:cubicBezTo>
                    <a:cubicBezTo>
                      <a:pt x="5" y="27"/>
                      <a:pt x="5" y="28"/>
                      <a:pt x="6" y="29"/>
                    </a:cubicBezTo>
                    <a:cubicBezTo>
                      <a:pt x="7" y="30"/>
                      <a:pt x="8" y="30"/>
                      <a:pt x="8" y="30"/>
                    </a:cubicBezTo>
                    <a:cubicBezTo>
                      <a:pt x="9" y="30"/>
                      <a:pt x="9" y="30"/>
                      <a:pt x="10" y="29"/>
                    </a:cubicBezTo>
                    <a:cubicBezTo>
                      <a:pt x="16" y="26"/>
                      <a:pt x="16" y="26"/>
                      <a:pt x="16" y="26"/>
                    </a:cubicBezTo>
                    <a:cubicBezTo>
                      <a:pt x="22" y="29"/>
                      <a:pt x="22" y="29"/>
                      <a:pt x="22" y="29"/>
                    </a:cubicBezTo>
                    <a:cubicBezTo>
                      <a:pt x="22" y="30"/>
                      <a:pt x="23" y="30"/>
                      <a:pt x="23" y="30"/>
                    </a:cubicBezTo>
                    <a:cubicBezTo>
                      <a:pt x="24" y="30"/>
                      <a:pt x="25" y="30"/>
                      <a:pt x="25" y="29"/>
                    </a:cubicBezTo>
                    <a:cubicBezTo>
                      <a:pt x="26" y="28"/>
                      <a:pt x="27" y="27"/>
                      <a:pt x="27" y="26"/>
                    </a:cubicBezTo>
                    <a:cubicBezTo>
                      <a:pt x="26" y="19"/>
                      <a:pt x="26" y="19"/>
                      <a:pt x="26" y="19"/>
                    </a:cubicBezTo>
                    <a:cubicBezTo>
                      <a:pt x="30" y="14"/>
                      <a:pt x="30" y="14"/>
                      <a:pt x="30" y="14"/>
                    </a:cubicBezTo>
                    <a:cubicBezTo>
                      <a:pt x="31" y="14"/>
                      <a:pt x="32" y="12"/>
                      <a:pt x="31" y="11"/>
                    </a:cubicBezTo>
                    <a:cubicBezTo>
                      <a:pt x="31" y="10"/>
                      <a:pt x="30" y="9"/>
                      <a:pt x="28" y="9"/>
                    </a:cubicBezTo>
                    <a:cubicBezTo>
                      <a:pt x="22" y="8"/>
                      <a:pt x="22" y="8"/>
                      <a:pt x="22" y="8"/>
                    </a:cubicBezTo>
                    <a:cubicBezTo>
                      <a:pt x="19" y="2"/>
                      <a:pt x="19" y="2"/>
                      <a:pt x="19" y="2"/>
                    </a:cubicBezTo>
                    <a:cubicBezTo>
                      <a:pt x="18" y="0"/>
                      <a:pt x="17" y="0"/>
                      <a:pt x="16" y="0"/>
                    </a:cubicBezTo>
                    <a:cubicBezTo>
                      <a:pt x="14" y="0"/>
                      <a:pt x="13" y="0"/>
                      <a:pt x="13" y="2"/>
                    </a:cubicBezTo>
                    <a:close/>
                    <a:moveTo>
                      <a:pt x="20" y="11"/>
                    </a:moveTo>
                    <a:cubicBezTo>
                      <a:pt x="28" y="12"/>
                      <a:pt x="28" y="12"/>
                      <a:pt x="28" y="12"/>
                    </a:cubicBezTo>
                    <a:cubicBezTo>
                      <a:pt x="22" y="18"/>
                      <a:pt x="22" y="18"/>
                      <a:pt x="22" y="18"/>
                    </a:cubicBezTo>
                    <a:cubicBezTo>
                      <a:pt x="23" y="26"/>
                      <a:pt x="23" y="26"/>
                      <a:pt x="23" y="26"/>
                    </a:cubicBezTo>
                    <a:cubicBezTo>
                      <a:pt x="16" y="22"/>
                      <a:pt x="16" y="22"/>
                      <a:pt x="16" y="22"/>
                    </a:cubicBezTo>
                    <a:cubicBezTo>
                      <a:pt x="8" y="26"/>
                      <a:pt x="8" y="26"/>
                      <a:pt x="8" y="26"/>
                    </a:cubicBezTo>
                    <a:cubicBezTo>
                      <a:pt x="10" y="18"/>
                      <a:pt x="10" y="18"/>
                      <a:pt x="10" y="18"/>
                    </a:cubicBezTo>
                    <a:cubicBezTo>
                      <a:pt x="4" y="12"/>
                      <a:pt x="4" y="12"/>
                      <a:pt x="4" y="12"/>
                    </a:cubicBezTo>
                    <a:cubicBezTo>
                      <a:pt x="12" y="11"/>
                      <a:pt x="12" y="11"/>
                      <a:pt x="12" y="11"/>
                    </a:cubicBezTo>
                    <a:cubicBezTo>
                      <a:pt x="16" y="3"/>
                      <a:pt x="16" y="3"/>
                      <a:pt x="16" y="3"/>
                    </a:cubicBezTo>
                    <a:lnTo>
                      <a:pt x="20" y="11"/>
                    </a:lnTo>
                    <a:close/>
                  </a:path>
                </a:pathLst>
              </a:custGeom>
              <a:grpFill/>
              <a:ln w="9525">
                <a:noFill/>
                <a:round/>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sp>
        <p:nvSpPr>
          <p:cNvPr id="31" name="išľíďè"/>
          <p:cNvSpPr/>
          <p:nvPr/>
        </p:nvSpPr>
        <p:spPr bwMode="auto">
          <a:xfrm>
            <a:off x="1167059" y="4999178"/>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2" name="iSlíďè"/>
          <p:cNvSpPr txBox="1"/>
          <p:nvPr/>
        </p:nvSpPr>
        <p:spPr bwMode="auto">
          <a:xfrm>
            <a:off x="1608150" y="4664806"/>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3" name="išľíďè"/>
          <p:cNvSpPr/>
          <p:nvPr/>
        </p:nvSpPr>
        <p:spPr bwMode="auto">
          <a:xfrm>
            <a:off x="7629717" y="2353049"/>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4" name="iSlíďè"/>
          <p:cNvSpPr txBox="1"/>
          <p:nvPr/>
        </p:nvSpPr>
        <p:spPr bwMode="auto">
          <a:xfrm>
            <a:off x="8070809" y="2018675"/>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5" name="išľíďè"/>
          <p:cNvSpPr/>
          <p:nvPr/>
        </p:nvSpPr>
        <p:spPr bwMode="auto">
          <a:xfrm>
            <a:off x="8211632" y="4938594"/>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6" name="iSlíďè"/>
          <p:cNvSpPr txBox="1"/>
          <p:nvPr/>
        </p:nvSpPr>
        <p:spPr bwMode="auto">
          <a:xfrm>
            <a:off x="8652723" y="4604222"/>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7" name="矩形 36"/>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38" name="直接连接符 37"/>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randombar(horizontal)">
                                      <p:cBhvr>
                                        <p:cTn id="11" dur="500"/>
                                        <p:tgtEl>
                                          <p:spTgt spid="32"/>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randombar(horizontal)">
                                      <p:cBhvr>
                                        <p:cTn id="15" dur="500"/>
                                        <p:tgtEl>
                                          <p:spTgt spid="31"/>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randombar(horizontal)">
                                      <p:cBhvr>
                                        <p:cTn id="19" dur="500"/>
                                        <p:tgtEl>
                                          <p:spTgt spid="34"/>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randombar(horizontal)">
                                      <p:cBhvr>
                                        <p:cTn id="23" dur="500"/>
                                        <p:tgtEl>
                                          <p:spTgt spid="33"/>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randombar(horizontal)">
                                      <p:cBhvr>
                                        <p:cTn id="27" dur="500"/>
                                        <p:tgtEl>
                                          <p:spTgt spid="36"/>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randombar(horizontal)">
                                      <p:cBhvr>
                                        <p:cTn id="31" dur="500"/>
                                        <p:tgtEl>
                                          <p:spTgt spid="35"/>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randombar(horizontal)">
                                      <p:cBhvr>
                                        <p:cTn id="35" dur="500"/>
                                        <p:tgtEl>
                                          <p:spTgt spid="37"/>
                                        </p:tgtEl>
                                      </p:cBhvr>
                                    </p:animEffect>
                                  </p:childTnLst>
                                </p:cTn>
                              </p:par>
                            </p:childTnLst>
                          </p:cTn>
                        </p:par>
                        <p:par>
                          <p:cTn id="36" fill="hold">
                            <p:stCondLst>
                              <p:cond delay="4000"/>
                            </p:stCondLst>
                            <p:childTnLst>
                              <p:par>
                                <p:cTn id="37" presetID="14" presetClass="entr" presetSubtype="10" fill="hold" nodeType="after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randombar(horizontal)">
                                      <p:cBhvr>
                                        <p:cTn id="39" dur="500"/>
                                        <p:tgtEl>
                                          <p:spTgt spid="38"/>
                                        </p:tgtEl>
                                      </p:cBhvr>
                                    </p:animEffect>
                                  </p:childTnLst>
                                </p:cTn>
                              </p:par>
                            </p:childTnLst>
                          </p:cTn>
                        </p:par>
                        <p:par>
                          <p:cTn id="40" fill="hold">
                            <p:stCondLst>
                              <p:cond delay="4500"/>
                            </p:stCondLst>
                            <p:childTnLst>
                              <p:par>
                                <p:cTn id="41" presetID="14" presetClass="entr" presetSubtype="10" fill="hold" nodeType="after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randombar(horizontal)">
                                      <p:cBhvr>
                                        <p:cTn id="4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35" grpId="0"/>
      <p:bldP spid="36" grpId="0"/>
      <p:bldP spid="3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9698" name="椭圆 2"/>
          <p:cNvSpPr>
            <a:spLocks noChangeArrowheads="1"/>
          </p:cNvSpPr>
          <p:nvPr/>
        </p:nvSpPr>
        <p:spPr bwMode="auto">
          <a:xfrm>
            <a:off x="4080380" y="1888450"/>
            <a:ext cx="3659717" cy="3659716"/>
          </a:xfrm>
          <a:prstGeom prst="ellipse">
            <a:avLst/>
          </a:prstGeom>
          <a:ln w="15875" cap="rnd">
            <a:solidFill>
              <a:srgbClr val="414455"/>
            </a:solidFill>
            <a:prstDash val="sysDash"/>
            <a:bevel/>
          </a:ln>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sz="2400">
              <a:solidFill>
                <a:srgbClr val="FFFFFF"/>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29699" name="组合 31"/>
          <p:cNvGrpSpPr/>
          <p:nvPr/>
        </p:nvGrpSpPr>
        <p:grpSpPr bwMode="auto">
          <a:xfrm>
            <a:off x="4253945" y="2062017"/>
            <a:ext cx="3312584" cy="3312583"/>
            <a:chOff x="0" y="0"/>
            <a:chExt cx="2484854" cy="2484854"/>
          </a:xfrm>
        </p:grpSpPr>
        <p:grpSp>
          <p:nvGrpSpPr>
            <p:cNvPr id="41987" name="组合 30"/>
            <p:cNvGrpSpPr/>
            <p:nvPr/>
          </p:nvGrpSpPr>
          <p:grpSpPr bwMode="auto">
            <a:xfrm>
              <a:off x="360342" y="0"/>
              <a:ext cx="1764170" cy="537457"/>
              <a:chOff x="0" y="0"/>
              <a:chExt cx="1764170" cy="537457"/>
            </a:xfrm>
          </p:grpSpPr>
          <p:sp>
            <p:nvSpPr>
              <p:cNvPr id="41988" name="任意多边形 3"/>
              <p:cNvSpPr>
                <a:spLocks noChangeArrowheads="1"/>
              </p:cNvSpPr>
              <p:nvPr/>
            </p:nvSpPr>
            <p:spPr bwMode="auto">
              <a:xfrm>
                <a:off x="0" y="0"/>
                <a:ext cx="1764170" cy="536235"/>
              </a:xfrm>
              <a:custGeom>
                <a:avLst/>
                <a:gdLst>
                  <a:gd name="T0" fmla="*/ 1304176 w 2608353"/>
                  <a:gd name="T1" fmla="*/ 0 h 792832"/>
                  <a:gd name="T2" fmla="*/ 2603094 w 2608353"/>
                  <a:gd name="T3" fmla="*/ 538030 h 792832"/>
                  <a:gd name="T4" fmla="*/ 2608353 w 2608353"/>
                  <a:gd name="T5" fmla="*/ 543815 h 792832"/>
                  <a:gd name="T6" fmla="*/ 2602175 w 2608353"/>
                  <a:gd name="T7" fmla="*/ 547882 h 792832"/>
                  <a:gd name="T8" fmla="*/ 1304176 w 2608353"/>
                  <a:gd name="T9" fmla="*/ 792832 h 792832"/>
                  <a:gd name="T10" fmla="*/ 6177 w 2608353"/>
                  <a:gd name="T11" fmla="*/ 547882 h 792832"/>
                  <a:gd name="T12" fmla="*/ 0 w 2608353"/>
                  <a:gd name="T13" fmla="*/ 543815 h 792832"/>
                  <a:gd name="T14" fmla="*/ 5258 w 2608353"/>
                  <a:gd name="T15" fmla="*/ 538030 h 792832"/>
                  <a:gd name="T16" fmla="*/ 1304176 w 2608353"/>
                  <a:gd name="T17" fmla="*/ 0 h 792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08353" h="792832">
                    <a:moveTo>
                      <a:pt x="1304176" y="0"/>
                    </a:moveTo>
                    <a:cubicBezTo>
                      <a:pt x="1811435" y="0"/>
                      <a:pt x="2270672" y="205608"/>
                      <a:pt x="2603094" y="538030"/>
                    </a:cubicBezTo>
                    <a:lnTo>
                      <a:pt x="2608353" y="543815"/>
                    </a:lnTo>
                    <a:lnTo>
                      <a:pt x="2602175" y="547882"/>
                    </a:lnTo>
                    <a:cubicBezTo>
                      <a:pt x="2352203" y="693785"/>
                      <a:pt x="1864670" y="792832"/>
                      <a:pt x="1304176" y="792832"/>
                    </a:cubicBezTo>
                    <a:cubicBezTo>
                      <a:pt x="743683" y="792832"/>
                      <a:pt x="256150" y="693785"/>
                      <a:pt x="6177" y="547882"/>
                    </a:cubicBezTo>
                    <a:lnTo>
                      <a:pt x="0" y="543815"/>
                    </a:lnTo>
                    <a:lnTo>
                      <a:pt x="5258" y="538030"/>
                    </a:lnTo>
                    <a:cubicBezTo>
                      <a:pt x="337680" y="205608"/>
                      <a:pt x="796917" y="0"/>
                      <a:pt x="1304176" y="0"/>
                    </a:cubicBezTo>
                    <a:close/>
                  </a:path>
                </a:pathLst>
              </a:custGeom>
              <a:solidFill>
                <a:schemeClr val="accent2">
                  <a:lumMod val="100000"/>
                </a:schemeClr>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1989" name="文本框 1153"/>
              <p:cNvSpPr>
                <a:spLocks noChangeArrowheads="1"/>
              </p:cNvSpPr>
              <p:nvPr/>
            </p:nvSpPr>
            <p:spPr bwMode="auto">
              <a:xfrm>
                <a:off x="474982" y="37284"/>
                <a:ext cx="839536" cy="500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24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01</a:t>
                </a:r>
                <a:endParaRPr lang="zh-CN" altLang="en-US" sz="24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a:p>
                <a:pPr algn="ctr"/>
                <a:r>
                  <a:rPr lang="en-US" altLang="zh-CN" sz="1335">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Application</a:t>
                </a:r>
                <a:endParaRPr lang="zh-CN" altLang="en-US" sz="1335">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41990" name="组合 29"/>
            <p:cNvGrpSpPr/>
            <p:nvPr/>
          </p:nvGrpSpPr>
          <p:grpSpPr bwMode="auto">
            <a:xfrm>
              <a:off x="33239" y="367812"/>
              <a:ext cx="2418375" cy="874615"/>
              <a:chOff x="0" y="0"/>
              <a:chExt cx="2418375" cy="874615"/>
            </a:xfrm>
          </p:grpSpPr>
          <p:sp>
            <p:nvSpPr>
              <p:cNvPr id="41991" name="任意多边形 4"/>
              <p:cNvSpPr>
                <a:spLocks noChangeArrowheads="1"/>
              </p:cNvSpPr>
              <p:nvPr/>
            </p:nvSpPr>
            <p:spPr bwMode="auto">
              <a:xfrm>
                <a:off x="0" y="0"/>
                <a:ext cx="2418375" cy="874615"/>
              </a:xfrm>
              <a:custGeom>
                <a:avLst/>
                <a:gdLst>
                  <a:gd name="T0" fmla="*/ 3091980 w 3575607"/>
                  <a:gd name="T1" fmla="*/ 0 h 1293132"/>
                  <a:gd name="T2" fmla="*/ 3205281 w 3575607"/>
                  <a:gd name="T3" fmla="*/ 124664 h 1293132"/>
                  <a:gd name="T4" fmla="*/ 3561124 w 3575607"/>
                  <a:gd name="T5" fmla="*/ 812095 h 1293132"/>
                  <a:gd name="T6" fmla="*/ 3575607 w 3575607"/>
                  <a:gd name="T7" fmla="*/ 876712 h 1293132"/>
                  <a:gd name="T8" fmla="*/ 3482532 w 3575607"/>
                  <a:gd name="T9" fmla="*/ 932824 h 1293132"/>
                  <a:gd name="T10" fmla="*/ 1787803 w 3575607"/>
                  <a:gd name="T11" fmla="*/ 1293132 h 1293132"/>
                  <a:gd name="T12" fmla="*/ 93075 w 3575607"/>
                  <a:gd name="T13" fmla="*/ 932824 h 1293132"/>
                  <a:gd name="T14" fmla="*/ 0 w 3575607"/>
                  <a:gd name="T15" fmla="*/ 876712 h 1293132"/>
                  <a:gd name="T16" fmla="*/ 14483 w 3575607"/>
                  <a:gd name="T17" fmla="*/ 812095 h 1293132"/>
                  <a:gd name="T18" fmla="*/ 370325 w 3575607"/>
                  <a:gd name="T19" fmla="*/ 124664 h 1293132"/>
                  <a:gd name="T20" fmla="*/ 483627 w 3575607"/>
                  <a:gd name="T21" fmla="*/ 1 h 1293132"/>
                  <a:gd name="T22" fmla="*/ 489804 w 3575607"/>
                  <a:gd name="T23" fmla="*/ 4067 h 1293132"/>
                  <a:gd name="T24" fmla="*/ 1787803 w 3575607"/>
                  <a:gd name="T25" fmla="*/ 249017 h 1293132"/>
                  <a:gd name="T26" fmla="*/ 3085802 w 3575607"/>
                  <a:gd name="T27" fmla="*/ 4067 h 1293132"/>
                  <a:gd name="T28" fmla="*/ 3091980 w 3575607"/>
                  <a:gd name="T29" fmla="*/ 0 h 1293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75607" h="1293132">
                    <a:moveTo>
                      <a:pt x="3091980" y="0"/>
                    </a:moveTo>
                    <a:lnTo>
                      <a:pt x="3205281" y="124664"/>
                    </a:lnTo>
                    <a:cubicBezTo>
                      <a:pt x="3369063" y="323122"/>
                      <a:pt x="3491973" y="556562"/>
                      <a:pt x="3561124" y="812095"/>
                    </a:cubicBezTo>
                    <a:lnTo>
                      <a:pt x="3575607" y="876712"/>
                    </a:lnTo>
                    <a:lnTo>
                      <a:pt x="3482532" y="932824"/>
                    </a:lnTo>
                    <a:cubicBezTo>
                      <a:pt x="3079708" y="1152873"/>
                      <a:pt x="2470089" y="1293132"/>
                      <a:pt x="1787803" y="1293132"/>
                    </a:cubicBezTo>
                    <a:cubicBezTo>
                      <a:pt x="1105518" y="1293132"/>
                      <a:pt x="495898" y="1152873"/>
                      <a:pt x="93075" y="932824"/>
                    </a:cubicBezTo>
                    <a:lnTo>
                      <a:pt x="0" y="876712"/>
                    </a:lnTo>
                    <a:lnTo>
                      <a:pt x="14483" y="812095"/>
                    </a:lnTo>
                    <a:cubicBezTo>
                      <a:pt x="83633" y="556562"/>
                      <a:pt x="206543" y="323122"/>
                      <a:pt x="370325" y="124664"/>
                    </a:cubicBezTo>
                    <a:lnTo>
                      <a:pt x="483627" y="1"/>
                    </a:lnTo>
                    <a:lnTo>
                      <a:pt x="489804" y="4067"/>
                    </a:lnTo>
                    <a:cubicBezTo>
                      <a:pt x="739777" y="149970"/>
                      <a:pt x="1227310" y="249017"/>
                      <a:pt x="1787803" y="249017"/>
                    </a:cubicBezTo>
                    <a:cubicBezTo>
                      <a:pt x="2348296" y="249017"/>
                      <a:pt x="2835829" y="149970"/>
                      <a:pt x="3085802" y="4067"/>
                    </a:cubicBezTo>
                    <a:lnTo>
                      <a:pt x="3091980" y="0"/>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dirty="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1992" name="文本框 39"/>
              <p:cNvSpPr>
                <a:spLocks noChangeArrowheads="1"/>
              </p:cNvSpPr>
              <p:nvPr/>
            </p:nvSpPr>
            <p:spPr bwMode="auto">
              <a:xfrm>
                <a:off x="802085" y="317868"/>
                <a:ext cx="839536" cy="500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24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02</a:t>
                </a:r>
                <a:endParaRPr lang="zh-CN" altLang="en-US" sz="24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a:p>
                <a:pPr algn="ctr"/>
                <a:r>
                  <a:rPr lang="en-US" altLang="zh-CN" sz="1335">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Application</a:t>
                </a:r>
                <a:endParaRPr lang="zh-CN" altLang="en-US" sz="1335">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41993" name="组合 28"/>
            <p:cNvGrpSpPr/>
            <p:nvPr/>
          </p:nvGrpSpPr>
          <p:grpSpPr bwMode="auto">
            <a:xfrm>
              <a:off x="0" y="960779"/>
              <a:ext cx="2484854" cy="955737"/>
              <a:chOff x="0" y="0"/>
              <a:chExt cx="2484854" cy="955737"/>
            </a:xfrm>
          </p:grpSpPr>
          <p:sp>
            <p:nvSpPr>
              <p:cNvPr id="41994" name="任意多边形 5"/>
              <p:cNvSpPr>
                <a:spLocks noChangeArrowheads="1"/>
              </p:cNvSpPr>
              <p:nvPr/>
            </p:nvSpPr>
            <p:spPr bwMode="auto">
              <a:xfrm>
                <a:off x="0" y="0"/>
                <a:ext cx="2484854" cy="955737"/>
              </a:xfrm>
              <a:custGeom>
                <a:avLst/>
                <a:gdLst>
                  <a:gd name="T0" fmla="*/ 49144 w 3673896"/>
                  <a:gd name="T1" fmla="*/ 0 h 1413072"/>
                  <a:gd name="T2" fmla="*/ 142219 w 3673896"/>
                  <a:gd name="T3" fmla="*/ 56112 h 1413072"/>
                  <a:gd name="T4" fmla="*/ 1836948 w 3673896"/>
                  <a:gd name="T5" fmla="*/ 416420 h 1413072"/>
                  <a:gd name="T6" fmla="*/ 3531677 w 3673896"/>
                  <a:gd name="T7" fmla="*/ 56112 h 1413072"/>
                  <a:gd name="T8" fmla="*/ 3624752 w 3673896"/>
                  <a:gd name="T9" fmla="*/ 0 h 1413072"/>
                  <a:gd name="T10" fmla="*/ 3645205 w 3673896"/>
                  <a:gd name="T11" fmla="*/ 91251 h 1413072"/>
                  <a:gd name="T12" fmla="*/ 3673896 w 3673896"/>
                  <a:gd name="T13" fmla="*/ 416421 h 1413072"/>
                  <a:gd name="T14" fmla="*/ 3591310 w 3673896"/>
                  <a:gd name="T15" fmla="*/ 962673 h 1413072"/>
                  <a:gd name="T16" fmla="*/ 3538316 w 3673896"/>
                  <a:gd name="T17" fmla="*/ 1107464 h 1413072"/>
                  <a:gd name="T18" fmla="*/ 3366842 w 3673896"/>
                  <a:gd name="T19" fmla="*/ 1173264 h 1413072"/>
                  <a:gd name="T20" fmla="*/ 1836948 w 3673896"/>
                  <a:gd name="T21" fmla="*/ 1413072 h 1413072"/>
                  <a:gd name="T22" fmla="*/ 307055 w 3673896"/>
                  <a:gd name="T23" fmla="*/ 1173264 h 1413072"/>
                  <a:gd name="T24" fmla="*/ 135580 w 3673896"/>
                  <a:gd name="T25" fmla="*/ 1107464 h 1413072"/>
                  <a:gd name="T26" fmla="*/ 82586 w 3673896"/>
                  <a:gd name="T27" fmla="*/ 962673 h 1413072"/>
                  <a:gd name="T28" fmla="*/ 0 w 3673896"/>
                  <a:gd name="T29" fmla="*/ 416421 h 1413072"/>
                  <a:gd name="T30" fmla="*/ 28691 w 3673896"/>
                  <a:gd name="T31" fmla="*/ 91251 h 1413072"/>
                  <a:gd name="T32" fmla="*/ 49144 w 3673896"/>
                  <a:gd name="T33" fmla="*/ 0 h 14130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73896" h="1413072">
                    <a:moveTo>
                      <a:pt x="49144" y="0"/>
                    </a:moveTo>
                    <a:lnTo>
                      <a:pt x="142219" y="56112"/>
                    </a:lnTo>
                    <a:cubicBezTo>
                      <a:pt x="545043" y="276161"/>
                      <a:pt x="1154663" y="416420"/>
                      <a:pt x="1836948" y="416420"/>
                    </a:cubicBezTo>
                    <a:cubicBezTo>
                      <a:pt x="2519233" y="416420"/>
                      <a:pt x="3128853" y="276161"/>
                      <a:pt x="3531677" y="56112"/>
                    </a:cubicBezTo>
                    <a:lnTo>
                      <a:pt x="3624752" y="0"/>
                    </a:lnTo>
                    <a:lnTo>
                      <a:pt x="3645205" y="91251"/>
                    </a:lnTo>
                    <a:cubicBezTo>
                      <a:pt x="3664057" y="196794"/>
                      <a:pt x="3673896" y="305458"/>
                      <a:pt x="3673896" y="416421"/>
                    </a:cubicBezTo>
                    <a:cubicBezTo>
                      <a:pt x="3673896" y="606643"/>
                      <a:pt x="3644982" y="790112"/>
                      <a:pt x="3591310" y="962673"/>
                    </a:cubicBezTo>
                    <a:lnTo>
                      <a:pt x="3538316" y="1107464"/>
                    </a:lnTo>
                    <a:lnTo>
                      <a:pt x="3366842" y="1173264"/>
                    </a:lnTo>
                    <a:cubicBezTo>
                      <a:pt x="2930125" y="1324667"/>
                      <a:pt x="2403655" y="1413072"/>
                      <a:pt x="1836948" y="1413072"/>
                    </a:cubicBezTo>
                    <a:cubicBezTo>
                      <a:pt x="1270241" y="1413072"/>
                      <a:pt x="743772" y="1324667"/>
                      <a:pt x="307055" y="1173264"/>
                    </a:cubicBezTo>
                    <a:lnTo>
                      <a:pt x="135580" y="1107464"/>
                    </a:lnTo>
                    <a:lnTo>
                      <a:pt x="82586" y="962673"/>
                    </a:lnTo>
                    <a:cubicBezTo>
                      <a:pt x="28914" y="790112"/>
                      <a:pt x="0" y="606643"/>
                      <a:pt x="0" y="416421"/>
                    </a:cubicBezTo>
                    <a:cubicBezTo>
                      <a:pt x="0" y="305458"/>
                      <a:pt x="9839" y="196794"/>
                      <a:pt x="28691" y="91251"/>
                    </a:cubicBezTo>
                    <a:lnTo>
                      <a:pt x="49144"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dirty="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1995" name="文本框 40"/>
              <p:cNvSpPr>
                <a:spLocks noChangeArrowheads="1"/>
              </p:cNvSpPr>
              <p:nvPr/>
            </p:nvSpPr>
            <p:spPr bwMode="auto">
              <a:xfrm>
                <a:off x="835324" y="373297"/>
                <a:ext cx="839536" cy="500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24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03</a:t>
                </a:r>
                <a:endParaRPr lang="zh-CN" altLang="en-US" sz="24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a:p>
                <a:pPr algn="ctr"/>
                <a:r>
                  <a:rPr lang="en-US" altLang="zh-CN" sz="1335">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Application</a:t>
                </a:r>
                <a:endParaRPr lang="zh-CN" altLang="en-US" sz="1335">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41996" name="组合 7"/>
            <p:cNvGrpSpPr/>
            <p:nvPr/>
          </p:nvGrpSpPr>
          <p:grpSpPr bwMode="auto">
            <a:xfrm>
              <a:off x="91700" y="1709817"/>
              <a:ext cx="2301454" cy="775037"/>
              <a:chOff x="0" y="0"/>
              <a:chExt cx="2301454" cy="775037"/>
            </a:xfrm>
          </p:grpSpPr>
          <p:sp>
            <p:nvSpPr>
              <p:cNvPr id="41997" name="任意多边形 6"/>
              <p:cNvSpPr>
                <a:spLocks noChangeArrowheads="1"/>
              </p:cNvSpPr>
              <p:nvPr/>
            </p:nvSpPr>
            <p:spPr bwMode="auto">
              <a:xfrm>
                <a:off x="0" y="0"/>
                <a:ext cx="2301454" cy="775037"/>
              </a:xfrm>
              <a:custGeom>
                <a:avLst/>
                <a:gdLst>
                  <a:gd name="T0" fmla="*/ 3402736 w 3402736"/>
                  <a:gd name="T1" fmla="*/ 0 h 1145905"/>
                  <a:gd name="T2" fmla="*/ 3393959 w 3402736"/>
                  <a:gd name="T3" fmla="*/ 23980 h 1145905"/>
                  <a:gd name="T4" fmla="*/ 1701368 w 3402736"/>
                  <a:gd name="T5" fmla="*/ 1145905 h 1145905"/>
                  <a:gd name="T6" fmla="*/ 8777 w 3402736"/>
                  <a:gd name="T7" fmla="*/ 23980 h 1145905"/>
                  <a:gd name="T8" fmla="*/ 0 w 3402736"/>
                  <a:gd name="T9" fmla="*/ 0 h 1145905"/>
                  <a:gd name="T10" fmla="*/ 171474 w 3402736"/>
                  <a:gd name="T11" fmla="*/ 65800 h 1145905"/>
                  <a:gd name="T12" fmla="*/ 1701368 w 3402736"/>
                  <a:gd name="T13" fmla="*/ 305608 h 1145905"/>
                  <a:gd name="T14" fmla="*/ 3231262 w 3402736"/>
                  <a:gd name="T15" fmla="*/ 65800 h 1145905"/>
                  <a:gd name="T16" fmla="*/ 3402736 w 3402736"/>
                  <a:gd name="T17" fmla="*/ 0 h 1145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02736" h="1145905">
                    <a:moveTo>
                      <a:pt x="3402736" y="0"/>
                    </a:moveTo>
                    <a:lnTo>
                      <a:pt x="3393959" y="23980"/>
                    </a:lnTo>
                    <a:cubicBezTo>
                      <a:pt x="3115096" y="683288"/>
                      <a:pt x="2462256" y="1145905"/>
                      <a:pt x="1701368" y="1145905"/>
                    </a:cubicBezTo>
                    <a:cubicBezTo>
                      <a:pt x="940480" y="1145905"/>
                      <a:pt x="287641" y="683288"/>
                      <a:pt x="8777" y="23980"/>
                    </a:cubicBezTo>
                    <a:lnTo>
                      <a:pt x="0" y="0"/>
                    </a:lnTo>
                    <a:lnTo>
                      <a:pt x="171474" y="65800"/>
                    </a:lnTo>
                    <a:cubicBezTo>
                      <a:pt x="608191" y="217203"/>
                      <a:pt x="1134661" y="305608"/>
                      <a:pt x="1701368" y="305608"/>
                    </a:cubicBezTo>
                    <a:cubicBezTo>
                      <a:pt x="2268075" y="305608"/>
                      <a:pt x="2794545" y="217203"/>
                      <a:pt x="3231262" y="65800"/>
                    </a:cubicBezTo>
                    <a:lnTo>
                      <a:pt x="3402736" y="0"/>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dirty="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1998" name="文本框 41"/>
              <p:cNvSpPr>
                <a:spLocks noChangeArrowheads="1"/>
              </p:cNvSpPr>
              <p:nvPr/>
            </p:nvSpPr>
            <p:spPr bwMode="auto">
              <a:xfrm>
                <a:off x="743624" y="272655"/>
                <a:ext cx="839536" cy="4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24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04</a:t>
                </a:r>
                <a:endParaRPr lang="zh-CN" altLang="en-US" sz="24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a:p>
                <a:pPr algn="ctr"/>
                <a:r>
                  <a:rPr lang="en-US" altLang="zh-CN" sz="12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Application</a:t>
                </a:r>
                <a:endParaRPr lang="zh-CN" altLang="en-US" sz="12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sp>
        <p:nvSpPr>
          <p:cNvPr id="29712" name="任意多边形 12"/>
          <p:cNvSpPr>
            <a:spLocks noChangeArrowheads="1"/>
          </p:cNvSpPr>
          <p:nvPr/>
        </p:nvSpPr>
        <p:spPr bwMode="auto">
          <a:xfrm>
            <a:off x="6878614" y="1958299"/>
            <a:ext cx="1477433" cy="135467"/>
          </a:xfrm>
          <a:custGeom>
            <a:avLst/>
            <a:gdLst>
              <a:gd name="T0" fmla="*/ 0 w 776287"/>
              <a:gd name="T1" fmla="*/ 133350 h 133350"/>
              <a:gd name="T2" fmla="*/ 128587 w 776287"/>
              <a:gd name="T3" fmla="*/ 0 h 133350"/>
              <a:gd name="T4" fmla="*/ 776287 w 776287"/>
              <a:gd name="T5" fmla="*/ 0 h 133350"/>
            </a:gdLst>
            <a:ahLst/>
            <a:cxnLst>
              <a:cxn ang="0">
                <a:pos x="T0" y="T1"/>
              </a:cxn>
              <a:cxn ang="0">
                <a:pos x="T2" y="T3"/>
              </a:cxn>
              <a:cxn ang="0">
                <a:pos x="T4" y="T5"/>
              </a:cxn>
            </a:cxnLst>
            <a:rect l="0" t="0" r="r" b="b"/>
            <a:pathLst>
              <a:path w="776287" h="133350">
                <a:moveTo>
                  <a:pt x="0" y="133350"/>
                </a:moveTo>
                <a:lnTo>
                  <a:pt x="128587" y="0"/>
                </a:lnTo>
                <a:lnTo>
                  <a:pt x="776287" y="0"/>
                </a:lnTo>
              </a:path>
            </a:pathLst>
          </a:custGeom>
          <a:noFill/>
          <a:ln w="15875" cap="rnd">
            <a:solidFill>
              <a:srgbClr val="414455"/>
            </a:solidFill>
            <a:prstDash val="sysDash"/>
            <a:bevel/>
            <a:headEnd type="oval" w="sm" len="sm"/>
            <a:tailEnd type="oval" w="sm" len="sm"/>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713" name="任意多边形 13"/>
          <p:cNvSpPr>
            <a:spLocks noChangeArrowheads="1"/>
          </p:cNvSpPr>
          <p:nvPr/>
        </p:nvSpPr>
        <p:spPr bwMode="auto">
          <a:xfrm>
            <a:off x="7782429" y="3958549"/>
            <a:ext cx="2218267" cy="1625600"/>
          </a:xfrm>
          <a:custGeom>
            <a:avLst/>
            <a:gdLst>
              <a:gd name="T0" fmla="*/ 0 w 1393825"/>
              <a:gd name="T1" fmla="*/ 0 h 1371600"/>
              <a:gd name="T2" fmla="*/ 225425 w 1393825"/>
              <a:gd name="T3" fmla="*/ 241300 h 1371600"/>
              <a:gd name="T4" fmla="*/ 225425 w 1393825"/>
              <a:gd name="T5" fmla="*/ 1371600 h 1371600"/>
              <a:gd name="T6" fmla="*/ 1393825 w 1393825"/>
              <a:gd name="T7" fmla="*/ 1371600 h 1371600"/>
            </a:gdLst>
            <a:ahLst/>
            <a:cxnLst>
              <a:cxn ang="0">
                <a:pos x="T0" y="T1"/>
              </a:cxn>
              <a:cxn ang="0">
                <a:pos x="T2" y="T3"/>
              </a:cxn>
              <a:cxn ang="0">
                <a:pos x="T4" y="T5"/>
              </a:cxn>
              <a:cxn ang="0">
                <a:pos x="T6" y="T7"/>
              </a:cxn>
            </a:cxnLst>
            <a:rect l="0" t="0" r="r" b="b"/>
            <a:pathLst>
              <a:path w="1393825" h="1371600">
                <a:moveTo>
                  <a:pt x="0" y="0"/>
                </a:moveTo>
                <a:lnTo>
                  <a:pt x="225425" y="241300"/>
                </a:lnTo>
                <a:lnTo>
                  <a:pt x="225425" y="1371600"/>
                </a:lnTo>
                <a:lnTo>
                  <a:pt x="1393825" y="1371600"/>
                </a:lnTo>
              </a:path>
            </a:pathLst>
          </a:custGeom>
          <a:noFill/>
          <a:ln w="15875" cap="rnd">
            <a:solidFill>
              <a:srgbClr val="414455"/>
            </a:solidFill>
            <a:prstDash val="sysDash"/>
            <a:bevel/>
            <a:headEnd type="oval" w="sm" len="sm"/>
            <a:tailEnd type="oval" w="sm" len="sm"/>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714" name="任意多边形 14"/>
          <p:cNvSpPr>
            <a:spLocks noChangeArrowheads="1"/>
          </p:cNvSpPr>
          <p:nvPr/>
        </p:nvSpPr>
        <p:spPr bwMode="auto">
          <a:xfrm>
            <a:off x="2198664" y="4972432"/>
            <a:ext cx="2207683" cy="575733"/>
          </a:xfrm>
          <a:custGeom>
            <a:avLst/>
            <a:gdLst>
              <a:gd name="T0" fmla="*/ 1935480 w 1935480"/>
              <a:gd name="T1" fmla="*/ 0 h 392430"/>
              <a:gd name="T2" fmla="*/ 1543050 w 1935480"/>
              <a:gd name="T3" fmla="*/ 392430 h 392430"/>
              <a:gd name="T4" fmla="*/ 0 w 1935480"/>
              <a:gd name="T5" fmla="*/ 392430 h 392430"/>
            </a:gdLst>
            <a:ahLst/>
            <a:cxnLst>
              <a:cxn ang="0">
                <a:pos x="T0" y="T1"/>
              </a:cxn>
              <a:cxn ang="0">
                <a:pos x="T2" y="T3"/>
              </a:cxn>
              <a:cxn ang="0">
                <a:pos x="T4" y="T5"/>
              </a:cxn>
            </a:cxnLst>
            <a:rect l="0" t="0" r="r" b="b"/>
            <a:pathLst>
              <a:path w="1935480" h="392430">
                <a:moveTo>
                  <a:pt x="1935480" y="0"/>
                </a:moveTo>
                <a:lnTo>
                  <a:pt x="1543050" y="392430"/>
                </a:lnTo>
                <a:lnTo>
                  <a:pt x="0" y="392430"/>
                </a:lnTo>
              </a:path>
            </a:pathLst>
          </a:custGeom>
          <a:noFill/>
          <a:ln w="15875" cap="rnd">
            <a:solidFill>
              <a:srgbClr val="414455"/>
            </a:solidFill>
            <a:prstDash val="sysDash"/>
            <a:bevel/>
            <a:headEnd type="oval" w="sm" len="sm"/>
            <a:tailEnd type="oval" w="sm" len="sm"/>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dirty="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715" name="任意多边形 15"/>
          <p:cNvSpPr>
            <a:spLocks noChangeArrowheads="1"/>
          </p:cNvSpPr>
          <p:nvPr/>
        </p:nvSpPr>
        <p:spPr bwMode="auto">
          <a:xfrm>
            <a:off x="2198663" y="3135165"/>
            <a:ext cx="1843616" cy="254000"/>
          </a:xfrm>
          <a:custGeom>
            <a:avLst/>
            <a:gdLst>
              <a:gd name="T0" fmla="*/ 1625600 w 1625600"/>
              <a:gd name="T1" fmla="*/ 0 h 254000"/>
              <a:gd name="T2" fmla="*/ 1384300 w 1625600"/>
              <a:gd name="T3" fmla="*/ 254000 h 254000"/>
              <a:gd name="T4" fmla="*/ 0 w 1625600"/>
              <a:gd name="T5" fmla="*/ 254000 h 254000"/>
            </a:gdLst>
            <a:ahLst/>
            <a:cxnLst>
              <a:cxn ang="0">
                <a:pos x="T0" y="T1"/>
              </a:cxn>
              <a:cxn ang="0">
                <a:pos x="T2" y="T3"/>
              </a:cxn>
              <a:cxn ang="0">
                <a:pos x="T4" y="T5"/>
              </a:cxn>
            </a:cxnLst>
            <a:rect l="0" t="0" r="r" b="b"/>
            <a:pathLst>
              <a:path w="1625600" h="254000">
                <a:moveTo>
                  <a:pt x="1625600" y="0"/>
                </a:moveTo>
                <a:lnTo>
                  <a:pt x="1384300" y="254000"/>
                </a:lnTo>
                <a:lnTo>
                  <a:pt x="0" y="254000"/>
                </a:lnTo>
              </a:path>
            </a:pathLst>
          </a:custGeom>
          <a:noFill/>
          <a:ln w="15875" cap="rnd">
            <a:solidFill>
              <a:srgbClr val="414455"/>
            </a:solidFill>
            <a:prstDash val="sysDash"/>
            <a:bevel/>
            <a:headEnd type="oval" w="sm" len="sm"/>
            <a:tailEnd type="oval" w="sm" len="sm"/>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716" name="Freeform 24"/>
          <p:cNvSpPr>
            <a:spLocks noEditPoints="1" noChangeArrowheads="1"/>
          </p:cNvSpPr>
          <p:nvPr/>
        </p:nvSpPr>
        <p:spPr bwMode="auto">
          <a:xfrm flipH="1">
            <a:off x="2806145" y="3770080"/>
            <a:ext cx="348992" cy="370505"/>
          </a:xfrm>
          <a:custGeom>
            <a:avLst/>
            <a:gdLst>
              <a:gd name="T0" fmla="*/ 127 w 358"/>
              <a:gd name="T1" fmla="*/ 292 h 382"/>
              <a:gd name="T2" fmla="*/ 322 w 358"/>
              <a:gd name="T3" fmla="*/ 63 h 382"/>
              <a:gd name="T4" fmla="*/ 333 w 358"/>
              <a:gd name="T5" fmla="*/ 113 h 382"/>
              <a:gd name="T6" fmla="*/ 336 w 358"/>
              <a:gd name="T7" fmla="*/ 178 h 382"/>
              <a:gd name="T8" fmla="*/ 338 w 358"/>
              <a:gd name="T9" fmla="*/ 245 h 382"/>
              <a:gd name="T10" fmla="*/ 321 w 358"/>
              <a:gd name="T11" fmla="*/ 314 h 382"/>
              <a:gd name="T12" fmla="*/ 271 w 358"/>
              <a:gd name="T13" fmla="*/ 382 h 382"/>
              <a:gd name="T14" fmla="*/ 172 w 358"/>
              <a:gd name="T15" fmla="*/ 226 h 382"/>
              <a:gd name="T16" fmla="*/ 123 w 358"/>
              <a:gd name="T17" fmla="*/ 197 h 382"/>
              <a:gd name="T18" fmla="*/ 125 w 358"/>
              <a:gd name="T19" fmla="*/ 208 h 382"/>
              <a:gd name="T20" fmla="*/ 174 w 358"/>
              <a:gd name="T21" fmla="*/ 236 h 382"/>
              <a:gd name="T22" fmla="*/ 172 w 358"/>
              <a:gd name="T23" fmla="*/ 226 h 382"/>
              <a:gd name="T24" fmla="*/ 288 w 358"/>
              <a:gd name="T25" fmla="*/ 136 h 382"/>
              <a:gd name="T26" fmla="*/ 263 w 358"/>
              <a:gd name="T27" fmla="*/ 125 h 382"/>
              <a:gd name="T28" fmla="*/ 171 w 358"/>
              <a:gd name="T29" fmla="*/ 70 h 382"/>
              <a:gd name="T30" fmla="*/ 148 w 358"/>
              <a:gd name="T31" fmla="*/ 54 h 382"/>
              <a:gd name="T32" fmla="*/ 171 w 358"/>
              <a:gd name="T33" fmla="*/ 70 h 382"/>
              <a:gd name="T34" fmla="*/ 204 w 358"/>
              <a:gd name="T35" fmla="*/ 39 h 382"/>
              <a:gd name="T36" fmla="*/ 193 w 358"/>
              <a:gd name="T37" fmla="*/ 64 h 382"/>
              <a:gd name="T38" fmla="*/ 258 w 358"/>
              <a:gd name="T39" fmla="*/ 103 h 382"/>
              <a:gd name="T40" fmla="*/ 274 w 358"/>
              <a:gd name="T41" fmla="*/ 80 h 382"/>
              <a:gd name="T42" fmla="*/ 258 w 358"/>
              <a:gd name="T43" fmla="*/ 103 h 382"/>
              <a:gd name="T44" fmla="*/ 249 w 358"/>
              <a:gd name="T45" fmla="*/ 55 h 382"/>
              <a:gd name="T46" fmla="*/ 226 w 358"/>
              <a:gd name="T47" fmla="*/ 71 h 382"/>
              <a:gd name="T48" fmla="*/ 182 w 358"/>
              <a:gd name="T49" fmla="*/ 209 h 382"/>
              <a:gd name="T50" fmla="*/ 133 w 358"/>
              <a:gd name="T51" fmla="*/ 180 h 382"/>
              <a:gd name="T52" fmla="*/ 135 w 358"/>
              <a:gd name="T53" fmla="*/ 190 h 382"/>
              <a:gd name="T54" fmla="*/ 184 w 358"/>
              <a:gd name="T55" fmla="*/ 219 h 382"/>
              <a:gd name="T56" fmla="*/ 182 w 358"/>
              <a:gd name="T57" fmla="*/ 209 h 382"/>
              <a:gd name="T58" fmla="*/ 157 w 358"/>
              <a:gd name="T59" fmla="*/ 104 h 382"/>
              <a:gd name="T60" fmla="*/ 186 w 358"/>
              <a:gd name="T61" fmla="*/ 195 h 382"/>
              <a:gd name="T62" fmla="*/ 222 w 358"/>
              <a:gd name="T63" fmla="*/ 90 h 382"/>
              <a:gd name="T64" fmla="*/ 136 w 358"/>
              <a:gd name="T65" fmla="*/ 238 h 382"/>
              <a:gd name="T66" fmla="*/ 129 w 358"/>
              <a:gd name="T67" fmla="*/ 21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8" h="382">
                <a:moveTo>
                  <a:pt x="131" y="382"/>
                </a:moveTo>
                <a:cubicBezTo>
                  <a:pt x="135" y="352"/>
                  <a:pt x="135" y="320"/>
                  <a:pt x="127" y="292"/>
                </a:cubicBezTo>
                <a:cubicBezTo>
                  <a:pt x="0" y="220"/>
                  <a:pt x="34" y="56"/>
                  <a:pt x="140" y="23"/>
                </a:cubicBezTo>
                <a:cubicBezTo>
                  <a:pt x="196" y="0"/>
                  <a:pt x="272" y="14"/>
                  <a:pt x="322" y="63"/>
                </a:cubicBezTo>
                <a:cubicBezTo>
                  <a:pt x="358" y="99"/>
                  <a:pt x="340" y="109"/>
                  <a:pt x="340" y="109"/>
                </a:cubicBezTo>
                <a:cubicBezTo>
                  <a:pt x="333" y="113"/>
                  <a:pt x="333" y="113"/>
                  <a:pt x="333" y="113"/>
                </a:cubicBezTo>
                <a:cubicBezTo>
                  <a:pt x="337" y="130"/>
                  <a:pt x="345" y="162"/>
                  <a:pt x="344" y="166"/>
                </a:cubicBezTo>
                <a:cubicBezTo>
                  <a:pt x="342" y="172"/>
                  <a:pt x="336" y="178"/>
                  <a:pt x="336" y="178"/>
                </a:cubicBezTo>
                <a:cubicBezTo>
                  <a:pt x="354" y="239"/>
                  <a:pt x="354" y="239"/>
                  <a:pt x="354" y="239"/>
                </a:cubicBezTo>
                <a:cubicBezTo>
                  <a:pt x="338" y="245"/>
                  <a:pt x="338" y="245"/>
                  <a:pt x="338" y="245"/>
                </a:cubicBezTo>
                <a:cubicBezTo>
                  <a:pt x="341" y="265"/>
                  <a:pt x="343" y="281"/>
                  <a:pt x="341" y="300"/>
                </a:cubicBezTo>
                <a:cubicBezTo>
                  <a:pt x="341" y="304"/>
                  <a:pt x="330" y="313"/>
                  <a:pt x="321" y="314"/>
                </a:cubicBezTo>
                <a:cubicBezTo>
                  <a:pt x="267" y="317"/>
                  <a:pt x="267" y="317"/>
                  <a:pt x="267" y="317"/>
                </a:cubicBezTo>
                <a:cubicBezTo>
                  <a:pt x="271" y="382"/>
                  <a:pt x="271" y="382"/>
                  <a:pt x="271" y="382"/>
                </a:cubicBezTo>
                <a:cubicBezTo>
                  <a:pt x="131" y="382"/>
                  <a:pt x="131" y="382"/>
                  <a:pt x="131" y="382"/>
                </a:cubicBezTo>
                <a:close/>
                <a:moveTo>
                  <a:pt x="172" y="226"/>
                </a:moveTo>
                <a:cubicBezTo>
                  <a:pt x="132" y="196"/>
                  <a:pt x="132" y="196"/>
                  <a:pt x="132" y="196"/>
                </a:cubicBezTo>
                <a:cubicBezTo>
                  <a:pt x="129" y="193"/>
                  <a:pt x="125" y="194"/>
                  <a:pt x="123" y="197"/>
                </a:cubicBezTo>
                <a:cubicBezTo>
                  <a:pt x="123" y="197"/>
                  <a:pt x="123" y="197"/>
                  <a:pt x="123" y="197"/>
                </a:cubicBezTo>
                <a:cubicBezTo>
                  <a:pt x="121" y="201"/>
                  <a:pt x="122" y="205"/>
                  <a:pt x="125" y="208"/>
                </a:cubicBezTo>
                <a:cubicBezTo>
                  <a:pt x="165" y="238"/>
                  <a:pt x="165" y="238"/>
                  <a:pt x="165" y="238"/>
                </a:cubicBezTo>
                <a:cubicBezTo>
                  <a:pt x="168" y="240"/>
                  <a:pt x="172" y="239"/>
                  <a:pt x="174" y="236"/>
                </a:cubicBezTo>
                <a:cubicBezTo>
                  <a:pt x="174" y="236"/>
                  <a:pt x="174" y="236"/>
                  <a:pt x="174" y="236"/>
                </a:cubicBezTo>
                <a:cubicBezTo>
                  <a:pt x="176" y="233"/>
                  <a:pt x="175" y="228"/>
                  <a:pt x="172" y="226"/>
                </a:cubicBezTo>
                <a:close/>
                <a:moveTo>
                  <a:pt x="263" y="136"/>
                </a:moveTo>
                <a:cubicBezTo>
                  <a:pt x="288" y="136"/>
                  <a:pt x="288" y="136"/>
                  <a:pt x="288" y="136"/>
                </a:cubicBezTo>
                <a:cubicBezTo>
                  <a:pt x="288" y="125"/>
                  <a:pt x="288" y="125"/>
                  <a:pt x="288" y="125"/>
                </a:cubicBezTo>
                <a:cubicBezTo>
                  <a:pt x="263" y="125"/>
                  <a:pt x="263" y="125"/>
                  <a:pt x="263" y="125"/>
                </a:cubicBezTo>
                <a:cubicBezTo>
                  <a:pt x="263" y="136"/>
                  <a:pt x="263" y="136"/>
                  <a:pt x="263" y="136"/>
                </a:cubicBezTo>
                <a:close/>
                <a:moveTo>
                  <a:pt x="171" y="70"/>
                </a:moveTo>
                <a:cubicBezTo>
                  <a:pt x="158" y="48"/>
                  <a:pt x="158" y="48"/>
                  <a:pt x="158" y="48"/>
                </a:cubicBezTo>
                <a:cubicBezTo>
                  <a:pt x="148" y="54"/>
                  <a:pt x="148" y="54"/>
                  <a:pt x="148" y="54"/>
                </a:cubicBezTo>
                <a:cubicBezTo>
                  <a:pt x="161" y="76"/>
                  <a:pt x="161" y="76"/>
                  <a:pt x="161" y="76"/>
                </a:cubicBezTo>
                <a:cubicBezTo>
                  <a:pt x="171" y="70"/>
                  <a:pt x="171" y="70"/>
                  <a:pt x="171" y="70"/>
                </a:cubicBezTo>
                <a:close/>
                <a:moveTo>
                  <a:pt x="204" y="64"/>
                </a:moveTo>
                <a:cubicBezTo>
                  <a:pt x="204" y="39"/>
                  <a:pt x="204" y="39"/>
                  <a:pt x="204" y="39"/>
                </a:cubicBezTo>
                <a:cubicBezTo>
                  <a:pt x="193" y="39"/>
                  <a:pt x="193" y="39"/>
                  <a:pt x="193" y="39"/>
                </a:cubicBezTo>
                <a:cubicBezTo>
                  <a:pt x="193" y="64"/>
                  <a:pt x="193" y="64"/>
                  <a:pt x="193" y="64"/>
                </a:cubicBezTo>
                <a:cubicBezTo>
                  <a:pt x="204" y="64"/>
                  <a:pt x="204" y="64"/>
                  <a:pt x="204" y="64"/>
                </a:cubicBezTo>
                <a:close/>
                <a:moveTo>
                  <a:pt x="258" y="103"/>
                </a:moveTo>
                <a:cubicBezTo>
                  <a:pt x="279" y="90"/>
                  <a:pt x="279" y="90"/>
                  <a:pt x="279" y="90"/>
                </a:cubicBezTo>
                <a:cubicBezTo>
                  <a:pt x="274" y="80"/>
                  <a:pt x="274" y="80"/>
                  <a:pt x="274" y="80"/>
                </a:cubicBezTo>
                <a:cubicBezTo>
                  <a:pt x="252" y="93"/>
                  <a:pt x="252" y="93"/>
                  <a:pt x="252" y="93"/>
                </a:cubicBezTo>
                <a:cubicBezTo>
                  <a:pt x="258" y="103"/>
                  <a:pt x="258" y="103"/>
                  <a:pt x="258" y="103"/>
                </a:cubicBezTo>
                <a:close/>
                <a:moveTo>
                  <a:pt x="236" y="76"/>
                </a:moveTo>
                <a:cubicBezTo>
                  <a:pt x="249" y="55"/>
                  <a:pt x="249" y="55"/>
                  <a:pt x="249" y="55"/>
                </a:cubicBezTo>
                <a:cubicBezTo>
                  <a:pt x="239" y="49"/>
                  <a:pt x="239" y="49"/>
                  <a:pt x="239" y="49"/>
                </a:cubicBezTo>
                <a:cubicBezTo>
                  <a:pt x="226" y="71"/>
                  <a:pt x="226" y="71"/>
                  <a:pt x="226" y="71"/>
                </a:cubicBezTo>
                <a:cubicBezTo>
                  <a:pt x="236" y="76"/>
                  <a:pt x="236" y="76"/>
                  <a:pt x="236" y="76"/>
                </a:cubicBezTo>
                <a:close/>
                <a:moveTo>
                  <a:pt x="182" y="209"/>
                </a:moveTo>
                <a:cubicBezTo>
                  <a:pt x="142" y="178"/>
                  <a:pt x="142" y="178"/>
                  <a:pt x="142" y="178"/>
                </a:cubicBezTo>
                <a:cubicBezTo>
                  <a:pt x="139" y="176"/>
                  <a:pt x="135" y="177"/>
                  <a:pt x="133" y="180"/>
                </a:cubicBezTo>
                <a:cubicBezTo>
                  <a:pt x="133" y="180"/>
                  <a:pt x="133" y="180"/>
                  <a:pt x="133" y="180"/>
                </a:cubicBezTo>
                <a:cubicBezTo>
                  <a:pt x="131" y="183"/>
                  <a:pt x="132" y="188"/>
                  <a:pt x="135" y="190"/>
                </a:cubicBezTo>
                <a:cubicBezTo>
                  <a:pt x="175" y="221"/>
                  <a:pt x="175" y="221"/>
                  <a:pt x="175" y="221"/>
                </a:cubicBezTo>
                <a:cubicBezTo>
                  <a:pt x="178" y="223"/>
                  <a:pt x="182" y="222"/>
                  <a:pt x="184" y="219"/>
                </a:cubicBezTo>
                <a:cubicBezTo>
                  <a:pt x="184" y="219"/>
                  <a:pt x="184" y="219"/>
                  <a:pt x="184" y="219"/>
                </a:cubicBezTo>
                <a:cubicBezTo>
                  <a:pt x="186" y="216"/>
                  <a:pt x="185" y="211"/>
                  <a:pt x="182" y="209"/>
                </a:cubicBezTo>
                <a:close/>
                <a:moveTo>
                  <a:pt x="222" y="90"/>
                </a:moveTo>
                <a:cubicBezTo>
                  <a:pt x="198" y="76"/>
                  <a:pt x="169" y="83"/>
                  <a:pt x="157" y="104"/>
                </a:cubicBezTo>
                <a:cubicBezTo>
                  <a:pt x="144" y="126"/>
                  <a:pt x="160" y="151"/>
                  <a:pt x="149" y="174"/>
                </a:cubicBezTo>
                <a:cubicBezTo>
                  <a:pt x="186" y="195"/>
                  <a:pt x="186" y="195"/>
                  <a:pt x="186" y="195"/>
                </a:cubicBezTo>
                <a:cubicBezTo>
                  <a:pt x="200" y="174"/>
                  <a:pt x="229" y="176"/>
                  <a:pt x="242" y="154"/>
                </a:cubicBezTo>
                <a:cubicBezTo>
                  <a:pt x="255" y="132"/>
                  <a:pt x="245" y="104"/>
                  <a:pt x="222" y="90"/>
                </a:cubicBezTo>
                <a:close/>
                <a:moveTo>
                  <a:pt x="129" y="216"/>
                </a:moveTo>
                <a:cubicBezTo>
                  <a:pt x="125" y="224"/>
                  <a:pt x="128" y="233"/>
                  <a:pt x="136" y="238"/>
                </a:cubicBezTo>
                <a:cubicBezTo>
                  <a:pt x="142" y="241"/>
                  <a:pt x="150" y="240"/>
                  <a:pt x="155" y="236"/>
                </a:cubicBezTo>
                <a:lnTo>
                  <a:pt x="129" y="216"/>
                </a:lnTo>
                <a:close/>
              </a:path>
            </a:pathLst>
          </a:custGeom>
          <a:solidFill>
            <a:schemeClr val="accent1"/>
          </a:solidFill>
          <a:ln>
            <a:noFill/>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717" name="Freeform 25"/>
          <p:cNvSpPr>
            <a:spLocks noEditPoints="1" noChangeArrowheads="1"/>
          </p:cNvSpPr>
          <p:nvPr/>
        </p:nvSpPr>
        <p:spPr bwMode="auto">
          <a:xfrm flipH="1">
            <a:off x="2746879" y="1674231"/>
            <a:ext cx="415923" cy="392019"/>
          </a:xfrm>
          <a:custGeom>
            <a:avLst/>
            <a:gdLst>
              <a:gd name="T0" fmla="*/ 90 w 376"/>
              <a:gd name="T1" fmla="*/ 52 h 355"/>
              <a:gd name="T2" fmla="*/ 37 w 376"/>
              <a:gd name="T3" fmla="*/ 264 h 355"/>
              <a:gd name="T4" fmla="*/ 118 w 376"/>
              <a:gd name="T5" fmla="*/ 310 h 355"/>
              <a:gd name="T6" fmla="*/ 134 w 376"/>
              <a:gd name="T7" fmla="*/ 310 h 355"/>
              <a:gd name="T8" fmla="*/ 215 w 376"/>
              <a:gd name="T9" fmla="*/ 264 h 355"/>
              <a:gd name="T10" fmla="*/ 241 w 376"/>
              <a:gd name="T11" fmla="*/ 310 h 355"/>
              <a:gd name="T12" fmla="*/ 255 w 376"/>
              <a:gd name="T13" fmla="*/ 287 h 355"/>
              <a:gd name="T14" fmla="*/ 358 w 376"/>
              <a:gd name="T15" fmla="*/ 287 h 355"/>
              <a:gd name="T16" fmla="*/ 371 w 376"/>
              <a:gd name="T17" fmla="*/ 310 h 355"/>
              <a:gd name="T18" fmla="*/ 371 w 376"/>
              <a:gd name="T19" fmla="*/ 323 h 355"/>
              <a:gd name="T20" fmla="*/ 358 w 376"/>
              <a:gd name="T21" fmla="*/ 355 h 355"/>
              <a:gd name="T22" fmla="*/ 250 w 376"/>
              <a:gd name="T23" fmla="*/ 323 h 355"/>
              <a:gd name="T24" fmla="*/ 237 w 376"/>
              <a:gd name="T25" fmla="*/ 355 h 355"/>
              <a:gd name="T26" fmla="*/ 131 w 376"/>
              <a:gd name="T27" fmla="*/ 323 h 355"/>
              <a:gd name="T28" fmla="*/ 118 w 376"/>
              <a:gd name="T29" fmla="*/ 355 h 355"/>
              <a:gd name="T30" fmla="*/ 0 w 376"/>
              <a:gd name="T31" fmla="*/ 323 h 355"/>
              <a:gd name="T32" fmla="*/ 14 w 376"/>
              <a:gd name="T33" fmla="*/ 287 h 355"/>
              <a:gd name="T34" fmla="*/ 336 w 376"/>
              <a:gd name="T35" fmla="*/ 248 h 355"/>
              <a:gd name="T36" fmla="*/ 279 w 376"/>
              <a:gd name="T37" fmla="*/ 248 h 355"/>
              <a:gd name="T38" fmla="*/ 215 w 376"/>
              <a:gd name="T39" fmla="*/ 248 h 355"/>
              <a:gd name="T40" fmla="*/ 158 w 376"/>
              <a:gd name="T41" fmla="*/ 248 h 355"/>
              <a:gd name="T42" fmla="*/ 95 w 376"/>
              <a:gd name="T43" fmla="*/ 248 h 355"/>
              <a:gd name="T44" fmla="*/ 38 w 376"/>
              <a:gd name="T45" fmla="*/ 248 h 355"/>
              <a:gd name="T46" fmla="*/ 307 w 376"/>
              <a:gd name="T47" fmla="*/ 147 h 355"/>
              <a:gd name="T48" fmla="*/ 289 w 376"/>
              <a:gd name="T49" fmla="*/ 201 h 355"/>
              <a:gd name="T50" fmla="*/ 201 w 376"/>
              <a:gd name="T51" fmla="*/ 201 h 355"/>
              <a:gd name="T52" fmla="*/ 181 w 376"/>
              <a:gd name="T53" fmla="*/ 147 h 355"/>
              <a:gd name="T54" fmla="*/ 180 w 376"/>
              <a:gd name="T55" fmla="*/ 16 h 355"/>
              <a:gd name="T56" fmla="*/ 161 w 376"/>
              <a:gd name="T57" fmla="*/ 35 h 355"/>
              <a:gd name="T58" fmla="*/ 155 w 376"/>
              <a:gd name="T59" fmla="*/ 67 h 355"/>
              <a:gd name="T60" fmla="*/ 66 w 376"/>
              <a:gd name="T61" fmla="*/ 55 h 355"/>
              <a:gd name="T62" fmla="*/ 66 w 376"/>
              <a:gd name="T63" fmla="*/ 122 h 355"/>
              <a:gd name="T64" fmla="*/ 69 w 376"/>
              <a:gd name="T65" fmla="*/ 122 h 355"/>
              <a:gd name="T66" fmla="*/ 87 w 376"/>
              <a:gd name="T67" fmla="*/ 199 h 355"/>
              <a:gd name="T68" fmla="*/ 91 w 376"/>
              <a:gd name="T69" fmla="*/ 199 h 355"/>
              <a:gd name="T70" fmla="*/ 109 w 376"/>
              <a:gd name="T71" fmla="*/ 132 h 355"/>
              <a:gd name="T72" fmla="*/ 109 w 376"/>
              <a:gd name="T73" fmla="*/ 75 h 355"/>
              <a:gd name="T74" fmla="*/ 155 w 376"/>
              <a:gd name="T75" fmla="*/ 80 h 355"/>
              <a:gd name="T76" fmla="*/ 166 w 376"/>
              <a:gd name="T77" fmla="*/ 120 h 355"/>
              <a:gd name="T78" fmla="*/ 180 w 376"/>
              <a:gd name="T79" fmla="*/ 126 h 355"/>
              <a:gd name="T80" fmla="*/ 317 w 376"/>
              <a:gd name="T81" fmla="*/ 120 h 355"/>
              <a:gd name="T82" fmla="*/ 317 w 376"/>
              <a:gd name="T83" fmla="*/ 21 h 355"/>
              <a:gd name="T84" fmla="*/ 304 w 376"/>
              <a:gd name="T85" fmla="*/ 31 h 355"/>
              <a:gd name="T86" fmla="*/ 308 w 376"/>
              <a:gd name="T87" fmla="*/ 107 h 355"/>
              <a:gd name="T88" fmla="*/ 304 w 376"/>
              <a:gd name="T89" fmla="*/ 111 h 355"/>
              <a:gd name="T90" fmla="*/ 177 w 376"/>
              <a:gd name="T91" fmla="*/ 109 h 355"/>
              <a:gd name="T92" fmla="*/ 238 w 376"/>
              <a:gd name="T93" fmla="*/ 63 h 355"/>
              <a:gd name="T94" fmla="*/ 176 w 376"/>
              <a:gd name="T95" fmla="*/ 35 h 355"/>
              <a:gd name="T96" fmla="*/ 180 w 376"/>
              <a:gd name="T97" fmla="*/ 31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6" h="355">
                <a:moveTo>
                  <a:pt x="90" y="0"/>
                </a:moveTo>
                <a:cubicBezTo>
                  <a:pt x="104" y="0"/>
                  <a:pt x="115" y="12"/>
                  <a:pt x="115" y="26"/>
                </a:cubicBezTo>
                <a:cubicBezTo>
                  <a:pt x="115" y="40"/>
                  <a:pt x="104" y="52"/>
                  <a:pt x="90" y="52"/>
                </a:cubicBezTo>
                <a:cubicBezTo>
                  <a:pt x="75" y="52"/>
                  <a:pt x="64" y="40"/>
                  <a:pt x="64" y="26"/>
                </a:cubicBezTo>
                <a:cubicBezTo>
                  <a:pt x="64" y="12"/>
                  <a:pt x="75" y="0"/>
                  <a:pt x="90" y="0"/>
                </a:cubicBezTo>
                <a:close/>
                <a:moveTo>
                  <a:pt x="37" y="264"/>
                </a:moveTo>
                <a:cubicBezTo>
                  <a:pt x="95" y="264"/>
                  <a:pt x="95" y="264"/>
                  <a:pt x="95" y="264"/>
                </a:cubicBezTo>
                <a:cubicBezTo>
                  <a:pt x="108" y="264"/>
                  <a:pt x="118" y="274"/>
                  <a:pt x="118" y="287"/>
                </a:cubicBezTo>
                <a:cubicBezTo>
                  <a:pt x="118" y="310"/>
                  <a:pt x="118" y="310"/>
                  <a:pt x="118" y="310"/>
                </a:cubicBezTo>
                <a:cubicBezTo>
                  <a:pt x="120" y="310"/>
                  <a:pt x="120" y="310"/>
                  <a:pt x="120" y="310"/>
                </a:cubicBezTo>
                <a:cubicBezTo>
                  <a:pt x="131" y="310"/>
                  <a:pt x="131" y="310"/>
                  <a:pt x="131" y="310"/>
                </a:cubicBezTo>
                <a:cubicBezTo>
                  <a:pt x="134" y="310"/>
                  <a:pt x="134" y="310"/>
                  <a:pt x="134" y="310"/>
                </a:cubicBezTo>
                <a:cubicBezTo>
                  <a:pt x="134" y="287"/>
                  <a:pt x="134" y="287"/>
                  <a:pt x="134" y="287"/>
                </a:cubicBezTo>
                <a:cubicBezTo>
                  <a:pt x="134" y="274"/>
                  <a:pt x="144" y="264"/>
                  <a:pt x="156" y="264"/>
                </a:cubicBezTo>
                <a:cubicBezTo>
                  <a:pt x="215" y="264"/>
                  <a:pt x="215" y="264"/>
                  <a:pt x="215" y="264"/>
                </a:cubicBezTo>
                <a:cubicBezTo>
                  <a:pt x="227" y="264"/>
                  <a:pt x="237" y="274"/>
                  <a:pt x="237" y="287"/>
                </a:cubicBezTo>
                <a:cubicBezTo>
                  <a:pt x="237" y="310"/>
                  <a:pt x="237" y="310"/>
                  <a:pt x="237" y="310"/>
                </a:cubicBezTo>
                <a:cubicBezTo>
                  <a:pt x="241" y="310"/>
                  <a:pt x="241" y="310"/>
                  <a:pt x="241" y="310"/>
                </a:cubicBezTo>
                <a:cubicBezTo>
                  <a:pt x="250" y="310"/>
                  <a:pt x="250" y="310"/>
                  <a:pt x="250" y="310"/>
                </a:cubicBezTo>
                <a:cubicBezTo>
                  <a:pt x="255" y="310"/>
                  <a:pt x="255" y="310"/>
                  <a:pt x="255" y="310"/>
                </a:cubicBezTo>
                <a:cubicBezTo>
                  <a:pt x="255" y="287"/>
                  <a:pt x="255" y="287"/>
                  <a:pt x="255" y="287"/>
                </a:cubicBezTo>
                <a:cubicBezTo>
                  <a:pt x="255" y="274"/>
                  <a:pt x="265" y="264"/>
                  <a:pt x="278" y="264"/>
                </a:cubicBezTo>
                <a:cubicBezTo>
                  <a:pt x="336" y="264"/>
                  <a:pt x="336" y="264"/>
                  <a:pt x="336" y="264"/>
                </a:cubicBezTo>
                <a:cubicBezTo>
                  <a:pt x="348" y="264"/>
                  <a:pt x="358" y="274"/>
                  <a:pt x="358" y="287"/>
                </a:cubicBezTo>
                <a:cubicBezTo>
                  <a:pt x="358" y="310"/>
                  <a:pt x="358" y="310"/>
                  <a:pt x="358" y="310"/>
                </a:cubicBezTo>
                <a:cubicBezTo>
                  <a:pt x="362" y="310"/>
                  <a:pt x="362" y="310"/>
                  <a:pt x="362" y="310"/>
                </a:cubicBezTo>
                <a:cubicBezTo>
                  <a:pt x="371" y="310"/>
                  <a:pt x="371" y="310"/>
                  <a:pt x="371" y="310"/>
                </a:cubicBezTo>
                <a:cubicBezTo>
                  <a:pt x="376" y="310"/>
                  <a:pt x="376" y="310"/>
                  <a:pt x="376" y="310"/>
                </a:cubicBezTo>
                <a:cubicBezTo>
                  <a:pt x="376" y="323"/>
                  <a:pt x="376" y="323"/>
                  <a:pt x="376" y="323"/>
                </a:cubicBezTo>
                <a:cubicBezTo>
                  <a:pt x="371" y="323"/>
                  <a:pt x="371" y="323"/>
                  <a:pt x="371" y="323"/>
                </a:cubicBezTo>
                <a:cubicBezTo>
                  <a:pt x="362" y="323"/>
                  <a:pt x="362" y="323"/>
                  <a:pt x="362" y="323"/>
                </a:cubicBezTo>
                <a:cubicBezTo>
                  <a:pt x="358" y="323"/>
                  <a:pt x="358" y="323"/>
                  <a:pt x="358" y="323"/>
                </a:cubicBezTo>
                <a:cubicBezTo>
                  <a:pt x="358" y="355"/>
                  <a:pt x="358" y="355"/>
                  <a:pt x="358" y="355"/>
                </a:cubicBezTo>
                <a:cubicBezTo>
                  <a:pt x="255" y="355"/>
                  <a:pt x="255" y="355"/>
                  <a:pt x="255" y="355"/>
                </a:cubicBezTo>
                <a:cubicBezTo>
                  <a:pt x="255" y="323"/>
                  <a:pt x="255" y="323"/>
                  <a:pt x="255" y="323"/>
                </a:cubicBezTo>
                <a:cubicBezTo>
                  <a:pt x="250" y="323"/>
                  <a:pt x="250" y="323"/>
                  <a:pt x="250" y="323"/>
                </a:cubicBezTo>
                <a:cubicBezTo>
                  <a:pt x="241" y="323"/>
                  <a:pt x="241" y="323"/>
                  <a:pt x="241" y="323"/>
                </a:cubicBezTo>
                <a:cubicBezTo>
                  <a:pt x="237" y="323"/>
                  <a:pt x="237" y="323"/>
                  <a:pt x="237" y="323"/>
                </a:cubicBezTo>
                <a:cubicBezTo>
                  <a:pt x="237" y="355"/>
                  <a:pt x="237" y="355"/>
                  <a:pt x="237" y="355"/>
                </a:cubicBezTo>
                <a:cubicBezTo>
                  <a:pt x="134" y="355"/>
                  <a:pt x="134" y="355"/>
                  <a:pt x="134" y="355"/>
                </a:cubicBezTo>
                <a:cubicBezTo>
                  <a:pt x="134" y="323"/>
                  <a:pt x="134" y="323"/>
                  <a:pt x="134" y="323"/>
                </a:cubicBezTo>
                <a:cubicBezTo>
                  <a:pt x="131" y="323"/>
                  <a:pt x="131" y="323"/>
                  <a:pt x="131" y="323"/>
                </a:cubicBezTo>
                <a:cubicBezTo>
                  <a:pt x="120" y="323"/>
                  <a:pt x="120" y="323"/>
                  <a:pt x="120" y="323"/>
                </a:cubicBezTo>
                <a:cubicBezTo>
                  <a:pt x="118" y="323"/>
                  <a:pt x="118" y="323"/>
                  <a:pt x="118" y="323"/>
                </a:cubicBezTo>
                <a:cubicBezTo>
                  <a:pt x="118" y="355"/>
                  <a:pt x="118" y="355"/>
                  <a:pt x="118" y="355"/>
                </a:cubicBezTo>
                <a:cubicBezTo>
                  <a:pt x="14" y="355"/>
                  <a:pt x="14" y="355"/>
                  <a:pt x="14" y="355"/>
                </a:cubicBezTo>
                <a:cubicBezTo>
                  <a:pt x="14" y="323"/>
                  <a:pt x="14" y="323"/>
                  <a:pt x="14" y="323"/>
                </a:cubicBezTo>
                <a:cubicBezTo>
                  <a:pt x="0" y="323"/>
                  <a:pt x="0" y="323"/>
                  <a:pt x="0" y="323"/>
                </a:cubicBezTo>
                <a:cubicBezTo>
                  <a:pt x="0" y="310"/>
                  <a:pt x="0" y="310"/>
                  <a:pt x="0" y="310"/>
                </a:cubicBezTo>
                <a:cubicBezTo>
                  <a:pt x="14" y="310"/>
                  <a:pt x="14" y="310"/>
                  <a:pt x="14" y="310"/>
                </a:cubicBezTo>
                <a:cubicBezTo>
                  <a:pt x="14" y="287"/>
                  <a:pt x="14" y="287"/>
                  <a:pt x="14" y="287"/>
                </a:cubicBezTo>
                <a:cubicBezTo>
                  <a:pt x="14" y="274"/>
                  <a:pt x="24" y="264"/>
                  <a:pt x="37" y="264"/>
                </a:cubicBezTo>
                <a:close/>
                <a:moveTo>
                  <a:pt x="307" y="220"/>
                </a:moveTo>
                <a:cubicBezTo>
                  <a:pt x="323" y="220"/>
                  <a:pt x="336" y="232"/>
                  <a:pt x="336" y="248"/>
                </a:cubicBezTo>
                <a:cubicBezTo>
                  <a:pt x="336" y="251"/>
                  <a:pt x="335" y="255"/>
                  <a:pt x="334" y="258"/>
                </a:cubicBezTo>
                <a:cubicBezTo>
                  <a:pt x="281" y="258"/>
                  <a:pt x="281" y="258"/>
                  <a:pt x="281" y="258"/>
                </a:cubicBezTo>
                <a:cubicBezTo>
                  <a:pt x="280" y="255"/>
                  <a:pt x="279" y="251"/>
                  <a:pt x="279" y="248"/>
                </a:cubicBezTo>
                <a:cubicBezTo>
                  <a:pt x="279" y="232"/>
                  <a:pt x="292" y="220"/>
                  <a:pt x="307" y="220"/>
                </a:cubicBezTo>
                <a:close/>
                <a:moveTo>
                  <a:pt x="186" y="220"/>
                </a:moveTo>
                <a:cubicBezTo>
                  <a:pt x="202" y="220"/>
                  <a:pt x="215" y="232"/>
                  <a:pt x="215" y="248"/>
                </a:cubicBezTo>
                <a:cubicBezTo>
                  <a:pt x="215" y="251"/>
                  <a:pt x="214" y="255"/>
                  <a:pt x="213" y="258"/>
                </a:cubicBezTo>
                <a:cubicBezTo>
                  <a:pt x="160" y="258"/>
                  <a:pt x="160" y="258"/>
                  <a:pt x="160" y="258"/>
                </a:cubicBezTo>
                <a:cubicBezTo>
                  <a:pt x="159" y="255"/>
                  <a:pt x="158" y="251"/>
                  <a:pt x="158" y="248"/>
                </a:cubicBezTo>
                <a:cubicBezTo>
                  <a:pt x="158" y="232"/>
                  <a:pt x="171" y="220"/>
                  <a:pt x="186" y="220"/>
                </a:cubicBezTo>
                <a:close/>
                <a:moveTo>
                  <a:pt x="67" y="220"/>
                </a:moveTo>
                <a:cubicBezTo>
                  <a:pt x="82" y="220"/>
                  <a:pt x="95" y="232"/>
                  <a:pt x="95" y="248"/>
                </a:cubicBezTo>
                <a:cubicBezTo>
                  <a:pt x="95" y="251"/>
                  <a:pt x="94" y="255"/>
                  <a:pt x="93" y="258"/>
                </a:cubicBezTo>
                <a:cubicBezTo>
                  <a:pt x="40" y="258"/>
                  <a:pt x="40" y="258"/>
                  <a:pt x="40" y="258"/>
                </a:cubicBezTo>
                <a:cubicBezTo>
                  <a:pt x="39" y="255"/>
                  <a:pt x="38" y="251"/>
                  <a:pt x="38" y="248"/>
                </a:cubicBezTo>
                <a:cubicBezTo>
                  <a:pt x="38" y="232"/>
                  <a:pt x="51" y="220"/>
                  <a:pt x="67" y="220"/>
                </a:cubicBezTo>
                <a:close/>
                <a:moveTo>
                  <a:pt x="307" y="130"/>
                </a:moveTo>
                <a:cubicBezTo>
                  <a:pt x="307" y="147"/>
                  <a:pt x="307" y="147"/>
                  <a:pt x="307" y="147"/>
                </a:cubicBezTo>
                <a:cubicBezTo>
                  <a:pt x="293" y="147"/>
                  <a:pt x="293" y="147"/>
                  <a:pt x="293" y="147"/>
                </a:cubicBezTo>
                <a:cubicBezTo>
                  <a:pt x="308" y="201"/>
                  <a:pt x="308" y="201"/>
                  <a:pt x="308" y="201"/>
                </a:cubicBezTo>
                <a:cubicBezTo>
                  <a:pt x="289" y="201"/>
                  <a:pt x="289" y="201"/>
                  <a:pt x="289" y="201"/>
                </a:cubicBezTo>
                <a:cubicBezTo>
                  <a:pt x="273" y="147"/>
                  <a:pt x="273" y="147"/>
                  <a:pt x="273" y="147"/>
                </a:cubicBezTo>
                <a:cubicBezTo>
                  <a:pt x="216" y="147"/>
                  <a:pt x="216" y="147"/>
                  <a:pt x="216" y="147"/>
                </a:cubicBezTo>
                <a:cubicBezTo>
                  <a:pt x="201" y="201"/>
                  <a:pt x="201" y="201"/>
                  <a:pt x="201" y="201"/>
                </a:cubicBezTo>
                <a:cubicBezTo>
                  <a:pt x="181" y="201"/>
                  <a:pt x="181" y="201"/>
                  <a:pt x="181" y="201"/>
                </a:cubicBezTo>
                <a:cubicBezTo>
                  <a:pt x="197" y="147"/>
                  <a:pt x="197" y="147"/>
                  <a:pt x="197" y="147"/>
                </a:cubicBezTo>
                <a:cubicBezTo>
                  <a:pt x="181" y="147"/>
                  <a:pt x="181" y="147"/>
                  <a:pt x="181" y="147"/>
                </a:cubicBezTo>
                <a:cubicBezTo>
                  <a:pt x="181" y="130"/>
                  <a:pt x="181" y="130"/>
                  <a:pt x="181" y="130"/>
                </a:cubicBezTo>
                <a:cubicBezTo>
                  <a:pt x="307" y="130"/>
                  <a:pt x="307" y="130"/>
                  <a:pt x="307" y="130"/>
                </a:cubicBezTo>
                <a:close/>
                <a:moveTo>
                  <a:pt x="180" y="16"/>
                </a:moveTo>
                <a:cubicBezTo>
                  <a:pt x="175" y="16"/>
                  <a:pt x="170" y="18"/>
                  <a:pt x="166" y="21"/>
                </a:cubicBezTo>
                <a:cubicBezTo>
                  <a:pt x="166" y="21"/>
                  <a:pt x="166" y="21"/>
                  <a:pt x="166" y="21"/>
                </a:cubicBezTo>
                <a:cubicBezTo>
                  <a:pt x="163" y="25"/>
                  <a:pt x="161" y="30"/>
                  <a:pt x="161" y="35"/>
                </a:cubicBezTo>
                <a:cubicBezTo>
                  <a:pt x="161" y="72"/>
                  <a:pt x="161" y="72"/>
                  <a:pt x="161" y="72"/>
                </a:cubicBezTo>
                <a:cubicBezTo>
                  <a:pt x="155" y="73"/>
                  <a:pt x="155" y="73"/>
                  <a:pt x="155" y="73"/>
                </a:cubicBezTo>
                <a:cubicBezTo>
                  <a:pt x="155" y="67"/>
                  <a:pt x="155" y="67"/>
                  <a:pt x="155" y="67"/>
                </a:cubicBezTo>
                <a:cubicBezTo>
                  <a:pt x="128" y="67"/>
                  <a:pt x="128" y="67"/>
                  <a:pt x="128" y="67"/>
                </a:cubicBezTo>
                <a:cubicBezTo>
                  <a:pt x="109" y="55"/>
                  <a:pt x="109" y="55"/>
                  <a:pt x="109" y="55"/>
                </a:cubicBezTo>
                <a:cubicBezTo>
                  <a:pt x="63" y="55"/>
                  <a:pt x="117" y="55"/>
                  <a:pt x="66" y="55"/>
                </a:cubicBezTo>
                <a:cubicBezTo>
                  <a:pt x="57" y="55"/>
                  <a:pt x="50" y="63"/>
                  <a:pt x="50" y="71"/>
                </a:cubicBezTo>
                <a:cubicBezTo>
                  <a:pt x="50" y="122"/>
                  <a:pt x="50" y="122"/>
                  <a:pt x="50" y="122"/>
                </a:cubicBezTo>
                <a:cubicBezTo>
                  <a:pt x="66" y="122"/>
                  <a:pt x="66" y="122"/>
                  <a:pt x="66" y="122"/>
                </a:cubicBezTo>
                <a:cubicBezTo>
                  <a:pt x="66" y="85"/>
                  <a:pt x="66" y="85"/>
                  <a:pt x="66" y="85"/>
                </a:cubicBezTo>
                <a:cubicBezTo>
                  <a:pt x="69" y="85"/>
                  <a:pt x="69" y="85"/>
                  <a:pt x="69" y="85"/>
                </a:cubicBezTo>
                <a:cubicBezTo>
                  <a:pt x="69" y="122"/>
                  <a:pt x="69" y="122"/>
                  <a:pt x="69" y="122"/>
                </a:cubicBezTo>
                <a:cubicBezTo>
                  <a:pt x="69" y="132"/>
                  <a:pt x="69" y="132"/>
                  <a:pt x="69" y="132"/>
                </a:cubicBezTo>
                <a:cubicBezTo>
                  <a:pt x="69" y="199"/>
                  <a:pt x="69" y="199"/>
                  <a:pt x="69" y="199"/>
                </a:cubicBezTo>
                <a:cubicBezTo>
                  <a:pt x="87" y="199"/>
                  <a:pt x="87" y="199"/>
                  <a:pt x="87" y="199"/>
                </a:cubicBezTo>
                <a:cubicBezTo>
                  <a:pt x="87" y="143"/>
                  <a:pt x="87" y="143"/>
                  <a:pt x="87" y="143"/>
                </a:cubicBezTo>
                <a:cubicBezTo>
                  <a:pt x="91" y="143"/>
                  <a:pt x="91" y="143"/>
                  <a:pt x="91" y="143"/>
                </a:cubicBezTo>
                <a:cubicBezTo>
                  <a:pt x="91" y="199"/>
                  <a:pt x="91" y="199"/>
                  <a:pt x="91" y="199"/>
                </a:cubicBezTo>
                <a:cubicBezTo>
                  <a:pt x="109" y="199"/>
                  <a:pt x="109" y="199"/>
                  <a:pt x="109" y="199"/>
                </a:cubicBezTo>
                <a:cubicBezTo>
                  <a:pt x="109" y="189"/>
                  <a:pt x="109" y="189"/>
                  <a:pt x="109" y="189"/>
                </a:cubicBezTo>
                <a:cubicBezTo>
                  <a:pt x="109" y="132"/>
                  <a:pt x="109" y="132"/>
                  <a:pt x="109" y="132"/>
                </a:cubicBezTo>
                <a:cubicBezTo>
                  <a:pt x="109" y="122"/>
                  <a:pt x="109" y="122"/>
                  <a:pt x="109" y="122"/>
                </a:cubicBezTo>
                <a:cubicBezTo>
                  <a:pt x="109" y="85"/>
                  <a:pt x="109" y="85"/>
                  <a:pt x="109" y="85"/>
                </a:cubicBezTo>
                <a:cubicBezTo>
                  <a:pt x="109" y="75"/>
                  <a:pt x="109" y="75"/>
                  <a:pt x="109" y="75"/>
                </a:cubicBezTo>
                <a:cubicBezTo>
                  <a:pt x="128" y="85"/>
                  <a:pt x="128" y="85"/>
                  <a:pt x="128" y="85"/>
                </a:cubicBezTo>
                <a:cubicBezTo>
                  <a:pt x="155" y="85"/>
                  <a:pt x="155" y="85"/>
                  <a:pt x="155" y="85"/>
                </a:cubicBezTo>
                <a:cubicBezTo>
                  <a:pt x="155" y="80"/>
                  <a:pt x="155" y="80"/>
                  <a:pt x="155" y="80"/>
                </a:cubicBezTo>
                <a:cubicBezTo>
                  <a:pt x="161" y="79"/>
                  <a:pt x="161" y="79"/>
                  <a:pt x="161" y="79"/>
                </a:cubicBezTo>
                <a:cubicBezTo>
                  <a:pt x="161" y="107"/>
                  <a:pt x="161" y="107"/>
                  <a:pt x="161" y="107"/>
                </a:cubicBezTo>
                <a:cubicBezTo>
                  <a:pt x="161" y="112"/>
                  <a:pt x="163" y="117"/>
                  <a:pt x="166" y="120"/>
                </a:cubicBezTo>
                <a:cubicBezTo>
                  <a:pt x="166" y="120"/>
                  <a:pt x="166" y="120"/>
                  <a:pt x="166" y="120"/>
                </a:cubicBezTo>
                <a:cubicBezTo>
                  <a:pt x="166" y="120"/>
                  <a:pt x="166" y="120"/>
                  <a:pt x="166" y="120"/>
                </a:cubicBezTo>
                <a:cubicBezTo>
                  <a:pt x="170" y="124"/>
                  <a:pt x="175" y="126"/>
                  <a:pt x="180" y="126"/>
                </a:cubicBezTo>
                <a:cubicBezTo>
                  <a:pt x="304" y="126"/>
                  <a:pt x="304" y="126"/>
                  <a:pt x="304" y="126"/>
                </a:cubicBezTo>
                <a:cubicBezTo>
                  <a:pt x="309" y="126"/>
                  <a:pt x="314" y="124"/>
                  <a:pt x="317" y="120"/>
                </a:cubicBezTo>
                <a:cubicBezTo>
                  <a:pt x="317" y="120"/>
                  <a:pt x="317" y="120"/>
                  <a:pt x="317" y="120"/>
                </a:cubicBezTo>
                <a:cubicBezTo>
                  <a:pt x="321" y="117"/>
                  <a:pt x="323" y="112"/>
                  <a:pt x="323" y="107"/>
                </a:cubicBezTo>
                <a:cubicBezTo>
                  <a:pt x="323" y="35"/>
                  <a:pt x="323" y="35"/>
                  <a:pt x="323" y="35"/>
                </a:cubicBezTo>
                <a:cubicBezTo>
                  <a:pt x="323" y="30"/>
                  <a:pt x="321" y="25"/>
                  <a:pt x="317" y="21"/>
                </a:cubicBezTo>
                <a:cubicBezTo>
                  <a:pt x="314" y="18"/>
                  <a:pt x="309" y="16"/>
                  <a:pt x="304" y="16"/>
                </a:cubicBezTo>
                <a:cubicBezTo>
                  <a:pt x="180" y="16"/>
                  <a:pt x="180" y="16"/>
                  <a:pt x="180" y="16"/>
                </a:cubicBezTo>
                <a:close/>
                <a:moveTo>
                  <a:pt x="304" y="31"/>
                </a:moveTo>
                <a:cubicBezTo>
                  <a:pt x="305" y="31"/>
                  <a:pt x="306" y="31"/>
                  <a:pt x="307" y="32"/>
                </a:cubicBezTo>
                <a:cubicBezTo>
                  <a:pt x="307" y="33"/>
                  <a:pt x="308" y="34"/>
                  <a:pt x="308" y="35"/>
                </a:cubicBezTo>
                <a:cubicBezTo>
                  <a:pt x="308" y="107"/>
                  <a:pt x="308" y="107"/>
                  <a:pt x="308" y="107"/>
                </a:cubicBezTo>
                <a:cubicBezTo>
                  <a:pt x="308" y="108"/>
                  <a:pt x="307" y="109"/>
                  <a:pt x="307" y="109"/>
                </a:cubicBezTo>
                <a:cubicBezTo>
                  <a:pt x="307" y="110"/>
                  <a:pt x="307" y="110"/>
                  <a:pt x="307" y="110"/>
                </a:cubicBezTo>
                <a:cubicBezTo>
                  <a:pt x="306" y="110"/>
                  <a:pt x="305" y="111"/>
                  <a:pt x="304" y="111"/>
                </a:cubicBezTo>
                <a:cubicBezTo>
                  <a:pt x="180" y="111"/>
                  <a:pt x="180" y="111"/>
                  <a:pt x="180" y="111"/>
                </a:cubicBezTo>
                <a:cubicBezTo>
                  <a:pt x="179" y="111"/>
                  <a:pt x="178" y="110"/>
                  <a:pt x="177" y="110"/>
                </a:cubicBezTo>
                <a:cubicBezTo>
                  <a:pt x="177" y="109"/>
                  <a:pt x="177" y="109"/>
                  <a:pt x="177" y="109"/>
                </a:cubicBezTo>
                <a:cubicBezTo>
                  <a:pt x="176" y="109"/>
                  <a:pt x="176" y="108"/>
                  <a:pt x="176" y="107"/>
                </a:cubicBezTo>
                <a:cubicBezTo>
                  <a:pt x="176" y="76"/>
                  <a:pt x="176" y="76"/>
                  <a:pt x="176" y="76"/>
                </a:cubicBezTo>
                <a:cubicBezTo>
                  <a:pt x="238" y="63"/>
                  <a:pt x="238" y="63"/>
                  <a:pt x="238" y="63"/>
                </a:cubicBezTo>
                <a:cubicBezTo>
                  <a:pt x="237" y="62"/>
                  <a:pt x="237" y="62"/>
                  <a:pt x="237" y="62"/>
                </a:cubicBezTo>
                <a:cubicBezTo>
                  <a:pt x="176" y="70"/>
                  <a:pt x="176" y="70"/>
                  <a:pt x="176" y="70"/>
                </a:cubicBezTo>
                <a:cubicBezTo>
                  <a:pt x="176" y="35"/>
                  <a:pt x="176" y="35"/>
                  <a:pt x="176" y="35"/>
                </a:cubicBezTo>
                <a:cubicBezTo>
                  <a:pt x="176" y="34"/>
                  <a:pt x="176" y="33"/>
                  <a:pt x="177" y="32"/>
                </a:cubicBezTo>
                <a:cubicBezTo>
                  <a:pt x="177" y="32"/>
                  <a:pt x="177" y="32"/>
                  <a:pt x="177" y="32"/>
                </a:cubicBezTo>
                <a:cubicBezTo>
                  <a:pt x="178" y="31"/>
                  <a:pt x="179" y="31"/>
                  <a:pt x="180" y="31"/>
                </a:cubicBezTo>
                <a:lnTo>
                  <a:pt x="304" y="31"/>
                </a:lnTo>
                <a:close/>
              </a:path>
            </a:pathLst>
          </a:custGeom>
          <a:solidFill>
            <a:schemeClr val="accent1"/>
          </a:solidFill>
          <a:ln>
            <a:noFill/>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718" name="Freeform 73"/>
          <p:cNvSpPr>
            <a:spLocks noEditPoints="1" noChangeArrowheads="1"/>
          </p:cNvSpPr>
          <p:nvPr/>
        </p:nvSpPr>
        <p:spPr bwMode="auto">
          <a:xfrm>
            <a:off x="8574064" y="3724660"/>
            <a:ext cx="510341" cy="415923"/>
          </a:xfrm>
          <a:custGeom>
            <a:avLst/>
            <a:gdLst>
              <a:gd name="T0" fmla="*/ 11 w 126"/>
              <a:gd name="T1" fmla="*/ 0 h 103"/>
              <a:gd name="T2" fmla="*/ 118 w 126"/>
              <a:gd name="T3" fmla="*/ 6 h 103"/>
              <a:gd name="T4" fmla="*/ 22 w 126"/>
              <a:gd name="T5" fmla="*/ 64 h 103"/>
              <a:gd name="T6" fmla="*/ 91 w 126"/>
              <a:gd name="T7" fmla="*/ 29 h 103"/>
              <a:gd name="T8" fmla="*/ 95 w 126"/>
              <a:gd name="T9" fmla="*/ 37 h 103"/>
              <a:gd name="T10" fmla="*/ 90 w 126"/>
              <a:gd name="T11" fmla="*/ 27 h 103"/>
              <a:gd name="T12" fmla="*/ 89 w 126"/>
              <a:gd name="T13" fmla="*/ 38 h 103"/>
              <a:gd name="T14" fmla="*/ 86 w 126"/>
              <a:gd name="T15" fmla="*/ 40 h 103"/>
              <a:gd name="T16" fmla="*/ 86 w 126"/>
              <a:gd name="T17" fmla="*/ 31 h 103"/>
              <a:gd name="T18" fmla="*/ 81 w 126"/>
              <a:gd name="T19" fmla="*/ 25 h 103"/>
              <a:gd name="T20" fmla="*/ 78 w 126"/>
              <a:gd name="T21" fmla="*/ 29 h 103"/>
              <a:gd name="T22" fmla="*/ 92 w 126"/>
              <a:gd name="T23" fmla="*/ 45 h 103"/>
              <a:gd name="T24" fmla="*/ 89 w 126"/>
              <a:gd name="T25" fmla="*/ 36 h 103"/>
              <a:gd name="T26" fmla="*/ 91 w 126"/>
              <a:gd name="T27" fmla="*/ 25 h 103"/>
              <a:gd name="T28" fmla="*/ 97 w 126"/>
              <a:gd name="T29" fmla="*/ 37 h 103"/>
              <a:gd name="T30" fmla="*/ 93 w 126"/>
              <a:gd name="T31" fmla="*/ 23 h 103"/>
              <a:gd name="T32" fmla="*/ 46 w 126"/>
              <a:gd name="T33" fmla="*/ 19 h 103"/>
              <a:gd name="T34" fmla="*/ 49 w 126"/>
              <a:gd name="T35" fmla="*/ 18 h 103"/>
              <a:gd name="T36" fmla="*/ 70 w 126"/>
              <a:gd name="T37" fmla="*/ 19 h 103"/>
              <a:gd name="T38" fmla="*/ 65 w 126"/>
              <a:gd name="T39" fmla="*/ 32 h 103"/>
              <a:gd name="T40" fmla="*/ 63 w 126"/>
              <a:gd name="T41" fmla="*/ 34 h 103"/>
              <a:gd name="T42" fmla="*/ 53 w 126"/>
              <a:gd name="T43" fmla="*/ 34 h 103"/>
              <a:gd name="T44" fmla="*/ 59 w 126"/>
              <a:gd name="T45" fmla="*/ 38 h 103"/>
              <a:gd name="T46" fmla="*/ 62 w 126"/>
              <a:gd name="T47" fmla="*/ 39 h 103"/>
              <a:gd name="T48" fmla="*/ 73 w 126"/>
              <a:gd name="T49" fmla="*/ 30 h 103"/>
              <a:gd name="T50" fmla="*/ 51 w 126"/>
              <a:gd name="T51" fmla="*/ 14 h 103"/>
              <a:gd name="T52" fmla="*/ 68 w 126"/>
              <a:gd name="T53" fmla="*/ 27 h 103"/>
              <a:gd name="T54" fmla="*/ 68 w 126"/>
              <a:gd name="T55" fmla="*/ 25 h 103"/>
              <a:gd name="T56" fmla="*/ 54 w 126"/>
              <a:gd name="T57" fmla="*/ 21 h 103"/>
              <a:gd name="T58" fmla="*/ 35 w 126"/>
              <a:gd name="T59" fmla="*/ 40 h 103"/>
              <a:gd name="T60" fmla="*/ 52 w 126"/>
              <a:gd name="T61" fmla="*/ 39 h 103"/>
              <a:gd name="T62" fmla="*/ 51 w 126"/>
              <a:gd name="T63" fmla="*/ 33 h 103"/>
              <a:gd name="T64" fmla="*/ 51 w 126"/>
              <a:gd name="T65" fmla="*/ 30 h 103"/>
              <a:gd name="T66" fmla="*/ 38 w 126"/>
              <a:gd name="T67" fmla="*/ 30 h 103"/>
              <a:gd name="T68" fmla="*/ 39 w 126"/>
              <a:gd name="T69" fmla="*/ 34 h 103"/>
              <a:gd name="T70" fmla="*/ 35 w 126"/>
              <a:gd name="T71" fmla="*/ 40 h 103"/>
              <a:gd name="T72" fmla="*/ 22 w 126"/>
              <a:gd name="T73" fmla="*/ 56 h 103"/>
              <a:gd name="T74" fmla="*/ 126 w 126"/>
              <a:gd name="T75" fmla="*/ 99 h 103"/>
              <a:gd name="T76" fmla="*/ 0 w 126"/>
              <a:gd name="T77" fmla="*/ 87 h 103"/>
              <a:gd name="T78" fmla="*/ 118 w 126"/>
              <a:gd name="T79" fmla="*/ 67 h 103"/>
              <a:gd name="T80" fmla="*/ 54 w 126"/>
              <a:gd name="T81" fmla="*/ 72 h 103"/>
              <a:gd name="T82" fmla="*/ 52 w 126"/>
              <a:gd name="T83" fmla="*/ 85 h 103"/>
              <a:gd name="T84" fmla="*/ 24 w 126"/>
              <a:gd name="T85" fmla="*/ 85 h 103"/>
              <a:gd name="T86" fmla="*/ 58 w 126"/>
              <a:gd name="T87" fmla="*/ 82 h 103"/>
              <a:gd name="T88" fmla="*/ 58 w 126"/>
              <a:gd name="T89" fmla="*/ 82 h 103"/>
              <a:gd name="T90" fmla="*/ 85 w 126"/>
              <a:gd name="T91" fmla="*/ 82 h 103"/>
              <a:gd name="T92" fmla="*/ 102 w 126"/>
              <a:gd name="T93" fmla="*/ 85 h 103"/>
              <a:gd name="T94" fmla="*/ 38 w 126"/>
              <a:gd name="T95" fmla="*/ 79 h 103"/>
              <a:gd name="T96" fmla="*/ 28 w 126"/>
              <a:gd name="T97" fmla="*/ 76 h 103"/>
              <a:gd name="T98" fmla="*/ 28 w 126"/>
              <a:gd name="T99" fmla="*/ 76 h 103"/>
              <a:gd name="T100" fmla="*/ 65 w 126"/>
              <a:gd name="T101" fmla="*/ 76 h 103"/>
              <a:gd name="T102" fmla="*/ 81 w 126"/>
              <a:gd name="T103" fmla="*/ 79 h 103"/>
              <a:gd name="T104" fmla="*/ 87 w 126"/>
              <a:gd name="T105" fmla="*/ 79 h 103"/>
              <a:gd name="T106" fmla="*/ 30 w 126"/>
              <a:gd name="T107" fmla="*/ 72 h 103"/>
              <a:gd name="T108" fmla="*/ 30 w 126"/>
              <a:gd name="T109" fmla="*/ 72 h 103"/>
              <a:gd name="T110" fmla="*/ 69 w 126"/>
              <a:gd name="T111" fmla="*/ 72 h 103"/>
              <a:gd name="T112" fmla="*/ 85 w 126"/>
              <a:gd name="T113" fmla="*/ 74 h 103"/>
              <a:gd name="T114" fmla="*/ 90 w 126"/>
              <a:gd name="T115" fmla="*/ 74 h 103"/>
              <a:gd name="T116" fmla="*/ 10 w 126"/>
              <a:gd name="T117" fmla="*/ 91 h 103"/>
              <a:gd name="T118" fmla="*/ 10 w 126"/>
              <a:gd name="T119" fmla="*/ 91 h 103"/>
              <a:gd name="T120" fmla="*/ 116 w 126"/>
              <a:gd name="T121" fmla="*/ 91 h 103"/>
              <a:gd name="T122" fmla="*/ 49 w 126"/>
              <a:gd name="T123" fmla="*/ 96 h 103"/>
              <a:gd name="T124" fmla="*/ 25 w 126"/>
              <a:gd name="T125" fmla="*/ 96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6" h="103">
                <a:moveTo>
                  <a:pt x="11" y="64"/>
                </a:moveTo>
                <a:cubicBezTo>
                  <a:pt x="11" y="56"/>
                  <a:pt x="11" y="56"/>
                  <a:pt x="11" y="56"/>
                </a:cubicBezTo>
                <a:cubicBezTo>
                  <a:pt x="11" y="6"/>
                  <a:pt x="11" y="6"/>
                  <a:pt x="11" y="6"/>
                </a:cubicBezTo>
                <a:cubicBezTo>
                  <a:pt x="11" y="0"/>
                  <a:pt x="11" y="0"/>
                  <a:pt x="11" y="0"/>
                </a:cubicBezTo>
                <a:cubicBezTo>
                  <a:pt x="16" y="0"/>
                  <a:pt x="16" y="0"/>
                  <a:pt x="16" y="0"/>
                </a:cubicBezTo>
                <a:cubicBezTo>
                  <a:pt x="112" y="0"/>
                  <a:pt x="112" y="0"/>
                  <a:pt x="112" y="0"/>
                </a:cubicBezTo>
                <a:cubicBezTo>
                  <a:pt x="118" y="0"/>
                  <a:pt x="118" y="0"/>
                  <a:pt x="118" y="0"/>
                </a:cubicBezTo>
                <a:cubicBezTo>
                  <a:pt x="118" y="6"/>
                  <a:pt x="118" y="6"/>
                  <a:pt x="118" y="6"/>
                </a:cubicBezTo>
                <a:cubicBezTo>
                  <a:pt x="118" y="56"/>
                  <a:pt x="118" y="56"/>
                  <a:pt x="118" y="56"/>
                </a:cubicBezTo>
                <a:cubicBezTo>
                  <a:pt x="118" y="64"/>
                  <a:pt x="118" y="64"/>
                  <a:pt x="118" y="64"/>
                </a:cubicBezTo>
                <a:cubicBezTo>
                  <a:pt x="106" y="64"/>
                  <a:pt x="106" y="64"/>
                  <a:pt x="106" y="64"/>
                </a:cubicBezTo>
                <a:cubicBezTo>
                  <a:pt x="22" y="64"/>
                  <a:pt x="22" y="64"/>
                  <a:pt x="22" y="64"/>
                </a:cubicBezTo>
                <a:cubicBezTo>
                  <a:pt x="11" y="64"/>
                  <a:pt x="11" y="64"/>
                  <a:pt x="11" y="64"/>
                </a:cubicBezTo>
                <a:close/>
                <a:moveTo>
                  <a:pt x="90" y="27"/>
                </a:moveTo>
                <a:cubicBezTo>
                  <a:pt x="90" y="29"/>
                  <a:pt x="90" y="29"/>
                  <a:pt x="90" y="29"/>
                </a:cubicBezTo>
                <a:cubicBezTo>
                  <a:pt x="90" y="29"/>
                  <a:pt x="90" y="29"/>
                  <a:pt x="91" y="29"/>
                </a:cubicBezTo>
                <a:cubicBezTo>
                  <a:pt x="92" y="30"/>
                  <a:pt x="93" y="31"/>
                  <a:pt x="93" y="32"/>
                </a:cubicBezTo>
                <a:cubicBezTo>
                  <a:pt x="94" y="33"/>
                  <a:pt x="94" y="34"/>
                  <a:pt x="93" y="35"/>
                </a:cubicBezTo>
                <a:cubicBezTo>
                  <a:pt x="93" y="36"/>
                  <a:pt x="93" y="36"/>
                  <a:pt x="93" y="36"/>
                </a:cubicBezTo>
                <a:cubicBezTo>
                  <a:pt x="95" y="37"/>
                  <a:pt x="95" y="37"/>
                  <a:pt x="95" y="37"/>
                </a:cubicBezTo>
                <a:cubicBezTo>
                  <a:pt x="95" y="36"/>
                  <a:pt x="95" y="36"/>
                  <a:pt x="95" y="36"/>
                </a:cubicBezTo>
                <a:cubicBezTo>
                  <a:pt x="96" y="34"/>
                  <a:pt x="96" y="32"/>
                  <a:pt x="95" y="31"/>
                </a:cubicBezTo>
                <a:cubicBezTo>
                  <a:pt x="95" y="30"/>
                  <a:pt x="93" y="28"/>
                  <a:pt x="91" y="27"/>
                </a:cubicBezTo>
                <a:cubicBezTo>
                  <a:pt x="91" y="27"/>
                  <a:pt x="91" y="27"/>
                  <a:pt x="90" y="27"/>
                </a:cubicBezTo>
                <a:close/>
                <a:moveTo>
                  <a:pt x="92" y="45"/>
                </a:moveTo>
                <a:cubicBezTo>
                  <a:pt x="94" y="45"/>
                  <a:pt x="94" y="45"/>
                  <a:pt x="94" y="45"/>
                </a:cubicBezTo>
                <a:cubicBezTo>
                  <a:pt x="93" y="42"/>
                  <a:pt x="90" y="38"/>
                  <a:pt x="90" y="38"/>
                </a:cubicBezTo>
                <a:cubicBezTo>
                  <a:pt x="89" y="38"/>
                  <a:pt x="89" y="38"/>
                  <a:pt x="89" y="38"/>
                </a:cubicBezTo>
                <a:cubicBezTo>
                  <a:pt x="88" y="39"/>
                  <a:pt x="88" y="39"/>
                  <a:pt x="88" y="39"/>
                </a:cubicBezTo>
                <a:cubicBezTo>
                  <a:pt x="88" y="39"/>
                  <a:pt x="88" y="39"/>
                  <a:pt x="88" y="39"/>
                </a:cubicBezTo>
                <a:cubicBezTo>
                  <a:pt x="87" y="39"/>
                  <a:pt x="87" y="39"/>
                  <a:pt x="87" y="39"/>
                </a:cubicBezTo>
                <a:cubicBezTo>
                  <a:pt x="86" y="40"/>
                  <a:pt x="86" y="40"/>
                  <a:pt x="86" y="40"/>
                </a:cubicBezTo>
                <a:cubicBezTo>
                  <a:pt x="84" y="37"/>
                  <a:pt x="84" y="36"/>
                  <a:pt x="82" y="33"/>
                </a:cubicBezTo>
                <a:cubicBezTo>
                  <a:pt x="84" y="32"/>
                  <a:pt x="84" y="32"/>
                  <a:pt x="84" y="32"/>
                </a:cubicBezTo>
                <a:cubicBezTo>
                  <a:pt x="85" y="31"/>
                  <a:pt x="85" y="31"/>
                  <a:pt x="85" y="31"/>
                </a:cubicBezTo>
                <a:cubicBezTo>
                  <a:pt x="86" y="31"/>
                  <a:pt x="86" y="31"/>
                  <a:pt x="86" y="31"/>
                </a:cubicBezTo>
                <a:cubicBezTo>
                  <a:pt x="86" y="30"/>
                  <a:pt x="84" y="25"/>
                  <a:pt x="83" y="24"/>
                </a:cubicBezTo>
                <a:cubicBezTo>
                  <a:pt x="82" y="24"/>
                  <a:pt x="82" y="24"/>
                  <a:pt x="82" y="24"/>
                </a:cubicBezTo>
                <a:cubicBezTo>
                  <a:pt x="81" y="25"/>
                  <a:pt x="81" y="25"/>
                  <a:pt x="81" y="25"/>
                </a:cubicBezTo>
                <a:cubicBezTo>
                  <a:pt x="81" y="25"/>
                  <a:pt x="81" y="25"/>
                  <a:pt x="81" y="25"/>
                </a:cubicBezTo>
                <a:cubicBezTo>
                  <a:pt x="80" y="25"/>
                  <a:pt x="80" y="25"/>
                  <a:pt x="80" y="25"/>
                </a:cubicBezTo>
                <a:cubicBezTo>
                  <a:pt x="78" y="26"/>
                  <a:pt x="78" y="27"/>
                  <a:pt x="78" y="29"/>
                </a:cubicBezTo>
                <a:cubicBezTo>
                  <a:pt x="78" y="29"/>
                  <a:pt x="78" y="29"/>
                  <a:pt x="78" y="29"/>
                </a:cubicBezTo>
                <a:cubicBezTo>
                  <a:pt x="78" y="29"/>
                  <a:pt x="78" y="29"/>
                  <a:pt x="78" y="29"/>
                </a:cubicBezTo>
                <a:cubicBezTo>
                  <a:pt x="79" y="36"/>
                  <a:pt x="82" y="41"/>
                  <a:pt x="86" y="46"/>
                </a:cubicBezTo>
                <a:cubicBezTo>
                  <a:pt x="87" y="47"/>
                  <a:pt x="89" y="47"/>
                  <a:pt x="91" y="46"/>
                </a:cubicBezTo>
                <a:cubicBezTo>
                  <a:pt x="91" y="46"/>
                  <a:pt x="91" y="46"/>
                  <a:pt x="91" y="46"/>
                </a:cubicBezTo>
                <a:cubicBezTo>
                  <a:pt x="92" y="45"/>
                  <a:pt x="92" y="45"/>
                  <a:pt x="92" y="45"/>
                </a:cubicBezTo>
                <a:cubicBezTo>
                  <a:pt x="92" y="45"/>
                  <a:pt x="92" y="45"/>
                  <a:pt x="92" y="45"/>
                </a:cubicBezTo>
                <a:close/>
                <a:moveTo>
                  <a:pt x="90" y="32"/>
                </a:moveTo>
                <a:cubicBezTo>
                  <a:pt x="89" y="32"/>
                  <a:pt x="88" y="32"/>
                  <a:pt x="88" y="33"/>
                </a:cubicBezTo>
                <a:cubicBezTo>
                  <a:pt x="87" y="34"/>
                  <a:pt x="88" y="35"/>
                  <a:pt x="89" y="36"/>
                </a:cubicBezTo>
                <a:cubicBezTo>
                  <a:pt x="90" y="36"/>
                  <a:pt x="91" y="35"/>
                  <a:pt x="91" y="34"/>
                </a:cubicBezTo>
                <a:cubicBezTo>
                  <a:pt x="91" y="33"/>
                  <a:pt x="91" y="32"/>
                  <a:pt x="90" y="32"/>
                </a:cubicBezTo>
                <a:close/>
                <a:moveTo>
                  <a:pt x="92" y="23"/>
                </a:moveTo>
                <a:cubicBezTo>
                  <a:pt x="91" y="25"/>
                  <a:pt x="91" y="25"/>
                  <a:pt x="91" y="25"/>
                </a:cubicBezTo>
                <a:cubicBezTo>
                  <a:pt x="91" y="25"/>
                  <a:pt x="92" y="25"/>
                  <a:pt x="92" y="25"/>
                </a:cubicBezTo>
                <a:cubicBezTo>
                  <a:pt x="94" y="26"/>
                  <a:pt x="96" y="27"/>
                  <a:pt x="97" y="29"/>
                </a:cubicBezTo>
                <a:cubicBezTo>
                  <a:pt x="98" y="31"/>
                  <a:pt x="98" y="33"/>
                  <a:pt x="98" y="36"/>
                </a:cubicBezTo>
                <a:cubicBezTo>
                  <a:pt x="98" y="36"/>
                  <a:pt x="97" y="37"/>
                  <a:pt x="97" y="37"/>
                </a:cubicBezTo>
                <a:cubicBezTo>
                  <a:pt x="99" y="38"/>
                  <a:pt x="99" y="38"/>
                  <a:pt x="99" y="38"/>
                </a:cubicBezTo>
                <a:cubicBezTo>
                  <a:pt x="99" y="37"/>
                  <a:pt x="100" y="37"/>
                  <a:pt x="100" y="36"/>
                </a:cubicBezTo>
                <a:cubicBezTo>
                  <a:pt x="100" y="33"/>
                  <a:pt x="100" y="30"/>
                  <a:pt x="99" y="28"/>
                </a:cubicBezTo>
                <a:cubicBezTo>
                  <a:pt x="97" y="26"/>
                  <a:pt x="95" y="24"/>
                  <a:pt x="93" y="23"/>
                </a:cubicBezTo>
                <a:cubicBezTo>
                  <a:pt x="92" y="23"/>
                  <a:pt x="92" y="23"/>
                  <a:pt x="92" y="23"/>
                </a:cubicBezTo>
                <a:close/>
                <a:moveTo>
                  <a:pt x="51" y="14"/>
                </a:moveTo>
                <a:cubicBezTo>
                  <a:pt x="49" y="14"/>
                  <a:pt x="48" y="15"/>
                  <a:pt x="47" y="16"/>
                </a:cubicBezTo>
                <a:cubicBezTo>
                  <a:pt x="46" y="17"/>
                  <a:pt x="46" y="18"/>
                  <a:pt x="46" y="19"/>
                </a:cubicBezTo>
                <a:cubicBezTo>
                  <a:pt x="46" y="20"/>
                  <a:pt x="46" y="20"/>
                  <a:pt x="46" y="20"/>
                </a:cubicBezTo>
                <a:cubicBezTo>
                  <a:pt x="47" y="20"/>
                  <a:pt x="48" y="20"/>
                  <a:pt x="48" y="20"/>
                </a:cubicBezTo>
                <a:cubicBezTo>
                  <a:pt x="48" y="19"/>
                  <a:pt x="48" y="19"/>
                  <a:pt x="48" y="19"/>
                </a:cubicBezTo>
                <a:cubicBezTo>
                  <a:pt x="48" y="19"/>
                  <a:pt x="49" y="18"/>
                  <a:pt x="49" y="18"/>
                </a:cubicBezTo>
                <a:cubicBezTo>
                  <a:pt x="49" y="17"/>
                  <a:pt x="50" y="17"/>
                  <a:pt x="51" y="17"/>
                </a:cubicBezTo>
                <a:cubicBezTo>
                  <a:pt x="68" y="17"/>
                  <a:pt x="68" y="17"/>
                  <a:pt x="68" y="17"/>
                </a:cubicBezTo>
                <a:cubicBezTo>
                  <a:pt x="69" y="17"/>
                  <a:pt x="69" y="17"/>
                  <a:pt x="70" y="18"/>
                </a:cubicBezTo>
                <a:cubicBezTo>
                  <a:pt x="70" y="18"/>
                  <a:pt x="70" y="19"/>
                  <a:pt x="70" y="19"/>
                </a:cubicBezTo>
                <a:cubicBezTo>
                  <a:pt x="70" y="30"/>
                  <a:pt x="70" y="30"/>
                  <a:pt x="70" y="30"/>
                </a:cubicBezTo>
                <a:cubicBezTo>
                  <a:pt x="70" y="31"/>
                  <a:pt x="70" y="31"/>
                  <a:pt x="70" y="32"/>
                </a:cubicBezTo>
                <a:cubicBezTo>
                  <a:pt x="69" y="32"/>
                  <a:pt x="69" y="32"/>
                  <a:pt x="68" y="32"/>
                </a:cubicBezTo>
                <a:cubicBezTo>
                  <a:pt x="65" y="32"/>
                  <a:pt x="65" y="32"/>
                  <a:pt x="65" y="32"/>
                </a:cubicBezTo>
                <a:cubicBezTo>
                  <a:pt x="64" y="32"/>
                  <a:pt x="64" y="32"/>
                  <a:pt x="64" y="32"/>
                </a:cubicBezTo>
                <a:cubicBezTo>
                  <a:pt x="64" y="33"/>
                  <a:pt x="64" y="33"/>
                  <a:pt x="64" y="33"/>
                </a:cubicBezTo>
                <a:cubicBezTo>
                  <a:pt x="62" y="34"/>
                  <a:pt x="62" y="34"/>
                  <a:pt x="62" y="34"/>
                </a:cubicBezTo>
                <a:cubicBezTo>
                  <a:pt x="63" y="34"/>
                  <a:pt x="63" y="34"/>
                  <a:pt x="63" y="34"/>
                </a:cubicBezTo>
                <a:cubicBezTo>
                  <a:pt x="63" y="32"/>
                  <a:pt x="63" y="32"/>
                  <a:pt x="63" y="32"/>
                </a:cubicBezTo>
                <a:cubicBezTo>
                  <a:pt x="61" y="32"/>
                  <a:pt x="61" y="32"/>
                  <a:pt x="61" y="32"/>
                </a:cubicBezTo>
                <a:cubicBezTo>
                  <a:pt x="54" y="32"/>
                  <a:pt x="54" y="32"/>
                  <a:pt x="54" y="32"/>
                </a:cubicBezTo>
                <a:cubicBezTo>
                  <a:pt x="54" y="33"/>
                  <a:pt x="53" y="33"/>
                  <a:pt x="53" y="34"/>
                </a:cubicBezTo>
                <a:cubicBezTo>
                  <a:pt x="53" y="34"/>
                  <a:pt x="53" y="34"/>
                  <a:pt x="52" y="35"/>
                </a:cubicBezTo>
                <a:cubicBezTo>
                  <a:pt x="60" y="35"/>
                  <a:pt x="60" y="35"/>
                  <a:pt x="60" y="35"/>
                </a:cubicBezTo>
                <a:cubicBezTo>
                  <a:pt x="59" y="37"/>
                  <a:pt x="59" y="37"/>
                  <a:pt x="59" y="37"/>
                </a:cubicBezTo>
                <a:cubicBezTo>
                  <a:pt x="59" y="38"/>
                  <a:pt x="59" y="38"/>
                  <a:pt x="59" y="38"/>
                </a:cubicBezTo>
                <a:cubicBezTo>
                  <a:pt x="60" y="38"/>
                  <a:pt x="60" y="38"/>
                  <a:pt x="60" y="38"/>
                </a:cubicBezTo>
                <a:cubicBezTo>
                  <a:pt x="61" y="39"/>
                  <a:pt x="61" y="39"/>
                  <a:pt x="61" y="39"/>
                </a:cubicBezTo>
                <a:cubicBezTo>
                  <a:pt x="62" y="39"/>
                  <a:pt x="62" y="39"/>
                  <a:pt x="62" y="39"/>
                </a:cubicBezTo>
                <a:cubicBezTo>
                  <a:pt x="62" y="39"/>
                  <a:pt x="62" y="39"/>
                  <a:pt x="62" y="39"/>
                </a:cubicBezTo>
                <a:cubicBezTo>
                  <a:pt x="65" y="35"/>
                  <a:pt x="65" y="35"/>
                  <a:pt x="65" y="35"/>
                </a:cubicBezTo>
                <a:cubicBezTo>
                  <a:pt x="68" y="35"/>
                  <a:pt x="68" y="35"/>
                  <a:pt x="68" y="35"/>
                </a:cubicBezTo>
                <a:cubicBezTo>
                  <a:pt x="70" y="35"/>
                  <a:pt x="71" y="34"/>
                  <a:pt x="72" y="33"/>
                </a:cubicBezTo>
                <a:cubicBezTo>
                  <a:pt x="73" y="33"/>
                  <a:pt x="73" y="31"/>
                  <a:pt x="73" y="30"/>
                </a:cubicBezTo>
                <a:cubicBezTo>
                  <a:pt x="73" y="19"/>
                  <a:pt x="73" y="19"/>
                  <a:pt x="73" y="19"/>
                </a:cubicBezTo>
                <a:cubicBezTo>
                  <a:pt x="73" y="18"/>
                  <a:pt x="73" y="17"/>
                  <a:pt x="72" y="16"/>
                </a:cubicBezTo>
                <a:cubicBezTo>
                  <a:pt x="71" y="15"/>
                  <a:pt x="70" y="14"/>
                  <a:pt x="68" y="14"/>
                </a:cubicBezTo>
                <a:cubicBezTo>
                  <a:pt x="51" y="14"/>
                  <a:pt x="51" y="14"/>
                  <a:pt x="51" y="14"/>
                </a:cubicBezTo>
                <a:close/>
                <a:moveTo>
                  <a:pt x="55" y="27"/>
                </a:moveTo>
                <a:cubicBezTo>
                  <a:pt x="55" y="29"/>
                  <a:pt x="55" y="29"/>
                  <a:pt x="55" y="29"/>
                </a:cubicBezTo>
                <a:cubicBezTo>
                  <a:pt x="68" y="29"/>
                  <a:pt x="68" y="29"/>
                  <a:pt x="68" y="29"/>
                </a:cubicBezTo>
                <a:cubicBezTo>
                  <a:pt x="68" y="27"/>
                  <a:pt x="68" y="27"/>
                  <a:pt x="68" y="27"/>
                </a:cubicBezTo>
                <a:cubicBezTo>
                  <a:pt x="55" y="27"/>
                  <a:pt x="55" y="27"/>
                  <a:pt x="55" y="27"/>
                </a:cubicBezTo>
                <a:close/>
                <a:moveTo>
                  <a:pt x="55" y="23"/>
                </a:moveTo>
                <a:cubicBezTo>
                  <a:pt x="55" y="25"/>
                  <a:pt x="55" y="25"/>
                  <a:pt x="55" y="25"/>
                </a:cubicBezTo>
                <a:cubicBezTo>
                  <a:pt x="68" y="25"/>
                  <a:pt x="68" y="25"/>
                  <a:pt x="68" y="25"/>
                </a:cubicBezTo>
                <a:cubicBezTo>
                  <a:pt x="68" y="23"/>
                  <a:pt x="68" y="23"/>
                  <a:pt x="68" y="23"/>
                </a:cubicBezTo>
                <a:cubicBezTo>
                  <a:pt x="55" y="23"/>
                  <a:pt x="55" y="23"/>
                  <a:pt x="55" y="23"/>
                </a:cubicBezTo>
                <a:close/>
                <a:moveTo>
                  <a:pt x="54" y="20"/>
                </a:moveTo>
                <a:cubicBezTo>
                  <a:pt x="54" y="21"/>
                  <a:pt x="54" y="21"/>
                  <a:pt x="54" y="21"/>
                </a:cubicBezTo>
                <a:cubicBezTo>
                  <a:pt x="68" y="21"/>
                  <a:pt x="68" y="21"/>
                  <a:pt x="68" y="21"/>
                </a:cubicBezTo>
                <a:cubicBezTo>
                  <a:pt x="68" y="20"/>
                  <a:pt x="68" y="20"/>
                  <a:pt x="68" y="20"/>
                </a:cubicBezTo>
                <a:cubicBezTo>
                  <a:pt x="54" y="20"/>
                  <a:pt x="54" y="20"/>
                  <a:pt x="54" y="20"/>
                </a:cubicBezTo>
                <a:close/>
                <a:moveTo>
                  <a:pt x="35" y="40"/>
                </a:moveTo>
                <a:cubicBezTo>
                  <a:pt x="32" y="42"/>
                  <a:pt x="31" y="48"/>
                  <a:pt x="31" y="51"/>
                </a:cubicBezTo>
                <a:cubicBezTo>
                  <a:pt x="34" y="54"/>
                  <a:pt x="54" y="54"/>
                  <a:pt x="58" y="51"/>
                </a:cubicBezTo>
                <a:cubicBezTo>
                  <a:pt x="59" y="47"/>
                  <a:pt x="57" y="42"/>
                  <a:pt x="54" y="39"/>
                </a:cubicBezTo>
                <a:cubicBezTo>
                  <a:pt x="53" y="39"/>
                  <a:pt x="53" y="39"/>
                  <a:pt x="52" y="39"/>
                </a:cubicBezTo>
                <a:cubicBezTo>
                  <a:pt x="51" y="39"/>
                  <a:pt x="50" y="39"/>
                  <a:pt x="50" y="39"/>
                </a:cubicBezTo>
                <a:cubicBezTo>
                  <a:pt x="49" y="39"/>
                  <a:pt x="49" y="38"/>
                  <a:pt x="49" y="37"/>
                </a:cubicBezTo>
                <a:cubicBezTo>
                  <a:pt x="49" y="36"/>
                  <a:pt x="50" y="35"/>
                  <a:pt x="50" y="34"/>
                </a:cubicBezTo>
                <a:cubicBezTo>
                  <a:pt x="51" y="34"/>
                  <a:pt x="51" y="33"/>
                  <a:pt x="51" y="33"/>
                </a:cubicBezTo>
                <a:cubicBezTo>
                  <a:pt x="51" y="32"/>
                  <a:pt x="52" y="31"/>
                  <a:pt x="52" y="31"/>
                </a:cubicBezTo>
                <a:cubicBezTo>
                  <a:pt x="52" y="30"/>
                  <a:pt x="52" y="30"/>
                  <a:pt x="52" y="30"/>
                </a:cubicBezTo>
                <a:cubicBezTo>
                  <a:pt x="51" y="30"/>
                  <a:pt x="51" y="30"/>
                  <a:pt x="51" y="30"/>
                </a:cubicBezTo>
                <a:cubicBezTo>
                  <a:pt x="51" y="30"/>
                  <a:pt x="51" y="30"/>
                  <a:pt x="51" y="30"/>
                </a:cubicBezTo>
                <a:cubicBezTo>
                  <a:pt x="51" y="27"/>
                  <a:pt x="51" y="25"/>
                  <a:pt x="49" y="23"/>
                </a:cubicBezTo>
                <a:cubicBezTo>
                  <a:pt x="47" y="21"/>
                  <a:pt x="42" y="22"/>
                  <a:pt x="40" y="24"/>
                </a:cubicBezTo>
                <a:cubicBezTo>
                  <a:pt x="38" y="25"/>
                  <a:pt x="38" y="26"/>
                  <a:pt x="38" y="30"/>
                </a:cubicBezTo>
                <a:cubicBezTo>
                  <a:pt x="38" y="30"/>
                  <a:pt x="38" y="30"/>
                  <a:pt x="38" y="30"/>
                </a:cubicBezTo>
                <a:cubicBezTo>
                  <a:pt x="38" y="30"/>
                  <a:pt x="38" y="30"/>
                  <a:pt x="38" y="30"/>
                </a:cubicBezTo>
                <a:cubicBezTo>
                  <a:pt x="38" y="31"/>
                  <a:pt x="38" y="31"/>
                  <a:pt x="38" y="31"/>
                </a:cubicBezTo>
                <a:cubicBezTo>
                  <a:pt x="38" y="31"/>
                  <a:pt x="38" y="32"/>
                  <a:pt x="38" y="33"/>
                </a:cubicBezTo>
                <a:cubicBezTo>
                  <a:pt x="38" y="33"/>
                  <a:pt x="39" y="34"/>
                  <a:pt x="39" y="34"/>
                </a:cubicBezTo>
                <a:cubicBezTo>
                  <a:pt x="39" y="35"/>
                  <a:pt x="40" y="36"/>
                  <a:pt x="41" y="37"/>
                </a:cubicBezTo>
                <a:cubicBezTo>
                  <a:pt x="41" y="38"/>
                  <a:pt x="40" y="38"/>
                  <a:pt x="40" y="39"/>
                </a:cubicBezTo>
                <a:cubicBezTo>
                  <a:pt x="39" y="39"/>
                  <a:pt x="39" y="40"/>
                  <a:pt x="38" y="40"/>
                </a:cubicBezTo>
                <a:cubicBezTo>
                  <a:pt x="37" y="40"/>
                  <a:pt x="36" y="40"/>
                  <a:pt x="35" y="40"/>
                </a:cubicBezTo>
                <a:close/>
                <a:moveTo>
                  <a:pt x="106" y="56"/>
                </a:moveTo>
                <a:cubicBezTo>
                  <a:pt x="106" y="10"/>
                  <a:pt x="106" y="10"/>
                  <a:pt x="106" y="10"/>
                </a:cubicBezTo>
                <a:cubicBezTo>
                  <a:pt x="22" y="10"/>
                  <a:pt x="22" y="10"/>
                  <a:pt x="22" y="10"/>
                </a:cubicBezTo>
                <a:cubicBezTo>
                  <a:pt x="22" y="56"/>
                  <a:pt x="22" y="56"/>
                  <a:pt x="22" y="56"/>
                </a:cubicBezTo>
                <a:cubicBezTo>
                  <a:pt x="106" y="56"/>
                  <a:pt x="106" y="56"/>
                  <a:pt x="106" y="56"/>
                </a:cubicBezTo>
                <a:close/>
                <a:moveTo>
                  <a:pt x="118" y="67"/>
                </a:moveTo>
                <a:cubicBezTo>
                  <a:pt x="126" y="87"/>
                  <a:pt x="126" y="87"/>
                  <a:pt x="126" y="87"/>
                </a:cubicBezTo>
                <a:cubicBezTo>
                  <a:pt x="126" y="99"/>
                  <a:pt x="126" y="99"/>
                  <a:pt x="126" y="99"/>
                </a:cubicBezTo>
                <a:cubicBezTo>
                  <a:pt x="121" y="103"/>
                  <a:pt x="121" y="103"/>
                  <a:pt x="121" y="103"/>
                </a:cubicBezTo>
                <a:cubicBezTo>
                  <a:pt x="6" y="103"/>
                  <a:pt x="6" y="103"/>
                  <a:pt x="6" y="103"/>
                </a:cubicBezTo>
                <a:cubicBezTo>
                  <a:pt x="0" y="99"/>
                  <a:pt x="0" y="99"/>
                  <a:pt x="0" y="99"/>
                </a:cubicBezTo>
                <a:cubicBezTo>
                  <a:pt x="0" y="87"/>
                  <a:pt x="0" y="87"/>
                  <a:pt x="0" y="87"/>
                </a:cubicBezTo>
                <a:cubicBezTo>
                  <a:pt x="11" y="67"/>
                  <a:pt x="11" y="67"/>
                  <a:pt x="11" y="67"/>
                </a:cubicBezTo>
                <a:cubicBezTo>
                  <a:pt x="22" y="67"/>
                  <a:pt x="22" y="67"/>
                  <a:pt x="22" y="67"/>
                </a:cubicBezTo>
                <a:cubicBezTo>
                  <a:pt x="106" y="67"/>
                  <a:pt x="106" y="67"/>
                  <a:pt x="106" y="67"/>
                </a:cubicBezTo>
                <a:cubicBezTo>
                  <a:pt x="118" y="67"/>
                  <a:pt x="118" y="67"/>
                  <a:pt x="118" y="67"/>
                </a:cubicBezTo>
                <a:close/>
                <a:moveTo>
                  <a:pt x="45" y="72"/>
                </a:moveTo>
                <a:cubicBezTo>
                  <a:pt x="44" y="73"/>
                  <a:pt x="44" y="73"/>
                  <a:pt x="44" y="74"/>
                </a:cubicBezTo>
                <a:cubicBezTo>
                  <a:pt x="47" y="74"/>
                  <a:pt x="50" y="74"/>
                  <a:pt x="54" y="74"/>
                </a:cubicBezTo>
                <a:cubicBezTo>
                  <a:pt x="54" y="73"/>
                  <a:pt x="54" y="73"/>
                  <a:pt x="54" y="72"/>
                </a:cubicBezTo>
                <a:cubicBezTo>
                  <a:pt x="51" y="72"/>
                  <a:pt x="48" y="72"/>
                  <a:pt x="45" y="72"/>
                </a:cubicBezTo>
                <a:close/>
                <a:moveTo>
                  <a:pt x="42" y="82"/>
                </a:moveTo>
                <a:cubicBezTo>
                  <a:pt x="41" y="83"/>
                  <a:pt x="41" y="84"/>
                  <a:pt x="41" y="85"/>
                </a:cubicBezTo>
                <a:cubicBezTo>
                  <a:pt x="45" y="85"/>
                  <a:pt x="48" y="85"/>
                  <a:pt x="52" y="85"/>
                </a:cubicBezTo>
                <a:cubicBezTo>
                  <a:pt x="52" y="84"/>
                  <a:pt x="52" y="83"/>
                  <a:pt x="52" y="82"/>
                </a:cubicBezTo>
                <a:cubicBezTo>
                  <a:pt x="49" y="82"/>
                  <a:pt x="45" y="82"/>
                  <a:pt x="42" y="82"/>
                </a:cubicBezTo>
                <a:close/>
                <a:moveTo>
                  <a:pt x="25" y="82"/>
                </a:moveTo>
                <a:cubicBezTo>
                  <a:pt x="25" y="83"/>
                  <a:pt x="25" y="84"/>
                  <a:pt x="24" y="85"/>
                </a:cubicBezTo>
                <a:cubicBezTo>
                  <a:pt x="28" y="85"/>
                  <a:pt x="31" y="85"/>
                  <a:pt x="35" y="85"/>
                </a:cubicBezTo>
                <a:cubicBezTo>
                  <a:pt x="35" y="84"/>
                  <a:pt x="36" y="83"/>
                  <a:pt x="36" y="82"/>
                </a:cubicBezTo>
                <a:cubicBezTo>
                  <a:pt x="33" y="82"/>
                  <a:pt x="29" y="82"/>
                  <a:pt x="25" y="82"/>
                </a:cubicBezTo>
                <a:close/>
                <a:moveTo>
                  <a:pt x="58" y="82"/>
                </a:moveTo>
                <a:cubicBezTo>
                  <a:pt x="58" y="83"/>
                  <a:pt x="58" y="84"/>
                  <a:pt x="58" y="85"/>
                </a:cubicBezTo>
                <a:cubicBezTo>
                  <a:pt x="61" y="85"/>
                  <a:pt x="65" y="85"/>
                  <a:pt x="69" y="85"/>
                </a:cubicBezTo>
                <a:cubicBezTo>
                  <a:pt x="69" y="84"/>
                  <a:pt x="69" y="83"/>
                  <a:pt x="69" y="82"/>
                </a:cubicBezTo>
                <a:cubicBezTo>
                  <a:pt x="65" y="82"/>
                  <a:pt x="62" y="82"/>
                  <a:pt x="58" y="82"/>
                </a:cubicBezTo>
                <a:close/>
                <a:moveTo>
                  <a:pt x="75" y="82"/>
                </a:moveTo>
                <a:cubicBezTo>
                  <a:pt x="75" y="83"/>
                  <a:pt x="75" y="84"/>
                  <a:pt x="75" y="85"/>
                </a:cubicBezTo>
                <a:cubicBezTo>
                  <a:pt x="78" y="85"/>
                  <a:pt x="82" y="85"/>
                  <a:pt x="86" y="85"/>
                </a:cubicBezTo>
                <a:cubicBezTo>
                  <a:pt x="85" y="84"/>
                  <a:pt x="85" y="83"/>
                  <a:pt x="85" y="82"/>
                </a:cubicBezTo>
                <a:cubicBezTo>
                  <a:pt x="82" y="82"/>
                  <a:pt x="78" y="82"/>
                  <a:pt x="75" y="82"/>
                </a:cubicBezTo>
                <a:close/>
                <a:moveTo>
                  <a:pt x="91" y="82"/>
                </a:moveTo>
                <a:cubicBezTo>
                  <a:pt x="91" y="83"/>
                  <a:pt x="91" y="84"/>
                  <a:pt x="91" y="85"/>
                </a:cubicBezTo>
                <a:cubicBezTo>
                  <a:pt x="95" y="85"/>
                  <a:pt x="99" y="85"/>
                  <a:pt x="102" y="85"/>
                </a:cubicBezTo>
                <a:cubicBezTo>
                  <a:pt x="102" y="84"/>
                  <a:pt x="102" y="83"/>
                  <a:pt x="102" y="82"/>
                </a:cubicBezTo>
                <a:cubicBezTo>
                  <a:pt x="98" y="82"/>
                  <a:pt x="95" y="82"/>
                  <a:pt x="91" y="82"/>
                </a:cubicBezTo>
                <a:close/>
                <a:moveTo>
                  <a:pt x="39" y="76"/>
                </a:moveTo>
                <a:cubicBezTo>
                  <a:pt x="39" y="77"/>
                  <a:pt x="39" y="78"/>
                  <a:pt x="38" y="79"/>
                </a:cubicBezTo>
                <a:cubicBezTo>
                  <a:pt x="42" y="79"/>
                  <a:pt x="45" y="79"/>
                  <a:pt x="49" y="79"/>
                </a:cubicBezTo>
                <a:cubicBezTo>
                  <a:pt x="49" y="78"/>
                  <a:pt x="49" y="77"/>
                  <a:pt x="49" y="76"/>
                </a:cubicBezTo>
                <a:cubicBezTo>
                  <a:pt x="46" y="76"/>
                  <a:pt x="43" y="76"/>
                  <a:pt x="39" y="76"/>
                </a:cubicBezTo>
                <a:close/>
                <a:moveTo>
                  <a:pt x="28" y="76"/>
                </a:moveTo>
                <a:cubicBezTo>
                  <a:pt x="27" y="77"/>
                  <a:pt x="27" y="78"/>
                  <a:pt x="26" y="79"/>
                </a:cubicBezTo>
                <a:cubicBezTo>
                  <a:pt x="29" y="79"/>
                  <a:pt x="31" y="79"/>
                  <a:pt x="33" y="79"/>
                </a:cubicBezTo>
                <a:cubicBezTo>
                  <a:pt x="33" y="78"/>
                  <a:pt x="33" y="77"/>
                  <a:pt x="34" y="76"/>
                </a:cubicBezTo>
                <a:cubicBezTo>
                  <a:pt x="32" y="76"/>
                  <a:pt x="30" y="76"/>
                  <a:pt x="28" y="76"/>
                </a:cubicBezTo>
                <a:close/>
                <a:moveTo>
                  <a:pt x="55" y="76"/>
                </a:moveTo>
                <a:cubicBezTo>
                  <a:pt x="55" y="77"/>
                  <a:pt x="54" y="78"/>
                  <a:pt x="54" y="79"/>
                </a:cubicBezTo>
                <a:cubicBezTo>
                  <a:pt x="58" y="79"/>
                  <a:pt x="61" y="79"/>
                  <a:pt x="65" y="79"/>
                </a:cubicBezTo>
                <a:cubicBezTo>
                  <a:pt x="65" y="78"/>
                  <a:pt x="65" y="77"/>
                  <a:pt x="65" y="76"/>
                </a:cubicBezTo>
                <a:cubicBezTo>
                  <a:pt x="62" y="76"/>
                  <a:pt x="58" y="76"/>
                  <a:pt x="55" y="76"/>
                </a:cubicBezTo>
                <a:close/>
                <a:moveTo>
                  <a:pt x="70" y="76"/>
                </a:moveTo>
                <a:cubicBezTo>
                  <a:pt x="70" y="77"/>
                  <a:pt x="70" y="78"/>
                  <a:pt x="70" y="79"/>
                </a:cubicBezTo>
                <a:cubicBezTo>
                  <a:pt x="74" y="79"/>
                  <a:pt x="77" y="79"/>
                  <a:pt x="81" y="79"/>
                </a:cubicBezTo>
                <a:cubicBezTo>
                  <a:pt x="81" y="78"/>
                  <a:pt x="81" y="77"/>
                  <a:pt x="81" y="76"/>
                </a:cubicBezTo>
                <a:cubicBezTo>
                  <a:pt x="77" y="76"/>
                  <a:pt x="74" y="76"/>
                  <a:pt x="70" y="76"/>
                </a:cubicBezTo>
                <a:close/>
                <a:moveTo>
                  <a:pt x="87" y="76"/>
                </a:moveTo>
                <a:cubicBezTo>
                  <a:pt x="87" y="77"/>
                  <a:pt x="87" y="78"/>
                  <a:pt x="87" y="79"/>
                </a:cubicBezTo>
                <a:cubicBezTo>
                  <a:pt x="92" y="79"/>
                  <a:pt x="96" y="79"/>
                  <a:pt x="101" y="79"/>
                </a:cubicBezTo>
                <a:cubicBezTo>
                  <a:pt x="101" y="78"/>
                  <a:pt x="101" y="77"/>
                  <a:pt x="100" y="76"/>
                </a:cubicBezTo>
                <a:cubicBezTo>
                  <a:pt x="96" y="76"/>
                  <a:pt x="91" y="76"/>
                  <a:pt x="87" y="76"/>
                </a:cubicBezTo>
                <a:close/>
                <a:moveTo>
                  <a:pt x="30" y="72"/>
                </a:moveTo>
                <a:cubicBezTo>
                  <a:pt x="29" y="73"/>
                  <a:pt x="29" y="73"/>
                  <a:pt x="28" y="74"/>
                </a:cubicBezTo>
                <a:cubicBezTo>
                  <a:pt x="32" y="74"/>
                  <a:pt x="35" y="74"/>
                  <a:pt x="38" y="74"/>
                </a:cubicBezTo>
                <a:cubicBezTo>
                  <a:pt x="39" y="73"/>
                  <a:pt x="39" y="73"/>
                  <a:pt x="39" y="72"/>
                </a:cubicBezTo>
                <a:cubicBezTo>
                  <a:pt x="36" y="72"/>
                  <a:pt x="33" y="72"/>
                  <a:pt x="30" y="72"/>
                </a:cubicBezTo>
                <a:close/>
                <a:moveTo>
                  <a:pt x="59" y="72"/>
                </a:moveTo>
                <a:cubicBezTo>
                  <a:pt x="59" y="73"/>
                  <a:pt x="59" y="73"/>
                  <a:pt x="59" y="74"/>
                </a:cubicBezTo>
                <a:cubicBezTo>
                  <a:pt x="62" y="74"/>
                  <a:pt x="66" y="74"/>
                  <a:pt x="69" y="74"/>
                </a:cubicBezTo>
                <a:cubicBezTo>
                  <a:pt x="69" y="73"/>
                  <a:pt x="69" y="73"/>
                  <a:pt x="69" y="72"/>
                </a:cubicBezTo>
                <a:cubicBezTo>
                  <a:pt x="66" y="72"/>
                  <a:pt x="63" y="72"/>
                  <a:pt x="59" y="72"/>
                </a:cubicBezTo>
                <a:close/>
                <a:moveTo>
                  <a:pt x="74" y="72"/>
                </a:moveTo>
                <a:cubicBezTo>
                  <a:pt x="74" y="73"/>
                  <a:pt x="74" y="73"/>
                  <a:pt x="74" y="74"/>
                </a:cubicBezTo>
                <a:cubicBezTo>
                  <a:pt x="78" y="74"/>
                  <a:pt x="81" y="74"/>
                  <a:pt x="85" y="74"/>
                </a:cubicBezTo>
                <a:cubicBezTo>
                  <a:pt x="84" y="73"/>
                  <a:pt x="84" y="73"/>
                  <a:pt x="84" y="72"/>
                </a:cubicBezTo>
                <a:cubicBezTo>
                  <a:pt x="81" y="72"/>
                  <a:pt x="78" y="72"/>
                  <a:pt x="74" y="72"/>
                </a:cubicBezTo>
                <a:close/>
                <a:moveTo>
                  <a:pt x="89" y="72"/>
                </a:moveTo>
                <a:cubicBezTo>
                  <a:pt x="90" y="73"/>
                  <a:pt x="90" y="73"/>
                  <a:pt x="90" y="74"/>
                </a:cubicBezTo>
                <a:cubicBezTo>
                  <a:pt x="93" y="74"/>
                  <a:pt x="97" y="74"/>
                  <a:pt x="100" y="74"/>
                </a:cubicBezTo>
                <a:cubicBezTo>
                  <a:pt x="100" y="73"/>
                  <a:pt x="99" y="73"/>
                  <a:pt x="99" y="72"/>
                </a:cubicBezTo>
                <a:cubicBezTo>
                  <a:pt x="96" y="72"/>
                  <a:pt x="93" y="72"/>
                  <a:pt x="89" y="72"/>
                </a:cubicBezTo>
                <a:close/>
                <a:moveTo>
                  <a:pt x="10" y="91"/>
                </a:moveTo>
                <a:cubicBezTo>
                  <a:pt x="10" y="96"/>
                  <a:pt x="10" y="96"/>
                  <a:pt x="10" y="96"/>
                </a:cubicBezTo>
                <a:cubicBezTo>
                  <a:pt x="20" y="96"/>
                  <a:pt x="20" y="96"/>
                  <a:pt x="20" y="96"/>
                </a:cubicBezTo>
                <a:cubicBezTo>
                  <a:pt x="20" y="91"/>
                  <a:pt x="20" y="91"/>
                  <a:pt x="20" y="91"/>
                </a:cubicBezTo>
                <a:cubicBezTo>
                  <a:pt x="10" y="91"/>
                  <a:pt x="10" y="91"/>
                  <a:pt x="10" y="91"/>
                </a:cubicBezTo>
                <a:close/>
                <a:moveTo>
                  <a:pt x="106" y="91"/>
                </a:moveTo>
                <a:cubicBezTo>
                  <a:pt x="106" y="96"/>
                  <a:pt x="106" y="96"/>
                  <a:pt x="106" y="96"/>
                </a:cubicBezTo>
                <a:cubicBezTo>
                  <a:pt x="116" y="96"/>
                  <a:pt x="116" y="96"/>
                  <a:pt x="116" y="96"/>
                </a:cubicBezTo>
                <a:cubicBezTo>
                  <a:pt x="116" y="91"/>
                  <a:pt x="116" y="91"/>
                  <a:pt x="116" y="91"/>
                </a:cubicBezTo>
                <a:cubicBezTo>
                  <a:pt x="106" y="91"/>
                  <a:pt x="106" y="91"/>
                  <a:pt x="106" y="91"/>
                </a:cubicBezTo>
                <a:close/>
                <a:moveTo>
                  <a:pt x="39" y="91"/>
                </a:moveTo>
                <a:cubicBezTo>
                  <a:pt x="39" y="96"/>
                  <a:pt x="39" y="96"/>
                  <a:pt x="39" y="96"/>
                </a:cubicBezTo>
                <a:cubicBezTo>
                  <a:pt x="49" y="96"/>
                  <a:pt x="49" y="96"/>
                  <a:pt x="49" y="96"/>
                </a:cubicBezTo>
                <a:cubicBezTo>
                  <a:pt x="49" y="91"/>
                  <a:pt x="49" y="91"/>
                  <a:pt x="49" y="91"/>
                </a:cubicBezTo>
                <a:cubicBezTo>
                  <a:pt x="39" y="91"/>
                  <a:pt x="39" y="91"/>
                  <a:pt x="39" y="91"/>
                </a:cubicBezTo>
                <a:close/>
                <a:moveTo>
                  <a:pt x="25" y="91"/>
                </a:moveTo>
                <a:cubicBezTo>
                  <a:pt x="25" y="96"/>
                  <a:pt x="25" y="96"/>
                  <a:pt x="25" y="96"/>
                </a:cubicBezTo>
                <a:cubicBezTo>
                  <a:pt x="35" y="96"/>
                  <a:pt x="35" y="96"/>
                  <a:pt x="35" y="96"/>
                </a:cubicBezTo>
                <a:cubicBezTo>
                  <a:pt x="35" y="91"/>
                  <a:pt x="35" y="91"/>
                  <a:pt x="35" y="91"/>
                </a:cubicBezTo>
                <a:lnTo>
                  <a:pt x="25" y="91"/>
                </a:lnTo>
                <a:close/>
              </a:path>
            </a:pathLst>
          </a:custGeom>
          <a:solidFill>
            <a:schemeClr val="accent2"/>
          </a:solidFill>
          <a:ln>
            <a:noFill/>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719" name="Freeform 48"/>
          <p:cNvSpPr>
            <a:spLocks noEditPoints="1" noChangeArrowheads="1"/>
          </p:cNvSpPr>
          <p:nvPr/>
        </p:nvSpPr>
        <p:spPr bwMode="auto">
          <a:xfrm>
            <a:off x="8665081" y="1795373"/>
            <a:ext cx="403971" cy="332259"/>
          </a:xfrm>
          <a:custGeom>
            <a:avLst/>
            <a:gdLst>
              <a:gd name="T0" fmla="*/ 33 w 139"/>
              <a:gd name="T1" fmla="*/ 79 h 114"/>
              <a:gd name="T2" fmla="*/ 49 w 139"/>
              <a:gd name="T3" fmla="*/ 87 h 114"/>
              <a:gd name="T4" fmla="*/ 0 w 139"/>
              <a:gd name="T5" fmla="*/ 105 h 114"/>
              <a:gd name="T6" fmla="*/ 18 w 139"/>
              <a:gd name="T7" fmla="*/ 85 h 114"/>
              <a:gd name="T8" fmla="*/ 14 w 139"/>
              <a:gd name="T9" fmla="*/ 72 h 114"/>
              <a:gd name="T10" fmla="*/ 13 w 139"/>
              <a:gd name="T11" fmla="*/ 45 h 114"/>
              <a:gd name="T12" fmla="*/ 44 w 139"/>
              <a:gd name="T13" fmla="*/ 72 h 114"/>
              <a:gd name="T14" fmla="*/ 87 w 139"/>
              <a:gd name="T15" fmla="*/ 40 h 114"/>
              <a:gd name="T16" fmla="*/ 98 w 139"/>
              <a:gd name="T17" fmla="*/ 39 h 114"/>
              <a:gd name="T18" fmla="*/ 96 w 139"/>
              <a:gd name="T19" fmla="*/ 28 h 114"/>
              <a:gd name="T20" fmla="*/ 93 w 139"/>
              <a:gd name="T21" fmla="*/ 21 h 114"/>
              <a:gd name="T22" fmla="*/ 94 w 139"/>
              <a:gd name="T23" fmla="*/ 20 h 114"/>
              <a:gd name="T24" fmla="*/ 97 w 139"/>
              <a:gd name="T25" fmla="*/ 5 h 114"/>
              <a:gd name="T26" fmla="*/ 123 w 139"/>
              <a:gd name="T27" fmla="*/ 19 h 114"/>
              <a:gd name="T28" fmla="*/ 124 w 139"/>
              <a:gd name="T29" fmla="*/ 20 h 114"/>
              <a:gd name="T30" fmla="*/ 123 w 139"/>
              <a:gd name="T31" fmla="*/ 25 h 114"/>
              <a:gd name="T32" fmla="*/ 118 w 139"/>
              <a:gd name="T33" fmla="*/ 34 h 114"/>
              <a:gd name="T34" fmla="*/ 124 w 139"/>
              <a:gd name="T35" fmla="*/ 40 h 114"/>
              <a:gd name="T36" fmla="*/ 139 w 139"/>
              <a:gd name="T37" fmla="*/ 66 h 114"/>
              <a:gd name="T38" fmla="*/ 87 w 139"/>
              <a:gd name="T39" fmla="*/ 40 h 114"/>
              <a:gd name="T40" fmla="*/ 106 w 139"/>
              <a:gd name="T41" fmla="*/ 44 h 114"/>
              <a:gd name="T42" fmla="*/ 104 w 139"/>
              <a:gd name="T43" fmla="*/ 62 h 114"/>
              <a:gd name="T44" fmla="*/ 109 w 139"/>
              <a:gd name="T45" fmla="*/ 66 h 114"/>
              <a:gd name="T46" fmla="*/ 110 w 139"/>
              <a:gd name="T47" fmla="*/ 66 h 114"/>
              <a:gd name="T48" fmla="*/ 115 w 139"/>
              <a:gd name="T49" fmla="*/ 62 h 114"/>
              <a:gd name="T50" fmla="*/ 113 w 139"/>
              <a:gd name="T51" fmla="*/ 44 h 114"/>
              <a:gd name="T52" fmla="*/ 110 w 139"/>
              <a:gd name="T53" fmla="*/ 41 h 114"/>
              <a:gd name="T54" fmla="*/ 68 w 139"/>
              <a:gd name="T55" fmla="*/ 114 h 114"/>
              <a:gd name="T56" fmla="*/ 88 w 139"/>
              <a:gd name="T57" fmla="*/ 83 h 114"/>
              <a:gd name="T58" fmla="*/ 110 w 139"/>
              <a:gd name="T59" fmla="*/ 85 h 114"/>
              <a:gd name="T60" fmla="*/ 117 w 139"/>
              <a:gd name="T61" fmla="*/ 80 h 114"/>
              <a:gd name="T62" fmla="*/ 73 w 139"/>
              <a:gd name="T63" fmla="*/ 106 h 114"/>
              <a:gd name="T64" fmla="*/ 72 w 139"/>
              <a:gd name="T65" fmla="*/ 1 h 114"/>
              <a:gd name="T66" fmla="*/ 28 w 139"/>
              <a:gd name="T67" fmla="*/ 19 h 114"/>
              <a:gd name="T68" fmla="*/ 27 w 139"/>
              <a:gd name="T69" fmla="*/ 37 h 114"/>
              <a:gd name="T70" fmla="*/ 58 w 139"/>
              <a:gd name="T71" fmla="*/ 23 h 114"/>
              <a:gd name="T72" fmla="*/ 83 w 139"/>
              <a:gd name="T73" fmla="*/ 2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9" h="114">
                <a:moveTo>
                  <a:pt x="39" y="72"/>
                </a:moveTo>
                <a:cubicBezTo>
                  <a:pt x="37" y="75"/>
                  <a:pt x="35" y="77"/>
                  <a:pt x="33" y="79"/>
                </a:cubicBezTo>
                <a:cubicBezTo>
                  <a:pt x="33" y="82"/>
                  <a:pt x="34" y="83"/>
                  <a:pt x="35" y="85"/>
                </a:cubicBezTo>
                <a:cubicBezTo>
                  <a:pt x="36" y="85"/>
                  <a:pt x="48" y="85"/>
                  <a:pt x="49" y="87"/>
                </a:cubicBezTo>
                <a:cubicBezTo>
                  <a:pt x="53" y="92"/>
                  <a:pt x="53" y="101"/>
                  <a:pt x="52" y="105"/>
                </a:cubicBezTo>
                <a:cubicBezTo>
                  <a:pt x="40" y="111"/>
                  <a:pt x="13" y="111"/>
                  <a:pt x="0" y="105"/>
                </a:cubicBezTo>
                <a:cubicBezTo>
                  <a:pt x="0" y="101"/>
                  <a:pt x="0" y="92"/>
                  <a:pt x="4" y="87"/>
                </a:cubicBezTo>
                <a:cubicBezTo>
                  <a:pt x="5" y="85"/>
                  <a:pt x="16" y="85"/>
                  <a:pt x="18" y="85"/>
                </a:cubicBezTo>
                <a:cubicBezTo>
                  <a:pt x="19" y="83"/>
                  <a:pt x="19" y="81"/>
                  <a:pt x="19" y="79"/>
                </a:cubicBezTo>
                <a:cubicBezTo>
                  <a:pt x="17" y="77"/>
                  <a:pt x="15" y="75"/>
                  <a:pt x="14" y="72"/>
                </a:cubicBezTo>
                <a:cubicBezTo>
                  <a:pt x="12" y="72"/>
                  <a:pt x="9" y="72"/>
                  <a:pt x="8" y="72"/>
                </a:cubicBezTo>
                <a:cubicBezTo>
                  <a:pt x="7" y="62"/>
                  <a:pt x="9" y="48"/>
                  <a:pt x="13" y="45"/>
                </a:cubicBezTo>
                <a:cubicBezTo>
                  <a:pt x="19" y="40"/>
                  <a:pt x="33" y="40"/>
                  <a:pt x="39" y="44"/>
                </a:cubicBezTo>
                <a:cubicBezTo>
                  <a:pt x="43" y="47"/>
                  <a:pt x="46" y="63"/>
                  <a:pt x="44" y="72"/>
                </a:cubicBezTo>
                <a:cubicBezTo>
                  <a:pt x="44" y="72"/>
                  <a:pt x="39" y="72"/>
                  <a:pt x="39" y="72"/>
                </a:cubicBezTo>
                <a:close/>
                <a:moveTo>
                  <a:pt x="87" y="40"/>
                </a:moveTo>
                <a:cubicBezTo>
                  <a:pt x="89" y="40"/>
                  <a:pt x="92" y="40"/>
                  <a:pt x="94" y="40"/>
                </a:cubicBezTo>
                <a:cubicBezTo>
                  <a:pt x="96" y="41"/>
                  <a:pt x="97" y="40"/>
                  <a:pt x="98" y="39"/>
                </a:cubicBezTo>
                <a:cubicBezTo>
                  <a:pt x="99" y="38"/>
                  <a:pt x="99" y="36"/>
                  <a:pt x="100" y="34"/>
                </a:cubicBezTo>
                <a:cubicBezTo>
                  <a:pt x="98" y="32"/>
                  <a:pt x="97" y="30"/>
                  <a:pt x="96" y="28"/>
                </a:cubicBezTo>
                <a:cubicBezTo>
                  <a:pt x="95" y="27"/>
                  <a:pt x="94" y="26"/>
                  <a:pt x="94" y="25"/>
                </a:cubicBezTo>
                <a:cubicBezTo>
                  <a:pt x="94" y="24"/>
                  <a:pt x="93" y="22"/>
                  <a:pt x="93" y="21"/>
                </a:cubicBezTo>
                <a:cubicBezTo>
                  <a:pt x="93" y="20"/>
                  <a:pt x="93" y="20"/>
                  <a:pt x="93" y="20"/>
                </a:cubicBezTo>
                <a:cubicBezTo>
                  <a:pt x="94" y="20"/>
                  <a:pt x="94" y="20"/>
                  <a:pt x="94" y="20"/>
                </a:cubicBezTo>
                <a:cubicBezTo>
                  <a:pt x="94" y="20"/>
                  <a:pt x="94" y="19"/>
                  <a:pt x="94" y="19"/>
                </a:cubicBezTo>
                <a:cubicBezTo>
                  <a:pt x="93" y="11"/>
                  <a:pt x="94" y="8"/>
                  <a:pt x="97" y="5"/>
                </a:cubicBezTo>
                <a:cubicBezTo>
                  <a:pt x="103" y="0"/>
                  <a:pt x="113" y="0"/>
                  <a:pt x="119" y="4"/>
                </a:cubicBezTo>
                <a:cubicBezTo>
                  <a:pt x="123" y="7"/>
                  <a:pt x="124" y="12"/>
                  <a:pt x="123" y="19"/>
                </a:cubicBezTo>
                <a:cubicBezTo>
                  <a:pt x="123" y="19"/>
                  <a:pt x="123" y="19"/>
                  <a:pt x="123" y="20"/>
                </a:cubicBezTo>
                <a:cubicBezTo>
                  <a:pt x="124" y="20"/>
                  <a:pt x="124" y="20"/>
                  <a:pt x="124" y="20"/>
                </a:cubicBezTo>
                <a:cubicBezTo>
                  <a:pt x="124" y="21"/>
                  <a:pt x="124" y="21"/>
                  <a:pt x="124" y="21"/>
                </a:cubicBezTo>
                <a:cubicBezTo>
                  <a:pt x="124" y="22"/>
                  <a:pt x="124" y="24"/>
                  <a:pt x="123" y="25"/>
                </a:cubicBezTo>
                <a:cubicBezTo>
                  <a:pt x="123" y="26"/>
                  <a:pt x="122" y="27"/>
                  <a:pt x="121" y="28"/>
                </a:cubicBezTo>
                <a:cubicBezTo>
                  <a:pt x="121" y="30"/>
                  <a:pt x="119" y="32"/>
                  <a:pt x="118" y="34"/>
                </a:cubicBezTo>
                <a:cubicBezTo>
                  <a:pt x="118" y="36"/>
                  <a:pt x="119" y="38"/>
                  <a:pt x="120" y="40"/>
                </a:cubicBezTo>
                <a:cubicBezTo>
                  <a:pt x="121" y="40"/>
                  <a:pt x="123" y="40"/>
                  <a:pt x="124" y="40"/>
                </a:cubicBezTo>
                <a:cubicBezTo>
                  <a:pt x="126" y="40"/>
                  <a:pt x="128" y="40"/>
                  <a:pt x="130" y="40"/>
                </a:cubicBezTo>
                <a:cubicBezTo>
                  <a:pt x="136" y="45"/>
                  <a:pt x="139" y="58"/>
                  <a:pt x="139" y="66"/>
                </a:cubicBezTo>
                <a:cubicBezTo>
                  <a:pt x="129" y="72"/>
                  <a:pt x="85" y="73"/>
                  <a:pt x="79" y="66"/>
                </a:cubicBezTo>
                <a:cubicBezTo>
                  <a:pt x="79" y="59"/>
                  <a:pt x="80" y="47"/>
                  <a:pt x="87" y="40"/>
                </a:cubicBezTo>
                <a:close/>
                <a:moveTo>
                  <a:pt x="108" y="41"/>
                </a:moveTo>
                <a:cubicBezTo>
                  <a:pt x="106" y="44"/>
                  <a:pt x="106" y="44"/>
                  <a:pt x="106" y="44"/>
                </a:cubicBezTo>
                <a:cubicBezTo>
                  <a:pt x="108" y="45"/>
                  <a:pt x="108" y="45"/>
                  <a:pt x="108" y="45"/>
                </a:cubicBezTo>
                <a:cubicBezTo>
                  <a:pt x="104" y="62"/>
                  <a:pt x="104" y="62"/>
                  <a:pt x="104" y="62"/>
                </a:cubicBezTo>
                <a:cubicBezTo>
                  <a:pt x="109" y="66"/>
                  <a:pt x="109" y="66"/>
                  <a:pt x="109" y="66"/>
                </a:cubicBezTo>
                <a:cubicBezTo>
                  <a:pt x="109" y="66"/>
                  <a:pt x="109" y="66"/>
                  <a:pt x="109" y="66"/>
                </a:cubicBezTo>
                <a:cubicBezTo>
                  <a:pt x="110" y="66"/>
                  <a:pt x="110" y="66"/>
                  <a:pt x="110" y="66"/>
                </a:cubicBezTo>
                <a:cubicBezTo>
                  <a:pt x="110" y="66"/>
                  <a:pt x="110" y="66"/>
                  <a:pt x="110" y="66"/>
                </a:cubicBezTo>
                <a:cubicBezTo>
                  <a:pt x="110" y="66"/>
                  <a:pt x="110" y="66"/>
                  <a:pt x="110" y="66"/>
                </a:cubicBezTo>
                <a:cubicBezTo>
                  <a:pt x="115" y="62"/>
                  <a:pt x="115" y="62"/>
                  <a:pt x="115" y="62"/>
                </a:cubicBezTo>
                <a:cubicBezTo>
                  <a:pt x="111" y="45"/>
                  <a:pt x="111" y="45"/>
                  <a:pt x="111" y="45"/>
                </a:cubicBezTo>
                <a:cubicBezTo>
                  <a:pt x="113" y="44"/>
                  <a:pt x="113" y="44"/>
                  <a:pt x="113" y="44"/>
                </a:cubicBezTo>
                <a:cubicBezTo>
                  <a:pt x="111" y="41"/>
                  <a:pt x="111" y="41"/>
                  <a:pt x="111" y="41"/>
                </a:cubicBezTo>
                <a:cubicBezTo>
                  <a:pt x="110" y="41"/>
                  <a:pt x="110" y="41"/>
                  <a:pt x="110" y="41"/>
                </a:cubicBezTo>
                <a:cubicBezTo>
                  <a:pt x="108" y="41"/>
                  <a:pt x="108" y="41"/>
                  <a:pt x="108" y="41"/>
                </a:cubicBezTo>
                <a:close/>
                <a:moveTo>
                  <a:pt x="68" y="114"/>
                </a:moveTo>
                <a:cubicBezTo>
                  <a:pt x="57" y="86"/>
                  <a:pt x="57" y="86"/>
                  <a:pt x="57" y="86"/>
                </a:cubicBezTo>
                <a:cubicBezTo>
                  <a:pt x="88" y="83"/>
                  <a:pt x="88" y="83"/>
                  <a:pt x="88" y="83"/>
                </a:cubicBezTo>
                <a:cubicBezTo>
                  <a:pt x="82" y="92"/>
                  <a:pt x="82" y="92"/>
                  <a:pt x="82" y="92"/>
                </a:cubicBezTo>
                <a:cubicBezTo>
                  <a:pt x="92" y="97"/>
                  <a:pt x="103" y="94"/>
                  <a:pt x="110" y="85"/>
                </a:cubicBezTo>
                <a:cubicBezTo>
                  <a:pt x="111" y="83"/>
                  <a:pt x="112" y="81"/>
                  <a:pt x="112" y="78"/>
                </a:cubicBezTo>
                <a:cubicBezTo>
                  <a:pt x="117" y="80"/>
                  <a:pt x="117" y="80"/>
                  <a:pt x="117" y="80"/>
                </a:cubicBezTo>
                <a:cubicBezTo>
                  <a:pt x="117" y="85"/>
                  <a:pt x="115" y="91"/>
                  <a:pt x="112" y="96"/>
                </a:cubicBezTo>
                <a:cubicBezTo>
                  <a:pt x="103" y="109"/>
                  <a:pt x="86" y="113"/>
                  <a:pt x="73" y="106"/>
                </a:cubicBezTo>
                <a:cubicBezTo>
                  <a:pt x="68" y="114"/>
                  <a:pt x="68" y="114"/>
                  <a:pt x="68" y="114"/>
                </a:cubicBezTo>
                <a:close/>
                <a:moveTo>
                  <a:pt x="72" y="1"/>
                </a:moveTo>
                <a:cubicBezTo>
                  <a:pt x="67" y="9"/>
                  <a:pt x="67" y="9"/>
                  <a:pt x="67" y="9"/>
                </a:cubicBezTo>
                <a:cubicBezTo>
                  <a:pt x="53" y="2"/>
                  <a:pt x="36" y="6"/>
                  <a:pt x="28" y="19"/>
                </a:cubicBezTo>
                <a:cubicBezTo>
                  <a:pt x="24" y="24"/>
                  <a:pt x="23" y="30"/>
                  <a:pt x="23" y="35"/>
                </a:cubicBezTo>
                <a:cubicBezTo>
                  <a:pt x="27" y="37"/>
                  <a:pt x="27" y="37"/>
                  <a:pt x="27" y="37"/>
                </a:cubicBezTo>
                <a:cubicBezTo>
                  <a:pt x="28" y="34"/>
                  <a:pt x="29" y="32"/>
                  <a:pt x="30" y="30"/>
                </a:cubicBezTo>
                <a:cubicBezTo>
                  <a:pt x="36" y="21"/>
                  <a:pt x="48" y="18"/>
                  <a:pt x="58" y="23"/>
                </a:cubicBezTo>
                <a:cubicBezTo>
                  <a:pt x="51" y="32"/>
                  <a:pt x="51" y="32"/>
                  <a:pt x="51" y="32"/>
                </a:cubicBezTo>
                <a:cubicBezTo>
                  <a:pt x="83" y="29"/>
                  <a:pt x="83" y="29"/>
                  <a:pt x="83" y="29"/>
                </a:cubicBezTo>
                <a:lnTo>
                  <a:pt x="72" y="1"/>
                </a:lnTo>
                <a:close/>
              </a:path>
            </a:pathLst>
          </a:custGeom>
          <a:solidFill>
            <a:schemeClr val="accent2"/>
          </a:solidFill>
          <a:ln>
            <a:noFill/>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24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6" name="išľíďè"/>
          <p:cNvSpPr/>
          <p:nvPr/>
        </p:nvSpPr>
        <p:spPr bwMode="auto">
          <a:xfrm>
            <a:off x="1122199" y="2723151"/>
            <a:ext cx="2560108" cy="666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7" name="iSlíďè"/>
          <p:cNvSpPr txBox="1"/>
          <p:nvPr/>
        </p:nvSpPr>
        <p:spPr bwMode="auto">
          <a:xfrm>
            <a:off x="1502284" y="2303589"/>
            <a:ext cx="2623285" cy="41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8" name="išľíďè"/>
          <p:cNvSpPr/>
          <p:nvPr/>
        </p:nvSpPr>
        <p:spPr bwMode="auto">
          <a:xfrm>
            <a:off x="1157401" y="4882151"/>
            <a:ext cx="2560108" cy="666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9" name="iSlíďè"/>
          <p:cNvSpPr txBox="1"/>
          <p:nvPr/>
        </p:nvSpPr>
        <p:spPr bwMode="auto">
          <a:xfrm>
            <a:off x="1537487" y="4462589"/>
            <a:ext cx="2623285" cy="41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40" name="išľíďè"/>
          <p:cNvSpPr/>
          <p:nvPr/>
        </p:nvSpPr>
        <p:spPr bwMode="auto">
          <a:xfrm>
            <a:off x="7912783" y="2676826"/>
            <a:ext cx="2560108" cy="666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41" name="iSlíďè"/>
          <p:cNvSpPr txBox="1"/>
          <p:nvPr/>
        </p:nvSpPr>
        <p:spPr bwMode="auto">
          <a:xfrm>
            <a:off x="8292870" y="2257264"/>
            <a:ext cx="2623285" cy="41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42" name="išľíďè"/>
          <p:cNvSpPr/>
          <p:nvPr/>
        </p:nvSpPr>
        <p:spPr bwMode="auto">
          <a:xfrm>
            <a:off x="8603057" y="4882151"/>
            <a:ext cx="2560108" cy="666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43" name="iSlíďè"/>
          <p:cNvSpPr txBox="1"/>
          <p:nvPr/>
        </p:nvSpPr>
        <p:spPr bwMode="auto">
          <a:xfrm>
            <a:off x="8983143" y="4462589"/>
            <a:ext cx="2623285" cy="41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2" name="矩形 31"/>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33" name="直接连接符 32"/>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randombar(horizontal)">
                                      <p:cBhvr>
                                        <p:cTn id="7" dur="500"/>
                                        <p:tgtEl>
                                          <p:spTgt spid="29699"/>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29698"/>
                                        </p:tgtEl>
                                        <p:attrNameLst>
                                          <p:attrName>style.visibility</p:attrName>
                                        </p:attrNameLst>
                                      </p:cBhvr>
                                      <p:to>
                                        <p:strVal val="visible"/>
                                      </p:to>
                                    </p:set>
                                    <p:animEffect transition="in" filter="randombar(horizontal)">
                                      <p:cBhvr>
                                        <p:cTn id="11" dur="500"/>
                                        <p:tgtEl>
                                          <p:spTgt spid="29698"/>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29712"/>
                                        </p:tgtEl>
                                        <p:attrNameLst>
                                          <p:attrName>style.visibility</p:attrName>
                                        </p:attrNameLst>
                                      </p:cBhvr>
                                      <p:to>
                                        <p:strVal val="visible"/>
                                      </p:to>
                                    </p:set>
                                    <p:animEffect transition="in" filter="randombar(horizontal)">
                                      <p:cBhvr>
                                        <p:cTn id="15" dur="500"/>
                                        <p:tgtEl>
                                          <p:spTgt spid="29712"/>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29719"/>
                                        </p:tgtEl>
                                        <p:attrNameLst>
                                          <p:attrName>style.visibility</p:attrName>
                                        </p:attrNameLst>
                                      </p:cBhvr>
                                      <p:to>
                                        <p:strVal val="visible"/>
                                      </p:to>
                                    </p:set>
                                    <p:animEffect transition="in" filter="randombar(horizontal)">
                                      <p:cBhvr>
                                        <p:cTn id="19" dur="500"/>
                                        <p:tgtEl>
                                          <p:spTgt spid="29719"/>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29715"/>
                                        </p:tgtEl>
                                        <p:attrNameLst>
                                          <p:attrName>style.visibility</p:attrName>
                                        </p:attrNameLst>
                                      </p:cBhvr>
                                      <p:to>
                                        <p:strVal val="visible"/>
                                      </p:to>
                                    </p:set>
                                    <p:animEffect transition="in" filter="randombar(horizontal)">
                                      <p:cBhvr>
                                        <p:cTn id="23" dur="500"/>
                                        <p:tgtEl>
                                          <p:spTgt spid="29715"/>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29717"/>
                                        </p:tgtEl>
                                        <p:attrNameLst>
                                          <p:attrName>style.visibility</p:attrName>
                                        </p:attrNameLst>
                                      </p:cBhvr>
                                      <p:to>
                                        <p:strVal val="visible"/>
                                      </p:to>
                                    </p:set>
                                    <p:animEffect transition="in" filter="randombar(horizontal)">
                                      <p:cBhvr>
                                        <p:cTn id="27" dur="500"/>
                                        <p:tgtEl>
                                          <p:spTgt spid="29717"/>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29714"/>
                                        </p:tgtEl>
                                        <p:attrNameLst>
                                          <p:attrName>style.visibility</p:attrName>
                                        </p:attrNameLst>
                                      </p:cBhvr>
                                      <p:to>
                                        <p:strVal val="visible"/>
                                      </p:to>
                                    </p:set>
                                    <p:animEffect transition="in" filter="randombar(horizontal)">
                                      <p:cBhvr>
                                        <p:cTn id="31" dur="500"/>
                                        <p:tgtEl>
                                          <p:spTgt spid="29714"/>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29716"/>
                                        </p:tgtEl>
                                        <p:attrNameLst>
                                          <p:attrName>style.visibility</p:attrName>
                                        </p:attrNameLst>
                                      </p:cBhvr>
                                      <p:to>
                                        <p:strVal val="visible"/>
                                      </p:to>
                                    </p:set>
                                    <p:animEffect transition="in" filter="randombar(horizontal)">
                                      <p:cBhvr>
                                        <p:cTn id="35" dur="500"/>
                                        <p:tgtEl>
                                          <p:spTgt spid="29716"/>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29713"/>
                                        </p:tgtEl>
                                        <p:attrNameLst>
                                          <p:attrName>style.visibility</p:attrName>
                                        </p:attrNameLst>
                                      </p:cBhvr>
                                      <p:to>
                                        <p:strVal val="visible"/>
                                      </p:to>
                                    </p:set>
                                    <p:animEffect transition="in" filter="randombar(horizontal)">
                                      <p:cBhvr>
                                        <p:cTn id="39" dur="500"/>
                                        <p:tgtEl>
                                          <p:spTgt spid="29713"/>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29718"/>
                                        </p:tgtEl>
                                        <p:attrNameLst>
                                          <p:attrName>style.visibility</p:attrName>
                                        </p:attrNameLst>
                                      </p:cBhvr>
                                      <p:to>
                                        <p:strVal val="visible"/>
                                      </p:to>
                                    </p:set>
                                    <p:animEffect transition="in" filter="randombar(horizontal)">
                                      <p:cBhvr>
                                        <p:cTn id="43" dur="500"/>
                                        <p:tgtEl>
                                          <p:spTgt spid="29718"/>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randombar(horizontal)">
                                      <p:cBhvr>
                                        <p:cTn id="47" dur="500"/>
                                        <p:tgtEl>
                                          <p:spTgt spid="32"/>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randombar(horizontal)">
                                      <p:cBhvr>
                                        <p:cTn id="51" dur="500"/>
                                        <p:tgtEl>
                                          <p:spTgt spid="36"/>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randombar(horizontal)">
                                      <p:cBhvr>
                                        <p:cTn id="55" dur="500"/>
                                        <p:tgtEl>
                                          <p:spTgt spid="37"/>
                                        </p:tgtEl>
                                      </p:cBhvr>
                                    </p:animEffect>
                                  </p:childTnLst>
                                </p:cTn>
                              </p:par>
                            </p:childTnLst>
                          </p:cTn>
                        </p:par>
                        <p:par>
                          <p:cTn id="56" fill="hold">
                            <p:stCondLst>
                              <p:cond delay="6500"/>
                            </p:stCondLst>
                            <p:childTnLst>
                              <p:par>
                                <p:cTn id="57" presetID="14" presetClass="entr" presetSubtype="10"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randombar(horizontal)">
                                      <p:cBhvr>
                                        <p:cTn id="59" dur="500"/>
                                        <p:tgtEl>
                                          <p:spTgt spid="38"/>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randombar(horizontal)">
                                      <p:cBhvr>
                                        <p:cTn id="63" dur="500"/>
                                        <p:tgtEl>
                                          <p:spTgt spid="39"/>
                                        </p:tgtEl>
                                      </p:cBhvr>
                                    </p:animEffect>
                                  </p:childTnLst>
                                </p:cTn>
                              </p:par>
                            </p:childTnLst>
                          </p:cTn>
                        </p:par>
                        <p:par>
                          <p:cTn id="64" fill="hold">
                            <p:stCondLst>
                              <p:cond delay="7500"/>
                            </p:stCondLst>
                            <p:childTnLst>
                              <p:par>
                                <p:cTn id="65" presetID="14" presetClass="entr" presetSubtype="10"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randombar(horizontal)">
                                      <p:cBhvr>
                                        <p:cTn id="67" dur="500"/>
                                        <p:tgtEl>
                                          <p:spTgt spid="40"/>
                                        </p:tgtEl>
                                      </p:cBhvr>
                                    </p:animEffect>
                                  </p:childTnLst>
                                </p:cTn>
                              </p:par>
                            </p:childTnLst>
                          </p:cTn>
                        </p:par>
                        <p:par>
                          <p:cTn id="68" fill="hold">
                            <p:stCondLst>
                              <p:cond delay="8000"/>
                            </p:stCondLst>
                            <p:childTnLst>
                              <p:par>
                                <p:cTn id="69" presetID="14" presetClass="entr" presetSubtype="10" fill="hold" grpId="0"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randombar(horizontal)">
                                      <p:cBhvr>
                                        <p:cTn id="71" dur="500"/>
                                        <p:tgtEl>
                                          <p:spTgt spid="41"/>
                                        </p:tgtEl>
                                      </p:cBhvr>
                                    </p:animEffect>
                                  </p:childTnLst>
                                </p:cTn>
                              </p:par>
                            </p:childTnLst>
                          </p:cTn>
                        </p:par>
                        <p:par>
                          <p:cTn id="72" fill="hold">
                            <p:stCondLst>
                              <p:cond delay="8500"/>
                            </p:stCondLst>
                            <p:childTnLst>
                              <p:par>
                                <p:cTn id="73" presetID="14" presetClass="entr" presetSubtype="10" fill="hold" grpId="0" nodeType="after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randombar(horizontal)">
                                      <p:cBhvr>
                                        <p:cTn id="75" dur="500"/>
                                        <p:tgtEl>
                                          <p:spTgt spid="42"/>
                                        </p:tgtEl>
                                      </p:cBhvr>
                                    </p:animEffect>
                                  </p:childTnLst>
                                </p:cTn>
                              </p:par>
                            </p:childTnLst>
                          </p:cTn>
                        </p:par>
                        <p:par>
                          <p:cTn id="76" fill="hold">
                            <p:stCondLst>
                              <p:cond delay="9000"/>
                            </p:stCondLst>
                            <p:childTnLst>
                              <p:par>
                                <p:cTn id="77" presetID="14" presetClass="entr" presetSubtype="1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randombar(horizontal)">
                                      <p:cBhvr>
                                        <p:cTn id="79" dur="500"/>
                                        <p:tgtEl>
                                          <p:spTgt spid="43"/>
                                        </p:tgtEl>
                                      </p:cBhvr>
                                    </p:animEffect>
                                  </p:childTnLst>
                                </p:cTn>
                              </p:par>
                            </p:childTnLst>
                          </p:cTn>
                        </p:par>
                        <p:par>
                          <p:cTn id="80" fill="hold">
                            <p:stCondLst>
                              <p:cond delay="9500"/>
                            </p:stCondLst>
                            <p:childTnLst>
                              <p:par>
                                <p:cTn id="81" presetID="14" presetClass="entr" presetSubtype="10" fill="hold" nodeType="afterEffect">
                                  <p:stCondLst>
                                    <p:cond delay="0"/>
                                  </p:stCondLst>
                                  <p:childTnLst>
                                    <p:set>
                                      <p:cBhvr>
                                        <p:cTn id="82" dur="1" fill="hold">
                                          <p:stCondLst>
                                            <p:cond delay="0"/>
                                          </p:stCondLst>
                                        </p:cTn>
                                        <p:tgtEl>
                                          <p:spTgt spid="33"/>
                                        </p:tgtEl>
                                        <p:attrNameLst>
                                          <p:attrName>style.visibility</p:attrName>
                                        </p:attrNameLst>
                                      </p:cBhvr>
                                      <p:to>
                                        <p:strVal val="visible"/>
                                      </p:to>
                                    </p:set>
                                    <p:animEffect transition="in" filter="randombar(horizontal)">
                                      <p:cBhvr>
                                        <p:cTn id="83" dur="500"/>
                                        <p:tgtEl>
                                          <p:spTgt spid="33"/>
                                        </p:tgtEl>
                                      </p:cBhvr>
                                    </p:animEffect>
                                  </p:childTnLst>
                                </p:cTn>
                              </p:par>
                            </p:childTnLst>
                          </p:cTn>
                        </p:par>
                        <p:par>
                          <p:cTn id="84" fill="hold">
                            <p:stCondLst>
                              <p:cond delay="10000"/>
                            </p:stCondLst>
                            <p:childTnLst>
                              <p:par>
                                <p:cTn id="85" presetID="14" presetClass="entr" presetSubtype="10" fill="hold" nodeType="afterEffect">
                                  <p:stCondLst>
                                    <p:cond delay="0"/>
                                  </p:stCondLst>
                                  <p:childTnLst>
                                    <p:set>
                                      <p:cBhvr>
                                        <p:cTn id="86" dur="1" fill="hold">
                                          <p:stCondLst>
                                            <p:cond delay="0"/>
                                          </p:stCondLst>
                                        </p:cTn>
                                        <p:tgtEl>
                                          <p:spTgt spid="34"/>
                                        </p:tgtEl>
                                        <p:attrNameLst>
                                          <p:attrName>style.visibility</p:attrName>
                                        </p:attrNameLst>
                                      </p:cBhvr>
                                      <p:to>
                                        <p:strVal val="visible"/>
                                      </p:to>
                                    </p:set>
                                    <p:animEffect transition="in" filter="randombar(horizontal)">
                                      <p:cBhvr>
                                        <p:cTn id="8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nimBg="1"/>
      <p:bldP spid="29712" grpId="0" animBg="1"/>
      <p:bldP spid="29713" grpId="0" animBg="1"/>
      <p:bldP spid="29714" grpId="0" animBg="1"/>
      <p:bldP spid="29715" grpId="0" animBg="1"/>
      <p:bldP spid="29716" grpId="0" animBg="1"/>
      <p:bldP spid="29717" grpId="0" animBg="1"/>
      <p:bldP spid="29718" grpId="0" animBg="1"/>
      <p:bldP spid="29719" grpId="0" animBg="1"/>
      <p:bldP spid="36" grpId="0"/>
      <p:bldP spid="37" grpId="0"/>
      <p:bldP spid="38" grpId="0"/>
      <p:bldP spid="39" grpId="0"/>
      <p:bldP spid="40" grpId="0"/>
      <p:bldP spid="41" grpId="0"/>
      <p:bldP spid="42" grpId="0"/>
      <p:bldP spid="43" grpId="0"/>
      <p:bldP spid="3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千图设计师MC：ID 29795607库_Arrow: Right 21"/>
          <p:cNvSpPr/>
          <p:nvPr>
            <p:custDataLst>
              <p:tags r:id="rId1"/>
            </p:custDataLst>
          </p:nvPr>
        </p:nvSpPr>
        <p:spPr>
          <a:xfrm rot="20223228">
            <a:off x="3798805" y="1915436"/>
            <a:ext cx="1032155" cy="580571"/>
          </a:xfrm>
          <a:prstGeom prst="rightArrow">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 name="千图设计师MC：ID 29795607库_Arrow: Right 22"/>
          <p:cNvSpPr/>
          <p:nvPr>
            <p:custDataLst>
              <p:tags r:id="rId2"/>
            </p:custDataLst>
          </p:nvPr>
        </p:nvSpPr>
        <p:spPr>
          <a:xfrm rot="1376772" flipH="1">
            <a:off x="7401271" y="1915436"/>
            <a:ext cx="1032155" cy="580571"/>
          </a:xfrm>
          <a:prstGeom prst="rightArrow">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2" name="千图设计师MC：ID 29795607库_组合 1"/>
          <p:cNvGrpSpPr/>
          <p:nvPr>
            <p:custDataLst>
              <p:tags r:id="rId3"/>
            </p:custDataLst>
          </p:nvPr>
        </p:nvGrpSpPr>
        <p:grpSpPr>
          <a:xfrm>
            <a:off x="1722399" y="2239399"/>
            <a:ext cx="1731367" cy="1838872"/>
            <a:chOff x="1722398" y="2239399"/>
            <a:chExt cx="1731367" cy="1838872"/>
          </a:xfrm>
        </p:grpSpPr>
        <p:grpSp>
          <p:nvGrpSpPr>
            <p:cNvPr id="6" name="Group 20"/>
            <p:cNvGrpSpPr/>
            <p:nvPr/>
          </p:nvGrpSpPr>
          <p:grpSpPr>
            <a:xfrm>
              <a:off x="1722398" y="2239399"/>
              <a:ext cx="1731367" cy="1838872"/>
              <a:chOff x="2023013" y="2210161"/>
              <a:chExt cx="1731367" cy="1838872"/>
            </a:xfrm>
          </p:grpSpPr>
          <p:sp>
            <p:nvSpPr>
              <p:cNvPr id="21" name="Isosceles Triangle 15"/>
              <p:cNvSpPr/>
              <p:nvPr/>
            </p:nvSpPr>
            <p:spPr>
              <a:xfrm rot="17590688">
                <a:off x="2366542" y="2980819"/>
                <a:ext cx="503678" cy="1190736"/>
              </a:xfrm>
              <a:prstGeom prst="triangle">
                <a:avLst>
                  <a:gd name="adj" fmla="val 19748"/>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2" name="Isosceles Triangle 16"/>
              <p:cNvSpPr/>
              <p:nvPr/>
            </p:nvSpPr>
            <p:spPr>
              <a:xfrm flipV="1">
                <a:off x="2381441" y="2451548"/>
                <a:ext cx="1372939" cy="1597485"/>
              </a:xfrm>
              <a:prstGeom prst="triangl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3" name="Oval 17"/>
              <p:cNvSpPr/>
              <p:nvPr/>
            </p:nvSpPr>
            <p:spPr>
              <a:xfrm>
                <a:off x="2381441" y="2210161"/>
                <a:ext cx="1372939" cy="482774"/>
              </a:xfrm>
              <a:prstGeom prst="ellipse">
                <a:avLst/>
              </a:prstGeom>
              <a:solidFill>
                <a:schemeClr val="accent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12" name="Freeform: Shape 35"/>
            <p:cNvSpPr/>
            <p:nvPr/>
          </p:nvSpPr>
          <p:spPr bwMode="auto">
            <a:xfrm>
              <a:off x="2528952" y="2777390"/>
              <a:ext cx="497761" cy="578623"/>
            </a:xfrm>
            <a:custGeom>
              <a:avLst/>
              <a:gdLst>
                <a:gd name="connsiteX0" fmla="*/ 144647 w 290884"/>
                <a:gd name="connsiteY0" fmla="*/ 246063 h 338138"/>
                <a:gd name="connsiteX1" fmla="*/ 110656 w 290884"/>
                <a:gd name="connsiteY1" fmla="*/ 261816 h 338138"/>
                <a:gd name="connsiteX2" fmla="*/ 144647 w 290884"/>
                <a:gd name="connsiteY2" fmla="*/ 314326 h 338138"/>
                <a:gd name="connsiteX3" fmla="*/ 177331 w 290884"/>
                <a:gd name="connsiteY3" fmla="*/ 261816 h 338138"/>
                <a:gd name="connsiteX4" fmla="*/ 144647 w 290884"/>
                <a:gd name="connsiteY4" fmla="*/ 246063 h 338138"/>
                <a:gd name="connsiteX5" fmla="*/ 186856 w 290884"/>
                <a:gd name="connsiteY5" fmla="*/ 222250 h 338138"/>
                <a:gd name="connsiteX6" fmla="*/ 181776 w 290884"/>
                <a:gd name="connsiteY6" fmla="*/ 224790 h 338138"/>
                <a:gd name="connsiteX7" fmla="*/ 167806 w 290884"/>
                <a:gd name="connsiteY7" fmla="*/ 233680 h 338138"/>
                <a:gd name="connsiteX8" fmla="*/ 183046 w 290884"/>
                <a:gd name="connsiteY8" fmla="*/ 241300 h 338138"/>
                <a:gd name="connsiteX9" fmla="*/ 186856 w 290884"/>
                <a:gd name="connsiteY9" fmla="*/ 222250 h 338138"/>
                <a:gd name="connsiteX10" fmla="*/ 102719 w 290884"/>
                <a:gd name="connsiteY10" fmla="*/ 222250 h 338138"/>
                <a:gd name="connsiteX11" fmla="*/ 105470 w 290884"/>
                <a:gd name="connsiteY11" fmla="*/ 241300 h 338138"/>
                <a:gd name="connsiteX12" fmla="*/ 123357 w 290884"/>
                <a:gd name="connsiteY12" fmla="*/ 233680 h 338138"/>
                <a:gd name="connsiteX13" fmla="*/ 106846 w 290884"/>
                <a:gd name="connsiteY13" fmla="*/ 224790 h 338138"/>
                <a:gd name="connsiteX14" fmla="*/ 102719 w 290884"/>
                <a:gd name="connsiteY14" fmla="*/ 222250 h 338138"/>
                <a:gd name="connsiteX15" fmla="*/ 233044 w 290884"/>
                <a:gd name="connsiteY15" fmla="*/ 184150 h 338138"/>
                <a:gd name="connsiteX16" fmla="*/ 209321 w 290884"/>
                <a:gd name="connsiteY16" fmla="*/ 203710 h 338138"/>
                <a:gd name="connsiteX17" fmla="*/ 202731 w 290884"/>
                <a:gd name="connsiteY17" fmla="*/ 249351 h 338138"/>
                <a:gd name="connsiteX18" fmla="*/ 246223 w 290884"/>
                <a:gd name="connsiteY18" fmla="*/ 257175 h 338138"/>
                <a:gd name="connsiteX19" fmla="*/ 265992 w 290884"/>
                <a:gd name="connsiteY19" fmla="*/ 250655 h 338138"/>
                <a:gd name="connsiteX20" fmla="*/ 233044 w 290884"/>
                <a:gd name="connsiteY20" fmla="*/ 184150 h 338138"/>
                <a:gd name="connsiteX21" fmla="*/ 56261 w 290884"/>
                <a:gd name="connsiteY21" fmla="*/ 184150 h 338138"/>
                <a:gd name="connsiteX22" fmla="*/ 21995 w 290884"/>
                <a:gd name="connsiteY22" fmla="*/ 250655 h 338138"/>
                <a:gd name="connsiteX23" fmla="*/ 43082 w 290884"/>
                <a:gd name="connsiteY23" fmla="*/ 257175 h 338138"/>
                <a:gd name="connsiteX24" fmla="*/ 85256 w 290884"/>
                <a:gd name="connsiteY24" fmla="*/ 249351 h 338138"/>
                <a:gd name="connsiteX25" fmla="*/ 78666 w 290884"/>
                <a:gd name="connsiteY25" fmla="*/ 203710 h 338138"/>
                <a:gd name="connsiteX26" fmla="*/ 56261 w 290884"/>
                <a:gd name="connsiteY26" fmla="*/ 184150 h 338138"/>
                <a:gd name="connsiteX27" fmla="*/ 210669 w 290884"/>
                <a:gd name="connsiteY27" fmla="*/ 163513 h 338138"/>
                <a:gd name="connsiteX28" fmla="*/ 210669 w 290884"/>
                <a:gd name="connsiteY28" fmla="*/ 169070 h 338138"/>
                <a:gd name="connsiteX29" fmla="*/ 210669 w 290884"/>
                <a:gd name="connsiteY29" fmla="*/ 174626 h 338138"/>
                <a:gd name="connsiteX30" fmla="*/ 217019 w 290884"/>
                <a:gd name="connsiteY30" fmla="*/ 169070 h 338138"/>
                <a:gd name="connsiteX31" fmla="*/ 210669 w 290884"/>
                <a:gd name="connsiteY31" fmla="*/ 163513 h 338138"/>
                <a:gd name="connsiteX32" fmla="*/ 77319 w 290884"/>
                <a:gd name="connsiteY32" fmla="*/ 163513 h 338138"/>
                <a:gd name="connsiteX33" fmla="*/ 70969 w 290884"/>
                <a:gd name="connsiteY33" fmla="*/ 169070 h 338138"/>
                <a:gd name="connsiteX34" fmla="*/ 77319 w 290884"/>
                <a:gd name="connsiteY34" fmla="*/ 174626 h 338138"/>
                <a:gd name="connsiteX35" fmla="*/ 77319 w 290884"/>
                <a:gd name="connsiteY35" fmla="*/ 169070 h 338138"/>
                <a:gd name="connsiteX36" fmla="*/ 77319 w 290884"/>
                <a:gd name="connsiteY36" fmla="*/ 163513 h 338138"/>
                <a:gd name="connsiteX37" fmla="*/ 144788 w 290884"/>
                <a:gd name="connsiteY37" fmla="*/ 150813 h 338138"/>
                <a:gd name="connsiteX38" fmla="*/ 163045 w 290884"/>
                <a:gd name="connsiteY38" fmla="*/ 169070 h 338138"/>
                <a:gd name="connsiteX39" fmla="*/ 144788 w 290884"/>
                <a:gd name="connsiteY39" fmla="*/ 187327 h 338138"/>
                <a:gd name="connsiteX40" fmla="*/ 126531 w 290884"/>
                <a:gd name="connsiteY40" fmla="*/ 169070 h 338138"/>
                <a:gd name="connsiteX41" fmla="*/ 144788 w 290884"/>
                <a:gd name="connsiteY41" fmla="*/ 150813 h 338138"/>
                <a:gd name="connsiteX42" fmla="*/ 145444 w 290884"/>
                <a:gd name="connsiteY42" fmla="*/ 114300 h 338138"/>
                <a:gd name="connsiteX43" fmla="*/ 119215 w 290884"/>
                <a:gd name="connsiteY43" fmla="*/ 130293 h 338138"/>
                <a:gd name="connsiteX44" fmla="*/ 100855 w 290884"/>
                <a:gd name="connsiteY44" fmla="*/ 144952 h 338138"/>
                <a:gd name="connsiteX45" fmla="*/ 99544 w 290884"/>
                <a:gd name="connsiteY45" fmla="*/ 168941 h 338138"/>
                <a:gd name="connsiteX46" fmla="*/ 100855 w 290884"/>
                <a:gd name="connsiteY46" fmla="*/ 192930 h 338138"/>
                <a:gd name="connsiteX47" fmla="*/ 119215 w 290884"/>
                <a:gd name="connsiteY47" fmla="*/ 206257 h 338138"/>
                <a:gd name="connsiteX48" fmla="*/ 145444 w 290884"/>
                <a:gd name="connsiteY48" fmla="*/ 222250 h 338138"/>
                <a:gd name="connsiteX49" fmla="*/ 170361 w 290884"/>
                <a:gd name="connsiteY49" fmla="*/ 206257 h 338138"/>
                <a:gd name="connsiteX50" fmla="*/ 190032 w 290884"/>
                <a:gd name="connsiteY50" fmla="*/ 192930 h 338138"/>
                <a:gd name="connsiteX51" fmla="*/ 190032 w 290884"/>
                <a:gd name="connsiteY51" fmla="*/ 168941 h 338138"/>
                <a:gd name="connsiteX52" fmla="*/ 190032 w 290884"/>
                <a:gd name="connsiteY52" fmla="*/ 144952 h 338138"/>
                <a:gd name="connsiteX53" fmla="*/ 170361 w 290884"/>
                <a:gd name="connsiteY53" fmla="*/ 130293 h 338138"/>
                <a:gd name="connsiteX54" fmla="*/ 145444 w 290884"/>
                <a:gd name="connsiteY54" fmla="*/ 114300 h 338138"/>
                <a:gd name="connsiteX55" fmla="*/ 183046 w 290884"/>
                <a:gd name="connsiteY55" fmla="*/ 96838 h 338138"/>
                <a:gd name="connsiteX56" fmla="*/ 167806 w 290884"/>
                <a:gd name="connsiteY56" fmla="*/ 103188 h 338138"/>
                <a:gd name="connsiteX57" fmla="*/ 181776 w 290884"/>
                <a:gd name="connsiteY57" fmla="*/ 113348 h 338138"/>
                <a:gd name="connsiteX58" fmla="*/ 186856 w 290884"/>
                <a:gd name="connsiteY58" fmla="*/ 115888 h 338138"/>
                <a:gd name="connsiteX59" fmla="*/ 183046 w 290884"/>
                <a:gd name="connsiteY59" fmla="*/ 96838 h 338138"/>
                <a:gd name="connsiteX60" fmla="*/ 105470 w 290884"/>
                <a:gd name="connsiteY60" fmla="*/ 96838 h 338138"/>
                <a:gd name="connsiteX61" fmla="*/ 102719 w 290884"/>
                <a:gd name="connsiteY61" fmla="*/ 115888 h 338138"/>
                <a:gd name="connsiteX62" fmla="*/ 106846 w 290884"/>
                <a:gd name="connsiteY62" fmla="*/ 113348 h 338138"/>
                <a:gd name="connsiteX63" fmla="*/ 123357 w 290884"/>
                <a:gd name="connsiteY63" fmla="*/ 103188 h 338138"/>
                <a:gd name="connsiteX64" fmla="*/ 105470 w 290884"/>
                <a:gd name="connsiteY64" fmla="*/ 96838 h 338138"/>
                <a:gd name="connsiteX65" fmla="*/ 246901 w 290884"/>
                <a:gd name="connsiteY65" fmla="*/ 79375 h 338138"/>
                <a:gd name="connsiteX66" fmla="*/ 202731 w 290884"/>
                <a:gd name="connsiteY66" fmla="*/ 88503 h 338138"/>
                <a:gd name="connsiteX67" fmla="*/ 209424 w 290884"/>
                <a:gd name="connsiteY67" fmla="*/ 134144 h 338138"/>
                <a:gd name="connsiteX68" fmla="*/ 233517 w 290884"/>
                <a:gd name="connsiteY68" fmla="*/ 152400 h 338138"/>
                <a:gd name="connsiteX69" fmla="*/ 250917 w 290884"/>
                <a:gd name="connsiteY69" fmla="*/ 132840 h 338138"/>
                <a:gd name="connsiteX70" fmla="*/ 266979 w 290884"/>
                <a:gd name="connsiteY70" fmla="*/ 85895 h 338138"/>
                <a:gd name="connsiteX71" fmla="*/ 246901 w 290884"/>
                <a:gd name="connsiteY71" fmla="*/ 79375 h 338138"/>
                <a:gd name="connsiteX72" fmla="*/ 43420 w 290884"/>
                <a:gd name="connsiteY72" fmla="*/ 79375 h 338138"/>
                <a:gd name="connsiteX73" fmla="*/ 22503 w 290884"/>
                <a:gd name="connsiteY73" fmla="*/ 85895 h 338138"/>
                <a:gd name="connsiteX74" fmla="*/ 38191 w 290884"/>
                <a:gd name="connsiteY74" fmla="*/ 132840 h 338138"/>
                <a:gd name="connsiteX75" fmla="*/ 56494 w 290884"/>
                <a:gd name="connsiteY75" fmla="*/ 152400 h 338138"/>
                <a:gd name="connsiteX76" fmla="*/ 78719 w 290884"/>
                <a:gd name="connsiteY76" fmla="*/ 134144 h 338138"/>
                <a:gd name="connsiteX77" fmla="*/ 85256 w 290884"/>
                <a:gd name="connsiteY77" fmla="*/ 88503 h 338138"/>
                <a:gd name="connsiteX78" fmla="*/ 43420 w 290884"/>
                <a:gd name="connsiteY78" fmla="*/ 79375 h 338138"/>
                <a:gd name="connsiteX79" fmla="*/ 144647 w 290884"/>
                <a:gd name="connsiteY79" fmla="*/ 22225 h 338138"/>
                <a:gd name="connsiteX80" fmla="*/ 110656 w 290884"/>
                <a:gd name="connsiteY80" fmla="*/ 74942 h 338138"/>
                <a:gd name="connsiteX81" fmla="*/ 144647 w 290884"/>
                <a:gd name="connsiteY81" fmla="*/ 92075 h 338138"/>
                <a:gd name="connsiteX82" fmla="*/ 177331 w 290884"/>
                <a:gd name="connsiteY82" fmla="*/ 74942 h 338138"/>
                <a:gd name="connsiteX83" fmla="*/ 144647 w 290884"/>
                <a:gd name="connsiteY83" fmla="*/ 22225 h 338138"/>
                <a:gd name="connsiteX84" fmla="*/ 145581 w 290884"/>
                <a:gd name="connsiteY84" fmla="*/ 0 h 338138"/>
                <a:gd name="connsiteX85" fmla="*/ 199637 w 290884"/>
                <a:gd name="connsiteY85" fmla="*/ 67363 h 338138"/>
                <a:gd name="connsiteX86" fmla="*/ 247101 w 290884"/>
                <a:gd name="connsiteY86" fmla="*/ 58117 h 338138"/>
                <a:gd name="connsiteX87" fmla="*/ 285335 w 290884"/>
                <a:gd name="connsiteY87" fmla="*/ 73968 h 338138"/>
                <a:gd name="connsiteX88" fmla="*/ 268195 w 290884"/>
                <a:gd name="connsiteY88" fmla="*/ 145294 h 338138"/>
                <a:gd name="connsiteX89" fmla="*/ 248419 w 290884"/>
                <a:gd name="connsiteY89" fmla="*/ 169069 h 338138"/>
                <a:gd name="connsiteX90" fmla="*/ 285335 w 290884"/>
                <a:gd name="connsiteY90" fmla="*/ 264170 h 338138"/>
                <a:gd name="connsiteX91" fmla="*/ 247101 w 290884"/>
                <a:gd name="connsiteY91" fmla="*/ 280021 h 338138"/>
                <a:gd name="connsiteX92" fmla="*/ 199637 w 290884"/>
                <a:gd name="connsiteY92" fmla="*/ 270775 h 338138"/>
                <a:gd name="connsiteX93" fmla="*/ 145581 w 290884"/>
                <a:gd name="connsiteY93" fmla="*/ 338138 h 338138"/>
                <a:gd name="connsiteX94" fmla="*/ 91525 w 290884"/>
                <a:gd name="connsiteY94" fmla="*/ 270775 h 338138"/>
                <a:gd name="connsiteX95" fmla="*/ 44061 w 290884"/>
                <a:gd name="connsiteY95" fmla="*/ 280021 h 338138"/>
                <a:gd name="connsiteX96" fmla="*/ 5827 w 290884"/>
                <a:gd name="connsiteY96" fmla="*/ 264170 h 338138"/>
                <a:gd name="connsiteX97" fmla="*/ 41425 w 290884"/>
                <a:gd name="connsiteY97" fmla="*/ 169069 h 338138"/>
                <a:gd name="connsiteX98" fmla="*/ 21648 w 290884"/>
                <a:gd name="connsiteY98" fmla="*/ 145294 h 338138"/>
                <a:gd name="connsiteX99" fmla="*/ 5827 w 290884"/>
                <a:gd name="connsiteY99" fmla="*/ 73968 h 338138"/>
                <a:gd name="connsiteX100" fmla="*/ 44061 w 290884"/>
                <a:gd name="connsiteY100" fmla="*/ 58117 h 338138"/>
                <a:gd name="connsiteX101" fmla="*/ 91525 w 290884"/>
                <a:gd name="connsiteY101" fmla="*/ 67363 h 338138"/>
                <a:gd name="connsiteX102" fmla="*/ 145581 w 290884"/>
                <a:gd name="connsiteY102"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290884" h="338138">
                  <a:moveTo>
                    <a:pt x="144647" y="246063"/>
                  </a:moveTo>
                  <a:cubicBezTo>
                    <a:pt x="132881" y="252627"/>
                    <a:pt x="121115" y="257878"/>
                    <a:pt x="110656" y="261816"/>
                  </a:cubicBezTo>
                  <a:cubicBezTo>
                    <a:pt x="119807" y="295948"/>
                    <a:pt x="132881" y="314326"/>
                    <a:pt x="144647" y="314326"/>
                  </a:cubicBezTo>
                  <a:cubicBezTo>
                    <a:pt x="155106" y="314326"/>
                    <a:pt x="168180" y="295948"/>
                    <a:pt x="177331" y="261816"/>
                  </a:cubicBezTo>
                  <a:cubicBezTo>
                    <a:pt x="166872" y="257878"/>
                    <a:pt x="155106" y="252627"/>
                    <a:pt x="144647" y="246063"/>
                  </a:cubicBezTo>
                  <a:close/>
                  <a:moveTo>
                    <a:pt x="186856" y="222250"/>
                  </a:moveTo>
                  <a:cubicBezTo>
                    <a:pt x="184316" y="222250"/>
                    <a:pt x="183046" y="223520"/>
                    <a:pt x="181776" y="224790"/>
                  </a:cubicBezTo>
                  <a:cubicBezTo>
                    <a:pt x="176696" y="228600"/>
                    <a:pt x="171616" y="231140"/>
                    <a:pt x="167806" y="233680"/>
                  </a:cubicBezTo>
                  <a:cubicBezTo>
                    <a:pt x="172886" y="237490"/>
                    <a:pt x="177966" y="238760"/>
                    <a:pt x="183046" y="241300"/>
                  </a:cubicBezTo>
                  <a:cubicBezTo>
                    <a:pt x="184316" y="234950"/>
                    <a:pt x="185586" y="228600"/>
                    <a:pt x="186856" y="222250"/>
                  </a:cubicBezTo>
                  <a:close/>
                  <a:moveTo>
                    <a:pt x="102719" y="222250"/>
                  </a:moveTo>
                  <a:cubicBezTo>
                    <a:pt x="102719" y="228600"/>
                    <a:pt x="104095" y="234950"/>
                    <a:pt x="105470" y="241300"/>
                  </a:cubicBezTo>
                  <a:cubicBezTo>
                    <a:pt x="110974" y="238760"/>
                    <a:pt x="117853" y="237490"/>
                    <a:pt x="123357" y="233680"/>
                  </a:cubicBezTo>
                  <a:cubicBezTo>
                    <a:pt x="117853" y="231140"/>
                    <a:pt x="112350" y="228600"/>
                    <a:pt x="106846" y="224790"/>
                  </a:cubicBezTo>
                  <a:cubicBezTo>
                    <a:pt x="105470" y="223520"/>
                    <a:pt x="104095" y="222250"/>
                    <a:pt x="102719" y="222250"/>
                  </a:cubicBezTo>
                  <a:close/>
                  <a:moveTo>
                    <a:pt x="233044" y="184150"/>
                  </a:moveTo>
                  <a:cubicBezTo>
                    <a:pt x="225136" y="190670"/>
                    <a:pt x="218546" y="197190"/>
                    <a:pt x="209321" y="203710"/>
                  </a:cubicBezTo>
                  <a:cubicBezTo>
                    <a:pt x="208003" y="219359"/>
                    <a:pt x="206685" y="235007"/>
                    <a:pt x="202731" y="249351"/>
                  </a:cubicBezTo>
                  <a:cubicBezTo>
                    <a:pt x="219864" y="254567"/>
                    <a:pt x="234361" y="257175"/>
                    <a:pt x="246223" y="257175"/>
                  </a:cubicBezTo>
                  <a:cubicBezTo>
                    <a:pt x="251494" y="257175"/>
                    <a:pt x="262038" y="257175"/>
                    <a:pt x="265992" y="250655"/>
                  </a:cubicBezTo>
                  <a:cubicBezTo>
                    <a:pt x="272581" y="241527"/>
                    <a:pt x="262038" y="215446"/>
                    <a:pt x="233044" y="184150"/>
                  </a:cubicBezTo>
                  <a:close/>
                  <a:moveTo>
                    <a:pt x="56261" y="184150"/>
                  </a:moveTo>
                  <a:cubicBezTo>
                    <a:pt x="25949" y="215446"/>
                    <a:pt x="15406" y="241527"/>
                    <a:pt x="21995" y="250655"/>
                  </a:cubicBezTo>
                  <a:cubicBezTo>
                    <a:pt x="25949" y="257175"/>
                    <a:pt x="36493" y="257175"/>
                    <a:pt x="43082" y="257175"/>
                  </a:cubicBezTo>
                  <a:cubicBezTo>
                    <a:pt x="54943" y="257175"/>
                    <a:pt x="69441" y="254567"/>
                    <a:pt x="85256" y="249351"/>
                  </a:cubicBezTo>
                  <a:cubicBezTo>
                    <a:pt x="82620" y="235007"/>
                    <a:pt x="79984" y="219359"/>
                    <a:pt x="78666" y="203710"/>
                  </a:cubicBezTo>
                  <a:cubicBezTo>
                    <a:pt x="70759" y="197190"/>
                    <a:pt x="62851" y="190670"/>
                    <a:pt x="56261" y="184150"/>
                  </a:cubicBezTo>
                  <a:close/>
                  <a:moveTo>
                    <a:pt x="210669" y="163513"/>
                  </a:moveTo>
                  <a:cubicBezTo>
                    <a:pt x="210669" y="164902"/>
                    <a:pt x="210669" y="166291"/>
                    <a:pt x="210669" y="169070"/>
                  </a:cubicBezTo>
                  <a:cubicBezTo>
                    <a:pt x="210669" y="170459"/>
                    <a:pt x="210669" y="173237"/>
                    <a:pt x="210669" y="174626"/>
                  </a:cubicBezTo>
                  <a:cubicBezTo>
                    <a:pt x="213209" y="173237"/>
                    <a:pt x="215749" y="170459"/>
                    <a:pt x="217019" y="169070"/>
                  </a:cubicBezTo>
                  <a:cubicBezTo>
                    <a:pt x="215749" y="166291"/>
                    <a:pt x="213209" y="164902"/>
                    <a:pt x="210669" y="163513"/>
                  </a:cubicBezTo>
                  <a:close/>
                  <a:moveTo>
                    <a:pt x="77319" y="163513"/>
                  </a:moveTo>
                  <a:cubicBezTo>
                    <a:pt x="74779" y="164902"/>
                    <a:pt x="73509" y="166291"/>
                    <a:pt x="70969" y="169070"/>
                  </a:cubicBezTo>
                  <a:cubicBezTo>
                    <a:pt x="73509" y="170459"/>
                    <a:pt x="74779" y="173237"/>
                    <a:pt x="77319" y="174626"/>
                  </a:cubicBezTo>
                  <a:cubicBezTo>
                    <a:pt x="77319" y="173237"/>
                    <a:pt x="77319" y="170459"/>
                    <a:pt x="77319" y="169070"/>
                  </a:cubicBezTo>
                  <a:cubicBezTo>
                    <a:pt x="77319" y="166291"/>
                    <a:pt x="77319" y="164902"/>
                    <a:pt x="77319" y="163513"/>
                  </a:cubicBezTo>
                  <a:close/>
                  <a:moveTo>
                    <a:pt x="144788" y="150813"/>
                  </a:moveTo>
                  <a:cubicBezTo>
                    <a:pt x="154871" y="150813"/>
                    <a:pt x="163045" y="158987"/>
                    <a:pt x="163045" y="169070"/>
                  </a:cubicBezTo>
                  <a:cubicBezTo>
                    <a:pt x="163045" y="179153"/>
                    <a:pt x="154871" y="187327"/>
                    <a:pt x="144788" y="187327"/>
                  </a:cubicBezTo>
                  <a:cubicBezTo>
                    <a:pt x="134705" y="187327"/>
                    <a:pt x="126531" y="179153"/>
                    <a:pt x="126531" y="169070"/>
                  </a:cubicBezTo>
                  <a:cubicBezTo>
                    <a:pt x="126531" y="158987"/>
                    <a:pt x="134705" y="150813"/>
                    <a:pt x="144788" y="150813"/>
                  </a:cubicBezTo>
                  <a:close/>
                  <a:moveTo>
                    <a:pt x="145444" y="114300"/>
                  </a:moveTo>
                  <a:cubicBezTo>
                    <a:pt x="136264" y="119631"/>
                    <a:pt x="128395" y="124962"/>
                    <a:pt x="119215" y="130293"/>
                  </a:cubicBezTo>
                  <a:cubicBezTo>
                    <a:pt x="112658" y="135623"/>
                    <a:pt x="106101" y="139622"/>
                    <a:pt x="100855" y="144952"/>
                  </a:cubicBezTo>
                  <a:cubicBezTo>
                    <a:pt x="100855" y="152949"/>
                    <a:pt x="99544" y="160945"/>
                    <a:pt x="99544" y="168941"/>
                  </a:cubicBezTo>
                  <a:cubicBezTo>
                    <a:pt x="99544" y="176938"/>
                    <a:pt x="100855" y="184934"/>
                    <a:pt x="100855" y="192930"/>
                  </a:cubicBezTo>
                  <a:cubicBezTo>
                    <a:pt x="107412" y="196928"/>
                    <a:pt x="112658" y="202259"/>
                    <a:pt x="119215" y="206257"/>
                  </a:cubicBezTo>
                  <a:cubicBezTo>
                    <a:pt x="128395" y="212921"/>
                    <a:pt x="136264" y="218252"/>
                    <a:pt x="145444" y="222250"/>
                  </a:cubicBezTo>
                  <a:cubicBezTo>
                    <a:pt x="153312" y="218252"/>
                    <a:pt x="162492" y="212921"/>
                    <a:pt x="170361" y="206257"/>
                  </a:cubicBezTo>
                  <a:cubicBezTo>
                    <a:pt x="176918" y="202259"/>
                    <a:pt x="183475" y="196928"/>
                    <a:pt x="190032" y="192930"/>
                  </a:cubicBezTo>
                  <a:cubicBezTo>
                    <a:pt x="190032" y="184934"/>
                    <a:pt x="190032" y="176938"/>
                    <a:pt x="190032" y="168941"/>
                  </a:cubicBezTo>
                  <a:cubicBezTo>
                    <a:pt x="190032" y="160945"/>
                    <a:pt x="190032" y="152949"/>
                    <a:pt x="190032" y="144952"/>
                  </a:cubicBezTo>
                  <a:cubicBezTo>
                    <a:pt x="183475" y="139622"/>
                    <a:pt x="176918" y="135623"/>
                    <a:pt x="170361" y="130293"/>
                  </a:cubicBezTo>
                  <a:cubicBezTo>
                    <a:pt x="162492" y="124962"/>
                    <a:pt x="153312" y="119631"/>
                    <a:pt x="145444" y="114300"/>
                  </a:cubicBezTo>
                  <a:close/>
                  <a:moveTo>
                    <a:pt x="183046" y="96838"/>
                  </a:moveTo>
                  <a:cubicBezTo>
                    <a:pt x="177966" y="98108"/>
                    <a:pt x="172886" y="100648"/>
                    <a:pt x="167806" y="103188"/>
                  </a:cubicBezTo>
                  <a:cubicBezTo>
                    <a:pt x="171616" y="106998"/>
                    <a:pt x="176696" y="109538"/>
                    <a:pt x="181776" y="113348"/>
                  </a:cubicBezTo>
                  <a:cubicBezTo>
                    <a:pt x="183046" y="114618"/>
                    <a:pt x="184316" y="115888"/>
                    <a:pt x="186856" y="115888"/>
                  </a:cubicBezTo>
                  <a:cubicBezTo>
                    <a:pt x="185586" y="109538"/>
                    <a:pt x="184316" y="103188"/>
                    <a:pt x="183046" y="96838"/>
                  </a:cubicBezTo>
                  <a:close/>
                  <a:moveTo>
                    <a:pt x="105470" y="96838"/>
                  </a:moveTo>
                  <a:cubicBezTo>
                    <a:pt x="104095" y="103188"/>
                    <a:pt x="102719" y="109538"/>
                    <a:pt x="102719" y="115888"/>
                  </a:cubicBezTo>
                  <a:cubicBezTo>
                    <a:pt x="104095" y="115888"/>
                    <a:pt x="105470" y="114618"/>
                    <a:pt x="106846" y="113348"/>
                  </a:cubicBezTo>
                  <a:cubicBezTo>
                    <a:pt x="112350" y="109538"/>
                    <a:pt x="117853" y="106998"/>
                    <a:pt x="123357" y="103188"/>
                  </a:cubicBezTo>
                  <a:cubicBezTo>
                    <a:pt x="117853" y="100648"/>
                    <a:pt x="110974" y="98108"/>
                    <a:pt x="105470" y="96838"/>
                  </a:cubicBezTo>
                  <a:close/>
                  <a:moveTo>
                    <a:pt x="246901" y="79375"/>
                  </a:moveTo>
                  <a:cubicBezTo>
                    <a:pt x="234855" y="79375"/>
                    <a:pt x="220132" y="83287"/>
                    <a:pt x="202731" y="88503"/>
                  </a:cubicBezTo>
                  <a:cubicBezTo>
                    <a:pt x="206747" y="102847"/>
                    <a:pt x="208085" y="118496"/>
                    <a:pt x="209424" y="134144"/>
                  </a:cubicBezTo>
                  <a:cubicBezTo>
                    <a:pt x="217455" y="139360"/>
                    <a:pt x="225486" y="145880"/>
                    <a:pt x="233517" y="152400"/>
                  </a:cubicBezTo>
                  <a:cubicBezTo>
                    <a:pt x="240209" y="145880"/>
                    <a:pt x="245563" y="139360"/>
                    <a:pt x="250917" y="132840"/>
                  </a:cubicBezTo>
                  <a:cubicBezTo>
                    <a:pt x="269656" y="108063"/>
                    <a:pt x="270994" y="92415"/>
                    <a:pt x="266979" y="85895"/>
                  </a:cubicBezTo>
                  <a:cubicBezTo>
                    <a:pt x="262963" y="80679"/>
                    <a:pt x="252255" y="79375"/>
                    <a:pt x="246901" y="79375"/>
                  </a:cubicBezTo>
                  <a:close/>
                  <a:moveTo>
                    <a:pt x="43420" y="79375"/>
                  </a:moveTo>
                  <a:cubicBezTo>
                    <a:pt x="36884" y="79375"/>
                    <a:pt x="26425" y="80679"/>
                    <a:pt x="22503" y="85895"/>
                  </a:cubicBezTo>
                  <a:cubicBezTo>
                    <a:pt x="18581" y="92415"/>
                    <a:pt x="21195" y="108063"/>
                    <a:pt x="38191" y="132840"/>
                  </a:cubicBezTo>
                  <a:cubicBezTo>
                    <a:pt x="43420" y="139360"/>
                    <a:pt x="49957" y="145880"/>
                    <a:pt x="56494" y="152400"/>
                  </a:cubicBezTo>
                  <a:cubicBezTo>
                    <a:pt x="63031" y="145880"/>
                    <a:pt x="70875" y="139360"/>
                    <a:pt x="78719" y="134144"/>
                  </a:cubicBezTo>
                  <a:cubicBezTo>
                    <a:pt x="80026" y="118496"/>
                    <a:pt x="82641" y="102847"/>
                    <a:pt x="85256" y="88503"/>
                  </a:cubicBezTo>
                  <a:cubicBezTo>
                    <a:pt x="69568" y="83287"/>
                    <a:pt x="55187" y="79375"/>
                    <a:pt x="43420" y="79375"/>
                  </a:cubicBezTo>
                  <a:close/>
                  <a:moveTo>
                    <a:pt x="144647" y="22225"/>
                  </a:moveTo>
                  <a:cubicBezTo>
                    <a:pt x="132881" y="22225"/>
                    <a:pt x="119807" y="41994"/>
                    <a:pt x="110656" y="74942"/>
                  </a:cubicBezTo>
                  <a:cubicBezTo>
                    <a:pt x="121115" y="80214"/>
                    <a:pt x="132881" y="85485"/>
                    <a:pt x="144647" y="92075"/>
                  </a:cubicBezTo>
                  <a:cubicBezTo>
                    <a:pt x="155106" y="85485"/>
                    <a:pt x="166872" y="80214"/>
                    <a:pt x="177331" y="74942"/>
                  </a:cubicBezTo>
                  <a:cubicBezTo>
                    <a:pt x="168180" y="41994"/>
                    <a:pt x="155106" y="22225"/>
                    <a:pt x="144647" y="22225"/>
                  </a:cubicBezTo>
                  <a:close/>
                  <a:moveTo>
                    <a:pt x="145581" y="0"/>
                  </a:moveTo>
                  <a:cubicBezTo>
                    <a:pt x="169313" y="0"/>
                    <a:pt x="187771" y="27738"/>
                    <a:pt x="199637" y="67363"/>
                  </a:cubicBezTo>
                  <a:cubicBezTo>
                    <a:pt x="216777" y="60759"/>
                    <a:pt x="232598" y="58117"/>
                    <a:pt x="247101" y="58117"/>
                  </a:cubicBezTo>
                  <a:cubicBezTo>
                    <a:pt x="269514" y="58117"/>
                    <a:pt x="280061" y="67363"/>
                    <a:pt x="285335" y="73968"/>
                  </a:cubicBezTo>
                  <a:cubicBezTo>
                    <a:pt x="293246" y="85855"/>
                    <a:pt x="295883" y="108310"/>
                    <a:pt x="268195" y="145294"/>
                  </a:cubicBezTo>
                  <a:cubicBezTo>
                    <a:pt x="262922" y="153219"/>
                    <a:pt x="256330" y="161144"/>
                    <a:pt x="248419" y="169069"/>
                  </a:cubicBezTo>
                  <a:cubicBezTo>
                    <a:pt x="281380" y="204732"/>
                    <a:pt x="301156" y="240395"/>
                    <a:pt x="285335" y="264170"/>
                  </a:cubicBezTo>
                  <a:cubicBezTo>
                    <a:pt x="280061" y="270775"/>
                    <a:pt x="269514" y="280021"/>
                    <a:pt x="247101" y="280021"/>
                  </a:cubicBezTo>
                  <a:cubicBezTo>
                    <a:pt x="232598" y="280021"/>
                    <a:pt x="216777" y="276058"/>
                    <a:pt x="199637" y="270775"/>
                  </a:cubicBezTo>
                  <a:cubicBezTo>
                    <a:pt x="187771" y="310400"/>
                    <a:pt x="169313" y="338138"/>
                    <a:pt x="145581" y="338138"/>
                  </a:cubicBezTo>
                  <a:cubicBezTo>
                    <a:pt x="120531" y="338138"/>
                    <a:pt x="102072" y="310400"/>
                    <a:pt x="91525" y="270775"/>
                  </a:cubicBezTo>
                  <a:cubicBezTo>
                    <a:pt x="73067" y="276058"/>
                    <a:pt x="57246" y="280021"/>
                    <a:pt x="44061" y="280021"/>
                  </a:cubicBezTo>
                  <a:cubicBezTo>
                    <a:pt x="21648" y="280021"/>
                    <a:pt x="9782" y="270775"/>
                    <a:pt x="5827" y="264170"/>
                  </a:cubicBezTo>
                  <a:cubicBezTo>
                    <a:pt x="-9994" y="240395"/>
                    <a:pt x="8464" y="204732"/>
                    <a:pt x="41425" y="169069"/>
                  </a:cubicBezTo>
                  <a:cubicBezTo>
                    <a:pt x="33514" y="161144"/>
                    <a:pt x="26922" y="153219"/>
                    <a:pt x="21648" y="145294"/>
                  </a:cubicBezTo>
                  <a:cubicBezTo>
                    <a:pt x="-6039" y="108310"/>
                    <a:pt x="-2084" y="85855"/>
                    <a:pt x="5827" y="73968"/>
                  </a:cubicBezTo>
                  <a:cubicBezTo>
                    <a:pt x="9782" y="67363"/>
                    <a:pt x="21648" y="58117"/>
                    <a:pt x="44061" y="58117"/>
                  </a:cubicBezTo>
                  <a:cubicBezTo>
                    <a:pt x="57246" y="58117"/>
                    <a:pt x="73067" y="60759"/>
                    <a:pt x="91525" y="67363"/>
                  </a:cubicBezTo>
                  <a:cubicBezTo>
                    <a:pt x="102072" y="27738"/>
                    <a:pt x="120531" y="0"/>
                    <a:pt x="145581" y="0"/>
                  </a:cubicBezTo>
                  <a:close/>
                </a:path>
              </a:pathLst>
            </a:custGeom>
            <a:solidFill>
              <a:schemeClr val="bg1"/>
            </a:solidFill>
            <a:ln>
              <a:noFill/>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31" name="千图设计师MC：ID 29795607库_组合 30"/>
          <p:cNvGrpSpPr/>
          <p:nvPr>
            <p:custDataLst>
              <p:tags r:id="rId4"/>
            </p:custDataLst>
          </p:nvPr>
        </p:nvGrpSpPr>
        <p:grpSpPr>
          <a:xfrm>
            <a:off x="8404446" y="2239399"/>
            <a:ext cx="1731367" cy="1838872"/>
            <a:chOff x="8404444" y="2239399"/>
            <a:chExt cx="1731367" cy="1838872"/>
          </a:xfrm>
        </p:grpSpPr>
        <p:grpSp>
          <p:nvGrpSpPr>
            <p:cNvPr id="5" name="Group 18"/>
            <p:cNvGrpSpPr/>
            <p:nvPr/>
          </p:nvGrpSpPr>
          <p:grpSpPr>
            <a:xfrm>
              <a:off x="8404444" y="2239399"/>
              <a:ext cx="1731367" cy="1838872"/>
              <a:chOff x="8574433" y="2210161"/>
              <a:chExt cx="1731367" cy="1838872"/>
            </a:xfrm>
          </p:grpSpPr>
          <p:sp>
            <p:nvSpPr>
              <p:cNvPr id="24" name="Isosceles Triangle 11"/>
              <p:cNvSpPr/>
              <p:nvPr/>
            </p:nvSpPr>
            <p:spPr>
              <a:xfrm rot="17590688">
                <a:off x="8917962" y="2980819"/>
                <a:ext cx="503678" cy="1190736"/>
              </a:xfrm>
              <a:prstGeom prst="triangle">
                <a:avLst>
                  <a:gd name="adj" fmla="val 19748"/>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5" name="Isosceles Triangle 12"/>
              <p:cNvSpPr/>
              <p:nvPr/>
            </p:nvSpPr>
            <p:spPr>
              <a:xfrm flipV="1">
                <a:off x="8932861" y="2451548"/>
                <a:ext cx="1372939" cy="1597485"/>
              </a:xfrm>
              <a:prstGeom prst="triangl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6" name="Oval 13"/>
              <p:cNvSpPr/>
              <p:nvPr/>
            </p:nvSpPr>
            <p:spPr>
              <a:xfrm>
                <a:off x="8932861" y="2210161"/>
                <a:ext cx="1372939" cy="482774"/>
              </a:xfrm>
              <a:prstGeom prst="ellipse">
                <a:avLst/>
              </a:prstGeom>
              <a:solidFill>
                <a:schemeClr val="accent4">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13" name="Freeform: Shape 39"/>
            <p:cNvSpPr/>
            <p:nvPr/>
          </p:nvSpPr>
          <p:spPr bwMode="auto">
            <a:xfrm>
              <a:off x="9269874" y="2789021"/>
              <a:ext cx="383132" cy="602910"/>
            </a:xfrm>
            <a:custGeom>
              <a:avLst/>
              <a:gdLst>
                <a:gd name="connsiteX0" fmla="*/ 175847 w 210842"/>
                <a:gd name="connsiteY0" fmla="*/ 180300 h 331788"/>
                <a:gd name="connsiteX1" fmla="*/ 177686 w 210842"/>
                <a:gd name="connsiteY1" fmla="*/ 180300 h 331788"/>
                <a:gd name="connsiteX2" fmla="*/ 177281 w 210842"/>
                <a:gd name="connsiteY2" fmla="*/ 181354 h 331788"/>
                <a:gd name="connsiteX3" fmla="*/ 175847 w 210842"/>
                <a:gd name="connsiteY3" fmla="*/ 182053 h 331788"/>
                <a:gd name="connsiteX4" fmla="*/ 176997 w 210842"/>
                <a:gd name="connsiteY4" fmla="*/ 149225 h 331788"/>
                <a:gd name="connsiteX5" fmla="*/ 181031 w 210842"/>
                <a:gd name="connsiteY5" fmla="*/ 149225 h 331788"/>
                <a:gd name="connsiteX6" fmla="*/ 203065 w 210842"/>
                <a:gd name="connsiteY6" fmla="*/ 164762 h 331788"/>
                <a:gd name="connsiteX7" fmla="*/ 181031 w 210842"/>
                <a:gd name="connsiteY7" fmla="*/ 180300 h 331788"/>
                <a:gd name="connsiteX8" fmla="*/ 180383 w 210842"/>
                <a:gd name="connsiteY8" fmla="*/ 180300 h 331788"/>
                <a:gd name="connsiteX9" fmla="*/ 177686 w 210842"/>
                <a:gd name="connsiteY9" fmla="*/ 180300 h 331788"/>
                <a:gd name="connsiteX10" fmla="*/ 180680 w 210842"/>
                <a:gd name="connsiteY10" fmla="*/ 172499 h 331788"/>
                <a:gd name="connsiteX11" fmla="*/ 97756 w 210842"/>
                <a:gd name="connsiteY11" fmla="*/ 149225 h 331788"/>
                <a:gd name="connsiteX12" fmla="*/ 114341 w 210842"/>
                <a:gd name="connsiteY12" fmla="*/ 149225 h 331788"/>
                <a:gd name="connsiteX13" fmla="*/ 121742 w 210842"/>
                <a:gd name="connsiteY13" fmla="*/ 149225 h 331788"/>
                <a:gd name="connsiteX14" fmla="*/ 122577 w 210842"/>
                <a:gd name="connsiteY14" fmla="*/ 158009 h 331788"/>
                <a:gd name="connsiteX15" fmla="*/ 123710 w 210842"/>
                <a:gd name="connsiteY15" fmla="*/ 169923 h 331788"/>
                <a:gd name="connsiteX16" fmla="*/ 110762 w 210842"/>
                <a:gd name="connsiteY16" fmla="*/ 185379 h 331788"/>
                <a:gd name="connsiteX17" fmla="*/ 95225 w 210842"/>
                <a:gd name="connsiteY17" fmla="*/ 169923 h 331788"/>
                <a:gd name="connsiteX18" fmla="*/ 33273 w 210842"/>
                <a:gd name="connsiteY18" fmla="*/ 149225 h 331788"/>
                <a:gd name="connsiteX19" fmla="*/ 65676 w 210842"/>
                <a:gd name="connsiteY19" fmla="*/ 149225 h 331788"/>
                <a:gd name="connsiteX20" fmla="*/ 67478 w 210842"/>
                <a:gd name="connsiteY20" fmla="*/ 149225 h 331788"/>
                <a:gd name="connsiteX21" fmla="*/ 77777 w 210842"/>
                <a:gd name="connsiteY21" fmla="*/ 149225 h 331788"/>
                <a:gd name="connsiteX22" fmla="*/ 77746 w 210842"/>
                <a:gd name="connsiteY22" fmla="*/ 149798 h 331788"/>
                <a:gd name="connsiteX23" fmla="*/ 75804 w 210842"/>
                <a:gd name="connsiteY23" fmla="*/ 195682 h 331788"/>
                <a:gd name="connsiteX24" fmla="*/ 91341 w 210842"/>
                <a:gd name="connsiteY24" fmla="*/ 209850 h 331788"/>
                <a:gd name="connsiteX25" fmla="*/ 110762 w 210842"/>
                <a:gd name="connsiteY25" fmla="*/ 205986 h 331788"/>
                <a:gd name="connsiteX26" fmla="*/ 132774 w 210842"/>
                <a:gd name="connsiteY26" fmla="*/ 208562 h 331788"/>
                <a:gd name="connsiteX27" fmla="*/ 144426 w 210842"/>
                <a:gd name="connsiteY27" fmla="*/ 199546 h 331788"/>
                <a:gd name="connsiteX28" fmla="*/ 144426 w 210842"/>
                <a:gd name="connsiteY28" fmla="*/ 161873 h 331788"/>
                <a:gd name="connsiteX29" fmla="*/ 143531 w 210842"/>
                <a:gd name="connsiteY29" fmla="*/ 149225 h 331788"/>
                <a:gd name="connsiteX30" fmla="*/ 152712 w 210842"/>
                <a:gd name="connsiteY30" fmla="*/ 149225 h 331788"/>
                <a:gd name="connsiteX31" fmla="*/ 156079 w 210842"/>
                <a:gd name="connsiteY31" fmla="*/ 173787 h 331788"/>
                <a:gd name="connsiteX32" fmla="*/ 167732 w 210842"/>
                <a:gd name="connsiteY32" fmla="*/ 185379 h 331788"/>
                <a:gd name="connsiteX33" fmla="*/ 169027 w 210842"/>
                <a:gd name="connsiteY33" fmla="*/ 185379 h 331788"/>
                <a:gd name="connsiteX34" fmla="*/ 175847 w 210842"/>
                <a:gd name="connsiteY34" fmla="*/ 182053 h 331788"/>
                <a:gd name="connsiteX35" fmla="*/ 175847 w 210842"/>
                <a:gd name="connsiteY35" fmla="*/ 296829 h 331788"/>
                <a:gd name="connsiteX36" fmla="*/ 210842 w 210842"/>
                <a:gd name="connsiteY36" fmla="*/ 296829 h 331788"/>
                <a:gd name="connsiteX37" fmla="*/ 210842 w 210842"/>
                <a:gd name="connsiteY37" fmla="*/ 331788 h 331788"/>
                <a:gd name="connsiteX38" fmla="*/ 6054 w 210842"/>
                <a:gd name="connsiteY38" fmla="*/ 331788 h 331788"/>
                <a:gd name="connsiteX39" fmla="*/ 6054 w 210842"/>
                <a:gd name="connsiteY39" fmla="*/ 296829 h 331788"/>
                <a:gd name="connsiteX40" fmla="*/ 44938 w 210842"/>
                <a:gd name="connsiteY40" fmla="*/ 296829 h 331788"/>
                <a:gd name="connsiteX41" fmla="*/ 44938 w 210842"/>
                <a:gd name="connsiteY41" fmla="*/ 180300 h 331788"/>
                <a:gd name="connsiteX42" fmla="*/ 33273 w 210842"/>
                <a:gd name="connsiteY42" fmla="*/ 180300 h 331788"/>
                <a:gd name="connsiteX43" fmla="*/ 12535 w 210842"/>
                <a:gd name="connsiteY43" fmla="*/ 164762 h 331788"/>
                <a:gd name="connsiteX44" fmla="*/ 33273 w 210842"/>
                <a:gd name="connsiteY44" fmla="*/ 149225 h 331788"/>
                <a:gd name="connsiteX45" fmla="*/ 114647 w 210842"/>
                <a:gd name="connsiteY45" fmla="*/ 74613 h 331788"/>
                <a:gd name="connsiteX46" fmla="*/ 131479 w 210842"/>
                <a:gd name="connsiteY46" fmla="*/ 78477 h 331788"/>
                <a:gd name="connsiteX47" fmla="*/ 139247 w 210842"/>
                <a:gd name="connsiteY47" fmla="*/ 81053 h 331788"/>
                <a:gd name="connsiteX48" fmla="*/ 149606 w 210842"/>
                <a:gd name="connsiteY48" fmla="*/ 87493 h 331788"/>
                <a:gd name="connsiteX49" fmla="*/ 172426 w 210842"/>
                <a:gd name="connsiteY49" fmla="*/ 120336 h 331788"/>
                <a:gd name="connsiteX50" fmla="*/ 176997 w 210842"/>
                <a:gd name="connsiteY50" fmla="*/ 149225 h 331788"/>
                <a:gd name="connsiteX51" fmla="*/ 152712 w 210842"/>
                <a:gd name="connsiteY51" fmla="*/ 149225 h 331788"/>
                <a:gd name="connsiteX52" fmla="*/ 151224 w 210842"/>
                <a:gd name="connsiteY52" fmla="*/ 138367 h 331788"/>
                <a:gd name="connsiteX53" fmla="*/ 140542 w 210842"/>
                <a:gd name="connsiteY53" fmla="*/ 114540 h 331788"/>
                <a:gd name="connsiteX54" fmla="*/ 142606 w 210842"/>
                <a:gd name="connsiteY54" fmla="*/ 136154 h 331788"/>
                <a:gd name="connsiteX55" fmla="*/ 143531 w 210842"/>
                <a:gd name="connsiteY55" fmla="*/ 149225 h 331788"/>
                <a:gd name="connsiteX56" fmla="*/ 142955 w 210842"/>
                <a:gd name="connsiteY56" fmla="*/ 149225 h 331788"/>
                <a:gd name="connsiteX57" fmla="*/ 121742 w 210842"/>
                <a:gd name="connsiteY57" fmla="*/ 149225 h 331788"/>
                <a:gd name="connsiteX58" fmla="*/ 119886 w 210842"/>
                <a:gd name="connsiteY58" fmla="*/ 129714 h 331788"/>
                <a:gd name="connsiteX59" fmla="*/ 114647 w 210842"/>
                <a:gd name="connsiteY59" fmla="*/ 74613 h 331788"/>
                <a:gd name="connsiteX60" fmla="*/ 106878 w 210842"/>
                <a:gd name="connsiteY60" fmla="*/ 74613 h 331788"/>
                <a:gd name="connsiteX61" fmla="*/ 101962 w 210842"/>
                <a:gd name="connsiteY61" fmla="*/ 114822 h 331788"/>
                <a:gd name="connsiteX62" fmla="*/ 97756 w 210842"/>
                <a:gd name="connsiteY62" fmla="*/ 149225 h 331788"/>
                <a:gd name="connsiteX63" fmla="*/ 93839 w 210842"/>
                <a:gd name="connsiteY63" fmla="*/ 149225 h 331788"/>
                <a:gd name="connsiteX64" fmla="*/ 80095 w 210842"/>
                <a:gd name="connsiteY64" fmla="*/ 149225 h 331788"/>
                <a:gd name="connsiteX65" fmla="*/ 77777 w 210842"/>
                <a:gd name="connsiteY65" fmla="*/ 149225 h 331788"/>
                <a:gd name="connsiteX66" fmla="*/ 79688 w 210842"/>
                <a:gd name="connsiteY66" fmla="*/ 114540 h 331788"/>
                <a:gd name="connsiteX67" fmla="*/ 75804 w 210842"/>
                <a:gd name="connsiteY67" fmla="*/ 118404 h 331788"/>
                <a:gd name="connsiteX68" fmla="*/ 73214 w 210842"/>
                <a:gd name="connsiteY68" fmla="*/ 123556 h 331788"/>
                <a:gd name="connsiteX69" fmla="*/ 43434 w 210842"/>
                <a:gd name="connsiteY69" fmla="*/ 142875 h 331788"/>
                <a:gd name="connsiteX70" fmla="*/ 39550 w 210842"/>
                <a:gd name="connsiteY70" fmla="*/ 142875 h 331788"/>
                <a:gd name="connsiteX71" fmla="*/ 4591 w 210842"/>
                <a:gd name="connsiteY71" fmla="*/ 123556 h 331788"/>
                <a:gd name="connsiteX72" fmla="*/ 3296 w 210842"/>
                <a:gd name="connsiteY72" fmla="*/ 106812 h 331788"/>
                <a:gd name="connsiteX73" fmla="*/ 21423 w 210842"/>
                <a:gd name="connsiteY73" fmla="*/ 105524 h 331788"/>
                <a:gd name="connsiteX74" fmla="*/ 43434 w 210842"/>
                <a:gd name="connsiteY74" fmla="*/ 118404 h 331788"/>
                <a:gd name="connsiteX75" fmla="*/ 52498 w 210842"/>
                <a:gd name="connsiteY75" fmla="*/ 109388 h 331788"/>
                <a:gd name="connsiteX76" fmla="*/ 55087 w 210842"/>
                <a:gd name="connsiteY76" fmla="*/ 104236 h 331788"/>
                <a:gd name="connsiteX77" fmla="*/ 78393 w 210842"/>
                <a:gd name="connsiteY77" fmla="*/ 81053 h 331788"/>
                <a:gd name="connsiteX78" fmla="*/ 95225 w 210842"/>
                <a:gd name="connsiteY78" fmla="*/ 75901 h 331788"/>
                <a:gd name="connsiteX79" fmla="*/ 106878 w 210842"/>
                <a:gd name="connsiteY79" fmla="*/ 74613 h 331788"/>
                <a:gd name="connsiteX80" fmla="*/ 110036 w 210842"/>
                <a:gd name="connsiteY80" fmla="*/ 0 h 331788"/>
                <a:gd name="connsiteX81" fmla="*/ 145755 w 210842"/>
                <a:gd name="connsiteY81" fmla="*/ 34925 h 331788"/>
                <a:gd name="connsiteX82" fmla="*/ 110036 w 210842"/>
                <a:gd name="connsiteY82" fmla="*/ 69850 h 331788"/>
                <a:gd name="connsiteX83" fmla="*/ 74317 w 210842"/>
                <a:gd name="connsiteY83" fmla="*/ 34925 h 331788"/>
                <a:gd name="connsiteX84" fmla="*/ 110036 w 210842"/>
                <a:gd name="connsiteY84" fmla="*/ 0 h 33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210842" h="331788">
                  <a:moveTo>
                    <a:pt x="175847" y="180300"/>
                  </a:moveTo>
                  <a:lnTo>
                    <a:pt x="177686" y="180300"/>
                  </a:lnTo>
                  <a:lnTo>
                    <a:pt x="177281" y="181354"/>
                  </a:lnTo>
                  <a:lnTo>
                    <a:pt x="175847" y="182053"/>
                  </a:lnTo>
                  <a:close/>
                  <a:moveTo>
                    <a:pt x="176997" y="149225"/>
                  </a:moveTo>
                  <a:lnTo>
                    <a:pt x="181031" y="149225"/>
                  </a:lnTo>
                  <a:cubicBezTo>
                    <a:pt x="193992" y="149225"/>
                    <a:pt x="203065" y="155699"/>
                    <a:pt x="203065" y="164762"/>
                  </a:cubicBezTo>
                  <a:cubicBezTo>
                    <a:pt x="203065" y="173826"/>
                    <a:pt x="193992" y="180300"/>
                    <a:pt x="181031" y="180300"/>
                  </a:cubicBezTo>
                  <a:cubicBezTo>
                    <a:pt x="181031" y="180300"/>
                    <a:pt x="181031" y="180300"/>
                    <a:pt x="180383" y="180300"/>
                  </a:cubicBezTo>
                  <a:lnTo>
                    <a:pt x="177686" y="180300"/>
                  </a:lnTo>
                  <a:lnTo>
                    <a:pt x="180680" y="172499"/>
                  </a:lnTo>
                  <a:close/>
                  <a:moveTo>
                    <a:pt x="97756" y="149225"/>
                  </a:moveTo>
                  <a:lnTo>
                    <a:pt x="114341" y="149225"/>
                  </a:lnTo>
                  <a:lnTo>
                    <a:pt x="121742" y="149225"/>
                  </a:lnTo>
                  <a:lnTo>
                    <a:pt x="122577" y="158009"/>
                  </a:lnTo>
                  <a:cubicBezTo>
                    <a:pt x="123710" y="169923"/>
                    <a:pt x="123710" y="169923"/>
                    <a:pt x="123710" y="169923"/>
                  </a:cubicBezTo>
                  <a:cubicBezTo>
                    <a:pt x="110762" y="185379"/>
                    <a:pt x="110762" y="185379"/>
                    <a:pt x="110762" y="185379"/>
                  </a:cubicBezTo>
                  <a:cubicBezTo>
                    <a:pt x="95225" y="169923"/>
                    <a:pt x="95225" y="169923"/>
                    <a:pt x="95225" y="169923"/>
                  </a:cubicBezTo>
                  <a:close/>
                  <a:moveTo>
                    <a:pt x="33273" y="149225"/>
                  </a:moveTo>
                  <a:cubicBezTo>
                    <a:pt x="33273" y="149225"/>
                    <a:pt x="33273" y="149225"/>
                    <a:pt x="65676" y="149225"/>
                  </a:cubicBezTo>
                  <a:cubicBezTo>
                    <a:pt x="65676" y="149225"/>
                    <a:pt x="65676" y="149225"/>
                    <a:pt x="67478" y="149225"/>
                  </a:cubicBezTo>
                  <a:lnTo>
                    <a:pt x="77777" y="149225"/>
                  </a:lnTo>
                  <a:lnTo>
                    <a:pt x="77746" y="149798"/>
                  </a:lnTo>
                  <a:cubicBezTo>
                    <a:pt x="77098" y="164449"/>
                    <a:pt x="76451" y="180871"/>
                    <a:pt x="75804" y="195682"/>
                  </a:cubicBezTo>
                  <a:cubicBezTo>
                    <a:pt x="75804" y="204698"/>
                    <a:pt x="82277" y="209850"/>
                    <a:pt x="91341" y="209850"/>
                  </a:cubicBezTo>
                  <a:cubicBezTo>
                    <a:pt x="97815" y="211138"/>
                    <a:pt x="105583" y="205986"/>
                    <a:pt x="110762" y="205986"/>
                  </a:cubicBezTo>
                  <a:cubicBezTo>
                    <a:pt x="118531" y="205986"/>
                    <a:pt x="127594" y="209850"/>
                    <a:pt x="132774" y="208562"/>
                  </a:cubicBezTo>
                  <a:cubicBezTo>
                    <a:pt x="140542" y="208562"/>
                    <a:pt x="144426" y="203410"/>
                    <a:pt x="144426" y="199546"/>
                  </a:cubicBezTo>
                  <a:cubicBezTo>
                    <a:pt x="145721" y="194395"/>
                    <a:pt x="145398" y="178939"/>
                    <a:pt x="144426" y="161873"/>
                  </a:cubicBezTo>
                  <a:lnTo>
                    <a:pt x="143531" y="149225"/>
                  </a:lnTo>
                  <a:lnTo>
                    <a:pt x="152712" y="149225"/>
                  </a:lnTo>
                  <a:lnTo>
                    <a:pt x="156079" y="173787"/>
                  </a:lnTo>
                  <a:cubicBezTo>
                    <a:pt x="156079" y="180227"/>
                    <a:pt x="161259" y="185379"/>
                    <a:pt x="167732" y="185379"/>
                  </a:cubicBezTo>
                  <a:cubicBezTo>
                    <a:pt x="169027" y="185379"/>
                    <a:pt x="169027" y="185379"/>
                    <a:pt x="169027" y="185379"/>
                  </a:cubicBezTo>
                  <a:lnTo>
                    <a:pt x="175847" y="182053"/>
                  </a:lnTo>
                  <a:lnTo>
                    <a:pt x="175847" y="296829"/>
                  </a:lnTo>
                  <a:cubicBezTo>
                    <a:pt x="175847" y="296829"/>
                    <a:pt x="175847" y="296829"/>
                    <a:pt x="210842" y="296829"/>
                  </a:cubicBezTo>
                  <a:cubicBezTo>
                    <a:pt x="210842" y="296829"/>
                    <a:pt x="210842" y="296829"/>
                    <a:pt x="210842" y="331788"/>
                  </a:cubicBezTo>
                  <a:cubicBezTo>
                    <a:pt x="210842" y="331788"/>
                    <a:pt x="210842" y="331788"/>
                    <a:pt x="6054" y="331788"/>
                  </a:cubicBezTo>
                  <a:cubicBezTo>
                    <a:pt x="6054" y="331788"/>
                    <a:pt x="6054" y="331788"/>
                    <a:pt x="6054" y="296829"/>
                  </a:cubicBezTo>
                  <a:cubicBezTo>
                    <a:pt x="6054" y="296829"/>
                    <a:pt x="6054" y="296829"/>
                    <a:pt x="44938" y="296829"/>
                  </a:cubicBezTo>
                  <a:cubicBezTo>
                    <a:pt x="44938" y="296829"/>
                    <a:pt x="44938" y="296829"/>
                    <a:pt x="44938" y="180300"/>
                  </a:cubicBezTo>
                  <a:cubicBezTo>
                    <a:pt x="44938" y="180300"/>
                    <a:pt x="44938" y="180300"/>
                    <a:pt x="33273" y="180300"/>
                  </a:cubicBezTo>
                  <a:cubicBezTo>
                    <a:pt x="21608" y="180300"/>
                    <a:pt x="12535" y="173826"/>
                    <a:pt x="12535" y="164762"/>
                  </a:cubicBezTo>
                  <a:cubicBezTo>
                    <a:pt x="12535" y="155699"/>
                    <a:pt x="21608" y="149225"/>
                    <a:pt x="33273" y="149225"/>
                  </a:cubicBezTo>
                  <a:close/>
                  <a:moveTo>
                    <a:pt x="114647" y="74613"/>
                  </a:moveTo>
                  <a:cubicBezTo>
                    <a:pt x="121121" y="75901"/>
                    <a:pt x="126300" y="75901"/>
                    <a:pt x="131479" y="78477"/>
                  </a:cubicBezTo>
                  <a:cubicBezTo>
                    <a:pt x="134068" y="78477"/>
                    <a:pt x="136658" y="79765"/>
                    <a:pt x="139247" y="81053"/>
                  </a:cubicBezTo>
                  <a:cubicBezTo>
                    <a:pt x="143132" y="82341"/>
                    <a:pt x="145721" y="84917"/>
                    <a:pt x="149606" y="87493"/>
                  </a:cubicBezTo>
                  <a:cubicBezTo>
                    <a:pt x="159316" y="95221"/>
                    <a:pt x="167085" y="106168"/>
                    <a:pt x="172426" y="120336"/>
                  </a:cubicBezTo>
                  <a:lnTo>
                    <a:pt x="176997" y="149225"/>
                  </a:lnTo>
                  <a:lnTo>
                    <a:pt x="152712" y="149225"/>
                  </a:lnTo>
                  <a:lnTo>
                    <a:pt x="151224" y="138367"/>
                  </a:lnTo>
                  <a:cubicBezTo>
                    <a:pt x="148635" y="128386"/>
                    <a:pt x="145074" y="120336"/>
                    <a:pt x="140542" y="114540"/>
                  </a:cubicBezTo>
                  <a:cubicBezTo>
                    <a:pt x="141190" y="120336"/>
                    <a:pt x="141918" y="127903"/>
                    <a:pt x="142606" y="136154"/>
                  </a:cubicBezTo>
                  <a:lnTo>
                    <a:pt x="143531" y="149225"/>
                  </a:lnTo>
                  <a:lnTo>
                    <a:pt x="142955" y="149225"/>
                  </a:lnTo>
                  <a:lnTo>
                    <a:pt x="121742" y="149225"/>
                  </a:lnTo>
                  <a:lnTo>
                    <a:pt x="119886" y="129714"/>
                  </a:lnTo>
                  <a:cubicBezTo>
                    <a:pt x="118612" y="116311"/>
                    <a:pt x="116913" y="98440"/>
                    <a:pt x="114647" y="74613"/>
                  </a:cubicBezTo>
                  <a:close/>
                  <a:moveTo>
                    <a:pt x="106878" y="74613"/>
                  </a:moveTo>
                  <a:cubicBezTo>
                    <a:pt x="106878" y="74613"/>
                    <a:pt x="106878" y="74613"/>
                    <a:pt x="101962" y="114822"/>
                  </a:cubicBezTo>
                  <a:lnTo>
                    <a:pt x="97756" y="149225"/>
                  </a:lnTo>
                  <a:lnTo>
                    <a:pt x="93839" y="149225"/>
                  </a:lnTo>
                  <a:cubicBezTo>
                    <a:pt x="88206" y="149225"/>
                    <a:pt x="83700" y="149225"/>
                    <a:pt x="80095" y="149225"/>
                  </a:cubicBezTo>
                  <a:lnTo>
                    <a:pt x="77777" y="149225"/>
                  </a:lnTo>
                  <a:lnTo>
                    <a:pt x="79688" y="114540"/>
                  </a:lnTo>
                  <a:cubicBezTo>
                    <a:pt x="78393" y="115828"/>
                    <a:pt x="77098" y="117116"/>
                    <a:pt x="75804" y="118404"/>
                  </a:cubicBezTo>
                  <a:cubicBezTo>
                    <a:pt x="74509" y="120980"/>
                    <a:pt x="74509" y="122268"/>
                    <a:pt x="73214" y="123556"/>
                  </a:cubicBezTo>
                  <a:cubicBezTo>
                    <a:pt x="66740" y="131284"/>
                    <a:pt x="58971" y="142875"/>
                    <a:pt x="43434" y="142875"/>
                  </a:cubicBezTo>
                  <a:cubicBezTo>
                    <a:pt x="42139" y="142875"/>
                    <a:pt x="40845" y="142875"/>
                    <a:pt x="39550" y="142875"/>
                  </a:cubicBezTo>
                  <a:cubicBezTo>
                    <a:pt x="24013" y="140299"/>
                    <a:pt x="5886" y="126132"/>
                    <a:pt x="4591" y="123556"/>
                  </a:cubicBezTo>
                  <a:cubicBezTo>
                    <a:pt x="-588" y="119692"/>
                    <a:pt x="-1883" y="111964"/>
                    <a:pt x="3296" y="106812"/>
                  </a:cubicBezTo>
                  <a:cubicBezTo>
                    <a:pt x="7181" y="101660"/>
                    <a:pt x="14949" y="100372"/>
                    <a:pt x="21423" y="105524"/>
                  </a:cubicBezTo>
                  <a:cubicBezTo>
                    <a:pt x="27897" y="111964"/>
                    <a:pt x="38255" y="117116"/>
                    <a:pt x="43434" y="118404"/>
                  </a:cubicBezTo>
                  <a:cubicBezTo>
                    <a:pt x="44729" y="118404"/>
                    <a:pt x="48613" y="114540"/>
                    <a:pt x="52498" y="109388"/>
                  </a:cubicBezTo>
                  <a:cubicBezTo>
                    <a:pt x="53792" y="108100"/>
                    <a:pt x="53792" y="105524"/>
                    <a:pt x="55087" y="104236"/>
                  </a:cubicBezTo>
                  <a:cubicBezTo>
                    <a:pt x="60266" y="96508"/>
                    <a:pt x="68035" y="87493"/>
                    <a:pt x="78393" y="81053"/>
                  </a:cubicBezTo>
                  <a:cubicBezTo>
                    <a:pt x="84867" y="78477"/>
                    <a:pt x="90046" y="77189"/>
                    <a:pt x="95225" y="75901"/>
                  </a:cubicBezTo>
                  <a:cubicBezTo>
                    <a:pt x="99109" y="75901"/>
                    <a:pt x="102994" y="74613"/>
                    <a:pt x="106878" y="74613"/>
                  </a:cubicBezTo>
                  <a:close/>
                  <a:moveTo>
                    <a:pt x="110036" y="0"/>
                  </a:moveTo>
                  <a:cubicBezTo>
                    <a:pt x="129763" y="0"/>
                    <a:pt x="145755" y="15636"/>
                    <a:pt x="145755" y="34925"/>
                  </a:cubicBezTo>
                  <a:cubicBezTo>
                    <a:pt x="145755" y="54214"/>
                    <a:pt x="129763" y="69850"/>
                    <a:pt x="110036" y="69850"/>
                  </a:cubicBezTo>
                  <a:cubicBezTo>
                    <a:pt x="90309" y="69850"/>
                    <a:pt x="74317" y="54214"/>
                    <a:pt x="74317" y="34925"/>
                  </a:cubicBezTo>
                  <a:cubicBezTo>
                    <a:pt x="74317" y="15636"/>
                    <a:pt x="90309" y="0"/>
                    <a:pt x="110036" y="0"/>
                  </a:cubicBezTo>
                  <a:close/>
                </a:path>
              </a:pathLst>
            </a:custGeom>
            <a:solidFill>
              <a:schemeClr val="bg1"/>
            </a:solidFill>
            <a:ln>
              <a:noFill/>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30" name="千图设计师MC：ID 29795607库_组合 29"/>
          <p:cNvGrpSpPr/>
          <p:nvPr>
            <p:custDataLst>
              <p:tags r:id="rId5"/>
            </p:custDataLst>
          </p:nvPr>
        </p:nvGrpSpPr>
        <p:grpSpPr>
          <a:xfrm>
            <a:off x="4643858" y="1348169"/>
            <a:ext cx="2570495" cy="2730103"/>
            <a:chOff x="4643857" y="1348167"/>
            <a:chExt cx="2570495" cy="2730103"/>
          </a:xfrm>
        </p:grpSpPr>
        <p:grpSp>
          <p:nvGrpSpPr>
            <p:cNvPr id="4" name="Group 19"/>
            <p:cNvGrpSpPr/>
            <p:nvPr/>
          </p:nvGrpSpPr>
          <p:grpSpPr>
            <a:xfrm>
              <a:off x="4643857" y="1348167"/>
              <a:ext cx="2570495" cy="2730103"/>
              <a:chOff x="4810752" y="1318929"/>
              <a:chExt cx="2570495" cy="2730103"/>
            </a:xfrm>
          </p:grpSpPr>
          <p:sp>
            <p:nvSpPr>
              <p:cNvPr id="27" name="Isosceles Triangle 8"/>
              <p:cNvSpPr/>
              <p:nvPr/>
            </p:nvSpPr>
            <p:spPr>
              <a:xfrm rot="17590688">
                <a:off x="5320776" y="2463096"/>
                <a:ext cx="747792" cy="1767840"/>
              </a:xfrm>
              <a:prstGeom prst="triangle">
                <a:avLst>
                  <a:gd name="adj" fmla="val 19748"/>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8" name="Isosceles Triangle 1"/>
              <p:cNvSpPr/>
              <p:nvPr/>
            </p:nvSpPr>
            <p:spPr>
              <a:xfrm flipV="1">
                <a:off x="5342897" y="1677307"/>
                <a:ext cx="2038350" cy="2371725"/>
              </a:xfrm>
              <a:prstGeom prst="triangl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 name="Oval 2"/>
              <p:cNvSpPr/>
              <p:nvPr/>
            </p:nvSpPr>
            <p:spPr>
              <a:xfrm>
                <a:off x="5342897" y="1318929"/>
                <a:ext cx="2038350" cy="716756"/>
              </a:xfrm>
              <a:prstGeom prst="ellipse">
                <a:avLst/>
              </a:prstGeom>
              <a:solidFill>
                <a:schemeClr val="accent2">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14" name="Freeform: Shape 38"/>
            <p:cNvSpPr/>
            <p:nvPr/>
          </p:nvSpPr>
          <p:spPr bwMode="auto">
            <a:xfrm>
              <a:off x="5930848" y="2308788"/>
              <a:ext cx="457778" cy="584160"/>
            </a:xfrm>
            <a:custGeom>
              <a:avLst/>
              <a:gdLst>
                <a:gd name="connsiteX0" fmla="*/ 43815 w 258763"/>
                <a:gd name="connsiteY0" fmla="*/ 130175 h 330201"/>
                <a:gd name="connsiteX1" fmla="*/ 28575 w 258763"/>
                <a:gd name="connsiteY1" fmla="*/ 147060 h 330201"/>
                <a:gd name="connsiteX2" fmla="*/ 28575 w 258763"/>
                <a:gd name="connsiteY2" fmla="*/ 227590 h 330201"/>
                <a:gd name="connsiteX3" fmla="*/ 43815 w 258763"/>
                <a:gd name="connsiteY3" fmla="*/ 244475 h 330201"/>
                <a:gd name="connsiteX4" fmla="*/ 60325 w 258763"/>
                <a:gd name="connsiteY4" fmla="*/ 227590 h 330201"/>
                <a:gd name="connsiteX5" fmla="*/ 60325 w 258763"/>
                <a:gd name="connsiteY5" fmla="*/ 147060 h 330201"/>
                <a:gd name="connsiteX6" fmla="*/ 43815 w 258763"/>
                <a:gd name="connsiteY6" fmla="*/ 130175 h 330201"/>
                <a:gd name="connsiteX7" fmla="*/ 221457 w 258763"/>
                <a:gd name="connsiteY7" fmla="*/ 98425 h 330201"/>
                <a:gd name="connsiteX8" fmla="*/ 211138 w 258763"/>
                <a:gd name="connsiteY8" fmla="*/ 110021 h 330201"/>
                <a:gd name="connsiteX9" fmla="*/ 211138 w 258763"/>
                <a:gd name="connsiteY9" fmla="*/ 265918 h 330201"/>
                <a:gd name="connsiteX10" fmla="*/ 221457 w 258763"/>
                <a:gd name="connsiteY10" fmla="*/ 276225 h 330201"/>
                <a:gd name="connsiteX11" fmla="*/ 231776 w 258763"/>
                <a:gd name="connsiteY11" fmla="*/ 265918 h 330201"/>
                <a:gd name="connsiteX12" fmla="*/ 231776 w 258763"/>
                <a:gd name="connsiteY12" fmla="*/ 110021 h 330201"/>
                <a:gd name="connsiteX13" fmla="*/ 221457 w 258763"/>
                <a:gd name="connsiteY13" fmla="*/ 98425 h 330201"/>
                <a:gd name="connsiteX14" fmla="*/ 80216 w 258763"/>
                <a:gd name="connsiteY14" fmla="*/ 71438 h 330201"/>
                <a:gd name="connsiteX15" fmla="*/ 236768 w 258763"/>
                <a:gd name="connsiteY15" fmla="*/ 71438 h 330201"/>
                <a:gd name="connsiteX16" fmla="*/ 258763 w 258763"/>
                <a:gd name="connsiteY16" fmla="*/ 93324 h 330201"/>
                <a:gd name="connsiteX17" fmla="*/ 258763 w 258763"/>
                <a:gd name="connsiteY17" fmla="*/ 274844 h 330201"/>
                <a:gd name="connsiteX18" fmla="*/ 204423 w 258763"/>
                <a:gd name="connsiteY18" fmla="*/ 330201 h 330201"/>
                <a:gd name="connsiteX19" fmla="*/ 113856 w 258763"/>
                <a:gd name="connsiteY19" fmla="*/ 330201 h 330201"/>
                <a:gd name="connsiteX20" fmla="*/ 59515 w 258763"/>
                <a:gd name="connsiteY20" fmla="*/ 274844 h 330201"/>
                <a:gd name="connsiteX21" fmla="*/ 59515 w 258763"/>
                <a:gd name="connsiteY21" fmla="*/ 267120 h 330201"/>
                <a:gd name="connsiteX22" fmla="*/ 42696 w 258763"/>
                <a:gd name="connsiteY22" fmla="*/ 270982 h 330201"/>
                <a:gd name="connsiteX23" fmla="*/ 0 w 258763"/>
                <a:gd name="connsiteY23" fmla="*/ 227211 h 330201"/>
                <a:gd name="connsiteX24" fmla="*/ 0 w 258763"/>
                <a:gd name="connsiteY24" fmla="*/ 147394 h 330201"/>
                <a:gd name="connsiteX25" fmla="*/ 42696 w 258763"/>
                <a:gd name="connsiteY25" fmla="*/ 103623 h 330201"/>
                <a:gd name="connsiteX26" fmla="*/ 59515 w 258763"/>
                <a:gd name="connsiteY26" fmla="*/ 107485 h 330201"/>
                <a:gd name="connsiteX27" fmla="*/ 59515 w 258763"/>
                <a:gd name="connsiteY27" fmla="*/ 93324 h 330201"/>
                <a:gd name="connsiteX28" fmla="*/ 80216 w 258763"/>
                <a:gd name="connsiteY28" fmla="*/ 71438 h 330201"/>
                <a:gd name="connsiteX29" fmla="*/ 107950 w 258763"/>
                <a:gd name="connsiteY29" fmla="*/ 0 h 330201"/>
                <a:gd name="connsiteX30" fmla="*/ 109247 w 258763"/>
                <a:gd name="connsiteY30" fmla="*/ 1290 h 330201"/>
                <a:gd name="connsiteX31" fmla="*/ 113139 w 258763"/>
                <a:gd name="connsiteY31" fmla="*/ 2580 h 330201"/>
                <a:gd name="connsiteX32" fmla="*/ 119624 w 258763"/>
                <a:gd name="connsiteY32" fmla="*/ 5160 h 330201"/>
                <a:gd name="connsiteX33" fmla="*/ 126110 w 258763"/>
                <a:gd name="connsiteY33" fmla="*/ 7739 h 330201"/>
                <a:gd name="connsiteX34" fmla="*/ 144269 w 258763"/>
                <a:gd name="connsiteY34" fmla="*/ 12899 h 330201"/>
                <a:gd name="connsiteX35" fmla="*/ 145566 w 258763"/>
                <a:gd name="connsiteY35" fmla="*/ 12899 h 330201"/>
                <a:gd name="connsiteX36" fmla="*/ 146863 w 258763"/>
                <a:gd name="connsiteY36" fmla="*/ 14189 h 330201"/>
                <a:gd name="connsiteX37" fmla="*/ 148161 w 258763"/>
                <a:gd name="connsiteY37" fmla="*/ 14189 h 330201"/>
                <a:gd name="connsiteX38" fmla="*/ 149458 w 258763"/>
                <a:gd name="connsiteY38" fmla="*/ 14189 h 330201"/>
                <a:gd name="connsiteX39" fmla="*/ 152052 w 258763"/>
                <a:gd name="connsiteY39" fmla="*/ 14189 h 330201"/>
                <a:gd name="connsiteX40" fmla="*/ 154646 w 258763"/>
                <a:gd name="connsiteY40" fmla="*/ 15478 h 330201"/>
                <a:gd name="connsiteX41" fmla="*/ 155943 w 258763"/>
                <a:gd name="connsiteY41" fmla="*/ 15478 h 330201"/>
                <a:gd name="connsiteX42" fmla="*/ 157240 w 258763"/>
                <a:gd name="connsiteY42" fmla="*/ 15478 h 330201"/>
                <a:gd name="connsiteX43" fmla="*/ 158537 w 258763"/>
                <a:gd name="connsiteY43" fmla="*/ 16768 h 330201"/>
                <a:gd name="connsiteX44" fmla="*/ 159835 w 258763"/>
                <a:gd name="connsiteY44" fmla="*/ 16768 h 330201"/>
                <a:gd name="connsiteX45" fmla="*/ 162429 w 258763"/>
                <a:gd name="connsiteY45" fmla="*/ 16768 h 330201"/>
                <a:gd name="connsiteX46" fmla="*/ 165023 w 258763"/>
                <a:gd name="connsiteY46" fmla="*/ 18058 h 330201"/>
                <a:gd name="connsiteX47" fmla="*/ 166320 w 258763"/>
                <a:gd name="connsiteY47" fmla="*/ 18058 h 330201"/>
                <a:gd name="connsiteX48" fmla="*/ 167617 w 258763"/>
                <a:gd name="connsiteY48" fmla="*/ 18058 h 330201"/>
                <a:gd name="connsiteX49" fmla="*/ 168914 w 258763"/>
                <a:gd name="connsiteY49" fmla="*/ 18058 h 330201"/>
                <a:gd name="connsiteX50" fmla="*/ 170211 w 258763"/>
                <a:gd name="connsiteY50" fmla="*/ 18058 h 330201"/>
                <a:gd name="connsiteX51" fmla="*/ 176697 w 258763"/>
                <a:gd name="connsiteY51" fmla="*/ 20638 h 330201"/>
                <a:gd name="connsiteX52" fmla="*/ 188371 w 258763"/>
                <a:gd name="connsiteY52" fmla="*/ 24507 h 330201"/>
                <a:gd name="connsiteX53" fmla="*/ 193559 w 258763"/>
                <a:gd name="connsiteY53" fmla="*/ 27087 h 330201"/>
                <a:gd name="connsiteX54" fmla="*/ 194856 w 258763"/>
                <a:gd name="connsiteY54" fmla="*/ 28377 h 330201"/>
                <a:gd name="connsiteX55" fmla="*/ 196154 w 258763"/>
                <a:gd name="connsiteY55" fmla="*/ 29667 h 330201"/>
                <a:gd name="connsiteX56" fmla="*/ 197451 w 258763"/>
                <a:gd name="connsiteY56" fmla="*/ 29667 h 330201"/>
                <a:gd name="connsiteX57" fmla="*/ 198748 w 258763"/>
                <a:gd name="connsiteY57" fmla="*/ 30957 h 330201"/>
                <a:gd name="connsiteX58" fmla="*/ 207828 w 258763"/>
                <a:gd name="connsiteY58" fmla="*/ 38696 h 330201"/>
                <a:gd name="connsiteX59" fmla="*/ 213016 w 258763"/>
                <a:gd name="connsiteY59" fmla="*/ 47725 h 330201"/>
                <a:gd name="connsiteX60" fmla="*/ 214313 w 258763"/>
                <a:gd name="connsiteY60" fmla="*/ 55464 h 330201"/>
                <a:gd name="connsiteX61" fmla="*/ 214313 w 258763"/>
                <a:gd name="connsiteY61" fmla="*/ 58044 h 330201"/>
                <a:gd name="connsiteX62" fmla="*/ 213016 w 258763"/>
                <a:gd name="connsiteY62" fmla="*/ 59334 h 330201"/>
                <a:gd name="connsiteX63" fmla="*/ 213016 w 258763"/>
                <a:gd name="connsiteY63" fmla="*/ 60623 h 330201"/>
                <a:gd name="connsiteX64" fmla="*/ 213016 w 258763"/>
                <a:gd name="connsiteY64" fmla="*/ 61913 h 330201"/>
                <a:gd name="connsiteX65" fmla="*/ 211719 w 258763"/>
                <a:gd name="connsiteY65" fmla="*/ 60623 h 330201"/>
                <a:gd name="connsiteX66" fmla="*/ 210422 w 258763"/>
                <a:gd name="connsiteY66" fmla="*/ 59334 h 330201"/>
                <a:gd name="connsiteX67" fmla="*/ 209125 w 258763"/>
                <a:gd name="connsiteY67" fmla="*/ 58044 h 330201"/>
                <a:gd name="connsiteX68" fmla="*/ 203936 w 258763"/>
                <a:gd name="connsiteY68" fmla="*/ 54174 h 330201"/>
                <a:gd name="connsiteX69" fmla="*/ 197451 w 258763"/>
                <a:gd name="connsiteY69" fmla="*/ 51594 h 330201"/>
                <a:gd name="connsiteX70" fmla="*/ 189668 w 258763"/>
                <a:gd name="connsiteY70" fmla="*/ 50305 h 330201"/>
                <a:gd name="connsiteX71" fmla="*/ 187074 w 258763"/>
                <a:gd name="connsiteY71" fmla="*/ 50305 h 330201"/>
                <a:gd name="connsiteX72" fmla="*/ 184480 w 258763"/>
                <a:gd name="connsiteY72" fmla="*/ 49015 h 330201"/>
                <a:gd name="connsiteX73" fmla="*/ 180588 w 258763"/>
                <a:gd name="connsiteY73" fmla="*/ 47725 h 330201"/>
                <a:gd name="connsiteX74" fmla="*/ 170211 w 258763"/>
                <a:gd name="connsiteY74" fmla="*/ 46435 h 330201"/>
                <a:gd name="connsiteX75" fmla="*/ 165023 w 258763"/>
                <a:gd name="connsiteY75" fmla="*/ 45145 h 330201"/>
                <a:gd name="connsiteX76" fmla="*/ 163726 w 258763"/>
                <a:gd name="connsiteY76" fmla="*/ 45145 h 330201"/>
                <a:gd name="connsiteX77" fmla="*/ 162429 w 258763"/>
                <a:gd name="connsiteY77" fmla="*/ 45145 h 330201"/>
                <a:gd name="connsiteX78" fmla="*/ 159835 w 258763"/>
                <a:gd name="connsiteY78" fmla="*/ 43855 h 330201"/>
                <a:gd name="connsiteX79" fmla="*/ 158537 w 258763"/>
                <a:gd name="connsiteY79" fmla="*/ 43855 h 330201"/>
                <a:gd name="connsiteX80" fmla="*/ 155943 w 258763"/>
                <a:gd name="connsiteY80" fmla="*/ 42565 h 330201"/>
                <a:gd name="connsiteX81" fmla="*/ 152052 w 258763"/>
                <a:gd name="connsiteY81" fmla="*/ 42565 h 330201"/>
                <a:gd name="connsiteX82" fmla="*/ 149458 w 258763"/>
                <a:gd name="connsiteY82" fmla="*/ 41276 h 330201"/>
                <a:gd name="connsiteX83" fmla="*/ 146863 w 258763"/>
                <a:gd name="connsiteY83" fmla="*/ 39986 h 330201"/>
                <a:gd name="connsiteX84" fmla="*/ 135189 w 258763"/>
                <a:gd name="connsiteY84" fmla="*/ 34826 h 330201"/>
                <a:gd name="connsiteX85" fmla="*/ 124813 w 258763"/>
                <a:gd name="connsiteY85" fmla="*/ 27087 h 330201"/>
                <a:gd name="connsiteX86" fmla="*/ 117030 w 258763"/>
                <a:gd name="connsiteY86" fmla="*/ 19348 h 330201"/>
                <a:gd name="connsiteX87" fmla="*/ 111841 w 258763"/>
                <a:gd name="connsiteY87" fmla="*/ 12899 h 330201"/>
                <a:gd name="connsiteX88" fmla="*/ 109247 w 258763"/>
                <a:gd name="connsiteY88" fmla="*/ 6450 h 330201"/>
                <a:gd name="connsiteX89" fmla="*/ 107950 w 258763"/>
                <a:gd name="connsiteY89" fmla="*/ 1290 h 330201"/>
                <a:gd name="connsiteX90" fmla="*/ 107950 w 258763"/>
                <a:gd name="connsiteY90" fmla="*/ 0 h 330201"/>
                <a:gd name="connsiteX91" fmla="*/ 9525 w 258763"/>
                <a:gd name="connsiteY91" fmla="*/ 0 h 330201"/>
                <a:gd name="connsiteX92" fmla="*/ 10822 w 258763"/>
                <a:gd name="connsiteY92" fmla="*/ 1290 h 330201"/>
                <a:gd name="connsiteX93" fmla="*/ 14713 w 258763"/>
                <a:gd name="connsiteY93" fmla="*/ 2580 h 330201"/>
                <a:gd name="connsiteX94" fmla="*/ 19902 w 258763"/>
                <a:gd name="connsiteY94" fmla="*/ 5160 h 330201"/>
                <a:gd name="connsiteX95" fmla="*/ 27684 w 258763"/>
                <a:gd name="connsiteY95" fmla="*/ 7739 h 330201"/>
                <a:gd name="connsiteX96" fmla="*/ 45844 w 258763"/>
                <a:gd name="connsiteY96" fmla="*/ 12899 h 330201"/>
                <a:gd name="connsiteX97" fmla="*/ 47141 w 258763"/>
                <a:gd name="connsiteY97" fmla="*/ 12899 h 330201"/>
                <a:gd name="connsiteX98" fmla="*/ 48438 w 258763"/>
                <a:gd name="connsiteY98" fmla="*/ 12899 h 330201"/>
                <a:gd name="connsiteX99" fmla="*/ 48438 w 258763"/>
                <a:gd name="connsiteY99" fmla="*/ 14189 h 330201"/>
                <a:gd name="connsiteX100" fmla="*/ 49735 w 258763"/>
                <a:gd name="connsiteY100" fmla="*/ 14189 h 330201"/>
                <a:gd name="connsiteX101" fmla="*/ 52329 w 258763"/>
                <a:gd name="connsiteY101" fmla="*/ 14189 h 330201"/>
                <a:gd name="connsiteX102" fmla="*/ 54924 w 258763"/>
                <a:gd name="connsiteY102" fmla="*/ 15478 h 330201"/>
                <a:gd name="connsiteX103" fmla="*/ 56221 w 258763"/>
                <a:gd name="connsiteY103" fmla="*/ 15478 h 330201"/>
                <a:gd name="connsiteX104" fmla="*/ 57518 w 258763"/>
                <a:gd name="connsiteY104" fmla="*/ 15478 h 330201"/>
                <a:gd name="connsiteX105" fmla="*/ 58815 w 258763"/>
                <a:gd name="connsiteY105" fmla="*/ 15478 h 330201"/>
                <a:gd name="connsiteX106" fmla="*/ 60112 w 258763"/>
                <a:gd name="connsiteY106" fmla="*/ 16768 h 330201"/>
                <a:gd name="connsiteX107" fmla="*/ 62706 w 258763"/>
                <a:gd name="connsiteY107" fmla="*/ 16768 h 330201"/>
                <a:gd name="connsiteX108" fmla="*/ 65301 w 258763"/>
                <a:gd name="connsiteY108" fmla="*/ 18058 h 330201"/>
                <a:gd name="connsiteX109" fmla="*/ 66598 w 258763"/>
                <a:gd name="connsiteY109" fmla="*/ 18058 h 330201"/>
                <a:gd name="connsiteX110" fmla="*/ 69192 w 258763"/>
                <a:gd name="connsiteY110" fmla="*/ 18058 h 330201"/>
                <a:gd name="connsiteX111" fmla="*/ 70489 w 258763"/>
                <a:gd name="connsiteY111" fmla="*/ 18058 h 330201"/>
                <a:gd name="connsiteX112" fmla="*/ 71786 w 258763"/>
                <a:gd name="connsiteY112" fmla="*/ 18058 h 330201"/>
                <a:gd name="connsiteX113" fmla="*/ 76975 w 258763"/>
                <a:gd name="connsiteY113" fmla="*/ 20638 h 330201"/>
                <a:gd name="connsiteX114" fmla="*/ 89946 w 258763"/>
                <a:gd name="connsiteY114" fmla="*/ 24507 h 330201"/>
                <a:gd name="connsiteX115" fmla="*/ 95134 w 258763"/>
                <a:gd name="connsiteY115" fmla="*/ 27087 h 330201"/>
                <a:gd name="connsiteX116" fmla="*/ 96431 w 258763"/>
                <a:gd name="connsiteY116" fmla="*/ 28377 h 330201"/>
                <a:gd name="connsiteX117" fmla="*/ 97728 w 258763"/>
                <a:gd name="connsiteY117" fmla="*/ 28377 h 330201"/>
                <a:gd name="connsiteX118" fmla="*/ 99025 w 258763"/>
                <a:gd name="connsiteY118" fmla="*/ 29667 h 330201"/>
                <a:gd name="connsiteX119" fmla="*/ 100323 w 258763"/>
                <a:gd name="connsiteY119" fmla="*/ 30957 h 330201"/>
                <a:gd name="connsiteX120" fmla="*/ 108105 w 258763"/>
                <a:gd name="connsiteY120" fmla="*/ 38696 h 330201"/>
                <a:gd name="connsiteX121" fmla="*/ 113294 w 258763"/>
                <a:gd name="connsiteY121" fmla="*/ 47725 h 330201"/>
                <a:gd name="connsiteX122" fmla="*/ 114591 w 258763"/>
                <a:gd name="connsiteY122" fmla="*/ 55464 h 330201"/>
                <a:gd name="connsiteX123" fmla="*/ 114591 w 258763"/>
                <a:gd name="connsiteY123" fmla="*/ 58044 h 330201"/>
                <a:gd name="connsiteX124" fmla="*/ 114591 w 258763"/>
                <a:gd name="connsiteY124" fmla="*/ 59334 h 330201"/>
                <a:gd name="connsiteX125" fmla="*/ 114591 w 258763"/>
                <a:gd name="connsiteY125" fmla="*/ 60623 h 330201"/>
                <a:gd name="connsiteX126" fmla="*/ 113294 w 258763"/>
                <a:gd name="connsiteY126" fmla="*/ 61913 h 330201"/>
                <a:gd name="connsiteX127" fmla="*/ 111997 w 258763"/>
                <a:gd name="connsiteY127" fmla="*/ 60623 h 330201"/>
                <a:gd name="connsiteX128" fmla="*/ 111997 w 258763"/>
                <a:gd name="connsiteY128" fmla="*/ 59334 h 330201"/>
                <a:gd name="connsiteX129" fmla="*/ 110700 w 258763"/>
                <a:gd name="connsiteY129" fmla="*/ 58044 h 330201"/>
                <a:gd name="connsiteX130" fmla="*/ 109403 w 258763"/>
                <a:gd name="connsiteY130" fmla="*/ 58044 h 330201"/>
                <a:gd name="connsiteX131" fmla="*/ 104214 w 258763"/>
                <a:gd name="connsiteY131" fmla="*/ 54174 h 330201"/>
                <a:gd name="connsiteX132" fmla="*/ 97728 w 258763"/>
                <a:gd name="connsiteY132" fmla="*/ 51594 h 330201"/>
                <a:gd name="connsiteX133" fmla="*/ 89946 w 258763"/>
                <a:gd name="connsiteY133" fmla="*/ 50305 h 330201"/>
                <a:gd name="connsiteX134" fmla="*/ 88649 w 258763"/>
                <a:gd name="connsiteY134" fmla="*/ 50305 h 330201"/>
                <a:gd name="connsiteX135" fmla="*/ 86054 w 258763"/>
                <a:gd name="connsiteY135" fmla="*/ 49015 h 330201"/>
                <a:gd name="connsiteX136" fmla="*/ 80866 w 258763"/>
                <a:gd name="connsiteY136" fmla="*/ 47725 h 330201"/>
                <a:gd name="connsiteX137" fmla="*/ 71786 w 258763"/>
                <a:gd name="connsiteY137" fmla="*/ 46435 h 330201"/>
                <a:gd name="connsiteX138" fmla="*/ 66598 w 258763"/>
                <a:gd name="connsiteY138" fmla="*/ 45145 h 330201"/>
                <a:gd name="connsiteX139" fmla="*/ 65301 w 258763"/>
                <a:gd name="connsiteY139" fmla="*/ 45145 h 330201"/>
                <a:gd name="connsiteX140" fmla="*/ 64003 w 258763"/>
                <a:gd name="connsiteY140" fmla="*/ 45145 h 330201"/>
                <a:gd name="connsiteX141" fmla="*/ 62706 w 258763"/>
                <a:gd name="connsiteY141" fmla="*/ 45145 h 330201"/>
                <a:gd name="connsiteX142" fmla="*/ 61409 w 258763"/>
                <a:gd name="connsiteY142" fmla="*/ 43855 h 330201"/>
                <a:gd name="connsiteX143" fmla="*/ 60112 w 258763"/>
                <a:gd name="connsiteY143" fmla="*/ 43855 h 330201"/>
                <a:gd name="connsiteX144" fmla="*/ 56221 w 258763"/>
                <a:gd name="connsiteY144" fmla="*/ 42565 h 330201"/>
                <a:gd name="connsiteX145" fmla="*/ 53627 w 258763"/>
                <a:gd name="connsiteY145" fmla="*/ 42565 h 330201"/>
                <a:gd name="connsiteX146" fmla="*/ 51032 w 258763"/>
                <a:gd name="connsiteY146" fmla="*/ 41276 h 330201"/>
                <a:gd name="connsiteX147" fmla="*/ 47141 w 258763"/>
                <a:gd name="connsiteY147" fmla="*/ 39986 h 330201"/>
                <a:gd name="connsiteX148" fmla="*/ 36764 w 258763"/>
                <a:gd name="connsiteY148" fmla="*/ 34826 h 330201"/>
                <a:gd name="connsiteX149" fmla="*/ 26387 w 258763"/>
                <a:gd name="connsiteY149" fmla="*/ 27087 h 330201"/>
                <a:gd name="connsiteX150" fmla="*/ 18605 w 258763"/>
                <a:gd name="connsiteY150" fmla="*/ 19348 h 330201"/>
                <a:gd name="connsiteX151" fmla="*/ 13416 w 258763"/>
                <a:gd name="connsiteY151" fmla="*/ 12899 h 330201"/>
                <a:gd name="connsiteX152" fmla="*/ 10822 w 258763"/>
                <a:gd name="connsiteY152" fmla="*/ 6450 h 330201"/>
                <a:gd name="connsiteX153" fmla="*/ 9525 w 258763"/>
                <a:gd name="connsiteY153" fmla="*/ 1290 h 330201"/>
                <a:gd name="connsiteX154" fmla="*/ 9525 w 258763"/>
                <a:gd name="connsiteY154" fmla="*/ 0 h 330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l="l" t="t" r="r" b="b"/>
              <a:pathLst>
                <a:path w="258763" h="330201">
                  <a:moveTo>
                    <a:pt x="43815" y="130175"/>
                  </a:moveTo>
                  <a:cubicBezTo>
                    <a:pt x="34925" y="130175"/>
                    <a:pt x="28575" y="137968"/>
                    <a:pt x="28575" y="147060"/>
                  </a:cubicBezTo>
                  <a:cubicBezTo>
                    <a:pt x="28575" y="147060"/>
                    <a:pt x="28575" y="147060"/>
                    <a:pt x="28575" y="227590"/>
                  </a:cubicBezTo>
                  <a:cubicBezTo>
                    <a:pt x="28575" y="236682"/>
                    <a:pt x="34925" y="244475"/>
                    <a:pt x="43815" y="244475"/>
                  </a:cubicBezTo>
                  <a:cubicBezTo>
                    <a:pt x="52705" y="244475"/>
                    <a:pt x="60325" y="236682"/>
                    <a:pt x="60325" y="227590"/>
                  </a:cubicBezTo>
                  <a:cubicBezTo>
                    <a:pt x="60325" y="227590"/>
                    <a:pt x="60325" y="227590"/>
                    <a:pt x="60325" y="147060"/>
                  </a:cubicBezTo>
                  <a:cubicBezTo>
                    <a:pt x="60325" y="137968"/>
                    <a:pt x="52705" y="130175"/>
                    <a:pt x="43815" y="130175"/>
                  </a:cubicBezTo>
                  <a:close/>
                  <a:moveTo>
                    <a:pt x="221457" y="98425"/>
                  </a:moveTo>
                  <a:cubicBezTo>
                    <a:pt x="215008" y="98425"/>
                    <a:pt x="211138" y="103579"/>
                    <a:pt x="211138" y="110021"/>
                  </a:cubicBezTo>
                  <a:lnTo>
                    <a:pt x="211138" y="265918"/>
                  </a:lnTo>
                  <a:cubicBezTo>
                    <a:pt x="211138" y="271072"/>
                    <a:pt x="215008" y="276225"/>
                    <a:pt x="221457" y="276225"/>
                  </a:cubicBezTo>
                  <a:cubicBezTo>
                    <a:pt x="227907" y="276225"/>
                    <a:pt x="231776" y="271072"/>
                    <a:pt x="231776" y="265918"/>
                  </a:cubicBezTo>
                  <a:cubicBezTo>
                    <a:pt x="231776" y="265918"/>
                    <a:pt x="231776" y="265918"/>
                    <a:pt x="231776" y="110021"/>
                  </a:cubicBezTo>
                  <a:cubicBezTo>
                    <a:pt x="231776" y="103579"/>
                    <a:pt x="227907" y="98425"/>
                    <a:pt x="221457" y="98425"/>
                  </a:cubicBezTo>
                  <a:close/>
                  <a:moveTo>
                    <a:pt x="80216" y="71438"/>
                  </a:moveTo>
                  <a:cubicBezTo>
                    <a:pt x="80216" y="71438"/>
                    <a:pt x="80216" y="71438"/>
                    <a:pt x="236768" y="71438"/>
                  </a:cubicBezTo>
                  <a:cubicBezTo>
                    <a:pt x="258763" y="71438"/>
                    <a:pt x="258763" y="71438"/>
                    <a:pt x="258763" y="93324"/>
                  </a:cubicBezTo>
                  <a:cubicBezTo>
                    <a:pt x="258763" y="93324"/>
                    <a:pt x="258763" y="93324"/>
                    <a:pt x="258763" y="274844"/>
                  </a:cubicBezTo>
                  <a:cubicBezTo>
                    <a:pt x="258763" y="330201"/>
                    <a:pt x="258763" y="330201"/>
                    <a:pt x="204423" y="330201"/>
                  </a:cubicBezTo>
                  <a:cubicBezTo>
                    <a:pt x="204423" y="330201"/>
                    <a:pt x="204423" y="330201"/>
                    <a:pt x="113856" y="330201"/>
                  </a:cubicBezTo>
                  <a:cubicBezTo>
                    <a:pt x="59515" y="330201"/>
                    <a:pt x="59515" y="330201"/>
                    <a:pt x="59515" y="274844"/>
                  </a:cubicBezTo>
                  <a:cubicBezTo>
                    <a:pt x="59515" y="274844"/>
                    <a:pt x="59515" y="274844"/>
                    <a:pt x="59515" y="267120"/>
                  </a:cubicBezTo>
                  <a:cubicBezTo>
                    <a:pt x="54340" y="269694"/>
                    <a:pt x="49165" y="270982"/>
                    <a:pt x="42696" y="270982"/>
                  </a:cubicBezTo>
                  <a:cubicBezTo>
                    <a:pt x="19407" y="270982"/>
                    <a:pt x="0" y="251671"/>
                    <a:pt x="0" y="227211"/>
                  </a:cubicBezTo>
                  <a:cubicBezTo>
                    <a:pt x="0" y="227211"/>
                    <a:pt x="0" y="227211"/>
                    <a:pt x="0" y="147394"/>
                  </a:cubicBezTo>
                  <a:cubicBezTo>
                    <a:pt x="0" y="122933"/>
                    <a:pt x="19407" y="103623"/>
                    <a:pt x="42696" y="103623"/>
                  </a:cubicBezTo>
                  <a:cubicBezTo>
                    <a:pt x="49165" y="103623"/>
                    <a:pt x="54340" y="104910"/>
                    <a:pt x="59515" y="107485"/>
                  </a:cubicBezTo>
                  <a:cubicBezTo>
                    <a:pt x="59515" y="107485"/>
                    <a:pt x="59515" y="107485"/>
                    <a:pt x="59515" y="93324"/>
                  </a:cubicBezTo>
                  <a:cubicBezTo>
                    <a:pt x="59515" y="71438"/>
                    <a:pt x="59515" y="71438"/>
                    <a:pt x="80216" y="71438"/>
                  </a:cubicBezTo>
                  <a:close/>
                  <a:moveTo>
                    <a:pt x="107950" y="0"/>
                  </a:moveTo>
                  <a:cubicBezTo>
                    <a:pt x="107950" y="0"/>
                    <a:pt x="107950" y="0"/>
                    <a:pt x="109247" y="1290"/>
                  </a:cubicBezTo>
                  <a:cubicBezTo>
                    <a:pt x="110544" y="1290"/>
                    <a:pt x="111841" y="2580"/>
                    <a:pt x="113139" y="2580"/>
                  </a:cubicBezTo>
                  <a:cubicBezTo>
                    <a:pt x="114436" y="3870"/>
                    <a:pt x="117030" y="3870"/>
                    <a:pt x="119624" y="5160"/>
                  </a:cubicBezTo>
                  <a:cubicBezTo>
                    <a:pt x="120921" y="6450"/>
                    <a:pt x="123515" y="6450"/>
                    <a:pt x="126110" y="7739"/>
                  </a:cubicBezTo>
                  <a:cubicBezTo>
                    <a:pt x="131298" y="10319"/>
                    <a:pt x="137784" y="11609"/>
                    <a:pt x="144269" y="12899"/>
                  </a:cubicBezTo>
                  <a:cubicBezTo>
                    <a:pt x="144269" y="12899"/>
                    <a:pt x="144269" y="12899"/>
                    <a:pt x="145566" y="12899"/>
                  </a:cubicBezTo>
                  <a:cubicBezTo>
                    <a:pt x="145566" y="12899"/>
                    <a:pt x="146863" y="12899"/>
                    <a:pt x="146863" y="14189"/>
                  </a:cubicBezTo>
                  <a:cubicBezTo>
                    <a:pt x="146863" y="14189"/>
                    <a:pt x="146863" y="14189"/>
                    <a:pt x="148161" y="14189"/>
                  </a:cubicBezTo>
                  <a:cubicBezTo>
                    <a:pt x="148161" y="14189"/>
                    <a:pt x="149458" y="14189"/>
                    <a:pt x="149458" y="14189"/>
                  </a:cubicBezTo>
                  <a:cubicBezTo>
                    <a:pt x="149458" y="14189"/>
                    <a:pt x="150755" y="14189"/>
                    <a:pt x="152052" y="14189"/>
                  </a:cubicBezTo>
                  <a:cubicBezTo>
                    <a:pt x="152052" y="15478"/>
                    <a:pt x="153349" y="15478"/>
                    <a:pt x="154646" y="15478"/>
                  </a:cubicBezTo>
                  <a:cubicBezTo>
                    <a:pt x="154646" y="15478"/>
                    <a:pt x="154646" y="15478"/>
                    <a:pt x="155943" y="15478"/>
                  </a:cubicBezTo>
                  <a:cubicBezTo>
                    <a:pt x="155943" y="15478"/>
                    <a:pt x="155943" y="15478"/>
                    <a:pt x="157240" y="15478"/>
                  </a:cubicBezTo>
                  <a:cubicBezTo>
                    <a:pt x="157240" y="15478"/>
                    <a:pt x="157240" y="15478"/>
                    <a:pt x="158537" y="16768"/>
                  </a:cubicBezTo>
                  <a:cubicBezTo>
                    <a:pt x="158537" y="16768"/>
                    <a:pt x="158537" y="16768"/>
                    <a:pt x="159835" y="16768"/>
                  </a:cubicBezTo>
                  <a:cubicBezTo>
                    <a:pt x="161132" y="16768"/>
                    <a:pt x="161132" y="16768"/>
                    <a:pt x="162429" y="16768"/>
                  </a:cubicBezTo>
                  <a:cubicBezTo>
                    <a:pt x="163726" y="16768"/>
                    <a:pt x="163726" y="16768"/>
                    <a:pt x="165023" y="18058"/>
                  </a:cubicBezTo>
                  <a:cubicBezTo>
                    <a:pt x="165023" y="18058"/>
                    <a:pt x="165023" y="18058"/>
                    <a:pt x="166320" y="18058"/>
                  </a:cubicBezTo>
                  <a:cubicBezTo>
                    <a:pt x="166320" y="18058"/>
                    <a:pt x="166320" y="18058"/>
                    <a:pt x="167617" y="18058"/>
                  </a:cubicBezTo>
                  <a:cubicBezTo>
                    <a:pt x="167617" y="18058"/>
                    <a:pt x="167617" y="18058"/>
                    <a:pt x="168914" y="18058"/>
                  </a:cubicBezTo>
                  <a:cubicBezTo>
                    <a:pt x="168914" y="18058"/>
                    <a:pt x="168914" y="18058"/>
                    <a:pt x="170211" y="18058"/>
                  </a:cubicBezTo>
                  <a:cubicBezTo>
                    <a:pt x="172806" y="19348"/>
                    <a:pt x="174103" y="19348"/>
                    <a:pt x="176697" y="20638"/>
                  </a:cubicBezTo>
                  <a:cubicBezTo>
                    <a:pt x="180588" y="21928"/>
                    <a:pt x="184480" y="23218"/>
                    <a:pt x="188371" y="24507"/>
                  </a:cubicBezTo>
                  <a:cubicBezTo>
                    <a:pt x="190965" y="25797"/>
                    <a:pt x="192262" y="25797"/>
                    <a:pt x="193559" y="27087"/>
                  </a:cubicBezTo>
                  <a:cubicBezTo>
                    <a:pt x="194856" y="28377"/>
                    <a:pt x="194856" y="28377"/>
                    <a:pt x="194856" y="28377"/>
                  </a:cubicBezTo>
                  <a:cubicBezTo>
                    <a:pt x="196154" y="28377"/>
                    <a:pt x="196154" y="28377"/>
                    <a:pt x="196154" y="29667"/>
                  </a:cubicBezTo>
                  <a:cubicBezTo>
                    <a:pt x="197451" y="29667"/>
                    <a:pt x="197451" y="29667"/>
                    <a:pt x="197451" y="29667"/>
                  </a:cubicBezTo>
                  <a:cubicBezTo>
                    <a:pt x="198748" y="29667"/>
                    <a:pt x="198748" y="30957"/>
                    <a:pt x="198748" y="30957"/>
                  </a:cubicBezTo>
                  <a:cubicBezTo>
                    <a:pt x="202639" y="33536"/>
                    <a:pt x="205233" y="36116"/>
                    <a:pt x="207828" y="38696"/>
                  </a:cubicBezTo>
                  <a:cubicBezTo>
                    <a:pt x="210422" y="41276"/>
                    <a:pt x="211719" y="45145"/>
                    <a:pt x="213016" y="47725"/>
                  </a:cubicBezTo>
                  <a:cubicBezTo>
                    <a:pt x="214313" y="50305"/>
                    <a:pt x="214313" y="52884"/>
                    <a:pt x="214313" y="55464"/>
                  </a:cubicBezTo>
                  <a:cubicBezTo>
                    <a:pt x="214313" y="56754"/>
                    <a:pt x="214313" y="56754"/>
                    <a:pt x="214313" y="58044"/>
                  </a:cubicBezTo>
                  <a:cubicBezTo>
                    <a:pt x="214313" y="58044"/>
                    <a:pt x="214313" y="59334"/>
                    <a:pt x="213016" y="59334"/>
                  </a:cubicBezTo>
                  <a:cubicBezTo>
                    <a:pt x="213016" y="59334"/>
                    <a:pt x="213016" y="59334"/>
                    <a:pt x="213016" y="60623"/>
                  </a:cubicBezTo>
                  <a:cubicBezTo>
                    <a:pt x="213016" y="61913"/>
                    <a:pt x="213016" y="61913"/>
                    <a:pt x="213016" y="61913"/>
                  </a:cubicBezTo>
                  <a:cubicBezTo>
                    <a:pt x="213016" y="61913"/>
                    <a:pt x="213016" y="61913"/>
                    <a:pt x="211719" y="60623"/>
                  </a:cubicBezTo>
                  <a:cubicBezTo>
                    <a:pt x="211719" y="60623"/>
                    <a:pt x="211719" y="59334"/>
                    <a:pt x="210422" y="59334"/>
                  </a:cubicBezTo>
                  <a:cubicBezTo>
                    <a:pt x="210422" y="59334"/>
                    <a:pt x="210422" y="58044"/>
                    <a:pt x="209125" y="58044"/>
                  </a:cubicBezTo>
                  <a:cubicBezTo>
                    <a:pt x="207828" y="56754"/>
                    <a:pt x="205233" y="55464"/>
                    <a:pt x="203936" y="54174"/>
                  </a:cubicBezTo>
                  <a:cubicBezTo>
                    <a:pt x="201342" y="54174"/>
                    <a:pt x="200045" y="52884"/>
                    <a:pt x="197451" y="51594"/>
                  </a:cubicBezTo>
                  <a:cubicBezTo>
                    <a:pt x="194856" y="51594"/>
                    <a:pt x="192262" y="50305"/>
                    <a:pt x="189668" y="50305"/>
                  </a:cubicBezTo>
                  <a:cubicBezTo>
                    <a:pt x="188371" y="50305"/>
                    <a:pt x="188371" y="50305"/>
                    <a:pt x="187074" y="50305"/>
                  </a:cubicBezTo>
                  <a:cubicBezTo>
                    <a:pt x="187074" y="49015"/>
                    <a:pt x="185777" y="49015"/>
                    <a:pt x="184480" y="49015"/>
                  </a:cubicBezTo>
                  <a:cubicBezTo>
                    <a:pt x="183182" y="49015"/>
                    <a:pt x="181885" y="49015"/>
                    <a:pt x="180588" y="47725"/>
                  </a:cubicBezTo>
                  <a:cubicBezTo>
                    <a:pt x="176697" y="47725"/>
                    <a:pt x="174103" y="47725"/>
                    <a:pt x="170211" y="46435"/>
                  </a:cubicBezTo>
                  <a:cubicBezTo>
                    <a:pt x="168914" y="46435"/>
                    <a:pt x="166320" y="45145"/>
                    <a:pt x="165023" y="45145"/>
                  </a:cubicBezTo>
                  <a:cubicBezTo>
                    <a:pt x="165023" y="45145"/>
                    <a:pt x="165023" y="45145"/>
                    <a:pt x="163726" y="45145"/>
                  </a:cubicBezTo>
                  <a:cubicBezTo>
                    <a:pt x="163726" y="45145"/>
                    <a:pt x="163726" y="45145"/>
                    <a:pt x="162429" y="45145"/>
                  </a:cubicBezTo>
                  <a:cubicBezTo>
                    <a:pt x="162429" y="45145"/>
                    <a:pt x="162429" y="45145"/>
                    <a:pt x="159835" y="43855"/>
                  </a:cubicBezTo>
                  <a:cubicBezTo>
                    <a:pt x="159835" y="43855"/>
                    <a:pt x="159835" y="43855"/>
                    <a:pt x="158537" y="43855"/>
                  </a:cubicBezTo>
                  <a:cubicBezTo>
                    <a:pt x="157240" y="43855"/>
                    <a:pt x="157240" y="43855"/>
                    <a:pt x="155943" y="42565"/>
                  </a:cubicBezTo>
                  <a:cubicBezTo>
                    <a:pt x="154646" y="42565"/>
                    <a:pt x="153349" y="42565"/>
                    <a:pt x="152052" y="42565"/>
                  </a:cubicBezTo>
                  <a:cubicBezTo>
                    <a:pt x="152052" y="41276"/>
                    <a:pt x="150755" y="41276"/>
                    <a:pt x="149458" y="41276"/>
                  </a:cubicBezTo>
                  <a:cubicBezTo>
                    <a:pt x="148161" y="41276"/>
                    <a:pt x="146863" y="39986"/>
                    <a:pt x="146863" y="39986"/>
                  </a:cubicBezTo>
                  <a:cubicBezTo>
                    <a:pt x="142972" y="38696"/>
                    <a:pt x="139081" y="36116"/>
                    <a:pt x="135189" y="34826"/>
                  </a:cubicBezTo>
                  <a:cubicBezTo>
                    <a:pt x="131298" y="32247"/>
                    <a:pt x="128704" y="29667"/>
                    <a:pt x="124813" y="27087"/>
                  </a:cubicBezTo>
                  <a:cubicBezTo>
                    <a:pt x="122218" y="24507"/>
                    <a:pt x="119624" y="21928"/>
                    <a:pt x="117030" y="19348"/>
                  </a:cubicBezTo>
                  <a:cubicBezTo>
                    <a:pt x="115733" y="16768"/>
                    <a:pt x="113139" y="15478"/>
                    <a:pt x="111841" y="12899"/>
                  </a:cubicBezTo>
                  <a:cubicBezTo>
                    <a:pt x="110544" y="10319"/>
                    <a:pt x="110544" y="7739"/>
                    <a:pt x="109247" y="6450"/>
                  </a:cubicBezTo>
                  <a:cubicBezTo>
                    <a:pt x="109247" y="3870"/>
                    <a:pt x="107950" y="2580"/>
                    <a:pt x="107950" y="1290"/>
                  </a:cubicBezTo>
                  <a:cubicBezTo>
                    <a:pt x="107950" y="1290"/>
                    <a:pt x="107950" y="0"/>
                    <a:pt x="107950" y="0"/>
                  </a:cubicBezTo>
                  <a:close/>
                  <a:moveTo>
                    <a:pt x="9525" y="0"/>
                  </a:moveTo>
                  <a:cubicBezTo>
                    <a:pt x="9525" y="0"/>
                    <a:pt x="9525" y="0"/>
                    <a:pt x="10822" y="1290"/>
                  </a:cubicBezTo>
                  <a:cubicBezTo>
                    <a:pt x="12119" y="1290"/>
                    <a:pt x="12119" y="2580"/>
                    <a:pt x="14713" y="2580"/>
                  </a:cubicBezTo>
                  <a:cubicBezTo>
                    <a:pt x="16010" y="3870"/>
                    <a:pt x="17308" y="3870"/>
                    <a:pt x="19902" y="5160"/>
                  </a:cubicBezTo>
                  <a:cubicBezTo>
                    <a:pt x="22496" y="6450"/>
                    <a:pt x="25090" y="6450"/>
                    <a:pt x="27684" y="7739"/>
                  </a:cubicBezTo>
                  <a:cubicBezTo>
                    <a:pt x="32873" y="9029"/>
                    <a:pt x="39358" y="11609"/>
                    <a:pt x="45844" y="12899"/>
                  </a:cubicBezTo>
                  <a:cubicBezTo>
                    <a:pt x="45844" y="12899"/>
                    <a:pt x="45844" y="12899"/>
                    <a:pt x="47141" y="12899"/>
                  </a:cubicBezTo>
                  <a:cubicBezTo>
                    <a:pt x="47141" y="12899"/>
                    <a:pt x="47141" y="12899"/>
                    <a:pt x="48438" y="12899"/>
                  </a:cubicBezTo>
                  <a:cubicBezTo>
                    <a:pt x="48438" y="12899"/>
                    <a:pt x="48438" y="12899"/>
                    <a:pt x="48438" y="14189"/>
                  </a:cubicBezTo>
                  <a:cubicBezTo>
                    <a:pt x="49735" y="14189"/>
                    <a:pt x="49735" y="14189"/>
                    <a:pt x="49735" y="14189"/>
                  </a:cubicBezTo>
                  <a:cubicBezTo>
                    <a:pt x="51032" y="14189"/>
                    <a:pt x="52329" y="14189"/>
                    <a:pt x="52329" y="14189"/>
                  </a:cubicBezTo>
                  <a:cubicBezTo>
                    <a:pt x="53627" y="15478"/>
                    <a:pt x="54924" y="15478"/>
                    <a:pt x="54924" y="15478"/>
                  </a:cubicBezTo>
                  <a:cubicBezTo>
                    <a:pt x="56221" y="15478"/>
                    <a:pt x="56221" y="15478"/>
                    <a:pt x="56221" y="15478"/>
                  </a:cubicBezTo>
                  <a:cubicBezTo>
                    <a:pt x="57518" y="15478"/>
                    <a:pt x="57518" y="15478"/>
                    <a:pt x="57518" y="15478"/>
                  </a:cubicBezTo>
                  <a:cubicBezTo>
                    <a:pt x="58815" y="15478"/>
                    <a:pt x="58815" y="15478"/>
                    <a:pt x="58815" y="15478"/>
                  </a:cubicBezTo>
                  <a:cubicBezTo>
                    <a:pt x="60112" y="16768"/>
                    <a:pt x="60112" y="16768"/>
                    <a:pt x="60112" y="16768"/>
                  </a:cubicBezTo>
                  <a:cubicBezTo>
                    <a:pt x="61409" y="16768"/>
                    <a:pt x="62706" y="16768"/>
                    <a:pt x="62706" y="16768"/>
                  </a:cubicBezTo>
                  <a:cubicBezTo>
                    <a:pt x="64003" y="16768"/>
                    <a:pt x="65301" y="16768"/>
                    <a:pt x="65301" y="18058"/>
                  </a:cubicBezTo>
                  <a:cubicBezTo>
                    <a:pt x="65301" y="18058"/>
                    <a:pt x="65301" y="18058"/>
                    <a:pt x="66598" y="18058"/>
                  </a:cubicBezTo>
                  <a:cubicBezTo>
                    <a:pt x="66598" y="18058"/>
                    <a:pt x="66598" y="18058"/>
                    <a:pt x="69192" y="18058"/>
                  </a:cubicBezTo>
                  <a:cubicBezTo>
                    <a:pt x="69192" y="18058"/>
                    <a:pt x="69192" y="18058"/>
                    <a:pt x="70489" y="18058"/>
                  </a:cubicBezTo>
                  <a:cubicBezTo>
                    <a:pt x="70489" y="18058"/>
                    <a:pt x="70489" y="18058"/>
                    <a:pt x="71786" y="18058"/>
                  </a:cubicBezTo>
                  <a:cubicBezTo>
                    <a:pt x="73083" y="19348"/>
                    <a:pt x="75677" y="19348"/>
                    <a:pt x="76975" y="20638"/>
                  </a:cubicBezTo>
                  <a:cubicBezTo>
                    <a:pt x="82163" y="20638"/>
                    <a:pt x="86054" y="23218"/>
                    <a:pt x="89946" y="24507"/>
                  </a:cubicBezTo>
                  <a:cubicBezTo>
                    <a:pt x="91243" y="25797"/>
                    <a:pt x="93837" y="25797"/>
                    <a:pt x="95134" y="27087"/>
                  </a:cubicBezTo>
                  <a:cubicBezTo>
                    <a:pt x="95134" y="27087"/>
                    <a:pt x="96431" y="28377"/>
                    <a:pt x="96431" y="28377"/>
                  </a:cubicBezTo>
                  <a:cubicBezTo>
                    <a:pt x="96431" y="28377"/>
                    <a:pt x="97728" y="28377"/>
                    <a:pt x="97728" y="28377"/>
                  </a:cubicBezTo>
                  <a:cubicBezTo>
                    <a:pt x="97728" y="29667"/>
                    <a:pt x="99025" y="29667"/>
                    <a:pt x="99025" y="29667"/>
                  </a:cubicBezTo>
                  <a:cubicBezTo>
                    <a:pt x="99025" y="29667"/>
                    <a:pt x="100323" y="30957"/>
                    <a:pt x="100323" y="30957"/>
                  </a:cubicBezTo>
                  <a:cubicBezTo>
                    <a:pt x="102917" y="33536"/>
                    <a:pt x="106808" y="36116"/>
                    <a:pt x="108105" y="38696"/>
                  </a:cubicBezTo>
                  <a:cubicBezTo>
                    <a:pt x="110700" y="41276"/>
                    <a:pt x="111997" y="45145"/>
                    <a:pt x="113294" y="47725"/>
                  </a:cubicBezTo>
                  <a:cubicBezTo>
                    <a:pt x="114591" y="50305"/>
                    <a:pt x="115888" y="52884"/>
                    <a:pt x="114591" y="55464"/>
                  </a:cubicBezTo>
                  <a:cubicBezTo>
                    <a:pt x="114591" y="56754"/>
                    <a:pt x="114591" y="56754"/>
                    <a:pt x="114591" y="58044"/>
                  </a:cubicBezTo>
                  <a:cubicBezTo>
                    <a:pt x="114591" y="58044"/>
                    <a:pt x="114591" y="59334"/>
                    <a:pt x="114591" y="59334"/>
                  </a:cubicBezTo>
                  <a:cubicBezTo>
                    <a:pt x="114591" y="59334"/>
                    <a:pt x="114591" y="59334"/>
                    <a:pt x="114591" y="60623"/>
                  </a:cubicBezTo>
                  <a:cubicBezTo>
                    <a:pt x="114591" y="60623"/>
                    <a:pt x="113294" y="60623"/>
                    <a:pt x="113294" y="61913"/>
                  </a:cubicBezTo>
                  <a:cubicBezTo>
                    <a:pt x="113294" y="60623"/>
                    <a:pt x="113294" y="60623"/>
                    <a:pt x="111997" y="60623"/>
                  </a:cubicBezTo>
                  <a:cubicBezTo>
                    <a:pt x="111997" y="60623"/>
                    <a:pt x="111997" y="59334"/>
                    <a:pt x="111997" y="59334"/>
                  </a:cubicBezTo>
                  <a:cubicBezTo>
                    <a:pt x="110700" y="59334"/>
                    <a:pt x="110700" y="58044"/>
                    <a:pt x="110700" y="58044"/>
                  </a:cubicBezTo>
                  <a:cubicBezTo>
                    <a:pt x="110700" y="58044"/>
                    <a:pt x="110700" y="58044"/>
                    <a:pt x="109403" y="58044"/>
                  </a:cubicBezTo>
                  <a:cubicBezTo>
                    <a:pt x="108105" y="56754"/>
                    <a:pt x="106808" y="55464"/>
                    <a:pt x="104214" y="54174"/>
                  </a:cubicBezTo>
                  <a:cubicBezTo>
                    <a:pt x="102917" y="54174"/>
                    <a:pt x="100323" y="52884"/>
                    <a:pt x="97728" y="51594"/>
                  </a:cubicBezTo>
                  <a:cubicBezTo>
                    <a:pt x="96431" y="51594"/>
                    <a:pt x="93837" y="50305"/>
                    <a:pt x="89946" y="50305"/>
                  </a:cubicBezTo>
                  <a:cubicBezTo>
                    <a:pt x="89946" y="50305"/>
                    <a:pt x="88649" y="50305"/>
                    <a:pt x="88649" y="50305"/>
                  </a:cubicBezTo>
                  <a:cubicBezTo>
                    <a:pt x="87351" y="49015"/>
                    <a:pt x="87351" y="49015"/>
                    <a:pt x="86054" y="49015"/>
                  </a:cubicBezTo>
                  <a:cubicBezTo>
                    <a:pt x="84757" y="49015"/>
                    <a:pt x="83460" y="49015"/>
                    <a:pt x="80866" y="47725"/>
                  </a:cubicBezTo>
                  <a:cubicBezTo>
                    <a:pt x="78272" y="47725"/>
                    <a:pt x="74380" y="47725"/>
                    <a:pt x="71786" y="46435"/>
                  </a:cubicBezTo>
                  <a:cubicBezTo>
                    <a:pt x="69192" y="46435"/>
                    <a:pt x="67895" y="45145"/>
                    <a:pt x="66598" y="45145"/>
                  </a:cubicBezTo>
                  <a:cubicBezTo>
                    <a:pt x="66598" y="45145"/>
                    <a:pt x="66598" y="45145"/>
                    <a:pt x="65301" y="45145"/>
                  </a:cubicBezTo>
                  <a:cubicBezTo>
                    <a:pt x="65301" y="45145"/>
                    <a:pt x="65301" y="45145"/>
                    <a:pt x="64003" y="45145"/>
                  </a:cubicBezTo>
                  <a:cubicBezTo>
                    <a:pt x="64003" y="45145"/>
                    <a:pt x="64003" y="45145"/>
                    <a:pt x="62706" y="45145"/>
                  </a:cubicBezTo>
                  <a:cubicBezTo>
                    <a:pt x="62706" y="45145"/>
                    <a:pt x="62706" y="45145"/>
                    <a:pt x="61409" y="43855"/>
                  </a:cubicBezTo>
                  <a:cubicBezTo>
                    <a:pt x="61409" y="43855"/>
                    <a:pt x="61409" y="43855"/>
                    <a:pt x="60112" y="43855"/>
                  </a:cubicBezTo>
                  <a:cubicBezTo>
                    <a:pt x="58815" y="43855"/>
                    <a:pt x="57518" y="43855"/>
                    <a:pt x="56221" y="42565"/>
                  </a:cubicBezTo>
                  <a:cubicBezTo>
                    <a:pt x="56221" y="42565"/>
                    <a:pt x="54924" y="42565"/>
                    <a:pt x="53627" y="42565"/>
                  </a:cubicBezTo>
                  <a:cubicBezTo>
                    <a:pt x="52329" y="41276"/>
                    <a:pt x="51032" y="41276"/>
                    <a:pt x="51032" y="41276"/>
                  </a:cubicBezTo>
                  <a:cubicBezTo>
                    <a:pt x="49735" y="41276"/>
                    <a:pt x="48438" y="39986"/>
                    <a:pt x="47141" y="39986"/>
                  </a:cubicBezTo>
                  <a:cubicBezTo>
                    <a:pt x="43250" y="38696"/>
                    <a:pt x="39358" y="36116"/>
                    <a:pt x="36764" y="34826"/>
                  </a:cubicBezTo>
                  <a:cubicBezTo>
                    <a:pt x="32873" y="32247"/>
                    <a:pt x="28982" y="29667"/>
                    <a:pt x="26387" y="27087"/>
                  </a:cubicBezTo>
                  <a:cubicBezTo>
                    <a:pt x="23793" y="24507"/>
                    <a:pt x="21199" y="21928"/>
                    <a:pt x="18605" y="19348"/>
                  </a:cubicBezTo>
                  <a:cubicBezTo>
                    <a:pt x="16010" y="18058"/>
                    <a:pt x="14713" y="15478"/>
                    <a:pt x="13416" y="12899"/>
                  </a:cubicBezTo>
                  <a:cubicBezTo>
                    <a:pt x="12119" y="10319"/>
                    <a:pt x="10822" y="7739"/>
                    <a:pt x="10822" y="6450"/>
                  </a:cubicBezTo>
                  <a:cubicBezTo>
                    <a:pt x="9525" y="3870"/>
                    <a:pt x="9525" y="2580"/>
                    <a:pt x="9525" y="1290"/>
                  </a:cubicBezTo>
                  <a:cubicBezTo>
                    <a:pt x="9525" y="0"/>
                    <a:pt x="9525" y="0"/>
                    <a:pt x="9525" y="0"/>
                  </a:cubicBezTo>
                  <a:close/>
                </a:path>
              </a:pathLst>
            </a:custGeom>
            <a:solidFill>
              <a:schemeClr val="bg1"/>
            </a:solidFill>
            <a:ln>
              <a:noFill/>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32" name="išľíďè"/>
          <p:cNvSpPr/>
          <p:nvPr/>
        </p:nvSpPr>
        <p:spPr bwMode="auto">
          <a:xfrm>
            <a:off x="1271635" y="4833778"/>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3" name="iSlíďè"/>
          <p:cNvSpPr txBox="1"/>
          <p:nvPr/>
        </p:nvSpPr>
        <p:spPr bwMode="auto">
          <a:xfrm>
            <a:off x="1712726" y="4499406"/>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4" name="išľíďè"/>
          <p:cNvSpPr/>
          <p:nvPr/>
        </p:nvSpPr>
        <p:spPr bwMode="auto">
          <a:xfrm>
            <a:off x="4906987" y="4826557"/>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5" name="iSlíďè"/>
          <p:cNvSpPr txBox="1"/>
          <p:nvPr/>
        </p:nvSpPr>
        <p:spPr bwMode="auto">
          <a:xfrm>
            <a:off x="5348078" y="4492183"/>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6" name="išľíďè"/>
          <p:cNvSpPr/>
          <p:nvPr/>
        </p:nvSpPr>
        <p:spPr bwMode="auto">
          <a:xfrm>
            <a:off x="8436851" y="4889569"/>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7" name="iSlíďè"/>
          <p:cNvSpPr txBox="1"/>
          <p:nvPr/>
        </p:nvSpPr>
        <p:spPr bwMode="auto">
          <a:xfrm>
            <a:off x="8877942" y="4555197"/>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8" name="矩形 37"/>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39" name="直接连接符 38"/>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randombar(horizontal)">
                                      <p:cBhvr>
                                        <p:cTn id="11" dur="500"/>
                                        <p:tgtEl>
                                          <p:spTgt spid="31"/>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horizontal)">
                                      <p:cBhvr>
                                        <p:cTn id="15" dur="500"/>
                                        <p:tgtEl>
                                          <p:spTgt spid="7"/>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horizontal)">
                                      <p:cBhvr>
                                        <p:cTn id="19" dur="500"/>
                                        <p:tgtEl>
                                          <p:spTgt spid="8"/>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randombar(horizontal)">
                                      <p:cBhvr>
                                        <p:cTn id="23" dur="500"/>
                                        <p:tgtEl>
                                          <p:spTgt spid="30"/>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randombar(horizontal)">
                                      <p:cBhvr>
                                        <p:cTn id="27" dur="500"/>
                                        <p:tgtEl>
                                          <p:spTgt spid="33"/>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randombar(horizontal)">
                                      <p:cBhvr>
                                        <p:cTn id="31" dur="500"/>
                                        <p:tgtEl>
                                          <p:spTgt spid="32"/>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randombar(horizontal)">
                                      <p:cBhvr>
                                        <p:cTn id="35" dur="500"/>
                                        <p:tgtEl>
                                          <p:spTgt spid="35"/>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randombar(horizontal)">
                                      <p:cBhvr>
                                        <p:cTn id="39" dur="500"/>
                                        <p:tgtEl>
                                          <p:spTgt spid="34"/>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randombar(horizontal)">
                                      <p:cBhvr>
                                        <p:cTn id="43" dur="500"/>
                                        <p:tgtEl>
                                          <p:spTgt spid="37"/>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randombar(horizontal)">
                                      <p:cBhvr>
                                        <p:cTn id="47" dur="500"/>
                                        <p:tgtEl>
                                          <p:spTgt spid="36"/>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randombar(horizontal)">
                                      <p:cBhvr>
                                        <p:cTn id="51" dur="500"/>
                                        <p:tgtEl>
                                          <p:spTgt spid="38"/>
                                        </p:tgtEl>
                                      </p:cBhvr>
                                    </p:animEffect>
                                  </p:childTnLst>
                                </p:cTn>
                              </p:par>
                            </p:childTnLst>
                          </p:cTn>
                        </p:par>
                        <p:par>
                          <p:cTn id="52" fill="hold">
                            <p:stCondLst>
                              <p:cond delay="6000"/>
                            </p:stCondLst>
                            <p:childTnLst>
                              <p:par>
                                <p:cTn id="53" presetID="14" presetClass="entr" presetSubtype="10" fill="hold" nodeType="afterEffect">
                                  <p:stCondLst>
                                    <p:cond delay="0"/>
                                  </p:stCondLst>
                                  <p:childTnLst>
                                    <p:set>
                                      <p:cBhvr>
                                        <p:cTn id="54" dur="1" fill="hold">
                                          <p:stCondLst>
                                            <p:cond delay="0"/>
                                          </p:stCondLst>
                                        </p:cTn>
                                        <p:tgtEl>
                                          <p:spTgt spid="39"/>
                                        </p:tgtEl>
                                        <p:attrNameLst>
                                          <p:attrName>style.visibility</p:attrName>
                                        </p:attrNameLst>
                                      </p:cBhvr>
                                      <p:to>
                                        <p:strVal val="visible"/>
                                      </p:to>
                                    </p:set>
                                    <p:animEffect transition="in" filter="randombar(horizontal)">
                                      <p:cBhvr>
                                        <p:cTn id="55" dur="500"/>
                                        <p:tgtEl>
                                          <p:spTgt spid="39"/>
                                        </p:tgtEl>
                                      </p:cBhvr>
                                    </p:animEffect>
                                  </p:childTnLst>
                                </p:cTn>
                              </p:par>
                            </p:childTnLst>
                          </p:cTn>
                        </p:par>
                        <p:par>
                          <p:cTn id="56" fill="hold">
                            <p:stCondLst>
                              <p:cond delay="6500"/>
                            </p:stCondLst>
                            <p:childTnLst>
                              <p:par>
                                <p:cTn id="57" presetID="14" presetClass="entr" presetSubtype="10" fill="hold" nodeType="afterEffect">
                                  <p:stCondLst>
                                    <p:cond delay="0"/>
                                  </p:stCondLst>
                                  <p:childTnLst>
                                    <p:set>
                                      <p:cBhvr>
                                        <p:cTn id="58" dur="1" fill="hold">
                                          <p:stCondLst>
                                            <p:cond delay="0"/>
                                          </p:stCondLst>
                                        </p:cTn>
                                        <p:tgtEl>
                                          <p:spTgt spid="40"/>
                                        </p:tgtEl>
                                        <p:attrNameLst>
                                          <p:attrName>style.visibility</p:attrName>
                                        </p:attrNameLst>
                                      </p:cBhvr>
                                      <p:to>
                                        <p:strVal val="visible"/>
                                      </p:to>
                                    </p:set>
                                    <p:animEffect transition="in" filter="randombar(horizontal)">
                                      <p:cBhvr>
                                        <p:cTn id="5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32" grpId="0"/>
      <p:bldP spid="33" grpId="0"/>
      <p:bldP spid="34" grpId="0"/>
      <p:bldP spid="35" grpId="0"/>
      <p:bldP spid="36" grpId="0"/>
      <p:bldP spid="37" grpId="0"/>
      <p:bldP spid="3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图片 50"/>
          <p:cNvPicPr>
            <a:picLocks noChangeAspect="1"/>
          </p:cNvPicPr>
          <p:nvPr/>
        </p:nvPicPr>
        <p:blipFill rotWithShape="1">
          <a:blip r:embed="rId1">
            <a:extLst>
              <a:ext uri="{28A0092B-C50C-407E-A947-70E740481C1C}">
                <a14:useLocalDpi xmlns:a14="http://schemas.microsoft.com/office/drawing/2010/main" val="0"/>
              </a:ext>
            </a:extLst>
          </a:blip>
          <a:srcRect l="33867" b="34292"/>
          <a:stretch>
            <a:fillRect/>
          </a:stretch>
        </p:blipFill>
        <p:spPr>
          <a:xfrm rot="16200000" flipH="1">
            <a:off x="2667000" y="-2667000"/>
            <a:ext cx="6858000" cy="12192000"/>
          </a:xfrm>
          <a:prstGeom prst="rect">
            <a:avLst/>
          </a:prstGeom>
        </p:spPr>
      </p:pic>
      <p:sp>
        <p:nvSpPr>
          <p:cNvPr id="52" name="矩形 7"/>
          <p:cNvSpPr/>
          <p:nvPr/>
        </p:nvSpPr>
        <p:spPr>
          <a:xfrm>
            <a:off x="5554506" y="1374774"/>
            <a:ext cx="2464272" cy="2916012"/>
          </a:xfrm>
          <a:custGeom>
            <a:avLst/>
            <a:gdLst>
              <a:gd name="connsiteX0" fmla="*/ 0 w 2937418"/>
              <a:gd name="connsiteY0" fmla="*/ 0 h 2937416"/>
              <a:gd name="connsiteX1" fmla="*/ 2937418 w 2937418"/>
              <a:gd name="connsiteY1" fmla="*/ 0 h 2937416"/>
              <a:gd name="connsiteX2" fmla="*/ 2937418 w 2937418"/>
              <a:gd name="connsiteY2" fmla="*/ 2937416 h 2937416"/>
              <a:gd name="connsiteX3" fmla="*/ 0 w 2937418"/>
              <a:gd name="connsiteY3" fmla="*/ 2937416 h 2937416"/>
              <a:gd name="connsiteX4" fmla="*/ 0 w 2937418"/>
              <a:gd name="connsiteY4" fmla="*/ 0 h 2937416"/>
              <a:gd name="connsiteX0-1" fmla="*/ 0 w 2937418"/>
              <a:gd name="connsiteY0-2" fmla="*/ 0 h 2937416"/>
              <a:gd name="connsiteX1-3" fmla="*/ 2937418 w 2937418"/>
              <a:gd name="connsiteY1-4" fmla="*/ 0 h 2937416"/>
              <a:gd name="connsiteX2-5" fmla="*/ 2929415 w 2937418"/>
              <a:gd name="connsiteY2-6" fmla="*/ 726957 h 2937416"/>
              <a:gd name="connsiteX3-7" fmla="*/ 2937418 w 2937418"/>
              <a:gd name="connsiteY3-8" fmla="*/ 2937416 h 2937416"/>
              <a:gd name="connsiteX4-9" fmla="*/ 0 w 2937418"/>
              <a:gd name="connsiteY4-10" fmla="*/ 2937416 h 2937416"/>
              <a:gd name="connsiteX5" fmla="*/ 0 w 2937418"/>
              <a:gd name="connsiteY5" fmla="*/ 0 h 2937416"/>
              <a:gd name="connsiteX0-11" fmla="*/ 0 w 3152648"/>
              <a:gd name="connsiteY0-12" fmla="*/ 0 h 2937416"/>
              <a:gd name="connsiteX1-13" fmla="*/ 2937418 w 3152648"/>
              <a:gd name="connsiteY1-14" fmla="*/ 0 h 2937416"/>
              <a:gd name="connsiteX2-15" fmla="*/ 2929415 w 3152648"/>
              <a:gd name="connsiteY2-16" fmla="*/ 726957 h 2937416"/>
              <a:gd name="connsiteX3-17" fmla="*/ 2929415 w 3152648"/>
              <a:gd name="connsiteY3-18" fmla="*/ 2543057 h 2937416"/>
              <a:gd name="connsiteX4-19" fmla="*/ 2937418 w 3152648"/>
              <a:gd name="connsiteY4-20" fmla="*/ 2937416 h 2937416"/>
              <a:gd name="connsiteX5-21" fmla="*/ 0 w 3152648"/>
              <a:gd name="connsiteY5-22" fmla="*/ 2937416 h 2937416"/>
              <a:gd name="connsiteX6" fmla="*/ 0 w 3152648"/>
              <a:gd name="connsiteY6" fmla="*/ 0 h 2937416"/>
              <a:gd name="connsiteX0-23" fmla="*/ 0 w 2937418"/>
              <a:gd name="connsiteY0-24" fmla="*/ 0 h 2937416"/>
              <a:gd name="connsiteX1-25" fmla="*/ 2937418 w 2937418"/>
              <a:gd name="connsiteY1-26" fmla="*/ 0 h 2937416"/>
              <a:gd name="connsiteX2-27" fmla="*/ 2929415 w 2937418"/>
              <a:gd name="connsiteY2-28" fmla="*/ 726957 h 2937416"/>
              <a:gd name="connsiteX3-29" fmla="*/ 2929415 w 2937418"/>
              <a:gd name="connsiteY3-30" fmla="*/ 2543057 h 2937416"/>
              <a:gd name="connsiteX4-31" fmla="*/ 2937418 w 2937418"/>
              <a:gd name="connsiteY4-32" fmla="*/ 2937416 h 2937416"/>
              <a:gd name="connsiteX5-33" fmla="*/ 0 w 2937418"/>
              <a:gd name="connsiteY5-34" fmla="*/ 2937416 h 2937416"/>
              <a:gd name="connsiteX6-35" fmla="*/ 0 w 2937418"/>
              <a:gd name="connsiteY6-36" fmla="*/ 0 h 2937416"/>
              <a:gd name="connsiteX0-37" fmla="*/ 2929415 w 3020855"/>
              <a:gd name="connsiteY0-38" fmla="*/ 2543057 h 2937416"/>
              <a:gd name="connsiteX1-39" fmla="*/ 2937418 w 3020855"/>
              <a:gd name="connsiteY1-40" fmla="*/ 2937416 h 2937416"/>
              <a:gd name="connsiteX2-41" fmla="*/ 0 w 3020855"/>
              <a:gd name="connsiteY2-42" fmla="*/ 2937416 h 2937416"/>
              <a:gd name="connsiteX3-43" fmla="*/ 0 w 3020855"/>
              <a:gd name="connsiteY3-44" fmla="*/ 0 h 2937416"/>
              <a:gd name="connsiteX4-45" fmla="*/ 2937418 w 3020855"/>
              <a:gd name="connsiteY4-46" fmla="*/ 0 h 2937416"/>
              <a:gd name="connsiteX5-47" fmla="*/ 2929415 w 3020855"/>
              <a:gd name="connsiteY5-48" fmla="*/ 726957 h 2937416"/>
              <a:gd name="connsiteX6-49" fmla="*/ 3020855 w 3020855"/>
              <a:gd name="connsiteY6-50" fmla="*/ 2634497 h 2937416"/>
              <a:gd name="connsiteX0-51" fmla="*/ 2929415 w 2937418"/>
              <a:gd name="connsiteY0-52" fmla="*/ 2543057 h 2937416"/>
              <a:gd name="connsiteX1-53" fmla="*/ 2937418 w 2937418"/>
              <a:gd name="connsiteY1-54" fmla="*/ 2937416 h 2937416"/>
              <a:gd name="connsiteX2-55" fmla="*/ 0 w 2937418"/>
              <a:gd name="connsiteY2-56" fmla="*/ 2937416 h 2937416"/>
              <a:gd name="connsiteX3-57" fmla="*/ 0 w 2937418"/>
              <a:gd name="connsiteY3-58" fmla="*/ 0 h 2937416"/>
              <a:gd name="connsiteX4-59" fmla="*/ 2937418 w 2937418"/>
              <a:gd name="connsiteY4-60" fmla="*/ 0 h 2937416"/>
              <a:gd name="connsiteX5-61" fmla="*/ 2929415 w 2937418"/>
              <a:gd name="connsiteY5-62" fmla="*/ 726957 h 2937416"/>
              <a:gd name="connsiteX0-63" fmla="*/ 2942115 w 2942211"/>
              <a:gd name="connsiteY0-64" fmla="*/ 2543057 h 2937416"/>
              <a:gd name="connsiteX1-65" fmla="*/ 2937418 w 2942211"/>
              <a:gd name="connsiteY1-66" fmla="*/ 2937416 h 2937416"/>
              <a:gd name="connsiteX2-67" fmla="*/ 0 w 2942211"/>
              <a:gd name="connsiteY2-68" fmla="*/ 2937416 h 2937416"/>
              <a:gd name="connsiteX3-69" fmla="*/ 0 w 2942211"/>
              <a:gd name="connsiteY3-70" fmla="*/ 0 h 2937416"/>
              <a:gd name="connsiteX4-71" fmla="*/ 2937418 w 2942211"/>
              <a:gd name="connsiteY4-72" fmla="*/ 0 h 2937416"/>
              <a:gd name="connsiteX5-73" fmla="*/ 2929415 w 2942211"/>
              <a:gd name="connsiteY5-74" fmla="*/ 726957 h 2937416"/>
              <a:gd name="connsiteX0-75" fmla="*/ 2942115 w 2942290"/>
              <a:gd name="connsiteY0-76" fmla="*/ 2543057 h 2937416"/>
              <a:gd name="connsiteX1-77" fmla="*/ 2937418 w 2942290"/>
              <a:gd name="connsiteY1-78" fmla="*/ 2937416 h 2937416"/>
              <a:gd name="connsiteX2-79" fmla="*/ 0 w 2942290"/>
              <a:gd name="connsiteY2-80" fmla="*/ 2937416 h 2937416"/>
              <a:gd name="connsiteX3-81" fmla="*/ 0 w 2942290"/>
              <a:gd name="connsiteY3-82" fmla="*/ 0 h 2937416"/>
              <a:gd name="connsiteX4-83" fmla="*/ 2937418 w 2942290"/>
              <a:gd name="connsiteY4-84" fmla="*/ 0 h 2937416"/>
              <a:gd name="connsiteX5-85" fmla="*/ 2929415 w 2942290"/>
              <a:gd name="connsiteY5-86" fmla="*/ 726957 h 2937416"/>
              <a:gd name="connsiteX0-87" fmla="*/ 2942115 w 2942290"/>
              <a:gd name="connsiteY0-88" fmla="*/ 2543057 h 2937416"/>
              <a:gd name="connsiteX1-89" fmla="*/ 2937418 w 2942290"/>
              <a:gd name="connsiteY1-90" fmla="*/ 2937416 h 2937416"/>
              <a:gd name="connsiteX2-91" fmla="*/ 0 w 2942290"/>
              <a:gd name="connsiteY2-92" fmla="*/ 2937416 h 2937416"/>
              <a:gd name="connsiteX3-93" fmla="*/ 0 w 2942290"/>
              <a:gd name="connsiteY3-94" fmla="*/ 0 h 2937416"/>
              <a:gd name="connsiteX4-95" fmla="*/ 2937418 w 2942290"/>
              <a:gd name="connsiteY4-96" fmla="*/ 0 h 2937416"/>
              <a:gd name="connsiteX5-97" fmla="*/ 2929415 w 2942290"/>
              <a:gd name="connsiteY5-98" fmla="*/ 726957 h 2937416"/>
              <a:gd name="connsiteX0-99" fmla="*/ 2935765 w 2937418"/>
              <a:gd name="connsiteY0-100" fmla="*/ 2549407 h 2937416"/>
              <a:gd name="connsiteX1-101" fmla="*/ 2937418 w 2937418"/>
              <a:gd name="connsiteY1-102" fmla="*/ 2937416 h 2937416"/>
              <a:gd name="connsiteX2-103" fmla="*/ 0 w 2937418"/>
              <a:gd name="connsiteY2-104" fmla="*/ 2937416 h 2937416"/>
              <a:gd name="connsiteX3-105" fmla="*/ 0 w 2937418"/>
              <a:gd name="connsiteY3-106" fmla="*/ 0 h 2937416"/>
              <a:gd name="connsiteX4-107" fmla="*/ 2937418 w 2937418"/>
              <a:gd name="connsiteY4-108" fmla="*/ 0 h 2937416"/>
              <a:gd name="connsiteX5-109" fmla="*/ 2929415 w 2937418"/>
              <a:gd name="connsiteY5-110" fmla="*/ 726957 h 29374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2937418" h="2937416">
                <a:moveTo>
                  <a:pt x="2935765" y="2549407"/>
                </a:moveTo>
                <a:cubicBezTo>
                  <a:pt x="2937099" y="2917817"/>
                  <a:pt x="2936704" y="2624040"/>
                  <a:pt x="2937418" y="2937416"/>
                </a:cubicBezTo>
                <a:lnTo>
                  <a:pt x="0" y="2937416"/>
                </a:lnTo>
                <a:lnTo>
                  <a:pt x="0" y="0"/>
                </a:lnTo>
                <a:lnTo>
                  <a:pt x="2937418" y="0"/>
                </a:lnTo>
                <a:cubicBezTo>
                  <a:pt x="2934750" y="242319"/>
                  <a:pt x="2932083" y="484638"/>
                  <a:pt x="2929415" y="726957"/>
                </a:cubicBezTo>
              </a:path>
            </a:pathLst>
          </a:custGeom>
          <a:noFill/>
          <a:ln w="38100">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53" name="矩形 52"/>
          <p:cNvSpPr/>
          <p:nvPr/>
        </p:nvSpPr>
        <p:spPr>
          <a:xfrm>
            <a:off x="6340766" y="2095878"/>
            <a:ext cx="3014105" cy="769441"/>
          </a:xfrm>
          <a:prstGeom prst="rect">
            <a:avLst/>
          </a:prstGeom>
          <a:ln>
            <a:noFill/>
          </a:ln>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44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rPr>
              <a:t>PART</a:t>
            </a:r>
            <a:endParaRPr kumimoji="0" lang="bg-BG" altLang="zh-CN" sz="4400" b="0" i="0" u="none" strike="noStrike" kern="1200" cap="none" spc="0" normalizeH="0" baseline="0" noProof="0" dirty="0">
              <a:ln>
                <a:noFill/>
              </a:ln>
              <a:solidFill>
                <a:srgbClr val="59A5FA"/>
              </a:solidFill>
              <a:effectLst/>
              <a:uLnTx/>
              <a:uFillTx/>
              <a:latin typeface="思源宋体 CN Heavy" panose="02020900000000000000" pitchFamily="18" charset="-122"/>
              <a:ea typeface="HappyZcool-2016" panose="02010600030101010101" pitchFamily="2" charset="-122"/>
              <a:cs typeface="+mn-ea"/>
              <a:sym typeface="HappyZcool-2016" panose="02010600030101010101" pitchFamily="2" charset="-122"/>
            </a:endParaRPr>
          </a:p>
        </p:txBody>
      </p:sp>
      <p:sp>
        <p:nvSpPr>
          <p:cNvPr id="54" name="文本框 53"/>
          <p:cNvSpPr txBox="1"/>
          <p:nvPr/>
        </p:nvSpPr>
        <p:spPr>
          <a:xfrm>
            <a:off x="6340766" y="2995986"/>
            <a:ext cx="2464273" cy="584775"/>
          </a:xfrm>
          <a:prstGeom prst="rect">
            <a:avLst/>
          </a:prstGeom>
          <a:noFill/>
          <a:ln>
            <a:noFill/>
          </a:ln>
          <a:effectLst/>
        </p:spPr>
        <p:txBody>
          <a:bodyPr wrap="square" rtlCol="0">
            <a:spAutoFit/>
          </a:bodyPr>
          <a:lstStyle/>
          <a:p>
            <a:pPr lvl="0" defTabSz="457200">
              <a:defRPr/>
            </a:pPr>
            <a:r>
              <a:rPr lang="zh-CN" altLang="en-US" sz="3200"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rPr>
              <a:t>考试梗概</a:t>
            </a:r>
            <a:endParaRPr lang="zh-CN" altLang="en-US" sz="3200"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55" name="矩形 54"/>
          <p:cNvSpPr/>
          <p:nvPr/>
        </p:nvSpPr>
        <p:spPr>
          <a:xfrm>
            <a:off x="4868503" y="2034041"/>
            <a:ext cx="1157492" cy="1569660"/>
          </a:xfrm>
          <a:prstGeom prst="rect">
            <a:avLst/>
          </a:prstGeom>
          <a:solidFill>
            <a:schemeClr val="bg1"/>
          </a:solidFill>
          <a:ln>
            <a:no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n-US" altLang="zh-CN" sz="9600" b="1"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rPr>
              <a:t>3</a:t>
            </a:r>
            <a:endParaRPr kumimoji="0" lang="zh-CN" altLang="en-US" sz="88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sym typeface="HappyZcool-2016"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randombar(horizontal)">
                                      <p:cBhvr>
                                        <p:cTn id="7" dur="500"/>
                                        <p:tgtEl>
                                          <p:spTgt spid="5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randombar(horizontal)">
                                      <p:cBhvr>
                                        <p:cTn id="11" dur="500"/>
                                        <p:tgtEl>
                                          <p:spTgt spid="53"/>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randombar(horizontal)">
                                      <p:cBhvr>
                                        <p:cTn id="15" dur="500"/>
                                        <p:tgtEl>
                                          <p:spTgt spid="54"/>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randombar(horizontal)">
                                      <p:cBhvr>
                                        <p:cTn id="19" dur="500"/>
                                        <p:tgtEl>
                                          <p:spTgt spid="55"/>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randombar(horizontal)">
                                      <p:cBhvr>
                                        <p:cTn id="2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p:bldP spid="54" grpId="0"/>
      <p:bldP spid="5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千图PPT彼岸天：ID 8661124库_组合 1"/>
          <p:cNvGrpSpPr/>
          <p:nvPr>
            <p:custDataLst>
              <p:tags r:id="rId1"/>
            </p:custDataLst>
          </p:nvPr>
        </p:nvGrpSpPr>
        <p:grpSpPr>
          <a:xfrm>
            <a:off x="743745" y="3552307"/>
            <a:ext cx="8771907" cy="272860"/>
            <a:chOff x="743744" y="3552306"/>
            <a:chExt cx="8771907" cy="272860"/>
          </a:xfrm>
        </p:grpSpPr>
        <p:sp>
          <p:nvSpPr>
            <p:cNvPr id="4" name="Rectangle: Rounded Corners 4"/>
            <p:cNvSpPr/>
            <p:nvPr/>
          </p:nvSpPr>
          <p:spPr>
            <a:xfrm>
              <a:off x="743744" y="3552306"/>
              <a:ext cx="2046219" cy="272860"/>
            </a:xfrm>
            <a:prstGeom prst="roundRect">
              <a:avLst>
                <a:gd name="adj" fmla="val 50000"/>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 name="Rectangle: Rounded Corners 5"/>
            <p:cNvSpPr/>
            <p:nvPr/>
          </p:nvSpPr>
          <p:spPr>
            <a:xfrm>
              <a:off x="2530925" y="3552306"/>
              <a:ext cx="2500935" cy="272860"/>
            </a:xfrm>
            <a:prstGeom prst="roundRect">
              <a:avLst>
                <a:gd name="adj" fmla="val 50000"/>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 name="Rectangle: Rounded Corners 6"/>
            <p:cNvSpPr/>
            <p:nvPr/>
          </p:nvSpPr>
          <p:spPr>
            <a:xfrm>
              <a:off x="4772821" y="3552306"/>
              <a:ext cx="2500935" cy="272860"/>
            </a:xfrm>
            <a:prstGeom prst="roundRect">
              <a:avLst>
                <a:gd name="adj" fmla="val 50000"/>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 name="Rectangle: Rounded Corners 7"/>
            <p:cNvSpPr/>
            <p:nvPr/>
          </p:nvSpPr>
          <p:spPr>
            <a:xfrm>
              <a:off x="7014716" y="3552306"/>
              <a:ext cx="2500935" cy="272860"/>
            </a:xfrm>
            <a:prstGeom prst="roundRect">
              <a:avLst>
                <a:gd name="adj" fmla="val 50000"/>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27" name="千图PPT彼岸天：ID 8661124库_组合 26"/>
          <p:cNvGrpSpPr/>
          <p:nvPr>
            <p:custDataLst>
              <p:tags r:id="rId2"/>
            </p:custDataLst>
          </p:nvPr>
        </p:nvGrpSpPr>
        <p:grpSpPr>
          <a:xfrm>
            <a:off x="2493953" y="1888501"/>
            <a:ext cx="363772" cy="1572855"/>
            <a:chOff x="2493952" y="1888500"/>
            <a:chExt cx="363772" cy="1572854"/>
          </a:xfrm>
        </p:grpSpPr>
        <p:sp>
          <p:nvSpPr>
            <p:cNvPr id="8" name="Oval 8"/>
            <p:cNvSpPr>
              <a:spLocks noChangeAspect="1"/>
            </p:cNvSpPr>
            <p:nvPr/>
          </p:nvSpPr>
          <p:spPr>
            <a:xfrm>
              <a:off x="2493952" y="1888500"/>
              <a:ext cx="363772" cy="363772"/>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12" name="Straight Connector 12"/>
            <p:cNvCxnSpPr/>
            <p:nvPr/>
          </p:nvCxnSpPr>
          <p:spPr>
            <a:xfrm>
              <a:off x="2675839" y="2324565"/>
              <a:ext cx="0" cy="1136789"/>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29" name="千图PPT彼岸天：ID 8661124库_组合 28"/>
          <p:cNvGrpSpPr/>
          <p:nvPr>
            <p:custDataLst>
              <p:tags r:id="rId3"/>
            </p:custDataLst>
          </p:nvPr>
        </p:nvGrpSpPr>
        <p:grpSpPr>
          <a:xfrm>
            <a:off x="7014717" y="1888501"/>
            <a:ext cx="363772" cy="1572855"/>
            <a:chOff x="7014716" y="1888500"/>
            <a:chExt cx="363772" cy="1572854"/>
          </a:xfrm>
        </p:grpSpPr>
        <p:sp>
          <p:nvSpPr>
            <p:cNvPr id="10" name="Oval 10"/>
            <p:cNvSpPr>
              <a:spLocks noChangeAspect="1"/>
            </p:cNvSpPr>
            <p:nvPr/>
          </p:nvSpPr>
          <p:spPr>
            <a:xfrm>
              <a:off x="7014716" y="1888500"/>
              <a:ext cx="363772" cy="363772"/>
            </a:xfrm>
            <a:prstGeom prst="ellipse">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14" name="Straight Connector 14"/>
            <p:cNvCxnSpPr/>
            <p:nvPr/>
          </p:nvCxnSpPr>
          <p:spPr>
            <a:xfrm>
              <a:off x="7196603" y="2324565"/>
              <a:ext cx="0" cy="1136789"/>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28" name="千图PPT彼岸天：ID 8661124库_组合 27"/>
          <p:cNvGrpSpPr/>
          <p:nvPr>
            <p:custDataLst>
              <p:tags r:id="rId4"/>
            </p:custDataLst>
          </p:nvPr>
        </p:nvGrpSpPr>
        <p:grpSpPr>
          <a:xfrm>
            <a:off x="4689662" y="3916120"/>
            <a:ext cx="363772" cy="1637117"/>
            <a:chOff x="4689661" y="3916119"/>
            <a:chExt cx="363772" cy="1637117"/>
          </a:xfrm>
        </p:grpSpPr>
        <p:sp>
          <p:nvSpPr>
            <p:cNvPr id="9" name="Oval 9"/>
            <p:cNvSpPr>
              <a:spLocks noChangeAspect="1"/>
            </p:cNvSpPr>
            <p:nvPr/>
          </p:nvSpPr>
          <p:spPr>
            <a:xfrm>
              <a:off x="4689661" y="5189464"/>
              <a:ext cx="363772" cy="363772"/>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13" name="Straight Connector 13"/>
            <p:cNvCxnSpPr/>
            <p:nvPr/>
          </p:nvCxnSpPr>
          <p:spPr>
            <a:xfrm>
              <a:off x="4864686" y="3916119"/>
              <a:ext cx="0" cy="1136789"/>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1" name="Oval 11"/>
          <p:cNvSpPr>
            <a:spLocks noChangeAspect="1"/>
          </p:cNvSpPr>
          <p:nvPr/>
        </p:nvSpPr>
        <p:spPr>
          <a:xfrm>
            <a:off x="9861141" y="3324965"/>
            <a:ext cx="727545" cy="727545"/>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70000" lnSpcReduction="20000"/>
          </a:bodyPr>
          <a:lstStyle/>
          <a:p>
            <a:pPr algn="ctr"/>
            <a:r>
              <a:rPr lang="en-US" altLang="zh-CN" sz="4800">
                <a:latin typeface="HappyZcool-2016" panose="02010600030101010101" pitchFamily="2" charset="-122"/>
                <a:ea typeface="HappyZcool-2016" panose="02010600030101010101" pitchFamily="2" charset="-122"/>
                <a:sym typeface="HappyZcool-2016" panose="02010600030101010101" pitchFamily="2" charset="-122"/>
              </a:rPr>
              <a:t>+</a:t>
            </a:r>
            <a:endParaRPr lang="en-US" altLang="zh-CN" sz="480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1" name="išľíďè"/>
          <p:cNvSpPr/>
          <p:nvPr/>
        </p:nvSpPr>
        <p:spPr bwMode="auto">
          <a:xfrm>
            <a:off x="3055463" y="2252273"/>
            <a:ext cx="2589436"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2" name="iSlíďè"/>
          <p:cNvSpPr txBox="1"/>
          <p:nvPr/>
        </p:nvSpPr>
        <p:spPr bwMode="auto">
          <a:xfrm>
            <a:off x="3064313" y="1901077"/>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3" name="išľíďè"/>
          <p:cNvSpPr/>
          <p:nvPr/>
        </p:nvSpPr>
        <p:spPr bwMode="auto">
          <a:xfrm>
            <a:off x="7576226" y="2169204"/>
            <a:ext cx="2589436"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4" name="iSlíďè"/>
          <p:cNvSpPr txBox="1"/>
          <p:nvPr/>
        </p:nvSpPr>
        <p:spPr bwMode="auto">
          <a:xfrm>
            <a:off x="7585075" y="1818007"/>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5" name="išľíďè"/>
          <p:cNvSpPr/>
          <p:nvPr/>
        </p:nvSpPr>
        <p:spPr bwMode="auto">
          <a:xfrm>
            <a:off x="5258737" y="5052909"/>
            <a:ext cx="2589436"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6" name="iSlíďè"/>
          <p:cNvSpPr txBox="1"/>
          <p:nvPr/>
        </p:nvSpPr>
        <p:spPr bwMode="auto">
          <a:xfrm>
            <a:off x="5267586" y="4701713"/>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3" name="矩形 22"/>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24" name="直接连接符 23"/>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randombar(horizontal)">
                                      <p:cBhvr>
                                        <p:cTn id="11" dur="500"/>
                                        <p:tgtEl>
                                          <p:spTgt spid="27"/>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randombar(horizontal)">
                                      <p:cBhvr>
                                        <p:cTn id="15" dur="500"/>
                                        <p:tgtEl>
                                          <p:spTgt spid="28"/>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randombar(horizontal)">
                                      <p:cBhvr>
                                        <p:cTn id="19" dur="500"/>
                                        <p:tgtEl>
                                          <p:spTgt spid="29"/>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randombar(horizontal)">
                                      <p:cBhvr>
                                        <p:cTn id="23" dur="500"/>
                                        <p:tgtEl>
                                          <p:spTgt spid="32"/>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randombar(horizontal)">
                                      <p:cBhvr>
                                        <p:cTn id="27" dur="500"/>
                                        <p:tgtEl>
                                          <p:spTgt spid="31"/>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randombar(horizontal)">
                                      <p:cBhvr>
                                        <p:cTn id="31" dur="500"/>
                                        <p:tgtEl>
                                          <p:spTgt spid="34"/>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randombar(horizontal)">
                                      <p:cBhvr>
                                        <p:cTn id="35" dur="500"/>
                                        <p:tgtEl>
                                          <p:spTgt spid="33"/>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randombar(horizontal)">
                                      <p:cBhvr>
                                        <p:cTn id="39" dur="500"/>
                                        <p:tgtEl>
                                          <p:spTgt spid="36"/>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randombar(horizontal)">
                                      <p:cBhvr>
                                        <p:cTn id="43" dur="500"/>
                                        <p:tgtEl>
                                          <p:spTgt spid="35"/>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randombar(horizontal)">
                                      <p:cBhvr>
                                        <p:cTn id="47" dur="500"/>
                                        <p:tgtEl>
                                          <p:spTgt spid="23"/>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randombar(horizontal)">
                                      <p:cBhvr>
                                        <p:cTn id="51" dur="500"/>
                                        <p:tgtEl>
                                          <p:spTgt spid="11"/>
                                        </p:tgtEl>
                                      </p:cBhvr>
                                    </p:animEffect>
                                  </p:childTnLst>
                                </p:cTn>
                              </p:par>
                            </p:childTnLst>
                          </p:cTn>
                        </p:par>
                        <p:par>
                          <p:cTn id="52" fill="hold">
                            <p:stCondLst>
                              <p:cond delay="6000"/>
                            </p:stCondLst>
                            <p:childTnLst>
                              <p:par>
                                <p:cTn id="53" presetID="14" presetClass="entr" presetSubtype="10" fill="hold"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randombar(horizontal)">
                                      <p:cBhvr>
                                        <p:cTn id="55" dur="500"/>
                                        <p:tgtEl>
                                          <p:spTgt spid="24"/>
                                        </p:tgtEl>
                                      </p:cBhvr>
                                    </p:animEffect>
                                  </p:childTnLst>
                                </p:cTn>
                              </p:par>
                            </p:childTnLst>
                          </p:cTn>
                        </p:par>
                        <p:par>
                          <p:cTn id="56" fill="hold">
                            <p:stCondLst>
                              <p:cond delay="6500"/>
                            </p:stCondLst>
                            <p:childTnLst>
                              <p:par>
                                <p:cTn id="57" presetID="14" presetClass="entr" presetSubtype="10" fill="hold"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randombar(horizontal)">
                                      <p:cBhvr>
                                        <p:cTn id="5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1" grpId="0"/>
      <p:bldP spid="32" grpId="0"/>
      <p:bldP spid="33" grpId="0"/>
      <p:bldP spid="34" grpId="0"/>
      <p:bldP spid="35" grpId="0"/>
      <p:bldP spid="36"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Box 98"/>
          <p:cNvSpPr txBox="1"/>
          <p:nvPr/>
        </p:nvSpPr>
        <p:spPr>
          <a:xfrm>
            <a:off x="1985324" y="4453555"/>
            <a:ext cx="1341763" cy="168251"/>
          </a:xfrm>
          <a:prstGeom prst="rect">
            <a:avLst/>
          </a:prstGeom>
          <a:noFill/>
        </p:spPr>
        <p:txBody>
          <a:bodyPr wrap="square" lIns="0" tIns="0" rIns="0" bIns="0" rtlCol="0">
            <a:spAutoFit/>
          </a:bodyPr>
          <a:lstStyle/>
          <a:p>
            <a:pPr lvl="0">
              <a:lnSpc>
                <a:spcPct val="120000"/>
              </a:lnSpc>
            </a:pPr>
            <a:r>
              <a:rPr lang="zh-CN" altLang="en-US" sz="1045">
                <a:solidFill>
                  <a:schemeClr val="tx1">
                    <a:lumMod val="65000"/>
                    <a:lumOff val="35000"/>
                  </a:schemeClr>
                </a:solidFill>
                <a:latin typeface="HappyZcool-2016" panose="02010600030101010101" pitchFamily="2" charset="-122"/>
                <a:ea typeface="HappyZcool-2016" panose="02010600030101010101" pitchFamily="2" charset="-122"/>
                <a:cs typeface="Lato Black"/>
                <a:sym typeface="HappyZcool-2016" panose="02010600030101010101" pitchFamily="2" charset="-122"/>
              </a:rPr>
              <a:t>请替换文字内容</a:t>
            </a:r>
            <a:endParaRPr lang="en-US" sz="1045" dirty="0">
              <a:solidFill>
                <a:schemeClr val="tx1">
                  <a:lumMod val="65000"/>
                  <a:lumOff val="35000"/>
                </a:schemeClr>
              </a:solidFill>
              <a:latin typeface="HappyZcool-2016" panose="02010600030101010101" pitchFamily="2" charset="-122"/>
              <a:ea typeface="HappyZcool-2016" panose="02010600030101010101" pitchFamily="2" charset="-122"/>
              <a:cs typeface="Lato Black"/>
              <a:sym typeface="HappyZcool-2016" panose="02010600030101010101" pitchFamily="2" charset="-122"/>
            </a:endParaRPr>
          </a:p>
        </p:txBody>
      </p:sp>
      <p:sp>
        <p:nvSpPr>
          <p:cNvPr id="101" name="TextBox 100"/>
          <p:cNvSpPr txBox="1"/>
          <p:nvPr/>
        </p:nvSpPr>
        <p:spPr>
          <a:xfrm>
            <a:off x="1985325" y="4748020"/>
            <a:ext cx="2555329" cy="351956"/>
          </a:xfrm>
          <a:prstGeom prst="rect">
            <a:avLst/>
          </a:prstGeom>
          <a:noFill/>
        </p:spPr>
        <p:txBody>
          <a:bodyPr wrap="square" lIns="0" tIns="0" rIns="0" bIns="0" rtlCol="0">
            <a:spAutoFit/>
          </a:bodyPr>
          <a:lstStyle/>
          <a:p>
            <a:pPr lvl="0">
              <a:lnSpc>
                <a:spcPct val="120000"/>
              </a:lnSpc>
            </a:pPr>
            <a:r>
              <a:rPr lang="zh-CN" altLang="en-US" sz="995">
                <a:solidFill>
                  <a:schemeClr val="tx1">
                    <a:lumMod val="65000"/>
                    <a:lumOff val="35000"/>
                  </a:schemeClr>
                </a:solidFill>
                <a:latin typeface="HappyZcool-2016" panose="02010600030101010101" pitchFamily="2" charset="-122"/>
                <a:ea typeface="HappyZcool-2016" panose="02010600030101010101" pitchFamily="2" charset="-122"/>
                <a:cs typeface="Lato Regular"/>
                <a:sym typeface="HappyZcool-2016" panose="02010600030101010101" pitchFamily="2" charset="-122"/>
              </a:rPr>
              <a:t>请替换文字内容，修改文字内容，也可以直接复制你的内容到此。</a:t>
            </a:r>
            <a:endParaRPr lang="en-US" altLang="zh-CN" sz="995" dirty="0">
              <a:solidFill>
                <a:schemeClr val="tx1">
                  <a:lumMod val="65000"/>
                  <a:lumOff val="35000"/>
                </a:schemeClr>
              </a:solidFill>
              <a:latin typeface="HappyZcool-2016" panose="02010600030101010101" pitchFamily="2" charset="-122"/>
              <a:ea typeface="HappyZcool-2016" panose="02010600030101010101" pitchFamily="2" charset="-122"/>
              <a:cs typeface="Lato Regular"/>
              <a:sym typeface="HappyZcool-2016" panose="02010600030101010101" pitchFamily="2" charset="-122"/>
            </a:endParaRPr>
          </a:p>
        </p:txBody>
      </p:sp>
      <p:sp>
        <p:nvSpPr>
          <p:cNvPr id="23" name="Freeform 5"/>
          <p:cNvSpPr/>
          <p:nvPr/>
        </p:nvSpPr>
        <p:spPr bwMode="auto">
          <a:xfrm>
            <a:off x="2201499" y="2032613"/>
            <a:ext cx="2770420" cy="2155771"/>
          </a:xfrm>
          <a:custGeom>
            <a:avLst/>
            <a:gdLst>
              <a:gd name="T0" fmla="*/ 243 w 892"/>
              <a:gd name="T1" fmla="*/ 694 h 694"/>
              <a:gd name="T2" fmla="*/ 237 w 892"/>
              <a:gd name="T3" fmla="*/ 694 h 694"/>
              <a:gd name="T4" fmla="*/ 2 w 892"/>
              <a:gd name="T5" fmla="*/ 694 h 694"/>
              <a:gd name="T6" fmla="*/ 2 w 892"/>
              <a:gd name="T7" fmla="*/ 459 h 694"/>
              <a:gd name="T8" fmla="*/ 2 w 892"/>
              <a:gd name="T9" fmla="*/ 261 h 694"/>
              <a:gd name="T10" fmla="*/ 2 w 892"/>
              <a:gd name="T11" fmla="*/ 257 h 694"/>
              <a:gd name="T12" fmla="*/ 2 w 892"/>
              <a:gd name="T13" fmla="*/ 0 h 694"/>
              <a:gd name="T14" fmla="*/ 33 w 892"/>
              <a:gd name="T15" fmla="*/ 1 h 694"/>
              <a:gd name="T16" fmla="*/ 244 w 892"/>
              <a:gd name="T17" fmla="*/ 1 h 694"/>
              <a:gd name="T18" fmla="*/ 244 w 892"/>
              <a:gd name="T19" fmla="*/ 1 h 694"/>
              <a:gd name="T20" fmla="*/ 244 w 892"/>
              <a:gd name="T21" fmla="*/ 1 h 694"/>
              <a:gd name="T22" fmla="*/ 443 w 892"/>
              <a:gd name="T23" fmla="*/ 1 h 694"/>
              <a:gd name="T24" fmla="*/ 564 w 892"/>
              <a:gd name="T25" fmla="*/ 1 h 694"/>
              <a:gd name="T26" fmla="*/ 564 w 892"/>
              <a:gd name="T27" fmla="*/ 0 h 694"/>
              <a:gd name="T28" fmla="*/ 655 w 892"/>
              <a:gd name="T29" fmla="*/ 0 h 694"/>
              <a:gd name="T30" fmla="*/ 696 w 892"/>
              <a:gd name="T31" fmla="*/ 0 h 694"/>
              <a:gd name="T32" fmla="*/ 696 w 892"/>
              <a:gd name="T33" fmla="*/ 254 h 694"/>
              <a:gd name="T34" fmla="*/ 696 w 892"/>
              <a:gd name="T35" fmla="*/ 260 h 694"/>
              <a:gd name="T36" fmla="*/ 697 w 892"/>
              <a:gd name="T37" fmla="*/ 260 h 694"/>
              <a:gd name="T38" fmla="*/ 697 w 892"/>
              <a:gd name="T39" fmla="*/ 262 h 694"/>
              <a:gd name="T40" fmla="*/ 710 w 892"/>
              <a:gd name="T41" fmla="*/ 261 h 694"/>
              <a:gd name="T42" fmla="*/ 712 w 892"/>
              <a:gd name="T43" fmla="*/ 261 h 694"/>
              <a:gd name="T44" fmla="*/ 697 w 892"/>
              <a:gd name="T45" fmla="*/ 262 h 694"/>
              <a:gd name="T46" fmla="*/ 741 w 892"/>
              <a:gd name="T47" fmla="*/ 308 h 694"/>
              <a:gd name="T48" fmla="*/ 765 w 892"/>
              <a:gd name="T49" fmla="*/ 302 h 694"/>
              <a:gd name="T50" fmla="*/ 827 w 892"/>
              <a:gd name="T51" fmla="*/ 281 h 694"/>
              <a:gd name="T52" fmla="*/ 892 w 892"/>
              <a:gd name="T53" fmla="*/ 356 h 694"/>
              <a:gd name="T54" fmla="*/ 827 w 892"/>
              <a:gd name="T55" fmla="*/ 432 h 694"/>
              <a:gd name="T56" fmla="*/ 765 w 892"/>
              <a:gd name="T57" fmla="*/ 411 h 694"/>
              <a:gd name="T58" fmla="*/ 741 w 892"/>
              <a:gd name="T59" fmla="*/ 405 h 694"/>
              <a:gd name="T60" fmla="*/ 697 w 892"/>
              <a:gd name="T61" fmla="*/ 453 h 694"/>
              <a:gd name="T62" fmla="*/ 696 w 892"/>
              <a:gd name="T63" fmla="*/ 454 h 694"/>
              <a:gd name="T64" fmla="*/ 696 w 892"/>
              <a:gd name="T65" fmla="*/ 459 h 694"/>
              <a:gd name="T66" fmla="*/ 696 w 892"/>
              <a:gd name="T67" fmla="*/ 694 h 694"/>
              <a:gd name="T68" fmla="*/ 649 w 892"/>
              <a:gd name="T69" fmla="*/ 694 h 694"/>
              <a:gd name="T70" fmla="*/ 649 w 892"/>
              <a:gd name="T71" fmla="*/ 694 h 694"/>
              <a:gd name="T72" fmla="*/ 442 w 892"/>
              <a:gd name="T73" fmla="*/ 694 h 694"/>
              <a:gd name="T74" fmla="*/ 435 w 892"/>
              <a:gd name="T75" fmla="*/ 694 h 694"/>
              <a:gd name="T76" fmla="*/ 435 w 892"/>
              <a:gd name="T77" fmla="*/ 694 h 694"/>
              <a:gd name="T78" fmla="*/ 416 w 892"/>
              <a:gd name="T79" fmla="*/ 684 h 694"/>
              <a:gd name="T80" fmla="*/ 418 w 892"/>
              <a:gd name="T81" fmla="*/ 663 h 694"/>
              <a:gd name="T82" fmla="*/ 441 w 892"/>
              <a:gd name="T83" fmla="*/ 590 h 694"/>
              <a:gd name="T84" fmla="*/ 340 w 892"/>
              <a:gd name="T85" fmla="*/ 499 h 694"/>
              <a:gd name="T86" fmla="*/ 240 w 892"/>
              <a:gd name="T87" fmla="*/ 590 h 694"/>
              <a:gd name="T88" fmla="*/ 263 w 892"/>
              <a:gd name="T89" fmla="*/ 663 h 694"/>
              <a:gd name="T90" fmla="*/ 264 w 892"/>
              <a:gd name="T91" fmla="*/ 684 h 694"/>
              <a:gd name="T92" fmla="*/ 244 w 892"/>
              <a:gd name="T93" fmla="*/ 694 h 694"/>
              <a:gd name="T94" fmla="*/ 243 w 892"/>
              <a:gd name="T95" fmla="*/ 694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2" h="694">
                <a:moveTo>
                  <a:pt x="243" y="694"/>
                </a:moveTo>
                <a:cubicBezTo>
                  <a:pt x="237" y="694"/>
                  <a:pt x="237" y="694"/>
                  <a:pt x="237" y="694"/>
                </a:cubicBezTo>
                <a:cubicBezTo>
                  <a:pt x="2" y="694"/>
                  <a:pt x="2" y="694"/>
                  <a:pt x="2" y="694"/>
                </a:cubicBezTo>
                <a:cubicBezTo>
                  <a:pt x="2" y="459"/>
                  <a:pt x="2" y="459"/>
                  <a:pt x="2" y="459"/>
                </a:cubicBezTo>
                <a:cubicBezTo>
                  <a:pt x="2" y="458"/>
                  <a:pt x="0" y="294"/>
                  <a:pt x="2" y="261"/>
                </a:cubicBezTo>
                <a:cubicBezTo>
                  <a:pt x="2" y="260"/>
                  <a:pt x="2" y="258"/>
                  <a:pt x="2" y="257"/>
                </a:cubicBezTo>
                <a:cubicBezTo>
                  <a:pt x="2" y="0"/>
                  <a:pt x="2" y="0"/>
                  <a:pt x="2" y="0"/>
                </a:cubicBezTo>
                <a:cubicBezTo>
                  <a:pt x="33" y="1"/>
                  <a:pt x="33" y="1"/>
                  <a:pt x="33" y="1"/>
                </a:cubicBezTo>
                <a:cubicBezTo>
                  <a:pt x="244" y="1"/>
                  <a:pt x="244" y="1"/>
                  <a:pt x="244" y="1"/>
                </a:cubicBezTo>
                <a:cubicBezTo>
                  <a:pt x="244" y="1"/>
                  <a:pt x="244" y="1"/>
                  <a:pt x="244" y="1"/>
                </a:cubicBezTo>
                <a:cubicBezTo>
                  <a:pt x="244" y="1"/>
                  <a:pt x="244" y="1"/>
                  <a:pt x="244" y="1"/>
                </a:cubicBezTo>
                <a:cubicBezTo>
                  <a:pt x="443" y="1"/>
                  <a:pt x="443" y="1"/>
                  <a:pt x="443" y="1"/>
                </a:cubicBezTo>
                <a:cubicBezTo>
                  <a:pt x="564" y="1"/>
                  <a:pt x="564" y="1"/>
                  <a:pt x="564" y="1"/>
                </a:cubicBezTo>
                <a:cubicBezTo>
                  <a:pt x="564" y="0"/>
                  <a:pt x="564" y="0"/>
                  <a:pt x="564" y="0"/>
                </a:cubicBezTo>
                <a:cubicBezTo>
                  <a:pt x="655" y="0"/>
                  <a:pt x="655" y="0"/>
                  <a:pt x="655" y="0"/>
                </a:cubicBezTo>
                <a:cubicBezTo>
                  <a:pt x="658" y="0"/>
                  <a:pt x="681" y="0"/>
                  <a:pt x="696" y="0"/>
                </a:cubicBezTo>
                <a:cubicBezTo>
                  <a:pt x="696" y="254"/>
                  <a:pt x="696" y="254"/>
                  <a:pt x="696" y="254"/>
                </a:cubicBezTo>
                <a:cubicBezTo>
                  <a:pt x="696" y="257"/>
                  <a:pt x="696" y="259"/>
                  <a:pt x="696" y="260"/>
                </a:cubicBezTo>
                <a:cubicBezTo>
                  <a:pt x="697" y="260"/>
                  <a:pt x="697" y="260"/>
                  <a:pt x="697" y="260"/>
                </a:cubicBezTo>
                <a:cubicBezTo>
                  <a:pt x="697" y="261"/>
                  <a:pt x="697" y="261"/>
                  <a:pt x="697" y="262"/>
                </a:cubicBezTo>
                <a:cubicBezTo>
                  <a:pt x="710" y="261"/>
                  <a:pt x="710" y="261"/>
                  <a:pt x="710" y="261"/>
                </a:cubicBezTo>
                <a:cubicBezTo>
                  <a:pt x="712" y="261"/>
                  <a:pt x="712" y="261"/>
                  <a:pt x="712" y="261"/>
                </a:cubicBezTo>
                <a:cubicBezTo>
                  <a:pt x="697" y="262"/>
                  <a:pt x="697" y="262"/>
                  <a:pt x="697" y="262"/>
                </a:cubicBezTo>
                <a:cubicBezTo>
                  <a:pt x="700" y="290"/>
                  <a:pt x="717" y="308"/>
                  <a:pt x="741" y="308"/>
                </a:cubicBezTo>
                <a:cubicBezTo>
                  <a:pt x="748" y="308"/>
                  <a:pt x="756" y="306"/>
                  <a:pt x="765" y="302"/>
                </a:cubicBezTo>
                <a:cubicBezTo>
                  <a:pt x="781" y="294"/>
                  <a:pt x="812" y="281"/>
                  <a:pt x="827" y="281"/>
                </a:cubicBezTo>
                <a:cubicBezTo>
                  <a:pt x="863" y="281"/>
                  <a:pt x="892" y="315"/>
                  <a:pt x="892" y="356"/>
                </a:cubicBezTo>
                <a:cubicBezTo>
                  <a:pt x="892" y="398"/>
                  <a:pt x="863" y="432"/>
                  <a:pt x="827" y="432"/>
                </a:cubicBezTo>
                <a:cubicBezTo>
                  <a:pt x="812" y="432"/>
                  <a:pt x="781" y="419"/>
                  <a:pt x="765" y="411"/>
                </a:cubicBezTo>
                <a:cubicBezTo>
                  <a:pt x="756" y="407"/>
                  <a:pt x="748" y="405"/>
                  <a:pt x="741" y="405"/>
                </a:cubicBezTo>
                <a:cubicBezTo>
                  <a:pt x="716" y="405"/>
                  <a:pt x="699" y="424"/>
                  <a:pt x="697" y="453"/>
                </a:cubicBezTo>
                <a:cubicBezTo>
                  <a:pt x="696" y="454"/>
                  <a:pt x="696" y="454"/>
                  <a:pt x="696" y="454"/>
                </a:cubicBezTo>
                <a:cubicBezTo>
                  <a:pt x="696" y="459"/>
                  <a:pt x="696" y="459"/>
                  <a:pt x="696" y="459"/>
                </a:cubicBezTo>
                <a:cubicBezTo>
                  <a:pt x="696" y="694"/>
                  <a:pt x="696" y="694"/>
                  <a:pt x="696" y="694"/>
                </a:cubicBezTo>
                <a:cubicBezTo>
                  <a:pt x="649" y="694"/>
                  <a:pt x="649" y="694"/>
                  <a:pt x="649" y="694"/>
                </a:cubicBezTo>
                <a:cubicBezTo>
                  <a:pt x="649" y="694"/>
                  <a:pt x="649" y="694"/>
                  <a:pt x="649" y="694"/>
                </a:cubicBezTo>
                <a:cubicBezTo>
                  <a:pt x="442" y="694"/>
                  <a:pt x="442" y="694"/>
                  <a:pt x="442" y="694"/>
                </a:cubicBezTo>
                <a:cubicBezTo>
                  <a:pt x="439" y="694"/>
                  <a:pt x="436" y="694"/>
                  <a:pt x="435" y="694"/>
                </a:cubicBezTo>
                <a:cubicBezTo>
                  <a:pt x="435" y="694"/>
                  <a:pt x="435" y="694"/>
                  <a:pt x="435" y="694"/>
                </a:cubicBezTo>
                <a:cubicBezTo>
                  <a:pt x="426" y="693"/>
                  <a:pt x="419" y="689"/>
                  <a:pt x="416" y="684"/>
                </a:cubicBezTo>
                <a:cubicBezTo>
                  <a:pt x="413" y="677"/>
                  <a:pt x="415" y="669"/>
                  <a:pt x="418" y="663"/>
                </a:cubicBezTo>
                <a:cubicBezTo>
                  <a:pt x="420" y="658"/>
                  <a:pt x="441" y="615"/>
                  <a:pt x="441" y="590"/>
                </a:cubicBezTo>
                <a:cubicBezTo>
                  <a:pt x="441" y="540"/>
                  <a:pt x="396" y="499"/>
                  <a:pt x="340" y="499"/>
                </a:cubicBezTo>
                <a:cubicBezTo>
                  <a:pt x="285" y="499"/>
                  <a:pt x="240" y="540"/>
                  <a:pt x="240" y="590"/>
                </a:cubicBezTo>
                <a:cubicBezTo>
                  <a:pt x="240" y="615"/>
                  <a:pt x="261" y="658"/>
                  <a:pt x="263" y="663"/>
                </a:cubicBezTo>
                <a:cubicBezTo>
                  <a:pt x="267" y="671"/>
                  <a:pt x="267" y="679"/>
                  <a:pt x="264" y="684"/>
                </a:cubicBezTo>
                <a:cubicBezTo>
                  <a:pt x="261" y="690"/>
                  <a:pt x="254" y="693"/>
                  <a:pt x="244" y="694"/>
                </a:cubicBezTo>
                <a:cubicBezTo>
                  <a:pt x="244" y="694"/>
                  <a:pt x="243" y="694"/>
                  <a:pt x="243" y="694"/>
                </a:cubicBezTo>
              </a:path>
            </a:pathLst>
          </a:custGeom>
          <a:solidFill>
            <a:schemeClr val="accent1"/>
          </a:solidFill>
          <a:ln>
            <a:noFill/>
          </a:ln>
        </p:spPr>
        <p:txBody>
          <a:bodyPr vert="horz" wrap="square" lIns="34284" tIns="17143" rIns="34284" bIns="17143" numCol="1" anchor="t" anchorCtr="0" compatLnSpc="1"/>
          <a:lstStyle/>
          <a:p>
            <a:pPr>
              <a:lnSpc>
                <a:spcPct val="120000"/>
              </a:lnSpc>
            </a:pPr>
            <a:endParaRPr lang="en-US" sz="525" b="1">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4" name="Freeform 6"/>
          <p:cNvSpPr/>
          <p:nvPr/>
        </p:nvSpPr>
        <p:spPr bwMode="auto">
          <a:xfrm>
            <a:off x="7339957" y="2041608"/>
            <a:ext cx="2770420" cy="2158769"/>
          </a:xfrm>
          <a:custGeom>
            <a:avLst/>
            <a:gdLst>
              <a:gd name="T0" fmla="*/ 648 w 892"/>
              <a:gd name="T1" fmla="*/ 695 h 695"/>
              <a:gd name="T2" fmla="*/ 628 w 892"/>
              <a:gd name="T3" fmla="*/ 684 h 695"/>
              <a:gd name="T4" fmla="*/ 629 w 892"/>
              <a:gd name="T5" fmla="*/ 663 h 695"/>
              <a:gd name="T6" fmla="*/ 652 w 892"/>
              <a:gd name="T7" fmla="*/ 590 h 695"/>
              <a:gd name="T8" fmla="*/ 552 w 892"/>
              <a:gd name="T9" fmla="*/ 499 h 695"/>
              <a:gd name="T10" fmla="*/ 451 w 892"/>
              <a:gd name="T11" fmla="*/ 590 h 695"/>
              <a:gd name="T12" fmla="*/ 474 w 892"/>
              <a:gd name="T13" fmla="*/ 663 h 695"/>
              <a:gd name="T14" fmla="*/ 476 w 892"/>
              <a:gd name="T15" fmla="*/ 684 h 695"/>
              <a:gd name="T16" fmla="*/ 457 w 892"/>
              <a:gd name="T17" fmla="*/ 694 h 695"/>
              <a:gd name="T18" fmla="*/ 457 w 892"/>
              <a:gd name="T19" fmla="*/ 694 h 695"/>
              <a:gd name="T20" fmla="*/ 450 w 892"/>
              <a:gd name="T21" fmla="*/ 694 h 695"/>
              <a:gd name="T22" fmla="*/ 243 w 892"/>
              <a:gd name="T23" fmla="*/ 694 h 695"/>
              <a:gd name="T24" fmla="*/ 230 w 892"/>
              <a:gd name="T25" fmla="*/ 694 h 695"/>
              <a:gd name="T26" fmla="*/ 196 w 892"/>
              <a:gd name="T27" fmla="*/ 694 h 695"/>
              <a:gd name="T28" fmla="*/ 196 w 892"/>
              <a:gd name="T29" fmla="*/ 459 h 695"/>
              <a:gd name="T30" fmla="*/ 196 w 892"/>
              <a:gd name="T31" fmla="*/ 453 h 695"/>
              <a:gd name="T32" fmla="*/ 195 w 892"/>
              <a:gd name="T33" fmla="*/ 453 h 695"/>
              <a:gd name="T34" fmla="*/ 196 w 892"/>
              <a:gd name="T35" fmla="*/ 453 h 695"/>
              <a:gd name="T36" fmla="*/ 152 w 892"/>
              <a:gd name="T37" fmla="*/ 405 h 695"/>
              <a:gd name="T38" fmla="*/ 127 w 892"/>
              <a:gd name="T39" fmla="*/ 411 h 695"/>
              <a:gd name="T40" fmla="*/ 65 w 892"/>
              <a:gd name="T41" fmla="*/ 432 h 695"/>
              <a:gd name="T42" fmla="*/ 0 w 892"/>
              <a:gd name="T43" fmla="*/ 357 h 695"/>
              <a:gd name="T44" fmla="*/ 65 w 892"/>
              <a:gd name="T45" fmla="*/ 281 h 695"/>
              <a:gd name="T46" fmla="*/ 127 w 892"/>
              <a:gd name="T47" fmla="*/ 302 h 695"/>
              <a:gd name="T48" fmla="*/ 151 w 892"/>
              <a:gd name="T49" fmla="*/ 308 h 695"/>
              <a:gd name="T50" fmla="*/ 195 w 892"/>
              <a:gd name="T51" fmla="*/ 262 h 695"/>
              <a:gd name="T52" fmla="*/ 184 w 892"/>
              <a:gd name="T53" fmla="*/ 262 h 695"/>
              <a:gd name="T54" fmla="*/ 186 w 892"/>
              <a:gd name="T55" fmla="*/ 262 h 695"/>
              <a:gd name="T56" fmla="*/ 195 w 892"/>
              <a:gd name="T57" fmla="*/ 262 h 695"/>
              <a:gd name="T58" fmla="*/ 195 w 892"/>
              <a:gd name="T59" fmla="*/ 261 h 695"/>
              <a:gd name="T60" fmla="*/ 196 w 892"/>
              <a:gd name="T61" fmla="*/ 261 h 695"/>
              <a:gd name="T62" fmla="*/ 196 w 892"/>
              <a:gd name="T63" fmla="*/ 260 h 695"/>
              <a:gd name="T64" fmla="*/ 196 w 892"/>
              <a:gd name="T65" fmla="*/ 255 h 695"/>
              <a:gd name="T66" fmla="*/ 196 w 892"/>
              <a:gd name="T67" fmla="*/ 0 h 695"/>
              <a:gd name="T68" fmla="*/ 237 w 892"/>
              <a:gd name="T69" fmla="*/ 1 h 695"/>
              <a:gd name="T70" fmla="*/ 330 w 892"/>
              <a:gd name="T71" fmla="*/ 1 h 695"/>
              <a:gd name="T72" fmla="*/ 341 w 892"/>
              <a:gd name="T73" fmla="*/ 1 h 695"/>
              <a:gd name="T74" fmla="*/ 449 w 892"/>
              <a:gd name="T75" fmla="*/ 1 h 695"/>
              <a:gd name="T76" fmla="*/ 648 w 892"/>
              <a:gd name="T77" fmla="*/ 1 h 695"/>
              <a:gd name="T78" fmla="*/ 648 w 892"/>
              <a:gd name="T79" fmla="*/ 1 h 695"/>
              <a:gd name="T80" fmla="*/ 649 w 892"/>
              <a:gd name="T81" fmla="*/ 1 h 695"/>
              <a:gd name="T82" fmla="*/ 859 w 892"/>
              <a:gd name="T83" fmla="*/ 1 h 695"/>
              <a:gd name="T84" fmla="*/ 890 w 892"/>
              <a:gd name="T85" fmla="*/ 1 h 695"/>
              <a:gd name="T86" fmla="*/ 890 w 892"/>
              <a:gd name="T87" fmla="*/ 257 h 695"/>
              <a:gd name="T88" fmla="*/ 890 w 892"/>
              <a:gd name="T89" fmla="*/ 261 h 695"/>
              <a:gd name="T90" fmla="*/ 890 w 892"/>
              <a:gd name="T91" fmla="*/ 459 h 695"/>
              <a:gd name="T92" fmla="*/ 890 w 892"/>
              <a:gd name="T93" fmla="*/ 694 h 695"/>
              <a:gd name="T94" fmla="*/ 655 w 892"/>
              <a:gd name="T95" fmla="*/ 694 h 695"/>
              <a:gd name="T96" fmla="*/ 650 w 892"/>
              <a:gd name="T97" fmla="*/ 694 h 695"/>
              <a:gd name="T98" fmla="*/ 648 w 892"/>
              <a:gd name="T99"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92" h="695">
                <a:moveTo>
                  <a:pt x="648" y="695"/>
                </a:moveTo>
                <a:cubicBezTo>
                  <a:pt x="638" y="693"/>
                  <a:pt x="631" y="690"/>
                  <a:pt x="628" y="684"/>
                </a:cubicBezTo>
                <a:cubicBezTo>
                  <a:pt x="625" y="679"/>
                  <a:pt x="625" y="671"/>
                  <a:pt x="629" y="663"/>
                </a:cubicBezTo>
                <a:cubicBezTo>
                  <a:pt x="631" y="659"/>
                  <a:pt x="652" y="615"/>
                  <a:pt x="652" y="590"/>
                </a:cubicBezTo>
                <a:cubicBezTo>
                  <a:pt x="652" y="540"/>
                  <a:pt x="607" y="499"/>
                  <a:pt x="552" y="499"/>
                </a:cubicBezTo>
                <a:cubicBezTo>
                  <a:pt x="496" y="499"/>
                  <a:pt x="451" y="540"/>
                  <a:pt x="451" y="590"/>
                </a:cubicBezTo>
                <a:cubicBezTo>
                  <a:pt x="451" y="615"/>
                  <a:pt x="472" y="659"/>
                  <a:pt x="474" y="663"/>
                </a:cubicBezTo>
                <a:cubicBezTo>
                  <a:pt x="477" y="669"/>
                  <a:pt x="479" y="677"/>
                  <a:pt x="476" y="684"/>
                </a:cubicBezTo>
                <a:cubicBezTo>
                  <a:pt x="473" y="689"/>
                  <a:pt x="466" y="693"/>
                  <a:pt x="457" y="694"/>
                </a:cubicBezTo>
                <a:cubicBezTo>
                  <a:pt x="457" y="694"/>
                  <a:pt x="457" y="694"/>
                  <a:pt x="457" y="694"/>
                </a:cubicBezTo>
                <a:cubicBezTo>
                  <a:pt x="456" y="694"/>
                  <a:pt x="453" y="694"/>
                  <a:pt x="450" y="694"/>
                </a:cubicBezTo>
                <a:cubicBezTo>
                  <a:pt x="243" y="694"/>
                  <a:pt x="243" y="694"/>
                  <a:pt x="243" y="694"/>
                </a:cubicBezTo>
                <a:cubicBezTo>
                  <a:pt x="230" y="694"/>
                  <a:pt x="230" y="694"/>
                  <a:pt x="230" y="694"/>
                </a:cubicBezTo>
                <a:cubicBezTo>
                  <a:pt x="196" y="694"/>
                  <a:pt x="196" y="694"/>
                  <a:pt x="196" y="694"/>
                </a:cubicBezTo>
                <a:cubicBezTo>
                  <a:pt x="196" y="459"/>
                  <a:pt x="196" y="459"/>
                  <a:pt x="196" y="459"/>
                </a:cubicBezTo>
                <a:cubicBezTo>
                  <a:pt x="196" y="453"/>
                  <a:pt x="196" y="453"/>
                  <a:pt x="196" y="453"/>
                </a:cubicBezTo>
                <a:cubicBezTo>
                  <a:pt x="195" y="453"/>
                  <a:pt x="195" y="453"/>
                  <a:pt x="195" y="453"/>
                </a:cubicBezTo>
                <a:cubicBezTo>
                  <a:pt x="196" y="453"/>
                  <a:pt x="196" y="453"/>
                  <a:pt x="196" y="453"/>
                </a:cubicBezTo>
                <a:cubicBezTo>
                  <a:pt x="193" y="424"/>
                  <a:pt x="176" y="405"/>
                  <a:pt x="152" y="405"/>
                </a:cubicBezTo>
                <a:cubicBezTo>
                  <a:pt x="144" y="405"/>
                  <a:pt x="136" y="407"/>
                  <a:pt x="127" y="411"/>
                </a:cubicBezTo>
                <a:cubicBezTo>
                  <a:pt x="111" y="419"/>
                  <a:pt x="80" y="432"/>
                  <a:pt x="65" y="432"/>
                </a:cubicBezTo>
                <a:cubicBezTo>
                  <a:pt x="29" y="432"/>
                  <a:pt x="0" y="398"/>
                  <a:pt x="0" y="357"/>
                </a:cubicBezTo>
                <a:cubicBezTo>
                  <a:pt x="0" y="315"/>
                  <a:pt x="29" y="281"/>
                  <a:pt x="65" y="281"/>
                </a:cubicBezTo>
                <a:cubicBezTo>
                  <a:pt x="80" y="281"/>
                  <a:pt x="111" y="294"/>
                  <a:pt x="127" y="302"/>
                </a:cubicBezTo>
                <a:cubicBezTo>
                  <a:pt x="136" y="306"/>
                  <a:pt x="144" y="308"/>
                  <a:pt x="151" y="308"/>
                </a:cubicBezTo>
                <a:cubicBezTo>
                  <a:pt x="175" y="308"/>
                  <a:pt x="192" y="290"/>
                  <a:pt x="195" y="262"/>
                </a:cubicBezTo>
                <a:cubicBezTo>
                  <a:pt x="184" y="262"/>
                  <a:pt x="184" y="262"/>
                  <a:pt x="184" y="262"/>
                </a:cubicBezTo>
                <a:cubicBezTo>
                  <a:pt x="186" y="262"/>
                  <a:pt x="186" y="262"/>
                  <a:pt x="186" y="262"/>
                </a:cubicBezTo>
                <a:cubicBezTo>
                  <a:pt x="195" y="262"/>
                  <a:pt x="195" y="262"/>
                  <a:pt x="195" y="262"/>
                </a:cubicBezTo>
                <a:cubicBezTo>
                  <a:pt x="195" y="261"/>
                  <a:pt x="195" y="261"/>
                  <a:pt x="195" y="261"/>
                </a:cubicBezTo>
                <a:cubicBezTo>
                  <a:pt x="196" y="261"/>
                  <a:pt x="196" y="261"/>
                  <a:pt x="196" y="261"/>
                </a:cubicBezTo>
                <a:cubicBezTo>
                  <a:pt x="196" y="260"/>
                  <a:pt x="196" y="260"/>
                  <a:pt x="196" y="260"/>
                </a:cubicBezTo>
                <a:cubicBezTo>
                  <a:pt x="196" y="259"/>
                  <a:pt x="196" y="257"/>
                  <a:pt x="196" y="255"/>
                </a:cubicBezTo>
                <a:cubicBezTo>
                  <a:pt x="196" y="0"/>
                  <a:pt x="196" y="0"/>
                  <a:pt x="196" y="0"/>
                </a:cubicBezTo>
                <a:cubicBezTo>
                  <a:pt x="211" y="0"/>
                  <a:pt x="234" y="1"/>
                  <a:pt x="237" y="1"/>
                </a:cubicBezTo>
                <a:cubicBezTo>
                  <a:pt x="330" y="1"/>
                  <a:pt x="330" y="1"/>
                  <a:pt x="330" y="1"/>
                </a:cubicBezTo>
                <a:cubicBezTo>
                  <a:pt x="341" y="1"/>
                  <a:pt x="341" y="1"/>
                  <a:pt x="341" y="1"/>
                </a:cubicBezTo>
                <a:cubicBezTo>
                  <a:pt x="449" y="1"/>
                  <a:pt x="449" y="1"/>
                  <a:pt x="449" y="1"/>
                </a:cubicBezTo>
                <a:cubicBezTo>
                  <a:pt x="648" y="1"/>
                  <a:pt x="648" y="1"/>
                  <a:pt x="648" y="1"/>
                </a:cubicBezTo>
                <a:cubicBezTo>
                  <a:pt x="648" y="1"/>
                  <a:pt x="648" y="1"/>
                  <a:pt x="648" y="1"/>
                </a:cubicBezTo>
                <a:cubicBezTo>
                  <a:pt x="649" y="1"/>
                  <a:pt x="649" y="1"/>
                  <a:pt x="649" y="1"/>
                </a:cubicBezTo>
                <a:cubicBezTo>
                  <a:pt x="859" y="1"/>
                  <a:pt x="859" y="1"/>
                  <a:pt x="859" y="1"/>
                </a:cubicBezTo>
                <a:cubicBezTo>
                  <a:pt x="890" y="1"/>
                  <a:pt x="890" y="1"/>
                  <a:pt x="890" y="1"/>
                </a:cubicBezTo>
                <a:cubicBezTo>
                  <a:pt x="890" y="257"/>
                  <a:pt x="890" y="257"/>
                  <a:pt x="890" y="257"/>
                </a:cubicBezTo>
                <a:cubicBezTo>
                  <a:pt x="890" y="258"/>
                  <a:pt x="890" y="260"/>
                  <a:pt x="890" y="261"/>
                </a:cubicBezTo>
                <a:cubicBezTo>
                  <a:pt x="892" y="294"/>
                  <a:pt x="890" y="458"/>
                  <a:pt x="890" y="459"/>
                </a:cubicBezTo>
                <a:cubicBezTo>
                  <a:pt x="890" y="694"/>
                  <a:pt x="890" y="694"/>
                  <a:pt x="890" y="694"/>
                </a:cubicBezTo>
                <a:cubicBezTo>
                  <a:pt x="655" y="694"/>
                  <a:pt x="655" y="694"/>
                  <a:pt x="655" y="694"/>
                </a:cubicBezTo>
                <a:cubicBezTo>
                  <a:pt x="650" y="694"/>
                  <a:pt x="650" y="694"/>
                  <a:pt x="650" y="694"/>
                </a:cubicBezTo>
                <a:cubicBezTo>
                  <a:pt x="649" y="694"/>
                  <a:pt x="648" y="695"/>
                  <a:pt x="648" y="695"/>
                </a:cubicBezTo>
                <a:close/>
              </a:path>
            </a:pathLst>
          </a:custGeom>
          <a:solidFill>
            <a:schemeClr val="accent3"/>
          </a:solidFill>
          <a:ln>
            <a:noFill/>
          </a:ln>
        </p:spPr>
        <p:txBody>
          <a:bodyPr vert="horz" wrap="square" lIns="34284" tIns="17143" rIns="34284" bIns="17143" numCol="1" anchor="t" anchorCtr="0" compatLnSpc="1"/>
          <a:lstStyle/>
          <a:p>
            <a:pPr>
              <a:lnSpc>
                <a:spcPct val="120000"/>
              </a:lnSpc>
            </a:pPr>
            <a:endParaRPr lang="en-US" sz="525" b="1">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5" name="Freeform 11"/>
          <p:cNvSpPr/>
          <p:nvPr/>
        </p:nvSpPr>
        <p:spPr bwMode="auto">
          <a:xfrm>
            <a:off x="5028486" y="2014622"/>
            <a:ext cx="2260711" cy="2158769"/>
          </a:xfrm>
          <a:custGeom>
            <a:avLst/>
            <a:gdLst>
              <a:gd name="T0" fmla="*/ 252 w 728"/>
              <a:gd name="T1" fmla="*/ 694 h 695"/>
              <a:gd name="T2" fmla="*/ 247 w 728"/>
              <a:gd name="T3" fmla="*/ 694 h 695"/>
              <a:gd name="T4" fmla="*/ 0 w 728"/>
              <a:gd name="T5" fmla="*/ 694 h 695"/>
              <a:gd name="T6" fmla="*/ 0 w 728"/>
              <a:gd name="T7" fmla="*/ 459 h 695"/>
              <a:gd name="T8" fmla="*/ 0 w 728"/>
              <a:gd name="T9" fmla="*/ 455 h 695"/>
              <a:gd name="T10" fmla="*/ 0 w 728"/>
              <a:gd name="T11" fmla="*/ 455 h 695"/>
              <a:gd name="T12" fmla="*/ 20 w 728"/>
              <a:gd name="T13" fmla="*/ 431 h 695"/>
              <a:gd name="T14" fmla="*/ 33 w 728"/>
              <a:gd name="T15" fmla="*/ 434 h 695"/>
              <a:gd name="T16" fmla="*/ 110 w 728"/>
              <a:gd name="T17" fmla="*/ 457 h 695"/>
              <a:gd name="T18" fmla="*/ 206 w 728"/>
              <a:gd name="T19" fmla="*/ 357 h 695"/>
              <a:gd name="T20" fmla="*/ 110 w 728"/>
              <a:gd name="T21" fmla="*/ 256 h 695"/>
              <a:gd name="T22" fmla="*/ 33 w 728"/>
              <a:gd name="T23" fmla="*/ 279 h 695"/>
              <a:gd name="T24" fmla="*/ 20 w 728"/>
              <a:gd name="T25" fmla="*/ 283 h 695"/>
              <a:gd name="T26" fmla="*/ 1 w 728"/>
              <a:gd name="T27" fmla="*/ 260 h 695"/>
              <a:gd name="T28" fmla="*/ 0 w 728"/>
              <a:gd name="T29" fmla="*/ 259 h 695"/>
              <a:gd name="T30" fmla="*/ 0 w 728"/>
              <a:gd name="T31" fmla="*/ 259 h 695"/>
              <a:gd name="T32" fmla="*/ 0 w 728"/>
              <a:gd name="T33" fmla="*/ 255 h 695"/>
              <a:gd name="T34" fmla="*/ 0 w 728"/>
              <a:gd name="T35" fmla="*/ 1 h 695"/>
              <a:gd name="T36" fmla="*/ 33 w 728"/>
              <a:gd name="T37" fmla="*/ 1 h 695"/>
              <a:gd name="T38" fmla="*/ 253 w 728"/>
              <a:gd name="T39" fmla="*/ 1 h 695"/>
              <a:gd name="T40" fmla="*/ 254 w 728"/>
              <a:gd name="T41" fmla="*/ 1 h 695"/>
              <a:gd name="T42" fmla="*/ 254 w 728"/>
              <a:gd name="T43" fmla="*/ 1 h 695"/>
              <a:gd name="T44" fmla="*/ 463 w 728"/>
              <a:gd name="T45" fmla="*/ 1 h 695"/>
              <a:gd name="T46" fmla="*/ 589 w 728"/>
              <a:gd name="T47" fmla="*/ 1 h 695"/>
              <a:gd name="T48" fmla="*/ 589 w 728"/>
              <a:gd name="T49" fmla="*/ 0 h 695"/>
              <a:gd name="T50" fmla="*/ 685 w 728"/>
              <a:gd name="T51" fmla="*/ 0 h 695"/>
              <a:gd name="T52" fmla="*/ 728 w 728"/>
              <a:gd name="T53" fmla="*/ 0 h 695"/>
              <a:gd name="T54" fmla="*/ 728 w 728"/>
              <a:gd name="T55" fmla="*/ 255 h 695"/>
              <a:gd name="T56" fmla="*/ 728 w 728"/>
              <a:gd name="T57" fmla="*/ 260 h 695"/>
              <a:gd name="T58" fmla="*/ 709 w 728"/>
              <a:gd name="T59" fmla="*/ 282 h 695"/>
              <a:gd name="T60" fmla="*/ 695 w 728"/>
              <a:gd name="T61" fmla="*/ 279 h 695"/>
              <a:gd name="T62" fmla="*/ 619 w 728"/>
              <a:gd name="T63" fmla="*/ 256 h 695"/>
              <a:gd name="T64" fmla="*/ 523 w 728"/>
              <a:gd name="T65" fmla="*/ 356 h 695"/>
              <a:gd name="T66" fmla="*/ 619 w 728"/>
              <a:gd name="T67" fmla="*/ 457 h 695"/>
              <a:gd name="T68" fmla="*/ 695 w 728"/>
              <a:gd name="T69" fmla="*/ 434 h 695"/>
              <a:gd name="T70" fmla="*/ 709 w 728"/>
              <a:gd name="T71" fmla="*/ 431 h 695"/>
              <a:gd name="T72" fmla="*/ 728 w 728"/>
              <a:gd name="T73" fmla="*/ 454 h 695"/>
              <a:gd name="T74" fmla="*/ 728 w 728"/>
              <a:gd name="T75" fmla="*/ 459 h 695"/>
              <a:gd name="T76" fmla="*/ 728 w 728"/>
              <a:gd name="T77" fmla="*/ 694 h 695"/>
              <a:gd name="T78" fmla="*/ 679 w 728"/>
              <a:gd name="T79" fmla="*/ 694 h 695"/>
              <a:gd name="T80" fmla="*/ 679 w 728"/>
              <a:gd name="T81" fmla="*/ 694 h 695"/>
              <a:gd name="T82" fmla="*/ 461 w 728"/>
              <a:gd name="T83" fmla="*/ 694 h 695"/>
              <a:gd name="T84" fmla="*/ 454 w 728"/>
              <a:gd name="T85" fmla="*/ 694 h 695"/>
              <a:gd name="T86" fmla="*/ 454 w 728"/>
              <a:gd name="T87" fmla="*/ 694 h 695"/>
              <a:gd name="T88" fmla="*/ 434 w 728"/>
              <a:gd name="T89" fmla="*/ 684 h 695"/>
              <a:gd name="T90" fmla="*/ 436 w 728"/>
              <a:gd name="T91" fmla="*/ 663 h 695"/>
              <a:gd name="T92" fmla="*/ 461 w 728"/>
              <a:gd name="T93" fmla="*/ 590 h 695"/>
              <a:gd name="T94" fmla="*/ 355 w 728"/>
              <a:gd name="T95" fmla="*/ 499 h 695"/>
              <a:gd name="T96" fmla="*/ 249 w 728"/>
              <a:gd name="T97" fmla="*/ 590 h 695"/>
              <a:gd name="T98" fmla="*/ 274 w 728"/>
              <a:gd name="T99" fmla="*/ 663 h 695"/>
              <a:gd name="T100" fmla="*/ 275 w 728"/>
              <a:gd name="T101" fmla="*/ 684 h 695"/>
              <a:gd name="T102" fmla="*/ 254 w 728"/>
              <a:gd name="T103" fmla="*/ 695 h 695"/>
              <a:gd name="T104" fmla="*/ 252 w 728"/>
              <a:gd name="T105" fmla="*/ 694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8" h="695">
                <a:moveTo>
                  <a:pt x="252" y="694"/>
                </a:moveTo>
                <a:cubicBezTo>
                  <a:pt x="247" y="694"/>
                  <a:pt x="247" y="694"/>
                  <a:pt x="247" y="694"/>
                </a:cubicBezTo>
                <a:cubicBezTo>
                  <a:pt x="0" y="694"/>
                  <a:pt x="0" y="694"/>
                  <a:pt x="0" y="694"/>
                </a:cubicBezTo>
                <a:cubicBezTo>
                  <a:pt x="0" y="459"/>
                  <a:pt x="0" y="459"/>
                  <a:pt x="0" y="459"/>
                </a:cubicBezTo>
                <a:cubicBezTo>
                  <a:pt x="0" y="455"/>
                  <a:pt x="0" y="455"/>
                  <a:pt x="0" y="455"/>
                </a:cubicBezTo>
                <a:cubicBezTo>
                  <a:pt x="0" y="455"/>
                  <a:pt x="0" y="455"/>
                  <a:pt x="0" y="455"/>
                </a:cubicBezTo>
                <a:cubicBezTo>
                  <a:pt x="1" y="449"/>
                  <a:pt x="4" y="431"/>
                  <a:pt x="20" y="431"/>
                </a:cubicBezTo>
                <a:cubicBezTo>
                  <a:pt x="24" y="431"/>
                  <a:pt x="28" y="432"/>
                  <a:pt x="33" y="434"/>
                </a:cubicBezTo>
                <a:cubicBezTo>
                  <a:pt x="38" y="436"/>
                  <a:pt x="84" y="457"/>
                  <a:pt x="110" y="457"/>
                </a:cubicBezTo>
                <a:cubicBezTo>
                  <a:pt x="163" y="457"/>
                  <a:pt x="206" y="412"/>
                  <a:pt x="206" y="357"/>
                </a:cubicBezTo>
                <a:cubicBezTo>
                  <a:pt x="206" y="301"/>
                  <a:pt x="163" y="256"/>
                  <a:pt x="110" y="256"/>
                </a:cubicBezTo>
                <a:cubicBezTo>
                  <a:pt x="84" y="256"/>
                  <a:pt x="38" y="277"/>
                  <a:pt x="33" y="279"/>
                </a:cubicBezTo>
                <a:cubicBezTo>
                  <a:pt x="28" y="281"/>
                  <a:pt x="24" y="283"/>
                  <a:pt x="20" y="283"/>
                </a:cubicBezTo>
                <a:cubicBezTo>
                  <a:pt x="5" y="283"/>
                  <a:pt x="1" y="267"/>
                  <a:pt x="1" y="260"/>
                </a:cubicBezTo>
                <a:cubicBezTo>
                  <a:pt x="0" y="259"/>
                  <a:pt x="0" y="259"/>
                  <a:pt x="0" y="259"/>
                </a:cubicBezTo>
                <a:cubicBezTo>
                  <a:pt x="0" y="259"/>
                  <a:pt x="0" y="259"/>
                  <a:pt x="0" y="259"/>
                </a:cubicBezTo>
                <a:cubicBezTo>
                  <a:pt x="0" y="258"/>
                  <a:pt x="0" y="255"/>
                  <a:pt x="0" y="255"/>
                </a:cubicBezTo>
                <a:cubicBezTo>
                  <a:pt x="0" y="1"/>
                  <a:pt x="0" y="1"/>
                  <a:pt x="0" y="1"/>
                </a:cubicBezTo>
                <a:cubicBezTo>
                  <a:pt x="33" y="1"/>
                  <a:pt x="33" y="1"/>
                  <a:pt x="33" y="1"/>
                </a:cubicBezTo>
                <a:cubicBezTo>
                  <a:pt x="253" y="1"/>
                  <a:pt x="253" y="1"/>
                  <a:pt x="253" y="1"/>
                </a:cubicBezTo>
                <a:cubicBezTo>
                  <a:pt x="254" y="1"/>
                  <a:pt x="254" y="1"/>
                  <a:pt x="254" y="1"/>
                </a:cubicBezTo>
                <a:cubicBezTo>
                  <a:pt x="254" y="1"/>
                  <a:pt x="254" y="1"/>
                  <a:pt x="254" y="1"/>
                </a:cubicBezTo>
                <a:cubicBezTo>
                  <a:pt x="463" y="1"/>
                  <a:pt x="463" y="1"/>
                  <a:pt x="463" y="1"/>
                </a:cubicBezTo>
                <a:cubicBezTo>
                  <a:pt x="589" y="1"/>
                  <a:pt x="589" y="1"/>
                  <a:pt x="589" y="1"/>
                </a:cubicBezTo>
                <a:cubicBezTo>
                  <a:pt x="589" y="0"/>
                  <a:pt x="589" y="0"/>
                  <a:pt x="589" y="0"/>
                </a:cubicBezTo>
                <a:cubicBezTo>
                  <a:pt x="685" y="0"/>
                  <a:pt x="685" y="0"/>
                  <a:pt x="685" y="0"/>
                </a:cubicBezTo>
                <a:cubicBezTo>
                  <a:pt x="688" y="0"/>
                  <a:pt x="712" y="0"/>
                  <a:pt x="728" y="0"/>
                </a:cubicBezTo>
                <a:cubicBezTo>
                  <a:pt x="728" y="255"/>
                  <a:pt x="728" y="255"/>
                  <a:pt x="728" y="255"/>
                </a:cubicBezTo>
                <a:cubicBezTo>
                  <a:pt x="728" y="257"/>
                  <a:pt x="728" y="259"/>
                  <a:pt x="728" y="260"/>
                </a:cubicBezTo>
                <a:cubicBezTo>
                  <a:pt x="727" y="266"/>
                  <a:pt x="724" y="282"/>
                  <a:pt x="709" y="282"/>
                </a:cubicBezTo>
                <a:cubicBezTo>
                  <a:pt x="705" y="282"/>
                  <a:pt x="700" y="281"/>
                  <a:pt x="695" y="279"/>
                </a:cubicBezTo>
                <a:cubicBezTo>
                  <a:pt x="690" y="277"/>
                  <a:pt x="645" y="256"/>
                  <a:pt x="619" y="256"/>
                </a:cubicBezTo>
                <a:cubicBezTo>
                  <a:pt x="566" y="256"/>
                  <a:pt x="523" y="301"/>
                  <a:pt x="523" y="356"/>
                </a:cubicBezTo>
                <a:cubicBezTo>
                  <a:pt x="523" y="412"/>
                  <a:pt x="566" y="457"/>
                  <a:pt x="619" y="457"/>
                </a:cubicBezTo>
                <a:cubicBezTo>
                  <a:pt x="645" y="457"/>
                  <a:pt x="690" y="436"/>
                  <a:pt x="695" y="434"/>
                </a:cubicBezTo>
                <a:cubicBezTo>
                  <a:pt x="700" y="432"/>
                  <a:pt x="705" y="431"/>
                  <a:pt x="709" y="431"/>
                </a:cubicBezTo>
                <a:cubicBezTo>
                  <a:pt x="724" y="431"/>
                  <a:pt x="728" y="447"/>
                  <a:pt x="728" y="454"/>
                </a:cubicBezTo>
                <a:cubicBezTo>
                  <a:pt x="728" y="459"/>
                  <a:pt x="728" y="459"/>
                  <a:pt x="728" y="459"/>
                </a:cubicBezTo>
                <a:cubicBezTo>
                  <a:pt x="728" y="694"/>
                  <a:pt x="728" y="694"/>
                  <a:pt x="728" y="694"/>
                </a:cubicBezTo>
                <a:cubicBezTo>
                  <a:pt x="679" y="694"/>
                  <a:pt x="679" y="694"/>
                  <a:pt x="679" y="694"/>
                </a:cubicBezTo>
                <a:cubicBezTo>
                  <a:pt x="679" y="694"/>
                  <a:pt x="679" y="694"/>
                  <a:pt x="679" y="694"/>
                </a:cubicBezTo>
                <a:cubicBezTo>
                  <a:pt x="461" y="694"/>
                  <a:pt x="461" y="694"/>
                  <a:pt x="461" y="694"/>
                </a:cubicBezTo>
                <a:cubicBezTo>
                  <a:pt x="458" y="694"/>
                  <a:pt x="455" y="694"/>
                  <a:pt x="454" y="694"/>
                </a:cubicBezTo>
                <a:cubicBezTo>
                  <a:pt x="454" y="694"/>
                  <a:pt x="454" y="694"/>
                  <a:pt x="454" y="694"/>
                </a:cubicBezTo>
                <a:cubicBezTo>
                  <a:pt x="445" y="693"/>
                  <a:pt x="438" y="689"/>
                  <a:pt x="434" y="684"/>
                </a:cubicBezTo>
                <a:cubicBezTo>
                  <a:pt x="431" y="677"/>
                  <a:pt x="433" y="669"/>
                  <a:pt x="436" y="663"/>
                </a:cubicBezTo>
                <a:cubicBezTo>
                  <a:pt x="439" y="659"/>
                  <a:pt x="461" y="615"/>
                  <a:pt x="461" y="590"/>
                </a:cubicBezTo>
                <a:cubicBezTo>
                  <a:pt x="461" y="540"/>
                  <a:pt x="413" y="499"/>
                  <a:pt x="355" y="499"/>
                </a:cubicBezTo>
                <a:cubicBezTo>
                  <a:pt x="296" y="499"/>
                  <a:pt x="249" y="540"/>
                  <a:pt x="249" y="590"/>
                </a:cubicBezTo>
                <a:cubicBezTo>
                  <a:pt x="249" y="615"/>
                  <a:pt x="271" y="659"/>
                  <a:pt x="274" y="663"/>
                </a:cubicBezTo>
                <a:cubicBezTo>
                  <a:pt x="278" y="671"/>
                  <a:pt x="278" y="679"/>
                  <a:pt x="275" y="684"/>
                </a:cubicBezTo>
                <a:cubicBezTo>
                  <a:pt x="272" y="690"/>
                  <a:pt x="264" y="693"/>
                  <a:pt x="254" y="695"/>
                </a:cubicBezTo>
                <a:cubicBezTo>
                  <a:pt x="253" y="694"/>
                  <a:pt x="252" y="694"/>
                  <a:pt x="252" y="694"/>
                </a:cubicBezTo>
              </a:path>
            </a:pathLst>
          </a:custGeom>
          <a:solidFill>
            <a:schemeClr val="accent2"/>
          </a:solidFill>
          <a:ln>
            <a:noFill/>
          </a:ln>
        </p:spPr>
        <p:txBody>
          <a:bodyPr vert="horz" wrap="square" lIns="34284" tIns="17143" rIns="34284" bIns="17143" numCol="1" anchor="t" anchorCtr="0" compatLnSpc="1"/>
          <a:lstStyle/>
          <a:p>
            <a:pPr>
              <a:lnSpc>
                <a:spcPct val="120000"/>
              </a:lnSpc>
            </a:pPr>
            <a:endParaRPr lang="en-US" sz="525" b="1">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7" name="Rectangle 26"/>
          <p:cNvSpPr/>
          <p:nvPr/>
        </p:nvSpPr>
        <p:spPr>
          <a:xfrm>
            <a:off x="2890582" y="2677985"/>
            <a:ext cx="816250" cy="642933"/>
          </a:xfrm>
          <a:prstGeom prst="rect">
            <a:avLst/>
          </a:prstGeom>
        </p:spPr>
        <p:txBody>
          <a:bodyPr wrap="none">
            <a:spAutoFit/>
          </a:bodyPr>
          <a:lstStyle/>
          <a:p>
            <a:pPr algn="ctr">
              <a:lnSpc>
                <a:spcPct val="120000"/>
              </a:lnSpc>
            </a:pPr>
            <a:r>
              <a:rPr lang="en-US" sz="3415" dirty="0">
                <a:solidFill>
                  <a:schemeClr val="bg1"/>
                </a:solidFill>
                <a:latin typeface="HappyZcool-2016" panose="02010600030101010101" pitchFamily="2" charset="-122"/>
                <a:ea typeface="HappyZcool-2016" panose="02010600030101010101" pitchFamily="2" charset="-122"/>
                <a:cs typeface="Lato Regular"/>
                <a:sym typeface="HappyZcool-2016" panose="02010600030101010101" pitchFamily="2" charset="-122"/>
              </a:rPr>
              <a:t>01 </a:t>
            </a:r>
            <a:endParaRPr lang="en-US" sz="3415" dirty="0">
              <a:solidFill>
                <a:schemeClr val="bg1"/>
              </a:solidFill>
              <a:latin typeface="HappyZcool-2016" panose="02010600030101010101" pitchFamily="2" charset="-122"/>
              <a:ea typeface="HappyZcool-2016" panose="02010600030101010101" pitchFamily="2" charset="-122"/>
              <a:cs typeface="Lato Regular"/>
              <a:sym typeface="HappyZcool-2016" panose="02010600030101010101" pitchFamily="2" charset="-122"/>
            </a:endParaRPr>
          </a:p>
        </p:txBody>
      </p:sp>
      <p:sp>
        <p:nvSpPr>
          <p:cNvPr id="28" name="Rectangle 27"/>
          <p:cNvSpPr/>
          <p:nvPr/>
        </p:nvSpPr>
        <p:spPr>
          <a:xfrm>
            <a:off x="5715763" y="2677985"/>
            <a:ext cx="938078" cy="642933"/>
          </a:xfrm>
          <a:prstGeom prst="rect">
            <a:avLst/>
          </a:prstGeom>
        </p:spPr>
        <p:txBody>
          <a:bodyPr wrap="none">
            <a:spAutoFit/>
          </a:bodyPr>
          <a:lstStyle/>
          <a:p>
            <a:pPr algn="ctr">
              <a:lnSpc>
                <a:spcPct val="120000"/>
              </a:lnSpc>
            </a:pPr>
            <a:r>
              <a:rPr lang="en-US" sz="3415" dirty="0">
                <a:solidFill>
                  <a:schemeClr val="bg1"/>
                </a:solidFill>
                <a:latin typeface="HappyZcool-2016" panose="02010600030101010101" pitchFamily="2" charset="-122"/>
                <a:ea typeface="HappyZcool-2016" panose="02010600030101010101" pitchFamily="2" charset="-122"/>
                <a:cs typeface="Lato Regular"/>
                <a:sym typeface="HappyZcool-2016" panose="02010600030101010101" pitchFamily="2" charset="-122"/>
              </a:rPr>
              <a:t>02 </a:t>
            </a:r>
            <a:endParaRPr lang="en-US" sz="3415" dirty="0">
              <a:solidFill>
                <a:schemeClr val="bg1"/>
              </a:solidFill>
              <a:latin typeface="HappyZcool-2016" panose="02010600030101010101" pitchFamily="2" charset="-122"/>
              <a:ea typeface="HappyZcool-2016" panose="02010600030101010101" pitchFamily="2" charset="-122"/>
              <a:cs typeface="Lato Regular"/>
              <a:sym typeface="HappyZcool-2016" panose="02010600030101010101" pitchFamily="2" charset="-122"/>
            </a:endParaRPr>
          </a:p>
        </p:txBody>
      </p:sp>
      <p:sp>
        <p:nvSpPr>
          <p:cNvPr id="29" name="Rectangle 28"/>
          <p:cNvSpPr/>
          <p:nvPr/>
        </p:nvSpPr>
        <p:spPr>
          <a:xfrm>
            <a:off x="8536121" y="2677985"/>
            <a:ext cx="954107" cy="642933"/>
          </a:xfrm>
          <a:prstGeom prst="rect">
            <a:avLst/>
          </a:prstGeom>
        </p:spPr>
        <p:txBody>
          <a:bodyPr wrap="none">
            <a:spAutoFit/>
          </a:bodyPr>
          <a:lstStyle/>
          <a:p>
            <a:pPr algn="ctr">
              <a:lnSpc>
                <a:spcPct val="120000"/>
              </a:lnSpc>
            </a:pPr>
            <a:r>
              <a:rPr lang="en-US" sz="3415" dirty="0">
                <a:solidFill>
                  <a:schemeClr val="bg1"/>
                </a:solidFill>
                <a:latin typeface="HappyZcool-2016" panose="02010600030101010101" pitchFamily="2" charset="-122"/>
                <a:ea typeface="HappyZcool-2016" panose="02010600030101010101" pitchFamily="2" charset="-122"/>
                <a:cs typeface="Lato Regular"/>
                <a:sym typeface="HappyZcool-2016" panose="02010600030101010101" pitchFamily="2" charset="-122"/>
              </a:rPr>
              <a:t>03 </a:t>
            </a:r>
            <a:endParaRPr lang="en-US" sz="3415" dirty="0">
              <a:solidFill>
                <a:schemeClr val="bg1"/>
              </a:solidFill>
              <a:latin typeface="HappyZcool-2016" panose="02010600030101010101" pitchFamily="2" charset="-122"/>
              <a:ea typeface="HappyZcool-2016" panose="02010600030101010101" pitchFamily="2" charset="-122"/>
              <a:cs typeface="Lato Regular"/>
              <a:sym typeface="HappyZcool-2016" panose="02010600030101010101" pitchFamily="2" charset="-122"/>
            </a:endParaRPr>
          </a:p>
        </p:txBody>
      </p:sp>
      <p:sp>
        <p:nvSpPr>
          <p:cNvPr id="30" name="TextBox 29"/>
          <p:cNvSpPr txBox="1"/>
          <p:nvPr/>
        </p:nvSpPr>
        <p:spPr>
          <a:xfrm>
            <a:off x="4885845" y="4453555"/>
            <a:ext cx="1341763" cy="168251"/>
          </a:xfrm>
          <a:prstGeom prst="rect">
            <a:avLst/>
          </a:prstGeom>
          <a:noFill/>
        </p:spPr>
        <p:txBody>
          <a:bodyPr wrap="square" lIns="0" tIns="0" rIns="0" bIns="0" rtlCol="0">
            <a:spAutoFit/>
          </a:bodyPr>
          <a:lstStyle/>
          <a:p>
            <a:pPr lvl="0">
              <a:lnSpc>
                <a:spcPct val="120000"/>
              </a:lnSpc>
            </a:pPr>
            <a:r>
              <a:rPr lang="zh-CN" altLang="en-US" sz="1045">
                <a:solidFill>
                  <a:schemeClr val="tx1">
                    <a:lumMod val="65000"/>
                    <a:lumOff val="35000"/>
                  </a:schemeClr>
                </a:solidFill>
                <a:latin typeface="HappyZcool-2016" panose="02010600030101010101" pitchFamily="2" charset="-122"/>
                <a:ea typeface="HappyZcool-2016" panose="02010600030101010101" pitchFamily="2" charset="-122"/>
                <a:cs typeface="Lato Black"/>
                <a:sym typeface="HappyZcool-2016" panose="02010600030101010101" pitchFamily="2" charset="-122"/>
              </a:rPr>
              <a:t>请替换文字内容</a:t>
            </a:r>
            <a:endParaRPr lang="en-US" sz="1045" dirty="0">
              <a:solidFill>
                <a:schemeClr val="tx1">
                  <a:lumMod val="65000"/>
                  <a:lumOff val="35000"/>
                </a:schemeClr>
              </a:solidFill>
              <a:latin typeface="HappyZcool-2016" panose="02010600030101010101" pitchFamily="2" charset="-122"/>
              <a:ea typeface="HappyZcool-2016" panose="02010600030101010101" pitchFamily="2" charset="-122"/>
              <a:cs typeface="Lato Black"/>
              <a:sym typeface="HappyZcool-2016" panose="02010600030101010101" pitchFamily="2" charset="-122"/>
            </a:endParaRPr>
          </a:p>
        </p:txBody>
      </p:sp>
      <p:sp>
        <p:nvSpPr>
          <p:cNvPr id="31" name="TextBox 30"/>
          <p:cNvSpPr txBox="1"/>
          <p:nvPr/>
        </p:nvSpPr>
        <p:spPr>
          <a:xfrm>
            <a:off x="4885846" y="4748020"/>
            <a:ext cx="2558541" cy="351956"/>
          </a:xfrm>
          <a:prstGeom prst="rect">
            <a:avLst/>
          </a:prstGeom>
          <a:noFill/>
        </p:spPr>
        <p:txBody>
          <a:bodyPr wrap="square" lIns="0" tIns="0" rIns="0" bIns="0" rtlCol="0">
            <a:spAutoFit/>
          </a:bodyPr>
          <a:lstStyle/>
          <a:p>
            <a:pPr lvl="0">
              <a:lnSpc>
                <a:spcPct val="120000"/>
              </a:lnSpc>
            </a:pPr>
            <a:r>
              <a:rPr lang="zh-CN" altLang="en-US" sz="995">
                <a:solidFill>
                  <a:schemeClr val="tx1">
                    <a:lumMod val="65000"/>
                    <a:lumOff val="35000"/>
                  </a:schemeClr>
                </a:solidFill>
                <a:latin typeface="HappyZcool-2016" panose="02010600030101010101" pitchFamily="2" charset="-122"/>
                <a:ea typeface="HappyZcool-2016" panose="02010600030101010101" pitchFamily="2" charset="-122"/>
                <a:cs typeface="Lato Regular"/>
                <a:sym typeface="HappyZcool-2016" panose="02010600030101010101" pitchFamily="2" charset="-122"/>
              </a:rPr>
              <a:t>请替换文字内容，修改文字内容，也可以直接复制你的内容到此。</a:t>
            </a:r>
            <a:endParaRPr lang="en-US" altLang="zh-CN" sz="995" dirty="0">
              <a:solidFill>
                <a:schemeClr val="tx1">
                  <a:lumMod val="65000"/>
                  <a:lumOff val="35000"/>
                </a:schemeClr>
              </a:solidFill>
              <a:latin typeface="HappyZcool-2016" panose="02010600030101010101" pitchFamily="2" charset="-122"/>
              <a:ea typeface="HappyZcool-2016" panose="02010600030101010101" pitchFamily="2" charset="-122"/>
              <a:cs typeface="Lato Regular"/>
              <a:sym typeface="HappyZcool-2016" panose="02010600030101010101" pitchFamily="2" charset="-122"/>
            </a:endParaRPr>
          </a:p>
        </p:txBody>
      </p:sp>
      <p:sp>
        <p:nvSpPr>
          <p:cNvPr id="32" name="TextBox 31"/>
          <p:cNvSpPr txBox="1"/>
          <p:nvPr/>
        </p:nvSpPr>
        <p:spPr>
          <a:xfrm>
            <a:off x="7728645" y="4453555"/>
            <a:ext cx="1341763" cy="168251"/>
          </a:xfrm>
          <a:prstGeom prst="rect">
            <a:avLst/>
          </a:prstGeom>
          <a:noFill/>
        </p:spPr>
        <p:txBody>
          <a:bodyPr wrap="square" lIns="0" tIns="0" rIns="0" bIns="0" rtlCol="0">
            <a:spAutoFit/>
          </a:bodyPr>
          <a:lstStyle/>
          <a:p>
            <a:pPr lvl="0">
              <a:lnSpc>
                <a:spcPct val="120000"/>
              </a:lnSpc>
            </a:pPr>
            <a:r>
              <a:rPr lang="zh-CN" altLang="en-US" sz="1045">
                <a:solidFill>
                  <a:schemeClr val="tx1">
                    <a:lumMod val="65000"/>
                    <a:lumOff val="35000"/>
                  </a:schemeClr>
                </a:solidFill>
                <a:latin typeface="HappyZcool-2016" panose="02010600030101010101" pitchFamily="2" charset="-122"/>
                <a:ea typeface="HappyZcool-2016" panose="02010600030101010101" pitchFamily="2" charset="-122"/>
                <a:cs typeface="Lato Black"/>
                <a:sym typeface="HappyZcool-2016" panose="02010600030101010101" pitchFamily="2" charset="-122"/>
              </a:rPr>
              <a:t>请替换文字内容</a:t>
            </a:r>
            <a:endParaRPr lang="en-US" sz="1045" dirty="0">
              <a:solidFill>
                <a:schemeClr val="tx1">
                  <a:lumMod val="65000"/>
                  <a:lumOff val="35000"/>
                </a:schemeClr>
              </a:solidFill>
              <a:latin typeface="HappyZcool-2016" panose="02010600030101010101" pitchFamily="2" charset="-122"/>
              <a:ea typeface="HappyZcool-2016" panose="02010600030101010101" pitchFamily="2" charset="-122"/>
              <a:cs typeface="Lato Black"/>
              <a:sym typeface="HappyZcool-2016" panose="02010600030101010101" pitchFamily="2" charset="-122"/>
            </a:endParaRPr>
          </a:p>
        </p:txBody>
      </p:sp>
      <p:sp>
        <p:nvSpPr>
          <p:cNvPr id="33" name="TextBox 32"/>
          <p:cNvSpPr txBox="1"/>
          <p:nvPr/>
        </p:nvSpPr>
        <p:spPr>
          <a:xfrm>
            <a:off x="7728644" y="4748020"/>
            <a:ext cx="2558541" cy="351956"/>
          </a:xfrm>
          <a:prstGeom prst="rect">
            <a:avLst/>
          </a:prstGeom>
          <a:noFill/>
        </p:spPr>
        <p:txBody>
          <a:bodyPr wrap="square" lIns="0" tIns="0" rIns="0" bIns="0" rtlCol="0">
            <a:spAutoFit/>
          </a:bodyPr>
          <a:lstStyle/>
          <a:p>
            <a:pPr lvl="0">
              <a:lnSpc>
                <a:spcPct val="120000"/>
              </a:lnSpc>
            </a:pPr>
            <a:r>
              <a:rPr lang="zh-CN" altLang="en-US" sz="995">
                <a:solidFill>
                  <a:schemeClr val="tx1">
                    <a:lumMod val="65000"/>
                    <a:lumOff val="35000"/>
                  </a:schemeClr>
                </a:solidFill>
                <a:latin typeface="HappyZcool-2016" panose="02010600030101010101" pitchFamily="2" charset="-122"/>
                <a:ea typeface="HappyZcool-2016" panose="02010600030101010101" pitchFamily="2" charset="-122"/>
                <a:cs typeface="Lato Regular"/>
                <a:sym typeface="HappyZcool-2016" panose="02010600030101010101" pitchFamily="2" charset="-122"/>
              </a:rPr>
              <a:t>请替换文字内容，修改文字内容，也可以直接复制你的内容到此。</a:t>
            </a:r>
            <a:endParaRPr lang="en-US" altLang="zh-CN" sz="995" dirty="0">
              <a:solidFill>
                <a:schemeClr val="tx1">
                  <a:lumMod val="65000"/>
                  <a:lumOff val="35000"/>
                </a:schemeClr>
              </a:solidFill>
              <a:latin typeface="HappyZcool-2016" panose="02010600030101010101" pitchFamily="2" charset="-122"/>
              <a:ea typeface="HappyZcool-2016" panose="02010600030101010101" pitchFamily="2" charset="-122"/>
              <a:cs typeface="Lato Regular"/>
              <a:sym typeface="HappyZcool-2016" panose="02010600030101010101" pitchFamily="2" charset="-122"/>
            </a:endParaRPr>
          </a:p>
        </p:txBody>
      </p:sp>
      <p:sp>
        <p:nvSpPr>
          <p:cNvPr id="16" name="矩形 15"/>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17" name="直接连接符 16"/>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randombar(horizontal)">
                                      <p:cBhvr>
                                        <p:cTn id="7" dur="500"/>
                                        <p:tgtEl>
                                          <p:spTgt spid="99"/>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101"/>
                                        </p:tgtEl>
                                        <p:attrNameLst>
                                          <p:attrName>style.visibility</p:attrName>
                                        </p:attrNameLst>
                                      </p:cBhvr>
                                      <p:to>
                                        <p:strVal val="visible"/>
                                      </p:to>
                                    </p:set>
                                    <p:animEffect transition="in" filter="randombar(horizontal)">
                                      <p:cBhvr>
                                        <p:cTn id="11" dur="500"/>
                                        <p:tgtEl>
                                          <p:spTgt spid="101"/>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randombar(horizontal)">
                                      <p:cBhvr>
                                        <p:cTn id="15" dur="500"/>
                                        <p:tgtEl>
                                          <p:spTgt spid="30"/>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randombar(horizontal)">
                                      <p:cBhvr>
                                        <p:cTn id="19" dur="500"/>
                                        <p:tgtEl>
                                          <p:spTgt spid="31"/>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randombar(horizontal)">
                                      <p:cBhvr>
                                        <p:cTn id="23" dur="500"/>
                                        <p:tgtEl>
                                          <p:spTgt spid="32"/>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randombar(horizontal)">
                                      <p:cBhvr>
                                        <p:cTn id="27" dur="500"/>
                                        <p:tgtEl>
                                          <p:spTgt spid="33"/>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randombar(horizontal)">
                                      <p:cBhvr>
                                        <p:cTn id="31" dur="500"/>
                                        <p:tgtEl>
                                          <p:spTgt spid="27"/>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randombar(horizontal)">
                                      <p:cBhvr>
                                        <p:cTn id="35" dur="500"/>
                                        <p:tgtEl>
                                          <p:spTgt spid="23"/>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randombar(horizontal)">
                                      <p:cBhvr>
                                        <p:cTn id="39" dur="500"/>
                                        <p:tgtEl>
                                          <p:spTgt spid="25"/>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randombar(horizontal)">
                                      <p:cBhvr>
                                        <p:cTn id="43" dur="500"/>
                                        <p:tgtEl>
                                          <p:spTgt spid="28"/>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randombar(horizontal)">
                                      <p:cBhvr>
                                        <p:cTn id="47" dur="500"/>
                                        <p:tgtEl>
                                          <p:spTgt spid="24"/>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randombar(horizontal)">
                                      <p:cBhvr>
                                        <p:cTn id="51" dur="500"/>
                                        <p:tgtEl>
                                          <p:spTgt spid="29"/>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randombar(horizontal)">
                                      <p:cBhvr>
                                        <p:cTn id="55" dur="500"/>
                                        <p:tgtEl>
                                          <p:spTgt spid="16"/>
                                        </p:tgtEl>
                                      </p:cBhvr>
                                    </p:animEffect>
                                  </p:childTnLst>
                                </p:cTn>
                              </p:par>
                            </p:childTnLst>
                          </p:cTn>
                        </p:par>
                        <p:par>
                          <p:cTn id="56" fill="hold">
                            <p:stCondLst>
                              <p:cond delay="6500"/>
                            </p:stCondLst>
                            <p:childTnLst>
                              <p:par>
                                <p:cTn id="57" presetID="14" presetClass="entr" presetSubtype="10"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randombar(horizontal)">
                                      <p:cBhvr>
                                        <p:cTn id="59" dur="500"/>
                                        <p:tgtEl>
                                          <p:spTgt spid="17"/>
                                        </p:tgtEl>
                                      </p:cBhvr>
                                    </p:animEffect>
                                  </p:childTnLst>
                                </p:cTn>
                              </p:par>
                            </p:childTnLst>
                          </p:cTn>
                        </p:par>
                        <p:par>
                          <p:cTn id="60" fill="hold">
                            <p:stCondLst>
                              <p:cond delay="7000"/>
                            </p:stCondLst>
                            <p:childTnLst>
                              <p:par>
                                <p:cTn id="61" presetID="14" presetClass="entr" presetSubtype="10" fill="hold"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randombar(horizontal)">
                                      <p:cBhvr>
                                        <p:cTn id="6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101" grpId="0"/>
      <p:bldP spid="23" grpId="0" animBg="1"/>
      <p:bldP spid="24" grpId="0" animBg="1"/>
      <p:bldP spid="25" grpId="0" animBg="1"/>
      <p:bldP spid="27" grpId="0"/>
      <p:bldP spid="28" grpId="0"/>
      <p:bldP spid="29" grpId="0"/>
      <p:bldP spid="30" grpId="0"/>
      <p:bldP spid="31" grpId="0"/>
      <p:bldP spid="32" grpId="0"/>
      <p:bldP spid="33"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6"/>
          <p:cNvSpPr/>
          <p:nvPr/>
        </p:nvSpPr>
        <p:spPr bwMode="auto">
          <a:xfrm>
            <a:off x="1977592" y="5369527"/>
            <a:ext cx="597073" cy="834124"/>
          </a:xfrm>
          <a:custGeom>
            <a:avLst/>
            <a:gdLst>
              <a:gd name="T0" fmla="*/ 147 w 170"/>
              <a:gd name="T1" fmla="*/ 125 h 237"/>
              <a:gd name="T2" fmla="*/ 129 w 170"/>
              <a:gd name="T3" fmla="*/ 65 h 237"/>
              <a:gd name="T4" fmla="*/ 129 w 170"/>
              <a:gd name="T5" fmla="*/ 0 h 237"/>
              <a:gd name="T6" fmla="*/ 88 w 170"/>
              <a:gd name="T7" fmla="*/ 0 h 237"/>
              <a:gd name="T8" fmla="*/ 82 w 170"/>
              <a:gd name="T9" fmla="*/ 0 h 237"/>
              <a:gd name="T10" fmla="*/ 41 w 170"/>
              <a:gd name="T11" fmla="*/ 0 h 237"/>
              <a:gd name="T12" fmla="*/ 41 w 170"/>
              <a:gd name="T13" fmla="*/ 65 h 237"/>
              <a:gd name="T14" fmla="*/ 23 w 170"/>
              <a:gd name="T15" fmla="*/ 125 h 237"/>
              <a:gd name="T16" fmla="*/ 0 w 170"/>
              <a:gd name="T17" fmla="*/ 225 h 237"/>
              <a:gd name="T18" fmla="*/ 0 w 170"/>
              <a:gd name="T19" fmla="*/ 237 h 237"/>
              <a:gd name="T20" fmla="*/ 83 w 170"/>
              <a:gd name="T21" fmla="*/ 237 h 237"/>
              <a:gd name="T22" fmla="*/ 87 w 170"/>
              <a:gd name="T23" fmla="*/ 237 h 237"/>
              <a:gd name="T24" fmla="*/ 170 w 170"/>
              <a:gd name="T25" fmla="*/ 237 h 237"/>
              <a:gd name="T26" fmla="*/ 170 w 170"/>
              <a:gd name="T27" fmla="*/ 225 h 237"/>
              <a:gd name="T28" fmla="*/ 147 w 170"/>
              <a:gd name="T29" fmla="*/ 125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237">
                <a:moveTo>
                  <a:pt x="147" y="125"/>
                </a:moveTo>
                <a:cubicBezTo>
                  <a:pt x="132" y="99"/>
                  <a:pt x="129" y="65"/>
                  <a:pt x="129" y="65"/>
                </a:cubicBezTo>
                <a:cubicBezTo>
                  <a:pt x="129" y="0"/>
                  <a:pt x="129" y="0"/>
                  <a:pt x="129" y="0"/>
                </a:cubicBezTo>
                <a:cubicBezTo>
                  <a:pt x="88" y="0"/>
                  <a:pt x="88" y="0"/>
                  <a:pt x="88" y="0"/>
                </a:cubicBezTo>
                <a:cubicBezTo>
                  <a:pt x="82" y="0"/>
                  <a:pt x="82" y="0"/>
                  <a:pt x="82" y="0"/>
                </a:cubicBezTo>
                <a:cubicBezTo>
                  <a:pt x="41" y="0"/>
                  <a:pt x="41" y="0"/>
                  <a:pt x="41" y="0"/>
                </a:cubicBezTo>
                <a:cubicBezTo>
                  <a:pt x="41" y="65"/>
                  <a:pt x="41" y="65"/>
                  <a:pt x="41" y="65"/>
                </a:cubicBezTo>
                <a:cubicBezTo>
                  <a:pt x="41" y="65"/>
                  <a:pt x="38" y="99"/>
                  <a:pt x="23" y="125"/>
                </a:cubicBezTo>
                <a:cubicBezTo>
                  <a:pt x="9" y="151"/>
                  <a:pt x="0" y="171"/>
                  <a:pt x="0" y="225"/>
                </a:cubicBezTo>
                <a:cubicBezTo>
                  <a:pt x="0" y="237"/>
                  <a:pt x="0" y="237"/>
                  <a:pt x="0" y="237"/>
                </a:cubicBezTo>
                <a:cubicBezTo>
                  <a:pt x="83" y="237"/>
                  <a:pt x="83" y="237"/>
                  <a:pt x="83" y="237"/>
                </a:cubicBezTo>
                <a:cubicBezTo>
                  <a:pt x="87" y="237"/>
                  <a:pt x="87" y="237"/>
                  <a:pt x="87" y="237"/>
                </a:cubicBezTo>
                <a:cubicBezTo>
                  <a:pt x="170" y="237"/>
                  <a:pt x="170" y="237"/>
                  <a:pt x="170" y="237"/>
                </a:cubicBezTo>
                <a:cubicBezTo>
                  <a:pt x="170" y="225"/>
                  <a:pt x="170" y="225"/>
                  <a:pt x="170" y="225"/>
                </a:cubicBezTo>
                <a:cubicBezTo>
                  <a:pt x="170" y="171"/>
                  <a:pt x="162" y="151"/>
                  <a:pt x="147" y="125"/>
                </a:cubicBezTo>
              </a:path>
            </a:pathLst>
          </a:custGeom>
          <a:solidFill>
            <a:schemeClr val="accent4"/>
          </a:solidFill>
          <a:ln>
            <a:noFill/>
          </a:ln>
        </p:spPr>
        <p:txBody>
          <a:bodyPr vert="horz" wrap="square" lIns="91440" tIns="45720" rIns="91440" bIns="45720" numCol="1" anchor="t" anchorCtr="0" compatLnSpc="1"/>
          <a:lstStyle/>
          <a:p>
            <a:endParaRPr lang="id-ID">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5" name="Group 4"/>
          <p:cNvGrpSpPr/>
          <p:nvPr/>
        </p:nvGrpSpPr>
        <p:grpSpPr>
          <a:xfrm>
            <a:off x="0" y="6197596"/>
            <a:ext cx="12192000" cy="659369"/>
            <a:chOff x="0" y="4864100"/>
            <a:chExt cx="12211050" cy="660400"/>
          </a:xfrm>
        </p:grpSpPr>
        <p:sp>
          <p:nvSpPr>
            <p:cNvPr id="6" name="Freeform 5"/>
            <p:cNvSpPr/>
            <p:nvPr/>
          </p:nvSpPr>
          <p:spPr bwMode="auto">
            <a:xfrm>
              <a:off x="0" y="5122863"/>
              <a:ext cx="12211050" cy="401637"/>
            </a:xfrm>
            <a:custGeom>
              <a:avLst/>
              <a:gdLst>
                <a:gd name="T0" fmla="*/ 0 w 2077"/>
                <a:gd name="T1" fmla="*/ 4 h 68"/>
                <a:gd name="T2" fmla="*/ 0 w 2077"/>
                <a:gd name="T3" fmla="*/ 40 h 68"/>
                <a:gd name="T4" fmla="*/ 28 w 2077"/>
                <a:gd name="T5" fmla="*/ 68 h 68"/>
                <a:gd name="T6" fmla="*/ 2049 w 2077"/>
                <a:gd name="T7" fmla="*/ 68 h 68"/>
                <a:gd name="T8" fmla="*/ 2077 w 2077"/>
                <a:gd name="T9" fmla="*/ 40 h 68"/>
                <a:gd name="T10" fmla="*/ 2077 w 2077"/>
                <a:gd name="T11" fmla="*/ 4 h 68"/>
                <a:gd name="T12" fmla="*/ 2077 w 2077"/>
                <a:gd name="T13" fmla="*/ 0 h 68"/>
                <a:gd name="T14" fmla="*/ 0 w 2077"/>
                <a:gd name="T15" fmla="*/ 0 h 68"/>
                <a:gd name="T16" fmla="*/ 0 w 2077"/>
                <a:gd name="T17" fmla="*/ 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77" h="68">
                  <a:moveTo>
                    <a:pt x="0" y="4"/>
                  </a:moveTo>
                  <a:cubicBezTo>
                    <a:pt x="0" y="40"/>
                    <a:pt x="0" y="40"/>
                    <a:pt x="0" y="40"/>
                  </a:cubicBezTo>
                  <a:cubicBezTo>
                    <a:pt x="0" y="55"/>
                    <a:pt x="13" y="68"/>
                    <a:pt x="28" y="68"/>
                  </a:cubicBezTo>
                  <a:cubicBezTo>
                    <a:pt x="2049" y="68"/>
                    <a:pt x="2049" y="68"/>
                    <a:pt x="2049" y="68"/>
                  </a:cubicBezTo>
                  <a:cubicBezTo>
                    <a:pt x="2065" y="68"/>
                    <a:pt x="2077" y="55"/>
                    <a:pt x="2077" y="40"/>
                  </a:cubicBezTo>
                  <a:cubicBezTo>
                    <a:pt x="2077" y="4"/>
                    <a:pt x="2077" y="4"/>
                    <a:pt x="2077" y="4"/>
                  </a:cubicBezTo>
                  <a:cubicBezTo>
                    <a:pt x="2077" y="2"/>
                    <a:pt x="2077" y="1"/>
                    <a:pt x="2077" y="0"/>
                  </a:cubicBezTo>
                  <a:cubicBezTo>
                    <a:pt x="0" y="0"/>
                    <a:pt x="0" y="0"/>
                    <a:pt x="0" y="0"/>
                  </a:cubicBezTo>
                  <a:cubicBezTo>
                    <a:pt x="0" y="1"/>
                    <a:pt x="0" y="2"/>
                    <a:pt x="0" y="4"/>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 name="Rectangle 6"/>
            <p:cNvSpPr>
              <a:spLocks noChangeArrowheads="1"/>
            </p:cNvSpPr>
            <p:nvPr/>
          </p:nvSpPr>
          <p:spPr bwMode="auto">
            <a:xfrm>
              <a:off x="0" y="4864100"/>
              <a:ext cx="12211050" cy="288925"/>
            </a:xfrm>
            <a:prstGeom prst="rect">
              <a:avLst/>
            </a:prstGeom>
            <a:solidFill>
              <a:schemeClr val="tx2">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8" name="Freeform 8"/>
          <p:cNvSpPr/>
          <p:nvPr/>
        </p:nvSpPr>
        <p:spPr bwMode="auto">
          <a:xfrm>
            <a:off x="2086326" y="3666796"/>
            <a:ext cx="1164657" cy="1489121"/>
          </a:xfrm>
          <a:custGeom>
            <a:avLst/>
            <a:gdLst>
              <a:gd name="T0" fmla="*/ 144 w 144"/>
              <a:gd name="T1" fmla="*/ 59 h 184"/>
              <a:gd name="T2" fmla="*/ 123 w 144"/>
              <a:gd name="T3" fmla="*/ 38 h 184"/>
              <a:gd name="T4" fmla="*/ 120 w 144"/>
              <a:gd name="T5" fmla="*/ 38 h 184"/>
              <a:gd name="T6" fmla="*/ 112 w 144"/>
              <a:gd name="T7" fmla="*/ 28 h 184"/>
              <a:gd name="T8" fmla="*/ 113 w 144"/>
              <a:gd name="T9" fmla="*/ 23 h 184"/>
              <a:gd name="T10" fmla="*/ 90 w 144"/>
              <a:gd name="T11" fmla="*/ 0 h 184"/>
              <a:gd name="T12" fmla="*/ 71 w 144"/>
              <a:gd name="T13" fmla="*/ 12 h 184"/>
              <a:gd name="T14" fmla="*/ 69 w 144"/>
              <a:gd name="T15" fmla="*/ 12 h 184"/>
              <a:gd name="T16" fmla="*/ 48 w 144"/>
              <a:gd name="T17" fmla="*/ 33 h 184"/>
              <a:gd name="T18" fmla="*/ 48 w 144"/>
              <a:gd name="T19" fmla="*/ 35 h 184"/>
              <a:gd name="T20" fmla="*/ 33 w 144"/>
              <a:gd name="T21" fmla="*/ 42 h 184"/>
              <a:gd name="T22" fmla="*/ 21 w 144"/>
              <a:gd name="T23" fmla="*/ 38 h 184"/>
              <a:gd name="T24" fmla="*/ 0 w 144"/>
              <a:gd name="T25" fmla="*/ 59 h 184"/>
              <a:gd name="T26" fmla="*/ 13 w 144"/>
              <a:gd name="T27" fmla="*/ 79 h 184"/>
              <a:gd name="T28" fmla="*/ 57 w 144"/>
              <a:gd name="T29" fmla="*/ 114 h 184"/>
              <a:gd name="T30" fmla="*/ 73 w 144"/>
              <a:gd name="T31" fmla="*/ 148 h 184"/>
              <a:gd name="T32" fmla="*/ 95 w 144"/>
              <a:gd name="T33" fmla="*/ 184 h 184"/>
              <a:gd name="T34" fmla="*/ 104 w 144"/>
              <a:gd name="T35" fmla="*/ 184 h 184"/>
              <a:gd name="T36" fmla="*/ 98 w 144"/>
              <a:gd name="T37" fmla="*/ 142 h 184"/>
              <a:gd name="T38" fmla="*/ 114 w 144"/>
              <a:gd name="T39" fmla="*/ 107 h 184"/>
              <a:gd name="T40" fmla="*/ 134 w 144"/>
              <a:gd name="T41" fmla="*/ 77 h 184"/>
              <a:gd name="T42" fmla="*/ 144 w 144"/>
              <a:gd name="T43" fmla="*/ 59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 h="184">
                <a:moveTo>
                  <a:pt x="144" y="59"/>
                </a:moveTo>
                <a:cubicBezTo>
                  <a:pt x="144" y="48"/>
                  <a:pt x="134" y="38"/>
                  <a:pt x="123" y="38"/>
                </a:cubicBezTo>
                <a:cubicBezTo>
                  <a:pt x="122" y="38"/>
                  <a:pt x="120" y="38"/>
                  <a:pt x="120" y="38"/>
                </a:cubicBezTo>
                <a:cubicBezTo>
                  <a:pt x="118" y="34"/>
                  <a:pt x="116" y="31"/>
                  <a:pt x="112" y="28"/>
                </a:cubicBezTo>
                <a:cubicBezTo>
                  <a:pt x="113" y="26"/>
                  <a:pt x="113" y="25"/>
                  <a:pt x="113" y="23"/>
                </a:cubicBezTo>
                <a:cubicBezTo>
                  <a:pt x="113" y="11"/>
                  <a:pt x="103" y="0"/>
                  <a:pt x="90" y="0"/>
                </a:cubicBezTo>
                <a:cubicBezTo>
                  <a:pt x="82" y="0"/>
                  <a:pt x="75" y="5"/>
                  <a:pt x="71" y="12"/>
                </a:cubicBezTo>
                <a:cubicBezTo>
                  <a:pt x="70" y="12"/>
                  <a:pt x="70" y="12"/>
                  <a:pt x="69" y="12"/>
                </a:cubicBezTo>
                <a:cubicBezTo>
                  <a:pt x="57" y="12"/>
                  <a:pt x="48" y="21"/>
                  <a:pt x="48" y="33"/>
                </a:cubicBezTo>
                <a:cubicBezTo>
                  <a:pt x="48" y="34"/>
                  <a:pt x="48" y="34"/>
                  <a:pt x="48" y="35"/>
                </a:cubicBezTo>
                <a:cubicBezTo>
                  <a:pt x="42" y="35"/>
                  <a:pt x="37" y="38"/>
                  <a:pt x="33" y="42"/>
                </a:cubicBezTo>
                <a:cubicBezTo>
                  <a:pt x="30" y="40"/>
                  <a:pt x="25" y="38"/>
                  <a:pt x="21" y="38"/>
                </a:cubicBezTo>
                <a:cubicBezTo>
                  <a:pt x="9" y="38"/>
                  <a:pt x="0" y="48"/>
                  <a:pt x="0" y="59"/>
                </a:cubicBezTo>
                <a:cubicBezTo>
                  <a:pt x="0" y="68"/>
                  <a:pt x="5" y="75"/>
                  <a:pt x="13" y="79"/>
                </a:cubicBezTo>
                <a:cubicBezTo>
                  <a:pt x="14" y="84"/>
                  <a:pt x="19" y="113"/>
                  <a:pt x="57" y="114"/>
                </a:cubicBezTo>
                <a:cubicBezTo>
                  <a:pt x="57" y="114"/>
                  <a:pt x="42" y="137"/>
                  <a:pt x="73" y="148"/>
                </a:cubicBezTo>
                <a:cubicBezTo>
                  <a:pt x="73" y="148"/>
                  <a:pt x="95" y="154"/>
                  <a:pt x="95" y="184"/>
                </a:cubicBezTo>
                <a:cubicBezTo>
                  <a:pt x="104" y="184"/>
                  <a:pt x="104" y="184"/>
                  <a:pt x="104" y="184"/>
                </a:cubicBezTo>
                <a:cubicBezTo>
                  <a:pt x="104" y="184"/>
                  <a:pt x="113" y="157"/>
                  <a:pt x="98" y="142"/>
                </a:cubicBezTo>
                <a:cubicBezTo>
                  <a:pt x="83" y="127"/>
                  <a:pt x="121" y="125"/>
                  <a:pt x="114" y="107"/>
                </a:cubicBezTo>
                <a:cubicBezTo>
                  <a:pt x="114" y="107"/>
                  <a:pt x="137" y="97"/>
                  <a:pt x="134" y="77"/>
                </a:cubicBezTo>
                <a:cubicBezTo>
                  <a:pt x="140" y="73"/>
                  <a:pt x="144" y="67"/>
                  <a:pt x="144" y="59"/>
                </a:cubicBezTo>
              </a:path>
            </a:pathLst>
          </a:custGeom>
          <a:solidFill>
            <a:schemeClr val="accent2">
              <a:lumMod val="40000"/>
              <a:lumOff val="60000"/>
            </a:schemeClr>
          </a:solidFill>
          <a:ln>
            <a:noFill/>
          </a:ln>
        </p:spPr>
        <p:txBody>
          <a:bodyPr vert="horz" wrap="square" lIns="91440" tIns="45720" rIns="91440" bIns="45720" numCol="1" anchor="t" anchorCtr="0" compatLnSpc="1"/>
          <a:lstStyle/>
          <a:p>
            <a:endParaRPr lang="id-ID">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9" name="Freeform 20"/>
          <p:cNvSpPr>
            <a:spLocks noEditPoints="1"/>
          </p:cNvSpPr>
          <p:nvPr/>
        </p:nvSpPr>
        <p:spPr bwMode="auto">
          <a:xfrm flipH="1">
            <a:off x="3137594" y="2684061"/>
            <a:ext cx="2560639" cy="352107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chemeClr val="accent3"/>
          </a:solidFill>
          <a:ln>
            <a:noFill/>
          </a:ln>
        </p:spPr>
        <p:txBody>
          <a:bodyPr vert="horz" wrap="square" lIns="91440" tIns="45720" rIns="91440" bIns="45720" numCol="1" anchor="t" anchorCtr="0" compatLnSpc="1"/>
          <a:lstStyle/>
          <a:p>
            <a:endParaRPr lang="id-ID">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0" name="Freeform 20"/>
          <p:cNvSpPr>
            <a:spLocks noEditPoints="1"/>
          </p:cNvSpPr>
          <p:nvPr/>
        </p:nvSpPr>
        <p:spPr bwMode="auto">
          <a:xfrm>
            <a:off x="1239480" y="4674570"/>
            <a:ext cx="1113077" cy="1530567"/>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chemeClr val="accent3"/>
          </a:solidFill>
          <a:ln>
            <a:noFill/>
          </a:ln>
        </p:spPr>
        <p:txBody>
          <a:bodyPr vert="horz" wrap="square" lIns="91440" tIns="45720" rIns="91440" bIns="45720" numCol="1" anchor="t" anchorCtr="0" compatLnSpc="1"/>
          <a:lstStyle/>
          <a:p>
            <a:endParaRPr lang="id-ID">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1" name="Freeform 20"/>
          <p:cNvSpPr>
            <a:spLocks noEditPoints="1"/>
          </p:cNvSpPr>
          <p:nvPr/>
        </p:nvSpPr>
        <p:spPr bwMode="auto">
          <a:xfrm>
            <a:off x="1" y="3104202"/>
            <a:ext cx="2255099" cy="310093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chemeClr val="accent4"/>
          </a:solidFill>
          <a:ln>
            <a:noFill/>
          </a:ln>
        </p:spPr>
        <p:txBody>
          <a:bodyPr vert="horz" wrap="square" lIns="91440" tIns="45720" rIns="91440" bIns="45720" numCol="1" anchor="t" anchorCtr="0" compatLnSpc="1"/>
          <a:lstStyle/>
          <a:p>
            <a:endParaRPr lang="id-ID">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28" name="Group 27"/>
          <p:cNvGrpSpPr/>
          <p:nvPr/>
        </p:nvGrpSpPr>
        <p:grpSpPr>
          <a:xfrm>
            <a:off x="4632745" y="4136119"/>
            <a:ext cx="7172075" cy="2058136"/>
            <a:chOff x="4804194" y="4136119"/>
            <a:chExt cx="7172074" cy="2058136"/>
          </a:xfrm>
        </p:grpSpPr>
        <p:grpSp>
          <p:nvGrpSpPr>
            <p:cNvPr id="29" name="Group 28"/>
            <p:cNvGrpSpPr/>
            <p:nvPr/>
          </p:nvGrpSpPr>
          <p:grpSpPr>
            <a:xfrm>
              <a:off x="9440032" y="4136119"/>
              <a:ext cx="1492644" cy="1432224"/>
              <a:chOff x="7813490" y="2497687"/>
              <a:chExt cx="1492644" cy="1432224"/>
            </a:xfrm>
            <a:solidFill>
              <a:schemeClr val="accent6"/>
            </a:solidFill>
          </p:grpSpPr>
          <p:sp>
            <p:nvSpPr>
              <p:cNvPr id="64" name="Rectangle 63"/>
              <p:cNvSpPr/>
              <p:nvPr/>
            </p:nvSpPr>
            <p:spPr>
              <a:xfrm>
                <a:off x="7813490" y="2501162"/>
                <a:ext cx="970919" cy="142874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5" name="Flowchart: Delay 64"/>
              <p:cNvSpPr/>
              <p:nvPr/>
            </p:nvSpPr>
            <p:spPr>
              <a:xfrm rot="10800000" flipH="1">
                <a:off x="8321431" y="2497687"/>
                <a:ext cx="984703" cy="1428614"/>
              </a:xfrm>
              <a:prstGeom prst="flowChartDelay">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30" name="Group 29"/>
            <p:cNvGrpSpPr/>
            <p:nvPr/>
          </p:nvGrpSpPr>
          <p:grpSpPr>
            <a:xfrm>
              <a:off x="4804194" y="4136119"/>
              <a:ext cx="1612525" cy="1432225"/>
              <a:chOff x="1682134" y="2497687"/>
              <a:chExt cx="1612525" cy="1432225"/>
            </a:xfrm>
          </p:grpSpPr>
          <p:sp>
            <p:nvSpPr>
              <p:cNvPr id="62" name="Rectangle 61"/>
              <p:cNvSpPr/>
              <p:nvPr/>
            </p:nvSpPr>
            <p:spPr>
              <a:xfrm>
                <a:off x="2378029" y="2497687"/>
                <a:ext cx="916630" cy="14322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3" name="Flowchart: Delay 62"/>
              <p:cNvSpPr/>
              <p:nvPr/>
            </p:nvSpPr>
            <p:spPr>
              <a:xfrm flipH="1">
                <a:off x="1682134" y="2497687"/>
                <a:ext cx="984703" cy="1432223"/>
              </a:xfrm>
              <a:prstGeom prst="flowChartDelay">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31" name="Group 30"/>
            <p:cNvGrpSpPr/>
            <p:nvPr/>
          </p:nvGrpSpPr>
          <p:grpSpPr>
            <a:xfrm>
              <a:off x="9251414" y="4300791"/>
              <a:ext cx="2724854" cy="1893464"/>
              <a:chOff x="5256213" y="2846388"/>
              <a:chExt cx="1893888" cy="1316037"/>
            </a:xfrm>
            <a:solidFill>
              <a:schemeClr val="tx1">
                <a:lumMod val="65000"/>
                <a:lumOff val="35000"/>
              </a:schemeClr>
            </a:solidFill>
          </p:grpSpPr>
          <p:sp>
            <p:nvSpPr>
              <p:cNvPr id="52" name="Freeform 5"/>
              <p:cNvSpPr>
                <a:spLocks noEditPoints="1"/>
              </p:cNvSpPr>
              <p:nvPr/>
            </p:nvSpPr>
            <p:spPr bwMode="auto">
              <a:xfrm>
                <a:off x="6443663" y="3179763"/>
                <a:ext cx="706438" cy="857250"/>
              </a:xfrm>
              <a:custGeom>
                <a:avLst/>
                <a:gdLst>
                  <a:gd name="T0" fmla="*/ 7 w 188"/>
                  <a:gd name="T1" fmla="*/ 165 h 227"/>
                  <a:gd name="T2" fmla="*/ 32 w 188"/>
                  <a:gd name="T3" fmla="*/ 134 h 227"/>
                  <a:gd name="T4" fmla="*/ 39 w 188"/>
                  <a:gd name="T5" fmla="*/ 125 h 227"/>
                  <a:gd name="T6" fmla="*/ 46 w 188"/>
                  <a:gd name="T7" fmla="*/ 15 h 227"/>
                  <a:gd name="T8" fmla="*/ 50 w 188"/>
                  <a:gd name="T9" fmla="*/ 0 h 227"/>
                  <a:gd name="T10" fmla="*/ 152 w 188"/>
                  <a:gd name="T11" fmla="*/ 5 h 227"/>
                  <a:gd name="T12" fmla="*/ 168 w 188"/>
                  <a:gd name="T13" fmla="*/ 11 h 227"/>
                  <a:gd name="T14" fmla="*/ 172 w 188"/>
                  <a:gd name="T15" fmla="*/ 24 h 227"/>
                  <a:gd name="T16" fmla="*/ 165 w 188"/>
                  <a:gd name="T17" fmla="*/ 25 h 227"/>
                  <a:gd name="T18" fmla="*/ 179 w 188"/>
                  <a:gd name="T19" fmla="*/ 84 h 227"/>
                  <a:gd name="T20" fmla="*/ 185 w 188"/>
                  <a:gd name="T21" fmla="*/ 88 h 227"/>
                  <a:gd name="T22" fmla="*/ 185 w 188"/>
                  <a:gd name="T23" fmla="*/ 134 h 227"/>
                  <a:gd name="T24" fmla="*/ 181 w 188"/>
                  <a:gd name="T25" fmla="*/ 154 h 227"/>
                  <a:gd name="T26" fmla="*/ 181 w 188"/>
                  <a:gd name="T27" fmla="*/ 159 h 227"/>
                  <a:gd name="T28" fmla="*/ 188 w 188"/>
                  <a:gd name="T29" fmla="*/ 165 h 227"/>
                  <a:gd name="T30" fmla="*/ 187 w 188"/>
                  <a:gd name="T31" fmla="*/ 191 h 227"/>
                  <a:gd name="T32" fmla="*/ 180 w 188"/>
                  <a:gd name="T33" fmla="*/ 202 h 227"/>
                  <a:gd name="T34" fmla="*/ 166 w 188"/>
                  <a:gd name="T35" fmla="*/ 202 h 227"/>
                  <a:gd name="T36" fmla="*/ 162 w 188"/>
                  <a:gd name="T37" fmla="*/ 202 h 227"/>
                  <a:gd name="T38" fmla="*/ 163 w 188"/>
                  <a:gd name="T39" fmla="*/ 221 h 227"/>
                  <a:gd name="T40" fmla="*/ 163 w 188"/>
                  <a:gd name="T41" fmla="*/ 221 h 227"/>
                  <a:gd name="T42" fmla="*/ 161 w 188"/>
                  <a:gd name="T43" fmla="*/ 225 h 227"/>
                  <a:gd name="T44" fmla="*/ 155 w 188"/>
                  <a:gd name="T45" fmla="*/ 227 h 227"/>
                  <a:gd name="T46" fmla="*/ 155 w 188"/>
                  <a:gd name="T47" fmla="*/ 227 h 227"/>
                  <a:gd name="T48" fmla="*/ 131 w 188"/>
                  <a:gd name="T49" fmla="*/ 227 h 227"/>
                  <a:gd name="T50" fmla="*/ 131 w 188"/>
                  <a:gd name="T51" fmla="*/ 227 h 227"/>
                  <a:gd name="T52" fmla="*/ 130 w 188"/>
                  <a:gd name="T53" fmla="*/ 227 h 227"/>
                  <a:gd name="T54" fmla="*/ 128 w 188"/>
                  <a:gd name="T55" fmla="*/ 225 h 227"/>
                  <a:gd name="T56" fmla="*/ 127 w 188"/>
                  <a:gd name="T57" fmla="*/ 220 h 227"/>
                  <a:gd name="T58" fmla="*/ 127 w 188"/>
                  <a:gd name="T59" fmla="*/ 219 h 227"/>
                  <a:gd name="T60" fmla="*/ 127 w 188"/>
                  <a:gd name="T61" fmla="*/ 202 h 227"/>
                  <a:gd name="T62" fmla="*/ 117 w 188"/>
                  <a:gd name="T63" fmla="*/ 202 h 227"/>
                  <a:gd name="T64" fmla="*/ 110 w 188"/>
                  <a:gd name="T65" fmla="*/ 172 h 227"/>
                  <a:gd name="T66" fmla="*/ 85 w 188"/>
                  <a:gd name="T67" fmla="*/ 146 h 227"/>
                  <a:gd name="T68" fmla="*/ 43 w 188"/>
                  <a:gd name="T69" fmla="*/ 144 h 227"/>
                  <a:gd name="T70" fmla="*/ 16 w 188"/>
                  <a:gd name="T71" fmla="*/ 170 h 227"/>
                  <a:gd name="T72" fmla="*/ 6 w 188"/>
                  <a:gd name="T73" fmla="*/ 215 h 227"/>
                  <a:gd name="T74" fmla="*/ 0 w 188"/>
                  <a:gd name="T75" fmla="*/ 215 h 227"/>
                  <a:gd name="T76" fmla="*/ 7 w 188"/>
                  <a:gd name="T77" fmla="*/ 165 h 227"/>
                  <a:gd name="T78" fmla="*/ 147 w 188"/>
                  <a:gd name="T79" fmla="*/ 15 h 227"/>
                  <a:gd name="T80" fmla="*/ 133 w 188"/>
                  <a:gd name="T81" fmla="*/ 14 h 227"/>
                  <a:gd name="T82" fmla="*/ 135 w 188"/>
                  <a:gd name="T83" fmla="*/ 112 h 227"/>
                  <a:gd name="T84" fmla="*/ 161 w 188"/>
                  <a:gd name="T85" fmla="*/ 112 h 227"/>
                  <a:gd name="T86" fmla="*/ 161 w 188"/>
                  <a:gd name="T87" fmla="*/ 80 h 227"/>
                  <a:gd name="T88" fmla="*/ 147 w 188"/>
                  <a:gd name="T89" fmla="*/ 15 h 227"/>
                  <a:gd name="T90" fmla="*/ 132 w 188"/>
                  <a:gd name="T91" fmla="*/ 219 h 227"/>
                  <a:gd name="T92" fmla="*/ 132 w 188"/>
                  <a:gd name="T93" fmla="*/ 220 h 227"/>
                  <a:gd name="T94" fmla="*/ 132 w 188"/>
                  <a:gd name="T95" fmla="*/ 222 h 227"/>
                  <a:gd name="T96" fmla="*/ 141 w 188"/>
                  <a:gd name="T97" fmla="*/ 222 h 227"/>
                  <a:gd name="T98" fmla="*/ 155 w 188"/>
                  <a:gd name="T99" fmla="*/ 222 h 227"/>
                  <a:gd name="T100" fmla="*/ 157 w 188"/>
                  <a:gd name="T101" fmla="*/ 222 h 227"/>
                  <a:gd name="T102" fmla="*/ 158 w 188"/>
                  <a:gd name="T103" fmla="*/ 221 h 227"/>
                  <a:gd name="T104" fmla="*/ 158 w 188"/>
                  <a:gd name="T105" fmla="*/ 221 h 227"/>
                  <a:gd name="T106" fmla="*/ 157 w 188"/>
                  <a:gd name="T107" fmla="*/ 202 h 227"/>
                  <a:gd name="T108" fmla="*/ 132 w 188"/>
                  <a:gd name="T109" fmla="*/ 202 h 227"/>
                  <a:gd name="T110" fmla="*/ 132 w 188"/>
                  <a:gd name="T111" fmla="*/ 219 h 227"/>
                  <a:gd name="T112" fmla="*/ 131 w 188"/>
                  <a:gd name="T113" fmla="*/ 81 h 227"/>
                  <a:gd name="T114" fmla="*/ 129 w 188"/>
                  <a:gd name="T115" fmla="*/ 15 h 227"/>
                  <a:gd name="T116" fmla="*/ 79 w 188"/>
                  <a:gd name="T117" fmla="*/ 13 h 227"/>
                  <a:gd name="T118" fmla="*/ 78 w 188"/>
                  <a:gd name="T119" fmla="*/ 65 h 227"/>
                  <a:gd name="T120" fmla="*/ 131 w 188"/>
                  <a:gd name="T121" fmla="*/ 81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8" h="227">
                    <a:moveTo>
                      <a:pt x="7" y="165"/>
                    </a:moveTo>
                    <a:cubicBezTo>
                      <a:pt x="11" y="154"/>
                      <a:pt x="25" y="139"/>
                      <a:pt x="32" y="134"/>
                    </a:cubicBezTo>
                    <a:cubicBezTo>
                      <a:pt x="39" y="128"/>
                      <a:pt x="39" y="125"/>
                      <a:pt x="39" y="125"/>
                    </a:cubicBezTo>
                    <a:cubicBezTo>
                      <a:pt x="39" y="125"/>
                      <a:pt x="44" y="30"/>
                      <a:pt x="46" y="15"/>
                    </a:cubicBezTo>
                    <a:cubicBezTo>
                      <a:pt x="48" y="0"/>
                      <a:pt x="50" y="0"/>
                      <a:pt x="50" y="0"/>
                    </a:cubicBezTo>
                    <a:cubicBezTo>
                      <a:pt x="50" y="0"/>
                      <a:pt x="137" y="4"/>
                      <a:pt x="152" y="5"/>
                    </a:cubicBezTo>
                    <a:cubicBezTo>
                      <a:pt x="166" y="5"/>
                      <a:pt x="165" y="8"/>
                      <a:pt x="168" y="11"/>
                    </a:cubicBezTo>
                    <a:cubicBezTo>
                      <a:pt x="171" y="13"/>
                      <a:pt x="172" y="22"/>
                      <a:pt x="172" y="24"/>
                    </a:cubicBezTo>
                    <a:cubicBezTo>
                      <a:pt x="172" y="26"/>
                      <a:pt x="165" y="25"/>
                      <a:pt x="165" y="25"/>
                    </a:cubicBezTo>
                    <a:cubicBezTo>
                      <a:pt x="165" y="25"/>
                      <a:pt x="179" y="82"/>
                      <a:pt x="179" y="84"/>
                    </a:cubicBezTo>
                    <a:cubicBezTo>
                      <a:pt x="179" y="86"/>
                      <a:pt x="185" y="88"/>
                      <a:pt x="185" y="88"/>
                    </a:cubicBezTo>
                    <a:cubicBezTo>
                      <a:pt x="185" y="88"/>
                      <a:pt x="184" y="113"/>
                      <a:pt x="185" y="134"/>
                    </a:cubicBezTo>
                    <a:cubicBezTo>
                      <a:pt x="185" y="155"/>
                      <a:pt x="181" y="154"/>
                      <a:pt x="181" y="154"/>
                    </a:cubicBezTo>
                    <a:cubicBezTo>
                      <a:pt x="181" y="154"/>
                      <a:pt x="177" y="159"/>
                      <a:pt x="181" y="159"/>
                    </a:cubicBezTo>
                    <a:cubicBezTo>
                      <a:pt x="186" y="159"/>
                      <a:pt x="188" y="165"/>
                      <a:pt x="188" y="165"/>
                    </a:cubicBezTo>
                    <a:cubicBezTo>
                      <a:pt x="188" y="165"/>
                      <a:pt x="187" y="181"/>
                      <a:pt x="187" y="191"/>
                    </a:cubicBezTo>
                    <a:cubicBezTo>
                      <a:pt x="187" y="202"/>
                      <a:pt x="180" y="202"/>
                      <a:pt x="180" y="202"/>
                    </a:cubicBezTo>
                    <a:cubicBezTo>
                      <a:pt x="166" y="202"/>
                      <a:pt x="166" y="202"/>
                      <a:pt x="166" y="202"/>
                    </a:cubicBezTo>
                    <a:cubicBezTo>
                      <a:pt x="162" y="202"/>
                      <a:pt x="162" y="202"/>
                      <a:pt x="162" y="202"/>
                    </a:cubicBezTo>
                    <a:cubicBezTo>
                      <a:pt x="163" y="221"/>
                      <a:pt x="163" y="221"/>
                      <a:pt x="163" y="221"/>
                    </a:cubicBezTo>
                    <a:cubicBezTo>
                      <a:pt x="163" y="221"/>
                      <a:pt x="163" y="221"/>
                      <a:pt x="163" y="221"/>
                    </a:cubicBezTo>
                    <a:cubicBezTo>
                      <a:pt x="163" y="222"/>
                      <a:pt x="162" y="223"/>
                      <a:pt x="161" y="225"/>
                    </a:cubicBezTo>
                    <a:cubicBezTo>
                      <a:pt x="160" y="226"/>
                      <a:pt x="158" y="227"/>
                      <a:pt x="155" y="227"/>
                    </a:cubicBezTo>
                    <a:cubicBezTo>
                      <a:pt x="155" y="227"/>
                      <a:pt x="155" y="227"/>
                      <a:pt x="155" y="227"/>
                    </a:cubicBezTo>
                    <a:cubicBezTo>
                      <a:pt x="151" y="227"/>
                      <a:pt x="131" y="227"/>
                      <a:pt x="131" y="227"/>
                    </a:cubicBezTo>
                    <a:cubicBezTo>
                      <a:pt x="131" y="227"/>
                      <a:pt x="131" y="227"/>
                      <a:pt x="131" y="227"/>
                    </a:cubicBezTo>
                    <a:cubicBezTo>
                      <a:pt x="130" y="227"/>
                      <a:pt x="130" y="227"/>
                      <a:pt x="130" y="227"/>
                    </a:cubicBezTo>
                    <a:cubicBezTo>
                      <a:pt x="130" y="227"/>
                      <a:pt x="129" y="226"/>
                      <a:pt x="128" y="225"/>
                    </a:cubicBezTo>
                    <a:cubicBezTo>
                      <a:pt x="127" y="224"/>
                      <a:pt x="127" y="222"/>
                      <a:pt x="127" y="220"/>
                    </a:cubicBezTo>
                    <a:cubicBezTo>
                      <a:pt x="127" y="219"/>
                      <a:pt x="127" y="219"/>
                      <a:pt x="127" y="219"/>
                    </a:cubicBezTo>
                    <a:cubicBezTo>
                      <a:pt x="127" y="216"/>
                      <a:pt x="127" y="207"/>
                      <a:pt x="127" y="202"/>
                    </a:cubicBezTo>
                    <a:cubicBezTo>
                      <a:pt x="117" y="202"/>
                      <a:pt x="117" y="202"/>
                      <a:pt x="117" y="202"/>
                    </a:cubicBezTo>
                    <a:cubicBezTo>
                      <a:pt x="117" y="202"/>
                      <a:pt x="114" y="193"/>
                      <a:pt x="110" y="172"/>
                    </a:cubicBezTo>
                    <a:cubicBezTo>
                      <a:pt x="106" y="152"/>
                      <a:pt x="85" y="146"/>
                      <a:pt x="85" y="146"/>
                    </a:cubicBezTo>
                    <a:cubicBezTo>
                      <a:pt x="43" y="144"/>
                      <a:pt x="43" y="144"/>
                      <a:pt x="43" y="144"/>
                    </a:cubicBezTo>
                    <a:cubicBezTo>
                      <a:pt x="43" y="144"/>
                      <a:pt x="27" y="149"/>
                      <a:pt x="16" y="170"/>
                    </a:cubicBezTo>
                    <a:cubicBezTo>
                      <a:pt x="6" y="190"/>
                      <a:pt x="6" y="215"/>
                      <a:pt x="6" y="215"/>
                    </a:cubicBezTo>
                    <a:cubicBezTo>
                      <a:pt x="0" y="215"/>
                      <a:pt x="0" y="215"/>
                      <a:pt x="0" y="215"/>
                    </a:cubicBezTo>
                    <a:cubicBezTo>
                      <a:pt x="0" y="215"/>
                      <a:pt x="4" y="177"/>
                      <a:pt x="7" y="165"/>
                    </a:cubicBezTo>
                    <a:close/>
                    <a:moveTo>
                      <a:pt x="147" y="15"/>
                    </a:moveTo>
                    <a:cubicBezTo>
                      <a:pt x="133" y="14"/>
                      <a:pt x="133" y="14"/>
                      <a:pt x="133" y="14"/>
                    </a:cubicBezTo>
                    <a:cubicBezTo>
                      <a:pt x="135" y="112"/>
                      <a:pt x="135" y="112"/>
                      <a:pt x="135" y="112"/>
                    </a:cubicBezTo>
                    <a:cubicBezTo>
                      <a:pt x="161" y="112"/>
                      <a:pt x="161" y="112"/>
                      <a:pt x="161" y="112"/>
                    </a:cubicBezTo>
                    <a:cubicBezTo>
                      <a:pt x="161" y="112"/>
                      <a:pt x="161" y="90"/>
                      <a:pt x="161" y="80"/>
                    </a:cubicBezTo>
                    <a:cubicBezTo>
                      <a:pt x="161" y="69"/>
                      <a:pt x="147" y="15"/>
                      <a:pt x="147" y="15"/>
                    </a:cubicBezTo>
                    <a:close/>
                    <a:moveTo>
                      <a:pt x="132" y="219"/>
                    </a:moveTo>
                    <a:cubicBezTo>
                      <a:pt x="132" y="219"/>
                      <a:pt x="132" y="219"/>
                      <a:pt x="132" y="220"/>
                    </a:cubicBezTo>
                    <a:cubicBezTo>
                      <a:pt x="132" y="221"/>
                      <a:pt x="132" y="221"/>
                      <a:pt x="132" y="222"/>
                    </a:cubicBezTo>
                    <a:cubicBezTo>
                      <a:pt x="134" y="222"/>
                      <a:pt x="137" y="222"/>
                      <a:pt x="141" y="222"/>
                    </a:cubicBezTo>
                    <a:cubicBezTo>
                      <a:pt x="147" y="222"/>
                      <a:pt x="153" y="222"/>
                      <a:pt x="155" y="222"/>
                    </a:cubicBezTo>
                    <a:cubicBezTo>
                      <a:pt x="157" y="222"/>
                      <a:pt x="157" y="222"/>
                      <a:pt x="157" y="222"/>
                    </a:cubicBezTo>
                    <a:cubicBezTo>
                      <a:pt x="157" y="221"/>
                      <a:pt x="158" y="221"/>
                      <a:pt x="158" y="221"/>
                    </a:cubicBezTo>
                    <a:cubicBezTo>
                      <a:pt x="158" y="221"/>
                      <a:pt x="158" y="221"/>
                      <a:pt x="158" y="221"/>
                    </a:cubicBezTo>
                    <a:cubicBezTo>
                      <a:pt x="157" y="202"/>
                      <a:pt x="157" y="202"/>
                      <a:pt x="157" y="202"/>
                    </a:cubicBezTo>
                    <a:cubicBezTo>
                      <a:pt x="132" y="202"/>
                      <a:pt x="132" y="202"/>
                      <a:pt x="132" y="202"/>
                    </a:cubicBezTo>
                    <a:cubicBezTo>
                      <a:pt x="132" y="207"/>
                      <a:pt x="132" y="216"/>
                      <a:pt x="132" y="219"/>
                    </a:cubicBezTo>
                    <a:close/>
                    <a:moveTo>
                      <a:pt x="131" y="81"/>
                    </a:moveTo>
                    <a:cubicBezTo>
                      <a:pt x="129" y="15"/>
                      <a:pt x="129" y="15"/>
                      <a:pt x="129" y="15"/>
                    </a:cubicBezTo>
                    <a:cubicBezTo>
                      <a:pt x="79" y="13"/>
                      <a:pt x="79" y="13"/>
                      <a:pt x="79" y="13"/>
                    </a:cubicBezTo>
                    <a:cubicBezTo>
                      <a:pt x="78" y="65"/>
                      <a:pt x="78" y="65"/>
                      <a:pt x="78" y="65"/>
                    </a:cubicBezTo>
                    <a:lnTo>
                      <a:pt x="131" y="81"/>
                    </a:lnTo>
                    <a:close/>
                  </a:path>
                </a:pathLst>
              </a:custGeom>
              <a:solidFill>
                <a:schemeClr val="tx2">
                  <a:lumMod val="50000"/>
                  <a:lumOff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3" name="Freeform 6"/>
              <p:cNvSpPr>
                <a:spLocks noEditPoints="1"/>
              </p:cNvSpPr>
              <p:nvPr/>
            </p:nvSpPr>
            <p:spPr bwMode="auto">
              <a:xfrm>
                <a:off x="6488113" y="3784600"/>
                <a:ext cx="376238" cy="377825"/>
              </a:xfrm>
              <a:custGeom>
                <a:avLst/>
                <a:gdLst>
                  <a:gd name="T0" fmla="*/ 50 w 100"/>
                  <a:gd name="T1" fmla="*/ 0 h 100"/>
                  <a:gd name="T2" fmla="*/ 100 w 100"/>
                  <a:gd name="T3" fmla="*/ 50 h 100"/>
                  <a:gd name="T4" fmla="*/ 50 w 100"/>
                  <a:gd name="T5" fmla="*/ 100 h 100"/>
                  <a:gd name="T6" fmla="*/ 0 w 100"/>
                  <a:gd name="T7" fmla="*/ 50 h 100"/>
                  <a:gd name="T8" fmla="*/ 50 w 100"/>
                  <a:gd name="T9" fmla="*/ 0 h 100"/>
                  <a:gd name="T10" fmla="*/ 50 w 100"/>
                  <a:gd name="T11" fmla="*/ 77 h 100"/>
                  <a:gd name="T12" fmla="*/ 77 w 100"/>
                  <a:gd name="T13" fmla="*/ 50 h 100"/>
                  <a:gd name="T14" fmla="*/ 50 w 100"/>
                  <a:gd name="T15" fmla="*/ 23 h 100"/>
                  <a:gd name="T16" fmla="*/ 23 w 100"/>
                  <a:gd name="T17" fmla="*/ 50 h 100"/>
                  <a:gd name="T18" fmla="*/ 50 w 100"/>
                  <a:gd name="T19" fmla="*/ 7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100">
                    <a:moveTo>
                      <a:pt x="50" y="0"/>
                    </a:moveTo>
                    <a:cubicBezTo>
                      <a:pt x="78" y="0"/>
                      <a:pt x="100" y="23"/>
                      <a:pt x="100" y="50"/>
                    </a:cubicBezTo>
                    <a:cubicBezTo>
                      <a:pt x="100" y="78"/>
                      <a:pt x="78" y="100"/>
                      <a:pt x="50" y="100"/>
                    </a:cubicBezTo>
                    <a:cubicBezTo>
                      <a:pt x="23" y="100"/>
                      <a:pt x="0" y="78"/>
                      <a:pt x="0" y="50"/>
                    </a:cubicBezTo>
                    <a:cubicBezTo>
                      <a:pt x="0" y="23"/>
                      <a:pt x="23" y="0"/>
                      <a:pt x="50" y="0"/>
                    </a:cubicBezTo>
                    <a:close/>
                    <a:moveTo>
                      <a:pt x="50" y="77"/>
                    </a:moveTo>
                    <a:cubicBezTo>
                      <a:pt x="65" y="77"/>
                      <a:pt x="77" y="65"/>
                      <a:pt x="77" y="50"/>
                    </a:cubicBezTo>
                    <a:cubicBezTo>
                      <a:pt x="77" y="35"/>
                      <a:pt x="65" y="23"/>
                      <a:pt x="50" y="23"/>
                    </a:cubicBezTo>
                    <a:cubicBezTo>
                      <a:pt x="35" y="23"/>
                      <a:pt x="23" y="35"/>
                      <a:pt x="23" y="50"/>
                    </a:cubicBezTo>
                    <a:cubicBezTo>
                      <a:pt x="23" y="65"/>
                      <a:pt x="35" y="77"/>
                      <a:pt x="50" y="77"/>
                    </a:cubicBezTo>
                    <a:close/>
                  </a:path>
                </a:pathLst>
              </a:custGeom>
              <a:solidFill>
                <a:schemeClr val="tx2"/>
              </a:solidFill>
              <a:ln w="3175">
                <a:solidFill>
                  <a:schemeClr val="bg1">
                    <a:lumMod val="95000"/>
                  </a:schemeClr>
                </a:solidFill>
                <a:round/>
              </a:ln>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4" name="Oval 7"/>
              <p:cNvSpPr>
                <a:spLocks noChangeArrowheads="1"/>
              </p:cNvSpPr>
              <p:nvPr/>
            </p:nvSpPr>
            <p:spPr bwMode="auto">
              <a:xfrm>
                <a:off x="6599508" y="3887518"/>
                <a:ext cx="165100" cy="165100"/>
              </a:xfrm>
              <a:prstGeom prst="ellipse">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5" name="Oval 8"/>
              <p:cNvSpPr>
                <a:spLocks noChangeArrowheads="1"/>
              </p:cNvSpPr>
              <p:nvPr/>
            </p:nvSpPr>
            <p:spPr bwMode="auto">
              <a:xfrm>
                <a:off x="5399088" y="3894138"/>
                <a:ext cx="160338" cy="165100"/>
              </a:xfrm>
              <a:prstGeom prst="ellipse">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6" name="Freeform 9"/>
              <p:cNvSpPr/>
              <p:nvPr/>
            </p:nvSpPr>
            <p:spPr bwMode="auto">
              <a:xfrm>
                <a:off x="6477000" y="3152775"/>
                <a:ext cx="123825" cy="615950"/>
              </a:xfrm>
              <a:custGeom>
                <a:avLst/>
                <a:gdLst>
                  <a:gd name="T0" fmla="*/ 2 w 33"/>
                  <a:gd name="T1" fmla="*/ 35 h 163"/>
                  <a:gd name="T2" fmla="*/ 4 w 33"/>
                  <a:gd name="T3" fmla="*/ 36 h 163"/>
                  <a:gd name="T4" fmla="*/ 5 w 33"/>
                  <a:gd name="T5" fmla="*/ 8 h 163"/>
                  <a:gd name="T6" fmla="*/ 15 w 33"/>
                  <a:gd name="T7" fmla="*/ 7 h 163"/>
                  <a:gd name="T8" fmla="*/ 16 w 33"/>
                  <a:gd name="T9" fmla="*/ 36 h 163"/>
                  <a:gd name="T10" fmla="*/ 19 w 33"/>
                  <a:gd name="T11" fmla="*/ 37 h 163"/>
                  <a:gd name="T12" fmla="*/ 33 w 33"/>
                  <a:gd name="T13" fmla="*/ 38 h 163"/>
                  <a:gd name="T14" fmla="*/ 27 w 33"/>
                  <a:gd name="T15" fmla="*/ 133 h 163"/>
                  <a:gd name="T16" fmla="*/ 10 w 33"/>
                  <a:gd name="T17" fmla="*/ 150 h 163"/>
                  <a:gd name="T18" fmla="*/ 0 w 33"/>
                  <a:gd name="T19" fmla="*/ 163 h 163"/>
                  <a:gd name="T20" fmla="*/ 2 w 33"/>
                  <a:gd name="T21" fmla="*/ 35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163">
                    <a:moveTo>
                      <a:pt x="2" y="35"/>
                    </a:moveTo>
                    <a:cubicBezTo>
                      <a:pt x="4" y="36"/>
                      <a:pt x="4" y="36"/>
                      <a:pt x="4" y="36"/>
                    </a:cubicBezTo>
                    <a:cubicBezTo>
                      <a:pt x="5" y="8"/>
                      <a:pt x="5" y="8"/>
                      <a:pt x="5" y="8"/>
                    </a:cubicBezTo>
                    <a:cubicBezTo>
                      <a:pt x="5" y="8"/>
                      <a:pt x="10" y="0"/>
                      <a:pt x="15" y="7"/>
                    </a:cubicBezTo>
                    <a:cubicBezTo>
                      <a:pt x="16" y="36"/>
                      <a:pt x="16" y="36"/>
                      <a:pt x="16" y="36"/>
                    </a:cubicBezTo>
                    <a:cubicBezTo>
                      <a:pt x="19" y="37"/>
                      <a:pt x="19" y="37"/>
                      <a:pt x="19" y="37"/>
                    </a:cubicBezTo>
                    <a:cubicBezTo>
                      <a:pt x="33" y="38"/>
                      <a:pt x="33" y="38"/>
                      <a:pt x="33" y="38"/>
                    </a:cubicBezTo>
                    <a:cubicBezTo>
                      <a:pt x="27" y="133"/>
                      <a:pt x="27" y="133"/>
                      <a:pt x="27" y="133"/>
                    </a:cubicBezTo>
                    <a:cubicBezTo>
                      <a:pt x="27" y="133"/>
                      <a:pt x="19" y="139"/>
                      <a:pt x="10" y="150"/>
                    </a:cubicBezTo>
                    <a:cubicBezTo>
                      <a:pt x="1" y="160"/>
                      <a:pt x="0" y="163"/>
                      <a:pt x="0" y="163"/>
                    </a:cubicBezTo>
                    <a:lnTo>
                      <a:pt x="2" y="35"/>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7" name="Freeform 10"/>
              <p:cNvSpPr>
                <a:spLocks noEditPoints="1"/>
              </p:cNvSpPr>
              <p:nvPr/>
            </p:nvSpPr>
            <p:spPr bwMode="auto">
              <a:xfrm>
                <a:off x="5289550" y="3784600"/>
                <a:ext cx="379413" cy="377825"/>
              </a:xfrm>
              <a:custGeom>
                <a:avLst/>
                <a:gdLst>
                  <a:gd name="T0" fmla="*/ 51 w 101"/>
                  <a:gd name="T1" fmla="*/ 0 h 100"/>
                  <a:gd name="T2" fmla="*/ 101 w 101"/>
                  <a:gd name="T3" fmla="*/ 50 h 100"/>
                  <a:gd name="T4" fmla="*/ 51 w 101"/>
                  <a:gd name="T5" fmla="*/ 100 h 100"/>
                  <a:gd name="T6" fmla="*/ 0 w 101"/>
                  <a:gd name="T7" fmla="*/ 50 h 100"/>
                  <a:gd name="T8" fmla="*/ 51 w 101"/>
                  <a:gd name="T9" fmla="*/ 0 h 100"/>
                  <a:gd name="T10" fmla="*/ 51 w 101"/>
                  <a:gd name="T11" fmla="*/ 77 h 100"/>
                  <a:gd name="T12" fmla="*/ 78 w 101"/>
                  <a:gd name="T13" fmla="*/ 50 h 100"/>
                  <a:gd name="T14" fmla="*/ 51 w 101"/>
                  <a:gd name="T15" fmla="*/ 23 h 100"/>
                  <a:gd name="T16" fmla="*/ 23 w 101"/>
                  <a:gd name="T17" fmla="*/ 50 h 100"/>
                  <a:gd name="T18" fmla="*/ 51 w 101"/>
                  <a:gd name="T19" fmla="*/ 7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0">
                    <a:moveTo>
                      <a:pt x="51" y="0"/>
                    </a:moveTo>
                    <a:cubicBezTo>
                      <a:pt x="78" y="0"/>
                      <a:pt x="101" y="23"/>
                      <a:pt x="101" y="50"/>
                    </a:cubicBezTo>
                    <a:cubicBezTo>
                      <a:pt x="101" y="78"/>
                      <a:pt x="78" y="100"/>
                      <a:pt x="51" y="100"/>
                    </a:cubicBezTo>
                    <a:cubicBezTo>
                      <a:pt x="23" y="100"/>
                      <a:pt x="0" y="78"/>
                      <a:pt x="0" y="50"/>
                    </a:cubicBezTo>
                    <a:cubicBezTo>
                      <a:pt x="0" y="23"/>
                      <a:pt x="23" y="0"/>
                      <a:pt x="51" y="0"/>
                    </a:cubicBezTo>
                    <a:close/>
                    <a:moveTo>
                      <a:pt x="51" y="77"/>
                    </a:moveTo>
                    <a:cubicBezTo>
                      <a:pt x="66" y="77"/>
                      <a:pt x="78" y="65"/>
                      <a:pt x="78" y="50"/>
                    </a:cubicBezTo>
                    <a:cubicBezTo>
                      <a:pt x="78" y="35"/>
                      <a:pt x="66" y="23"/>
                      <a:pt x="51" y="23"/>
                    </a:cubicBezTo>
                    <a:cubicBezTo>
                      <a:pt x="36" y="23"/>
                      <a:pt x="23" y="35"/>
                      <a:pt x="23" y="50"/>
                    </a:cubicBezTo>
                    <a:cubicBezTo>
                      <a:pt x="23" y="65"/>
                      <a:pt x="36" y="77"/>
                      <a:pt x="51" y="77"/>
                    </a:cubicBezTo>
                    <a:close/>
                  </a:path>
                </a:pathLst>
              </a:custGeom>
              <a:solidFill>
                <a:schemeClr val="tx2"/>
              </a:solidFill>
              <a:ln w="3175">
                <a:solidFill>
                  <a:schemeClr val="bg1">
                    <a:lumMod val="95000"/>
                  </a:schemeClr>
                </a:solidFill>
                <a:round/>
              </a:ln>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8" name="Oval 17"/>
              <p:cNvSpPr>
                <a:spLocks noChangeArrowheads="1"/>
              </p:cNvSpPr>
              <p:nvPr/>
            </p:nvSpPr>
            <p:spPr bwMode="auto">
              <a:xfrm>
                <a:off x="5807345" y="3887518"/>
                <a:ext cx="165100" cy="165100"/>
              </a:xfrm>
              <a:prstGeom prst="ellipse">
                <a:avLst/>
              </a:prstGeom>
              <a:solidFill>
                <a:schemeClr val="tx2"/>
              </a:solidFill>
              <a:ln w="9525">
                <a:solidFill>
                  <a:srgbClr val="000000"/>
                </a:solidFill>
                <a:round/>
              </a:ln>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9" name="Freeform 18"/>
              <p:cNvSpPr>
                <a:spLocks noEditPoints="1"/>
              </p:cNvSpPr>
              <p:nvPr/>
            </p:nvSpPr>
            <p:spPr bwMode="auto">
              <a:xfrm>
                <a:off x="5695950" y="3784600"/>
                <a:ext cx="379413" cy="377825"/>
              </a:xfrm>
              <a:custGeom>
                <a:avLst/>
                <a:gdLst>
                  <a:gd name="T0" fmla="*/ 50 w 101"/>
                  <a:gd name="T1" fmla="*/ 0 h 100"/>
                  <a:gd name="T2" fmla="*/ 101 w 101"/>
                  <a:gd name="T3" fmla="*/ 50 h 100"/>
                  <a:gd name="T4" fmla="*/ 50 w 101"/>
                  <a:gd name="T5" fmla="*/ 100 h 100"/>
                  <a:gd name="T6" fmla="*/ 0 w 101"/>
                  <a:gd name="T7" fmla="*/ 50 h 100"/>
                  <a:gd name="T8" fmla="*/ 50 w 101"/>
                  <a:gd name="T9" fmla="*/ 0 h 100"/>
                  <a:gd name="T10" fmla="*/ 50 w 101"/>
                  <a:gd name="T11" fmla="*/ 77 h 100"/>
                  <a:gd name="T12" fmla="*/ 78 w 101"/>
                  <a:gd name="T13" fmla="*/ 50 h 100"/>
                  <a:gd name="T14" fmla="*/ 50 w 101"/>
                  <a:gd name="T15" fmla="*/ 23 h 100"/>
                  <a:gd name="T16" fmla="*/ 23 w 101"/>
                  <a:gd name="T17" fmla="*/ 50 h 100"/>
                  <a:gd name="T18" fmla="*/ 50 w 101"/>
                  <a:gd name="T19" fmla="*/ 7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0">
                    <a:moveTo>
                      <a:pt x="50" y="0"/>
                    </a:moveTo>
                    <a:cubicBezTo>
                      <a:pt x="78" y="0"/>
                      <a:pt x="101" y="23"/>
                      <a:pt x="101" y="50"/>
                    </a:cubicBezTo>
                    <a:cubicBezTo>
                      <a:pt x="101" y="78"/>
                      <a:pt x="78" y="100"/>
                      <a:pt x="50" y="100"/>
                    </a:cubicBezTo>
                    <a:cubicBezTo>
                      <a:pt x="23" y="100"/>
                      <a:pt x="0" y="78"/>
                      <a:pt x="0" y="50"/>
                    </a:cubicBezTo>
                    <a:cubicBezTo>
                      <a:pt x="0" y="23"/>
                      <a:pt x="23" y="0"/>
                      <a:pt x="50" y="0"/>
                    </a:cubicBezTo>
                    <a:close/>
                    <a:moveTo>
                      <a:pt x="50" y="77"/>
                    </a:moveTo>
                    <a:cubicBezTo>
                      <a:pt x="65" y="77"/>
                      <a:pt x="78" y="65"/>
                      <a:pt x="78" y="50"/>
                    </a:cubicBezTo>
                    <a:cubicBezTo>
                      <a:pt x="78" y="35"/>
                      <a:pt x="65" y="23"/>
                      <a:pt x="50" y="23"/>
                    </a:cubicBezTo>
                    <a:cubicBezTo>
                      <a:pt x="35" y="23"/>
                      <a:pt x="23" y="35"/>
                      <a:pt x="23" y="50"/>
                    </a:cubicBezTo>
                    <a:cubicBezTo>
                      <a:pt x="23" y="65"/>
                      <a:pt x="35" y="77"/>
                      <a:pt x="50" y="77"/>
                    </a:cubicBezTo>
                    <a:close/>
                  </a:path>
                </a:pathLst>
              </a:custGeom>
              <a:solidFill>
                <a:schemeClr val="tx2"/>
              </a:solidFill>
              <a:ln w="3175">
                <a:solidFill>
                  <a:schemeClr val="bg1">
                    <a:lumMod val="95000"/>
                  </a:schemeClr>
                </a:solidFill>
                <a:round/>
              </a:ln>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0" name="Freeform 19"/>
              <p:cNvSpPr/>
              <p:nvPr/>
            </p:nvSpPr>
            <p:spPr bwMode="auto">
              <a:xfrm>
                <a:off x="5256213" y="3757613"/>
                <a:ext cx="1176338" cy="234950"/>
              </a:xfrm>
              <a:custGeom>
                <a:avLst/>
                <a:gdLst>
                  <a:gd name="T0" fmla="*/ 8 w 313"/>
                  <a:gd name="T1" fmla="*/ 0 h 62"/>
                  <a:gd name="T2" fmla="*/ 304 w 313"/>
                  <a:gd name="T3" fmla="*/ 0 h 62"/>
                  <a:gd name="T4" fmla="*/ 313 w 313"/>
                  <a:gd name="T5" fmla="*/ 9 h 62"/>
                  <a:gd name="T6" fmla="*/ 313 w 313"/>
                  <a:gd name="T7" fmla="*/ 54 h 62"/>
                  <a:gd name="T8" fmla="*/ 304 w 313"/>
                  <a:gd name="T9" fmla="*/ 62 h 62"/>
                  <a:gd name="T10" fmla="*/ 223 w 313"/>
                  <a:gd name="T11" fmla="*/ 62 h 62"/>
                  <a:gd name="T12" fmla="*/ 224 w 313"/>
                  <a:gd name="T13" fmla="*/ 58 h 62"/>
                  <a:gd name="T14" fmla="*/ 167 w 313"/>
                  <a:gd name="T15" fmla="*/ 2 h 62"/>
                  <a:gd name="T16" fmla="*/ 113 w 313"/>
                  <a:gd name="T17" fmla="*/ 43 h 62"/>
                  <a:gd name="T18" fmla="*/ 59 w 313"/>
                  <a:gd name="T19" fmla="*/ 2 h 62"/>
                  <a:gd name="T20" fmla="*/ 3 w 313"/>
                  <a:gd name="T21" fmla="*/ 58 h 62"/>
                  <a:gd name="T22" fmla="*/ 3 w 313"/>
                  <a:gd name="T23" fmla="*/ 60 h 62"/>
                  <a:gd name="T24" fmla="*/ 0 w 313"/>
                  <a:gd name="T25" fmla="*/ 54 h 62"/>
                  <a:gd name="T26" fmla="*/ 0 w 313"/>
                  <a:gd name="T27" fmla="*/ 9 h 62"/>
                  <a:gd name="T28" fmla="*/ 8 w 313"/>
                  <a:gd name="T29"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3" h="62">
                    <a:moveTo>
                      <a:pt x="8" y="0"/>
                    </a:moveTo>
                    <a:cubicBezTo>
                      <a:pt x="304" y="0"/>
                      <a:pt x="304" y="0"/>
                      <a:pt x="304" y="0"/>
                    </a:cubicBezTo>
                    <a:cubicBezTo>
                      <a:pt x="309" y="0"/>
                      <a:pt x="313" y="4"/>
                      <a:pt x="313" y="9"/>
                    </a:cubicBezTo>
                    <a:cubicBezTo>
                      <a:pt x="313" y="54"/>
                      <a:pt x="313" y="54"/>
                      <a:pt x="313" y="54"/>
                    </a:cubicBezTo>
                    <a:cubicBezTo>
                      <a:pt x="313" y="58"/>
                      <a:pt x="309" y="62"/>
                      <a:pt x="304" y="62"/>
                    </a:cubicBezTo>
                    <a:cubicBezTo>
                      <a:pt x="223" y="62"/>
                      <a:pt x="223" y="62"/>
                      <a:pt x="223" y="62"/>
                    </a:cubicBezTo>
                    <a:cubicBezTo>
                      <a:pt x="224" y="60"/>
                      <a:pt x="224" y="59"/>
                      <a:pt x="224" y="58"/>
                    </a:cubicBezTo>
                    <a:cubicBezTo>
                      <a:pt x="224" y="27"/>
                      <a:pt x="198" y="2"/>
                      <a:pt x="167" y="2"/>
                    </a:cubicBezTo>
                    <a:cubicBezTo>
                      <a:pt x="141" y="2"/>
                      <a:pt x="120" y="19"/>
                      <a:pt x="113" y="43"/>
                    </a:cubicBezTo>
                    <a:cubicBezTo>
                      <a:pt x="107" y="19"/>
                      <a:pt x="85" y="2"/>
                      <a:pt x="59" y="2"/>
                    </a:cubicBezTo>
                    <a:cubicBezTo>
                      <a:pt x="28" y="2"/>
                      <a:pt x="3" y="27"/>
                      <a:pt x="3" y="58"/>
                    </a:cubicBezTo>
                    <a:cubicBezTo>
                      <a:pt x="3" y="58"/>
                      <a:pt x="3" y="59"/>
                      <a:pt x="3" y="60"/>
                    </a:cubicBezTo>
                    <a:cubicBezTo>
                      <a:pt x="1" y="58"/>
                      <a:pt x="0" y="56"/>
                      <a:pt x="0" y="54"/>
                    </a:cubicBezTo>
                    <a:cubicBezTo>
                      <a:pt x="0" y="9"/>
                      <a:pt x="0" y="9"/>
                      <a:pt x="0" y="9"/>
                    </a:cubicBezTo>
                    <a:cubicBezTo>
                      <a:pt x="0" y="4"/>
                      <a:pt x="4" y="0"/>
                      <a:pt x="8" y="0"/>
                    </a:cubicBezTo>
                    <a:close/>
                  </a:path>
                </a:pathLst>
              </a:custGeom>
              <a:solidFill>
                <a:schemeClr val="tx2">
                  <a:lumMod val="90000"/>
                  <a:lumOff val="1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1" name="Freeform 21"/>
              <p:cNvSpPr/>
              <p:nvPr/>
            </p:nvSpPr>
            <p:spPr bwMode="auto">
              <a:xfrm>
                <a:off x="6573838" y="2846388"/>
                <a:ext cx="290513" cy="333375"/>
              </a:xfrm>
              <a:custGeom>
                <a:avLst/>
                <a:gdLst>
                  <a:gd name="T0" fmla="*/ 77 w 77"/>
                  <a:gd name="T1" fmla="*/ 88 h 88"/>
                  <a:gd name="T2" fmla="*/ 34 w 77"/>
                  <a:gd name="T3" fmla="*/ 23 h 88"/>
                  <a:gd name="T4" fmla="*/ 0 w 77"/>
                  <a:gd name="T5" fmla="*/ 0 h 88"/>
                  <a:gd name="T6" fmla="*/ 12 w 77"/>
                  <a:gd name="T7" fmla="*/ 85 h 88"/>
                  <a:gd name="T8" fmla="*/ 77 w 77"/>
                  <a:gd name="T9" fmla="*/ 88 h 88"/>
                </a:gdLst>
                <a:ahLst/>
                <a:cxnLst>
                  <a:cxn ang="0">
                    <a:pos x="T0" y="T1"/>
                  </a:cxn>
                  <a:cxn ang="0">
                    <a:pos x="T2" y="T3"/>
                  </a:cxn>
                  <a:cxn ang="0">
                    <a:pos x="T4" y="T5"/>
                  </a:cxn>
                  <a:cxn ang="0">
                    <a:pos x="T6" y="T7"/>
                  </a:cxn>
                  <a:cxn ang="0">
                    <a:pos x="T8" y="T9"/>
                  </a:cxn>
                </a:cxnLst>
                <a:rect l="0" t="0" r="r" b="b"/>
                <a:pathLst>
                  <a:path w="77" h="88">
                    <a:moveTo>
                      <a:pt x="77" y="88"/>
                    </a:moveTo>
                    <a:cubicBezTo>
                      <a:pt x="77" y="88"/>
                      <a:pt x="49" y="40"/>
                      <a:pt x="34" y="23"/>
                    </a:cubicBezTo>
                    <a:cubicBezTo>
                      <a:pt x="20" y="7"/>
                      <a:pt x="0" y="0"/>
                      <a:pt x="0" y="0"/>
                    </a:cubicBezTo>
                    <a:cubicBezTo>
                      <a:pt x="12" y="85"/>
                      <a:pt x="12" y="85"/>
                      <a:pt x="12" y="85"/>
                    </a:cubicBezTo>
                    <a:lnTo>
                      <a:pt x="77" y="88"/>
                    </a:lnTo>
                    <a:close/>
                  </a:path>
                </a:pathLst>
              </a:custGeom>
              <a:solidFill>
                <a:schemeClr val="tx2">
                  <a:lumMod val="50000"/>
                  <a:lumOff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32" name="Rectangle 31"/>
            <p:cNvSpPr/>
            <p:nvPr/>
          </p:nvSpPr>
          <p:spPr>
            <a:xfrm>
              <a:off x="6416698" y="4139594"/>
              <a:ext cx="1513186" cy="14287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3" name="Rectangle 32"/>
            <p:cNvSpPr/>
            <p:nvPr/>
          </p:nvSpPr>
          <p:spPr>
            <a:xfrm>
              <a:off x="7928568" y="4139594"/>
              <a:ext cx="1513186" cy="142874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4" name="TextBox 33"/>
            <p:cNvSpPr txBox="1"/>
            <p:nvPr/>
          </p:nvSpPr>
          <p:spPr>
            <a:xfrm>
              <a:off x="5237982" y="4953480"/>
              <a:ext cx="844287" cy="307777"/>
            </a:xfrm>
            <a:prstGeom prst="rect">
              <a:avLst/>
            </a:prstGeom>
            <a:noFill/>
          </p:spPr>
          <p:txBody>
            <a:bodyPr wrap="square" rtlCol="0">
              <a:spAutoFit/>
            </a:bodyPr>
            <a:lstStyle/>
            <a:p>
              <a:pPr algn="ctr"/>
              <a:r>
                <a:rPr lang="id-ID" sz="1400" dirty="0">
                  <a:solidFill>
                    <a:schemeClr val="bg2"/>
                  </a:solidFill>
                  <a:latin typeface="HappyZcool-2016" panose="02010600030101010101" pitchFamily="2" charset="-122"/>
                  <a:ea typeface="HappyZcool-2016" panose="02010600030101010101" pitchFamily="2" charset="-122"/>
                  <a:sym typeface="HappyZcool-2016" panose="02010600030101010101" pitchFamily="2" charset="-122"/>
                </a:rPr>
                <a:t>Design</a:t>
              </a:r>
              <a:endParaRPr lang="id-ID" sz="1600" dirty="0">
                <a:solidFill>
                  <a:schemeClr val="bg2"/>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5" name="TextBox 34"/>
            <p:cNvSpPr txBox="1"/>
            <p:nvPr/>
          </p:nvSpPr>
          <p:spPr>
            <a:xfrm>
              <a:off x="6749424" y="4953480"/>
              <a:ext cx="844287" cy="307777"/>
            </a:xfrm>
            <a:prstGeom prst="rect">
              <a:avLst/>
            </a:prstGeom>
            <a:noFill/>
          </p:spPr>
          <p:txBody>
            <a:bodyPr wrap="square" rtlCol="0">
              <a:spAutoFit/>
            </a:bodyPr>
            <a:lstStyle/>
            <a:p>
              <a:pPr algn="ctr"/>
              <a:r>
                <a:rPr lang="id-ID" sz="1400" dirty="0">
                  <a:solidFill>
                    <a:schemeClr val="bg2"/>
                  </a:solidFill>
                  <a:latin typeface="HappyZcool-2016" panose="02010600030101010101" pitchFamily="2" charset="-122"/>
                  <a:ea typeface="HappyZcool-2016" panose="02010600030101010101" pitchFamily="2" charset="-122"/>
                  <a:sym typeface="HappyZcool-2016" panose="02010600030101010101" pitchFamily="2" charset="-122"/>
                </a:rPr>
                <a:t>Audio</a:t>
              </a:r>
              <a:endParaRPr lang="id-ID" sz="1600" dirty="0">
                <a:solidFill>
                  <a:schemeClr val="bg2"/>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6" name="TextBox 35"/>
            <p:cNvSpPr txBox="1"/>
            <p:nvPr/>
          </p:nvSpPr>
          <p:spPr>
            <a:xfrm>
              <a:off x="9768543" y="4953480"/>
              <a:ext cx="844287" cy="338554"/>
            </a:xfrm>
            <a:prstGeom prst="rect">
              <a:avLst/>
            </a:prstGeom>
            <a:noFill/>
          </p:spPr>
          <p:txBody>
            <a:bodyPr wrap="square" rtlCol="0">
              <a:spAutoFit/>
            </a:bodyPr>
            <a:lstStyle/>
            <a:p>
              <a:pPr algn="ctr"/>
              <a:r>
                <a:rPr lang="en-US" sz="1600" dirty="0">
                  <a:solidFill>
                    <a:schemeClr val="bg2"/>
                  </a:solidFill>
                  <a:latin typeface="HappyZcool-2016" panose="02010600030101010101" pitchFamily="2" charset="-122"/>
                  <a:ea typeface="HappyZcool-2016" panose="02010600030101010101" pitchFamily="2" charset="-122"/>
                  <a:sym typeface="HappyZcool-2016" panose="02010600030101010101" pitchFamily="2" charset="-122"/>
                </a:rPr>
                <a:t>Coding</a:t>
              </a:r>
              <a:endParaRPr lang="id-ID" sz="1600" dirty="0">
                <a:solidFill>
                  <a:schemeClr val="bg2"/>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7" name="TextBox 36"/>
            <p:cNvSpPr txBox="1"/>
            <p:nvPr/>
          </p:nvSpPr>
          <p:spPr>
            <a:xfrm>
              <a:off x="8403368" y="4953106"/>
              <a:ext cx="844287" cy="307777"/>
            </a:xfrm>
            <a:prstGeom prst="rect">
              <a:avLst/>
            </a:prstGeom>
            <a:noFill/>
          </p:spPr>
          <p:txBody>
            <a:bodyPr wrap="square" rtlCol="0">
              <a:spAutoFit/>
            </a:bodyPr>
            <a:lstStyle/>
            <a:p>
              <a:r>
                <a:rPr lang="id-ID" sz="1400" dirty="0">
                  <a:solidFill>
                    <a:schemeClr val="bg2"/>
                  </a:solidFill>
                  <a:latin typeface="HappyZcool-2016" panose="02010600030101010101" pitchFamily="2" charset="-122"/>
                  <a:ea typeface="HappyZcool-2016" panose="02010600030101010101" pitchFamily="2" charset="-122"/>
                  <a:sym typeface="HappyZcool-2016" panose="02010600030101010101" pitchFamily="2" charset="-122"/>
                </a:rPr>
                <a:t>Photo</a:t>
              </a:r>
              <a:endParaRPr lang="id-ID" dirty="0">
                <a:solidFill>
                  <a:schemeClr val="bg2"/>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8" name="Freeform 19"/>
            <p:cNvSpPr/>
            <p:nvPr/>
          </p:nvSpPr>
          <p:spPr bwMode="auto">
            <a:xfrm>
              <a:off x="5246516" y="5626911"/>
              <a:ext cx="1692470" cy="338037"/>
            </a:xfrm>
            <a:custGeom>
              <a:avLst/>
              <a:gdLst>
                <a:gd name="T0" fmla="*/ 8 w 313"/>
                <a:gd name="T1" fmla="*/ 0 h 62"/>
                <a:gd name="T2" fmla="*/ 304 w 313"/>
                <a:gd name="T3" fmla="*/ 0 h 62"/>
                <a:gd name="T4" fmla="*/ 313 w 313"/>
                <a:gd name="T5" fmla="*/ 9 h 62"/>
                <a:gd name="T6" fmla="*/ 313 w 313"/>
                <a:gd name="T7" fmla="*/ 54 h 62"/>
                <a:gd name="T8" fmla="*/ 304 w 313"/>
                <a:gd name="T9" fmla="*/ 62 h 62"/>
                <a:gd name="T10" fmla="*/ 223 w 313"/>
                <a:gd name="T11" fmla="*/ 62 h 62"/>
                <a:gd name="T12" fmla="*/ 224 w 313"/>
                <a:gd name="T13" fmla="*/ 58 h 62"/>
                <a:gd name="T14" fmla="*/ 167 w 313"/>
                <a:gd name="T15" fmla="*/ 2 h 62"/>
                <a:gd name="T16" fmla="*/ 113 w 313"/>
                <a:gd name="T17" fmla="*/ 43 h 62"/>
                <a:gd name="T18" fmla="*/ 59 w 313"/>
                <a:gd name="T19" fmla="*/ 2 h 62"/>
                <a:gd name="T20" fmla="*/ 3 w 313"/>
                <a:gd name="T21" fmla="*/ 58 h 62"/>
                <a:gd name="T22" fmla="*/ 3 w 313"/>
                <a:gd name="T23" fmla="*/ 60 h 62"/>
                <a:gd name="T24" fmla="*/ 0 w 313"/>
                <a:gd name="T25" fmla="*/ 54 h 62"/>
                <a:gd name="T26" fmla="*/ 0 w 313"/>
                <a:gd name="T27" fmla="*/ 9 h 62"/>
                <a:gd name="T28" fmla="*/ 8 w 313"/>
                <a:gd name="T29"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3" h="62">
                  <a:moveTo>
                    <a:pt x="8" y="0"/>
                  </a:moveTo>
                  <a:cubicBezTo>
                    <a:pt x="304" y="0"/>
                    <a:pt x="304" y="0"/>
                    <a:pt x="304" y="0"/>
                  </a:cubicBezTo>
                  <a:cubicBezTo>
                    <a:pt x="309" y="0"/>
                    <a:pt x="313" y="4"/>
                    <a:pt x="313" y="9"/>
                  </a:cubicBezTo>
                  <a:cubicBezTo>
                    <a:pt x="313" y="54"/>
                    <a:pt x="313" y="54"/>
                    <a:pt x="313" y="54"/>
                  </a:cubicBezTo>
                  <a:cubicBezTo>
                    <a:pt x="313" y="58"/>
                    <a:pt x="309" y="62"/>
                    <a:pt x="304" y="62"/>
                  </a:cubicBezTo>
                  <a:cubicBezTo>
                    <a:pt x="223" y="62"/>
                    <a:pt x="223" y="62"/>
                    <a:pt x="223" y="62"/>
                  </a:cubicBezTo>
                  <a:cubicBezTo>
                    <a:pt x="224" y="60"/>
                    <a:pt x="224" y="59"/>
                    <a:pt x="224" y="58"/>
                  </a:cubicBezTo>
                  <a:cubicBezTo>
                    <a:pt x="224" y="27"/>
                    <a:pt x="198" y="2"/>
                    <a:pt x="167" y="2"/>
                  </a:cubicBezTo>
                  <a:cubicBezTo>
                    <a:pt x="141" y="2"/>
                    <a:pt x="120" y="19"/>
                    <a:pt x="113" y="43"/>
                  </a:cubicBezTo>
                  <a:cubicBezTo>
                    <a:pt x="107" y="19"/>
                    <a:pt x="85" y="2"/>
                    <a:pt x="59" y="2"/>
                  </a:cubicBezTo>
                  <a:cubicBezTo>
                    <a:pt x="28" y="2"/>
                    <a:pt x="3" y="27"/>
                    <a:pt x="3" y="58"/>
                  </a:cubicBezTo>
                  <a:cubicBezTo>
                    <a:pt x="3" y="58"/>
                    <a:pt x="3" y="59"/>
                    <a:pt x="3" y="60"/>
                  </a:cubicBezTo>
                  <a:cubicBezTo>
                    <a:pt x="1" y="58"/>
                    <a:pt x="0" y="56"/>
                    <a:pt x="0" y="54"/>
                  </a:cubicBezTo>
                  <a:cubicBezTo>
                    <a:pt x="0" y="9"/>
                    <a:pt x="0" y="9"/>
                    <a:pt x="0" y="9"/>
                  </a:cubicBezTo>
                  <a:cubicBezTo>
                    <a:pt x="0" y="4"/>
                    <a:pt x="4" y="0"/>
                    <a:pt x="8" y="0"/>
                  </a:cubicBezTo>
                  <a:close/>
                </a:path>
              </a:pathLst>
            </a:custGeom>
            <a:solidFill>
              <a:schemeClr val="tx2">
                <a:lumMod val="90000"/>
                <a:lumOff val="1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39" name="Group 38"/>
            <p:cNvGrpSpPr/>
            <p:nvPr/>
          </p:nvGrpSpPr>
          <p:grpSpPr>
            <a:xfrm>
              <a:off x="5291491" y="5650524"/>
              <a:ext cx="1701609" cy="543600"/>
              <a:chOff x="5681887" y="3825436"/>
              <a:chExt cx="1182690" cy="377825"/>
            </a:xfrm>
            <a:solidFill>
              <a:schemeClr val="tx1">
                <a:lumMod val="65000"/>
                <a:lumOff val="35000"/>
              </a:schemeClr>
            </a:solidFill>
          </p:grpSpPr>
          <p:sp>
            <p:nvSpPr>
              <p:cNvPr id="46" name="Oval 11"/>
              <p:cNvSpPr>
                <a:spLocks noChangeArrowheads="1"/>
              </p:cNvSpPr>
              <p:nvPr/>
            </p:nvSpPr>
            <p:spPr bwMode="auto">
              <a:xfrm>
                <a:off x="6205869" y="3934974"/>
                <a:ext cx="165100" cy="165100"/>
              </a:xfrm>
              <a:prstGeom prst="ellipse">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7" name="Freeform 12"/>
              <p:cNvSpPr>
                <a:spLocks noEditPoints="1"/>
              </p:cNvSpPr>
              <p:nvPr/>
            </p:nvSpPr>
            <p:spPr bwMode="auto">
              <a:xfrm>
                <a:off x="6091464" y="3825436"/>
                <a:ext cx="379413" cy="377825"/>
              </a:xfrm>
              <a:custGeom>
                <a:avLst/>
                <a:gdLst>
                  <a:gd name="T0" fmla="*/ 50 w 101"/>
                  <a:gd name="T1" fmla="*/ 0 h 100"/>
                  <a:gd name="T2" fmla="*/ 101 w 101"/>
                  <a:gd name="T3" fmla="*/ 50 h 100"/>
                  <a:gd name="T4" fmla="*/ 50 w 101"/>
                  <a:gd name="T5" fmla="*/ 100 h 100"/>
                  <a:gd name="T6" fmla="*/ 0 w 101"/>
                  <a:gd name="T7" fmla="*/ 50 h 100"/>
                  <a:gd name="T8" fmla="*/ 50 w 101"/>
                  <a:gd name="T9" fmla="*/ 0 h 100"/>
                  <a:gd name="T10" fmla="*/ 50 w 101"/>
                  <a:gd name="T11" fmla="*/ 77 h 100"/>
                  <a:gd name="T12" fmla="*/ 78 w 101"/>
                  <a:gd name="T13" fmla="*/ 50 h 100"/>
                  <a:gd name="T14" fmla="*/ 50 w 101"/>
                  <a:gd name="T15" fmla="*/ 23 h 100"/>
                  <a:gd name="T16" fmla="*/ 23 w 101"/>
                  <a:gd name="T17" fmla="*/ 50 h 100"/>
                  <a:gd name="T18" fmla="*/ 50 w 101"/>
                  <a:gd name="T19" fmla="*/ 7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0">
                    <a:moveTo>
                      <a:pt x="50" y="0"/>
                    </a:moveTo>
                    <a:cubicBezTo>
                      <a:pt x="78" y="0"/>
                      <a:pt x="101" y="23"/>
                      <a:pt x="101" y="50"/>
                    </a:cubicBezTo>
                    <a:cubicBezTo>
                      <a:pt x="101" y="78"/>
                      <a:pt x="78" y="100"/>
                      <a:pt x="50" y="100"/>
                    </a:cubicBezTo>
                    <a:cubicBezTo>
                      <a:pt x="23" y="100"/>
                      <a:pt x="0" y="78"/>
                      <a:pt x="0" y="50"/>
                    </a:cubicBezTo>
                    <a:cubicBezTo>
                      <a:pt x="0" y="23"/>
                      <a:pt x="23" y="0"/>
                      <a:pt x="50" y="0"/>
                    </a:cubicBezTo>
                    <a:close/>
                    <a:moveTo>
                      <a:pt x="50" y="77"/>
                    </a:moveTo>
                    <a:cubicBezTo>
                      <a:pt x="65" y="77"/>
                      <a:pt x="78" y="65"/>
                      <a:pt x="78" y="50"/>
                    </a:cubicBezTo>
                    <a:cubicBezTo>
                      <a:pt x="78" y="35"/>
                      <a:pt x="65" y="23"/>
                      <a:pt x="50" y="23"/>
                    </a:cubicBezTo>
                    <a:cubicBezTo>
                      <a:pt x="35" y="23"/>
                      <a:pt x="23" y="35"/>
                      <a:pt x="23" y="50"/>
                    </a:cubicBezTo>
                    <a:cubicBezTo>
                      <a:pt x="23" y="65"/>
                      <a:pt x="35" y="77"/>
                      <a:pt x="50" y="77"/>
                    </a:cubicBezTo>
                    <a:close/>
                  </a:path>
                </a:pathLst>
              </a:custGeom>
              <a:solidFill>
                <a:schemeClr val="tx2"/>
              </a:solidFill>
              <a:ln w="3175">
                <a:solidFill>
                  <a:schemeClr val="bg1">
                    <a:lumMod val="95000"/>
                  </a:schemeClr>
                </a:solidFill>
                <a:round/>
              </a:ln>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8" name="Oval 13"/>
              <p:cNvSpPr>
                <a:spLocks noChangeArrowheads="1"/>
              </p:cNvSpPr>
              <p:nvPr/>
            </p:nvSpPr>
            <p:spPr bwMode="auto">
              <a:xfrm>
                <a:off x="6601322" y="3928354"/>
                <a:ext cx="165100" cy="165100"/>
              </a:xfrm>
              <a:prstGeom prst="ellipse">
                <a:avLst/>
              </a:prstGeom>
              <a:solidFill>
                <a:schemeClr val="tx2"/>
              </a:solidFill>
              <a:ln w="38100">
                <a:noFill/>
                <a:round/>
              </a:ln>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9" name="Oval 15"/>
              <p:cNvSpPr>
                <a:spLocks noChangeArrowheads="1"/>
              </p:cNvSpPr>
              <p:nvPr/>
            </p:nvSpPr>
            <p:spPr bwMode="auto">
              <a:xfrm>
                <a:off x="5798047" y="3928354"/>
                <a:ext cx="165100" cy="165100"/>
              </a:xfrm>
              <a:prstGeom prst="ellipse">
                <a:avLst/>
              </a:prstGeom>
              <a:solidFill>
                <a:schemeClr val="tx2">
                  <a:lumMod val="90000"/>
                  <a:lumOff val="1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0" name="Freeform 16"/>
              <p:cNvSpPr>
                <a:spLocks noEditPoints="1"/>
              </p:cNvSpPr>
              <p:nvPr/>
            </p:nvSpPr>
            <p:spPr bwMode="auto">
              <a:xfrm>
                <a:off x="5681887" y="3825436"/>
                <a:ext cx="379413" cy="377825"/>
              </a:xfrm>
              <a:custGeom>
                <a:avLst/>
                <a:gdLst>
                  <a:gd name="T0" fmla="*/ 51 w 101"/>
                  <a:gd name="T1" fmla="*/ 0 h 100"/>
                  <a:gd name="T2" fmla="*/ 101 w 101"/>
                  <a:gd name="T3" fmla="*/ 50 h 100"/>
                  <a:gd name="T4" fmla="*/ 51 w 101"/>
                  <a:gd name="T5" fmla="*/ 100 h 100"/>
                  <a:gd name="T6" fmla="*/ 0 w 101"/>
                  <a:gd name="T7" fmla="*/ 50 h 100"/>
                  <a:gd name="T8" fmla="*/ 51 w 101"/>
                  <a:gd name="T9" fmla="*/ 0 h 100"/>
                  <a:gd name="T10" fmla="*/ 51 w 101"/>
                  <a:gd name="T11" fmla="*/ 77 h 100"/>
                  <a:gd name="T12" fmla="*/ 78 w 101"/>
                  <a:gd name="T13" fmla="*/ 50 h 100"/>
                  <a:gd name="T14" fmla="*/ 51 w 101"/>
                  <a:gd name="T15" fmla="*/ 23 h 100"/>
                  <a:gd name="T16" fmla="*/ 24 w 101"/>
                  <a:gd name="T17" fmla="*/ 50 h 100"/>
                  <a:gd name="T18" fmla="*/ 51 w 101"/>
                  <a:gd name="T19" fmla="*/ 7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0">
                    <a:moveTo>
                      <a:pt x="51" y="0"/>
                    </a:moveTo>
                    <a:cubicBezTo>
                      <a:pt x="78" y="0"/>
                      <a:pt x="101" y="23"/>
                      <a:pt x="101" y="50"/>
                    </a:cubicBezTo>
                    <a:cubicBezTo>
                      <a:pt x="101" y="78"/>
                      <a:pt x="78" y="100"/>
                      <a:pt x="51" y="100"/>
                    </a:cubicBezTo>
                    <a:cubicBezTo>
                      <a:pt x="23" y="100"/>
                      <a:pt x="0" y="78"/>
                      <a:pt x="0" y="50"/>
                    </a:cubicBezTo>
                    <a:cubicBezTo>
                      <a:pt x="0" y="23"/>
                      <a:pt x="23" y="0"/>
                      <a:pt x="51" y="0"/>
                    </a:cubicBezTo>
                    <a:close/>
                    <a:moveTo>
                      <a:pt x="51" y="77"/>
                    </a:moveTo>
                    <a:cubicBezTo>
                      <a:pt x="66" y="77"/>
                      <a:pt x="78" y="65"/>
                      <a:pt x="78" y="50"/>
                    </a:cubicBezTo>
                    <a:cubicBezTo>
                      <a:pt x="78" y="35"/>
                      <a:pt x="66" y="23"/>
                      <a:pt x="51" y="23"/>
                    </a:cubicBezTo>
                    <a:cubicBezTo>
                      <a:pt x="36" y="23"/>
                      <a:pt x="24" y="35"/>
                      <a:pt x="24" y="50"/>
                    </a:cubicBezTo>
                    <a:cubicBezTo>
                      <a:pt x="24" y="65"/>
                      <a:pt x="36" y="77"/>
                      <a:pt x="51" y="77"/>
                    </a:cubicBezTo>
                    <a:close/>
                  </a:path>
                </a:pathLst>
              </a:custGeom>
              <a:solidFill>
                <a:schemeClr val="tx2"/>
              </a:solidFill>
              <a:ln w="3175">
                <a:solidFill>
                  <a:schemeClr val="tx2">
                    <a:lumMod val="75000"/>
                    <a:lumOff val="25000"/>
                  </a:schemeClr>
                </a:solidFill>
                <a:round/>
              </a:ln>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1" name="Freeform 14"/>
              <p:cNvSpPr>
                <a:spLocks noEditPoints="1"/>
              </p:cNvSpPr>
              <p:nvPr/>
            </p:nvSpPr>
            <p:spPr bwMode="auto">
              <a:xfrm>
                <a:off x="6489927" y="3825436"/>
                <a:ext cx="374650" cy="377825"/>
              </a:xfrm>
              <a:custGeom>
                <a:avLst/>
                <a:gdLst>
                  <a:gd name="T0" fmla="*/ 50 w 100"/>
                  <a:gd name="T1" fmla="*/ 0 h 100"/>
                  <a:gd name="T2" fmla="*/ 100 w 100"/>
                  <a:gd name="T3" fmla="*/ 50 h 100"/>
                  <a:gd name="T4" fmla="*/ 50 w 100"/>
                  <a:gd name="T5" fmla="*/ 100 h 100"/>
                  <a:gd name="T6" fmla="*/ 0 w 100"/>
                  <a:gd name="T7" fmla="*/ 50 h 100"/>
                  <a:gd name="T8" fmla="*/ 50 w 100"/>
                  <a:gd name="T9" fmla="*/ 0 h 100"/>
                  <a:gd name="T10" fmla="*/ 50 w 100"/>
                  <a:gd name="T11" fmla="*/ 77 h 100"/>
                  <a:gd name="T12" fmla="*/ 77 w 100"/>
                  <a:gd name="T13" fmla="*/ 50 h 100"/>
                  <a:gd name="T14" fmla="*/ 50 w 100"/>
                  <a:gd name="T15" fmla="*/ 23 h 100"/>
                  <a:gd name="T16" fmla="*/ 23 w 100"/>
                  <a:gd name="T17" fmla="*/ 50 h 100"/>
                  <a:gd name="T18" fmla="*/ 50 w 100"/>
                  <a:gd name="T19" fmla="*/ 7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100">
                    <a:moveTo>
                      <a:pt x="50" y="0"/>
                    </a:moveTo>
                    <a:cubicBezTo>
                      <a:pt x="78" y="0"/>
                      <a:pt x="100" y="23"/>
                      <a:pt x="100" y="50"/>
                    </a:cubicBezTo>
                    <a:cubicBezTo>
                      <a:pt x="100" y="78"/>
                      <a:pt x="78" y="100"/>
                      <a:pt x="50" y="100"/>
                    </a:cubicBezTo>
                    <a:cubicBezTo>
                      <a:pt x="22" y="100"/>
                      <a:pt x="0" y="78"/>
                      <a:pt x="0" y="50"/>
                    </a:cubicBezTo>
                    <a:cubicBezTo>
                      <a:pt x="0" y="23"/>
                      <a:pt x="22" y="0"/>
                      <a:pt x="50" y="0"/>
                    </a:cubicBezTo>
                    <a:close/>
                    <a:moveTo>
                      <a:pt x="50" y="77"/>
                    </a:moveTo>
                    <a:cubicBezTo>
                      <a:pt x="65" y="77"/>
                      <a:pt x="77" y="65"/>
                      <a:pt x="77" y="50"/>
                    </a:cubicBezTo>
                    <a:cubicBezTo>
                      <a:pt x="77" y="35"/>
                      <a:pt x="65" y="23"/>
                      <a:pt x="50" y="23"/>
                    </a:cubicBezTo>
                    <a:cubicBezTo>
                      <a:pt x="35" y="23"/>
                      <a:pt x="23" y="35"/>
                      <a:pt x="23" y="50"/>
                    </a:cubicBezTo>
                    <a:cubicBezTo>
                      <a:pt x="23" y="65"/>
                      <a:pt x="35" y="77"/>
                      <a:pt x="50" y="77"/>
                    </a:cubicBezTo>
                    <a:close/>
                  </a:path>
                </a:pathLst>
              </a:custGeom>
              <a:solidFill>
                <a:schemeClr val="tx2"/>
              </a:solidFill>
              <a:ln w="28575">
                <a:solidFill>
                  <a:schemeClr val="bg2"/>
                </a:solidFill>
                <a:round/>
              </a:ln>
            </p:spPr>
            <p:txBody>
              <a:bodyPr vert="horz" wrap="square" lIns="91440" tIns="45720" rIns="91440" bIns="45720" numCol="1" anchor="t" anchorCtr="0" compatLnSpc="1"/>
              <a:lstStyle/>
              <a:p>
                <a:endParaRPr lang="en-US">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40" name="AutoShape 59"/>
            <p:cNvSpPr/>
            <p:nvPr/>
          </p:nvSpPr>
          <p:spPr bwMode="auto">
            <a:xfrm>
              <a:off x="8431174" y="4456217"/>
              <a:ext cx="492427" cy="491586"/>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lIns="19051" tIns="19051" rIns="19051" bIns="19051" anchor="ctr"/>
            <a:lstStyle/>
            <a:p>
              <a:pPr algn="ctr" defTabSz="227965" fontAlgn="base" hangingPunct="0">
                <a:spcBef>
                  <a:spcPct val="0"/>
                </a:spcBef>
                <a:spcAft>
                  <a:spcPct val="0"/>
                </a:spcAft>
              </a:pPr>
              <a:endParaRPr lang="en-US" sz="1500">
                <a:solidFill>
                  <a:srgbClr val="FFFFFF"/>
                </a:solidFill>
                <a:effectLst>
                  <a:outerShdw blurRad="38100" dist="38100" dir="2700000" algn="tl">
                    <a:srgbClr val="000000"/>
                  </a:outerShdw>
                </a:effectLst>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1" name="AutoShape 117"/>
            <p:cNvSpPr/>
            <p:nvPr/>
          </p:nvSpPr>
          <p:spPr bwMode="auto">
            <a:xfrm>
              <a:off x="5406722" y="4578904"/>
              <a:ext cx="491586" cy="368899"/>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chemeClr val="bg1"/>
            </a:solidFill>
            <a:ln>
              <a:noFill/>
            </a:ln>
            <a:effectLst/>
          </p:spPr>
          <p:txBody>
            <a:bodyPr lIns="19051" tIns="19051" rIns="19051" bIns="19051" anchor="ctr"/>
            <a:lstStyle/>
            <a:p>
              <a:pPr algn="ctr" defTabSz="227965" fontAlgn="base" hangingPunct="0">
                <a:spcBef>
                  <a:spcPct val="0"/>
                </a:spcBef>
                <a:spcAft>
                  <a:spcPct val="0"/>
                </a:spcAft>
              </a:pPr>
              <a:endParaRPr lang="en-US" sz="1500">
                <a:solidFill>
                  <a:srgbClr val="FFFFFF"/>
                </a:solidFill>
                <a:effectLst>
                  <a:outerShdw blurRad="38100" dist="38100" dir="2700000" algn="tl">
                    <a:srgbClr val="000000"/>
                  </a:outerShdw>
                </a:effectLst>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42" name="Group 41"/>
            <p:cNvGrpSpPr/>
            <p:nvPr/>
          </p:nvGrpSpPr>
          <p:grpSpPr>
            <a:xfrm>
              <a:off x="9906594" y="4507213"/>
              <a:ext cx="491586" cy="431083"/>
              <a:chOff x="1640798" y="2131193"/>
              <a:chExt cx="464344" cy="407194"/>
            </a:xfrm>
            <a:solidFill>
              <a:schemeClr val="bg1"/>
            </a:solidFill>
          </p:grpSpPr>
          <p:sp>
            <p:nvSpPr>
              <p:cNvPr id="44" name="AutoShape 147"/>
              <p:cNvSpPr/>
              <p:nvPr/>
            </p:nvSpPr>
            <p:spPr bwMode="auto">
              <a:xfrm>
                <a:off x="1640798" y="2131193"/>
                <a:ext cx="464344" cy="407194"/>
              </a:xfrm>
              <a:custGeom>
                <a:avLst/>
                <a:gdLst>
                  <a:gd name="T0" fmla="+- 0 10800 597"/>
                  <a:gd name="T1" fmla="*/ T0 w 20407"/>
                  <a:gd name="T2" fmla="+- 0 11028 672"/>
                  <a:gd name="T3" fmla="*/ 11028 h 20712"/>
                  <a:gd name="T4" fmla="+- 0 10800 597"/>
                  <a:gd name="T5" fmla="*/ T4 w 20407"/>
                  <a:gd name="T6" fmla="+- 0 11028 672"/>
                  <a:gd name="T7" fmla="*/ 11028 h 20712"/>
                  <a:gd name="T8" fmla="+- 0 10800 597"/>
                  <a:gd name="T9" fmla="*/ T8 w 20407"/>
                  <a:gd name="T10" fmla="+- 0 11028 672"/>
                  <a:gd name="T11" fmla="*/ 11028 h 20712"/>
                  <a:gd name="T12" fmla="+- 0 10800 597"/>
                  <a:gd name="T13" fmla="*/ T12 w 20407"/>
                  <a:gd name="T14" fmla="+- 0 11028 672"/>
                  <a:gd name="T15" fmla="*/ 11028 h 20712"/>
                </a:gdLst>
                <a:ahLst/>
                <a:cxnLst>
                  <a:cxn ang="0">
                    <a:pos x="T1" y="T3"/>
                  </a:cxn>
                  <a:cxn ang="0">
                    <a:pos x="T5" y="T7"/>
                  </a:cxn>
                  <a:cxn ang="0">
                    <a:pos x="T9" y="T11"/>
                  </a:cxn>
                  <a:cxn ang="0">
                    <a:pos x="T13" y="T15"/>
                  </a:cxn>
                </a:cxnLst>
                <a:rect l="0" t="0" r="r" b="b"/>
                <a:pathLst>
                  <a:path w="20407" h="20712">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solidFill>
                <a:schemeClr val="bg1"/>
              </a:solidFill>
              <a:ln>
                <a:noFill/>
              </a:ln>
              <a:effectLst/>
            </p:spPr>
            <p:txBody>
              <a:bodyPr lIns="19051" tIns="19051" rIns="19051" bIns="19051" anchor="ctr"/>
              <a:lstStyle/>
              <a:p>
                <a:pPr algn="ctr" defTabSz="227965" fontAlgn="base" hangingPunct="0">
                  <a:spcBef>
                    <a:spcPct val="0"/>
                  </a:spcBef>
                  <a:spcAft>
                    <a:spcPct val="0"/>
                  </a:spcAft>
                </a:pPr>
                <a:endParaRPr lang="en-US" sz="1500">
                  <a:solidFill>
                    <a:srgbClr val="FFFFFF"/>
                  </a:solidFill>
                  <a:effectLst>
                    <a:outerShdw blurRad="38100" dist="38100" dir="2700000" algn="tl">
                      <a:srgbClr val="000000"/>
                    </a:outerShdw>
                  </a:effectLst>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5" name="AutoShape 148"/>
              <p:cNvSpPr/>
              <p:nvPr/>
            </p:nvSpPr>
            <p:spPr bwMode="auto">
              <a:xfrm>
                <a:off x="1713029" y="2222028"/>
                <a:ext cx="69056" cy="690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26" y="0"/>
                    </a:moveTo>
                    <a:cubicBezTo>
                      <a:pt x="19317" y="0"/>
                      <a:pt x="19317" y="4"/>
                      <a:pt x="19308" y="4"/>
                    </a:cubicBezTo>
                    <a:cubicBezTo>
                      <a:pt x="8643" y="13"/>
                      <a:pt x="0" y="8659"/>
                      <a:pt x="0" y="19326"/>
                    </a:cubicBezTo>
                    <a:cubicBezTo>
                      <a:pt x="0" y="20580"/>
                      <a:pt x="1019" y="21600"/>
                      <a:pt x="2273" y="21600"/>
                    </a:cubicBezTo>
                    <a:cubicBezTo>
                      <a:pt x="3528" y="21600"/>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solidFill>
                <a:schemeClr val="bg2"/>
              </a:solidFill>
              <a:ln>
                <a:noFill/>
              </a:ln>
              <a:effectLst/>
            </p:spPr>
            <p:txBody>
              <a:bodyPr lIns="19051" tIns="19051" rIns="19051" bIns="19051" anchor="ctr"/>
              <a:lstStyle/>
              <a:p>
                <a:pPr algn="ctr" defTabSz="227965" fontAlgn="base" hangingPunct="0">
                  <a:spcBef>
                    <a:spcPct val="0"/>
                  </a:spcBef>
                  <a:spcAft>
                    <a:spcPct val="0"/>
                  </a:spcAft>
                </a:pPr>
                <a:endParaRPr lang="en-US" sz="1500">
                  <a:solidFill>
                    <a:srgbClr val="FFFFFF"/>
                  </a:solidFill>
                  <a:effectLst>
                    <a:outerShdw blurRad="38100" dist="38100" dir="2700000" algn="tl">
                      <a:srgbClr val="000000"/>
                    </a:outerShdw>
                  </a:effectLst>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43" name="AutoShape 59"/>
            <p:cNvSpPr/>
            <p:nvPr/>
          </p:nvSpPr>
          <p:spPr bwMode="auto">
            <a:xfrm>
              <a:off x="6932510" y="4449725"/>
              <a:ext cx="492427" cy="491586"/>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lIns="19051" tIns="19051" rIns="19051" bIns="19051" anchor="ctr"/>
            <a:lstStyle/>
            <a:p>
              <a:pPr algn="ctr" defTabSz="227965" fontAlgn="base" hangingPunct="0">
                <a:spcBef>
                  <a:spcPct val="0"/>
                </a:spcBef>
                <a:spcAft>
                  <a:spcPct val="0"/>
                </a:spcAft>
              </a:pPr>
              <a:endParaRPr lang="en-US" sz="1500">
                <a:solidFill>
                  <a:srgbClr val="FFFFFF"/>
                </a:solidFill>
                <a:effectLst>
                  <a:outerShdw blurRad="38100" dist="38100" dir="2700000" algn="tl">
                    <a:srgbClr val="000000"/>
                  </a:outerShdw>
                </a:effectLst>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66" name="Freeform 6"/>
          <p:cNvSpPr/>
          <p:nvPr/>
        </p:nvSpPr>
        <p:spPr bwMode="auto">
          <a:xfrm>
            <a:off x="2497709" y="5163346"/>
            <a:ext cx="744659" cy="1040305"/>
          </a:xfrm>
          <a:custGeom>
            <a:avLst/>
            <a:gdLst>
              <a:gd name="T0" fmla="*/ 147 w 170"/>
              <a:gd name="T1" fmla="*/ 125 h 237"/>
              <a:gd name="T2" fmla="*/ 129 w 170"/>
              <a:gd name="T3" fmla="*/ 65 h 237"/>
              <a:gd name="T4" fmla="*/ 129 w 170"/>
              <a:gd name="T5" fmla="*/ 0 h 237"/>
              <a:gd name="T6" fmla="*/ 88 w 170"/>
              <a:gd name="T7" fmla="*/ 0 h 237"/>
              <a:gd name="T8" fmla="*/ 82 w 170"/>
              <a:gd name="T9" fmla="*/ 0 h 237"/>
              <a:gd name="T10" fmla="*/ 41 w 170"/>
              <a:gd name="T11" fmla="*/ 0 h 237"/>
              <a:gd name="T12" fmla="*/ 41 w 170"/>
              <a:gd name="T13" fmla="*/ 65 h 237"/>
              <a:gd name="T14" fmla="*/ 23 w 170"/>
              <a:gd name="T15" fmla="*/ 125 h 237"/>
              <a:gd name="T16" fmla="*/ 0 w 170"/>
              <a:gd name="T17" fmla="*/ 225 h 237"/>
              <a:gd name="T18" fmla="*/ 0 w 170"/>
              <a:gd name="T19" fmla="*/ 237 h 237"/>
              <a:gd name="T20" fmla="*/ 83 w 170"/>
              <a:gd name="T21" fmla="*/ 237 h 237"/>
              <a:gd name="T22" fmla="*/ 87 w 170"/>
              <a:gd name="T23" fmla="*/ 237 h 237"/>
              <a:gd name="T24" fmla="*/ 170 w 170"/>
              <a:gd name="T25" fmla="*/ 237 h 237"/>
              <a:gd name="T26" fmla="*/ 170 w 170"/>
              <a:gd name="T27" fmla="*/ 225 h 237"/>
              <a:gd name="T28" fmla="*/ 147 w 170"/>
              <a:gd name="T29" fmla="*/ 125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237">
                <a:moveTo>
                  <a:pt x="147" y="125"/>
                </a:moveTo>
                <a:cubicBezTo>
                  <a:pt x="132" y="99"/>
                  <a:pt x="129" y="65"/>
                  <a:pt x="129" y="65"/>
                </a:cubicBezTo>
                <a:cubicBezTo>
                  <a:pt x="129" y="0"/>
                  <a:pt x="129" y="0"/>
                  <a:pt x="129" y="0"/>
                </a:cubicBezTo>
                <a:cubicBezTo>
                  <a:pt x="88" y="0"/>
                  <a:pt x="88" y="0"/>
                  <a:pt x="88" y="0"/>
                </a:cubicBezTo>
                <a:cubicBezTo>
                  <a:pt x="82" y="0"/>
                  <a:pt x="82" y="0"/>
                  <a:pt x="82" y="0"/>
                </a:cubicBezTo>
                <a:cubicBezTo>
                  <a:pt x="41" y="0"/>
                  <a:pt x="41" y="0"/>
                  <a:pt x="41" y="0"/>
                </a:cubicBezTo>
                <a:cubicBezTo>
                  <a:pt x="41" y="65"/>
                  <a:pt x="41" y="65"/>
                  <a:pt x="41" y="65"/>
                </a:cubicBezTo>
                <a:cubicBezTo>
                  <a:pt x="41" y="65"/>
                  <a:pt x="38" y="99"/>
                  <a:pt x="23" y="125"/>
                </a:cubicBezTo>
                <a:cubicBezTo>
                  <a:pt x="9" y="151"/>
                  <a:pt x="0" y="171"/>
                  <a:pt x="0" y="225"/>
                </a:cubicBezTo>
                <a:cubicBezTo>
                  <a:pt x="0" y="237"/>
                  <a:pt x="0" y="237"/>
                  <a:pt x="0" y="237"/>
                </a:cubicBezTo>
                <a:cubicBezTo>
                  <a:pt x="83" y="237"/>
                  <a:pt x="83" y="237"/>
                  <a:pt x="83" y="237"/>
                </a:cubicBezTo>
                <a:cubicBezTo>
                  <a:pt x="87" y="237"/>
                  <a:pt x="87" y="237"/>
                  <a:pt x="87" y="237"/>
                </a:cubicBezTo>
                <a:cubicBezTo>
                  <a:pt x="170" y="237"/>
                  <a:pt x="170" y="237"/>
                  <a:pt x="170" y="237"/>
                </a:cubicBezTo>
                <a:cubicBezTo>
                  <a:pt x="170" y="225"/>
                  <a:pt x="170" y="225"/>
                  <a:pt x="170" y="225"/>
                </a:cubicBezTo>
                <a:cubicBezTo>
                  <a:pt x="170" y="171"/>
                  <a:pt x="162" y="151"/>
                  <a:pt x="147" y="125"/>
                </a:cubicBezTo>
              </a:path>
            </a:pathLst>
          </a:custGeom>
          <a:solidFill>
            <a:schemeClr val="accent1"/>
          </a:solidFill>
          <a:ln>
            <a:noFill/>
          </a:ln>
        </p:spPr>
        <p:txBody>
          <a:bodyPr vert="horz" wrap="square" lIns="91440" tIns="45720" rIns="91440" bIns="45720" numCol="1" anchor="t" anchorCtr="0" compatLnSpc="1"/>
          <a:lstStyle/>
          <a:p>
            <a:endParaRPr lang="id-ID">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7" name="Freeform 20"/>
          <p:cNvSpPr>
            <a:spLocks noEditPoints="1"/>
          </p:cNvSpPr>
          <p:nvPr/>
        </p:nvSpPr>
        <p:spPr bwMode="auto">
          <a:xfrm>
            <a:off x="2982313" y="4377375"/>
            <a:ext cx="1328467" cy="1826743"/>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chemeClr val="accent4"/>
          </a:solidFill>
          <a:ln>
            <a:noFill/>
          </a:ln>
        </p:spPr>
        <p:txBody>
          <a:bodyPr vert="horz" wrap="square" lIns="91440" tIns="45720" rIns="91440" bIns="45720" numCol="1" anchor="t" anchorCtr="0" compatLnSpc="1"/>
          <a:lstStyle/>
          <a:p>
            <a:endParaRPr lang="id-ID">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0" name="TextBox 69"/>
          <p:cNvSpPr txBox="1"/>
          <p:nvPr/>
        </p:nvSpPr>
        <p:spPr>
          <a:xfrm>
            <a:off x="6111466" y="2089397"/>
            <a:ext cx="2249299" cy="400091"/>
          </a:xfrm>
          <a:prstGeom prst="rect">
            <a:avLst/>
          </a:prstGeom>
          <a:noFill/>
        </p:spPr>
        <p:txBody>
          <a:bodyPr wrap="none" lIns="91423" tIns="45711" rIns="91423" bIns="45711" rtlCol="0">
            <a:spAutoFit/>
          </a:bodyPr>
          <a:lstStyle/>
          <a:p>
            <a:r>
              <a:rPr lang="zh-CN" altLang="en-US" sz="2000" b="1" dirty="0">
                <a:solidFill>
                  <a:schemeClr val="tx2">
                    <a:lumMod val="75000"/>
                  </a:schemeClr>
                </a:solidFill>
                <a:latin typeface="HappyZcool-2016" panose="02010600030101010101" pitchFamily="2" charset="-122"/>
                <a:ea typeface="HappyZcool-2016" panose="02010600030101010101" pitchFamily="2" charset="-122"/>
                <a:cs typeface="Lato Regular"/>
                <a:sym typeface="HappyZcool-2016" panose="02010600030101010101" pitchFamily="2" charset="-122"/>
              </a:rPr>
              <a:t>点击添加标题文字</a:t>
            </a:r>
            <a:endParaRPr lang="id-ID" sz="2000" b="1" dirty="0">
              <a:solidFill>
                <a:schemeClr val="tx2">
                  <a:lumMod val="75000"/>
                </a:schemeClr>
              </a:solidFill>
              <a:latin typeface="HappyZcool-2016" panose="02010600030101010101" pitchFamily="2" charset="-122"/>
              <a:ea typeface="HappyZcool-2016" panose="02010600030101010101" pitchFamily="2" charset="-122"/>
              <a:cs typeface="Lato Regular"/>
              <a:sym typeface="HappyZcool-2016" panose="02010600030101010101" pitchFamily="2" charset="-122"/>
            </a:endParaRPr>
          </a:p>
        </p:txBody>
      </p:sp>
      <p:sp>
        <p:nvSpPr>
          <p:cNvPr id="72" name="TextBox 71"/>
          <p:cNvSpPr txBox="1"/>
          <p:nvPr/>
        </p:nvSpPr>
        <p:spPr>
          <a:xfrm>
            <a:off x="6158230" y="2615565"/>
            <a:ext cx="3869690" cy="295910"/>
          </a:xfrm>
          <a:prstGeom prst="rect">
            <a:avLst/>
          </a:prstGeom>
          <a:noFill/>
        </p:spPr>
        <p:txBody>
          <a:bodyPr wrap="square" lIns="91423" tIns="45711" rIns="91423" bIns="45711" rtlCol="0">
            <a:spAutoFit/>
          </a:bodyPr>
          <a:lstStyle/>
          <a:p>
            <a:pPr>
              <a:lnSpc>
                <a:spcPct val="120000"/>
              </a:lnSpc>
            </a:pPr>
            <a:r>
              <a:rPr lang="zh-CN" altLang="en-US" sz="1200" dirty="0">
                <a:solidFill>
                  <a:schemeClr val="tx2"/>
                </a:solidFill>
                <a:latin typeface="HappyZcool-2016" panose="02010600030101010101" pitchFamily="2" charset="-122"/>
                <a:ea typeface="HappyZcool-2016" panose="02010600030101010101" pitchFamily="2" charset="-122"/>
                <a:cs typeface="Lato Light"/>
                <a:sym typeface="HappyZcool-2016" panose="02010600030101010101" pitchFamily="2" charset="-122"/>
              </a:rPr>
              <a:t>点击添加标题文字点击添加标题文字点击添加标题文字</a:t>
            </a:r>
            <a:endParaRPr lang="en-US" sz="1200" dirty="0">
              <a:solidFill>
                <a:schemeClr val="tx2"/>
              </a:solidFill>
              <a:latin typeface="HappyZcool-2016" panose="02010600030101010101" pitchFamily="2" charset="-122"/>
              <a:ea typeface="HappyZcool-2016" panose="02010600030101010101" pitchFamily="2" charset="-122"/>
              <a:cs typeface="Lato Light"/>
              <a:sym typeface="HappyZcool-2016" panose="02010600030101010101" pitchFamily="2" charset="-122"/>
            </a:endParaRPr>
          </a:p>
        </p:txBody>
      </p:sp>
      <p:sp>
        <p:nvSpPr>
          <p:cNvPr id="68" name="矩形 67"/>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74" name="直接连接符 73"/>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randombar(horizontal)">
                                      <p:cBhvr>
                                        <p:cTn id="11" dur="500"/>
                                        <p:tgtEl>
                                          <p:spTgt spid="66"/>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randombar(horizontal)">
                                      <p:cBhvr>
                                        <p:cTn id="15" dur="500"/>
                                        <p:tgtEl>
                                          <p:spTgt spid="8"/>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randombar(horizontal)">
                                      <p:cBhvr>
                                        <p:cTn id="19" dur="500"/>
                                        <p:tgtEl>
                                          <p:spTgt spid="9"/>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randombar(horizontal)">
                                      <p:cBhvr>
                                        <p:cTn id="27" dur="500"/>
                                        <p:tgtEl>
                                          <p:spTgt spid="11"/>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randombar(horizontal)">
                                      <p:cBhvr>
                                        <p:cTn id="31" dur="500"/>
                                        <p:tgtEl>
                                          <p:spTgt spid="3"/>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randombar(horizontal)">
                                      <p:cBhvr>
                                        <p:cTn id="35" dur="500"/>
                                        <p:tgtEl>
                                          <p:spTgt spid="67"/>
                                        </p:tgtEl>
                                      </p:cBhvr>
                                    </p:animEffect>
                                  </p:childTnLst>
                                </p:cTn>
                              </p:par>
                            </p:childTnLst>
                          </p:cTn>
                        </p:par>
                        <p:par>
                          <p:cTn id="36" fill="hold">
                            <p:stCondLst>
                              <p:cond delay="4000"/>
                            </p:stCondLst>
                            <p:childTnLst>
                              <p:par>
                                <p:cTn id="37" presetID="14" presetClass="entr" presetSubtype="10" fill="hold"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randombar(horizontal)">
                                      <p:cBhvr>
                                        <p:cTn id="39" dur="500"/>
                                        <p:tgtEl>
                                          <p:spTgt spid="28"/>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70"/>
                                        </p:tgtEl>
                                        <p:attrNameLst>
                                          <p:attrName>style.visibility</p:attrName>
                                        </p:attrNameLst>
                                      </p:cBhvr>
                                      <p:to>
                                        <p:strVal val="visible"/>
                                      </p:to>
                                    </p:set>
                                    <p:animEffect transition="in" filter="randombar(horizontal)">
                                      <p:cBhvr>
                                        <p:cTn id="43" dur="500"/>
                                        <p:tgtEl>
                                          <p:spTgt spid="70"/>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68"/>
                                        </p:tgtEl>
                                        <p:attrNameLst>
                                          <p:attrName>style.visibility</p:attrName>
                                        </p:attrNameLst>
                                      </p:cBhvr>
                                      <p:to>
                                        <p:strVal val="visible"/>
                                      </p:to>
                                    </p:set>
                                    <p:animEffect transition="in" filter="randombar(horizontal)">
                                      <p:cBhvr>
                                        <p:cTn id="47" dur="500"/>
                                        <p:tgtEl>
                                          <p:spTgt spid="68"/>
                                        </p:tgtEl>
                                      </p:cBhvr>
                                    </p:animEffect>
                                  </p:childTnLst>
                                </p:cTn>
                              </p:par>
                            </p:childTnLst>
                          </p:cTn>
                        </p:par>
                        <p:par>
                          <p:cTn id="48" fill="hold">
                            <p:stCondLst>
                              <p:cond delay="5500"/>
                            </p:stCondLst>
                            <p:childTnLst>
                              <p:par>
                                <p:cTn id="49" presetID="14" presetClass="entr" presetSubtype="10" fill="hold" nodeType="afterEffect">
                                  <p:stCondLst>
                                    <p:cond delay="0"/>
                                  </p:stCondLst>
                                  <p:childTnLst>
                                    <p:set>
                                      <p:cBhvr>
                                        <p:cTn id="50" dur="1" fill="hold">
                                          <p:stCondLst>
                                            <p:cond delay="0"/>
                                          </p:stCondLst>
                                        </p:cTn>
                                        <p:tgtEl>
                                          <p:spTgt spid="74"/>
                                        </p:tgtEl>
                                        <p:attrNameLst>
                                          <p:attrName>style.visibility</p:attrName>
                                        </p:attrNameLst>
                                      </p:cBhvr>
                                      <p:to>
                                        <p:strVal val="visible"/>
                                      </p:to>
                                    </p:set>
                                    <p:animEffect transition="in" filter="randombar(horizontal)">
                                      <p:cBhvr>
                                        <p:cTn id="51" dur="500"/>
                                        <p:tgtEl>
                                          <p:spTgt spid="74"/>
                                        </p:tgtEl>
                                      </p:cBhvr>
                                    </p:animEffect>
                                  </p:childTnLst>
                                </p:cTn>
                              </p:par>
                            </p:childTnLst>
                          </p:cTn>
                        </p:par>
                        <p:par>
                          <p:cTn id="52" fill="hold">
                            <p:stCondLst>
                              <p:cond delay="6000"/>
                            </p:stCondLst>
                            <p:childTnLst>
                              <p:par>
                                <p:cTn id="53" presetID="14" presetClass="entr" presetSubtype="10" fill="hold" nodeType="afterEffect">
                                  <p:stCondLst>
                                    <p:cond delay="0"/>
                                  </p:stCondLst>
                                  <p:childTnLst>
                                    <p:set>
                                      <p:cBhvr>
                                        <p:cTn id="54" dur="1" fill="hold">
                                          <p:stCondLst>
                                            <p:cond delay="0"/>
                                          </p:stCondLst>
                                        </p:cTn>
                                        <p:tgtEl>
                                          <p:spTgt spid="75"/>
                                        </p:tgtEl>
                                        <p:attrNameLst>
                                          <p:attrName>style.visibility</p:attrName>
                                        </p:attrNameLst>
                                      </p:cBhvr>
                                      <p:to>
                                        <p:strVal val="visible"/>
                                      </p:to>
                                    </p:set>
                                    <p:animEffect transition="in" filter="randombar(horizontal)">
                                      <p:cBhvr>
                                        <p:cTn id="55"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P spid="66" grpId="0" animBg="1"/>
      <p:bldP spid="67" grpId="0" animBg="1"/>
      <p:bldP spid="70" grpId="0"/>
      <p:bldP spid="6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que 5"/>
          <p:cNvSpPr/>
          <p:nvPr/>
        </p:nvSpPr>
        <p:spPr>
          <a:xfrm>
            <a:off x="4683870" y="2337996"/>
            <a:ext cx="2824265" cy="2823529"/>
          </a:xfrm>
          <a:prstGeom prst="plaque">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52" tIns="45727" rIns="91452" bIns="45727" rtlCol="0" anchor="ctr"/>
          <a:lstStyle/>
          <a:p>
            <a:pPr algn="ctr"/>
            <a:endParaRPr lang="en-US" sz="360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 name="Teardrop 6"/>
          <p:cNvSpPr/>
          <p:nvPr/>
        </p:nvSpPr>
        <p:spPr>
          <a:xfrm rot="16200000">
            <a:off x="4060548" y="1796596"/>
            <a:ext cx="1714293" cy="1714741"/>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 name="Teardrop 7"/>
          <p:cNvSpPr/>
          <p:nvPr/>
        </p:nvSpPr>
        <p:spPr>
          <a:xfrm>
            <a:off x="6416940" y="1796822"/>
            <a:ext cx="1714741" cy="1714295"/>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9" name="Teardrop 8"/>
          <p:cNvSpPr/>
          <p:nvPr/>
        </p:nvSpPr>
        <p:spPr>
          <a:xfrm rot="10800000">
            <a:off x="4060320" y="3997788"/>
            <a:ext cx="1714741" cy="1714293"/>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0" name="Teardrop 9"/>
          <p:cNvSpPr/>
          <p:nvPr/>
        </p:nvSpPr>
        <p:spPr>
          <a:xfrm rot="5400000">
            <a:off x="6417168" y="3997568"/>
            <a:ext cx="1714293" cy="1714741"/>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13" name="Group 57"/>
          <p:cNvGrpSpPr/>
          <p:nvPr/>
        </p:nvGrpSpPr>
        <p:grpSpPr>
          <a:xfrm>
            <a:off x="911427" y="4714817"/>
            <a:ext cx="2996119" cy="945679"/>
            <a:chOff x="-267404" y="3168889"/>
            <a:chExt cx="2247089" cy="709444"/>
          </a:xfrm>
        </p:grpSpPr>
        <p:sp>
          <p:nvSpPr>
            <p:cNvPr id="14" name="TextBox 13"/>
            <p:cNvSpPr txBox="1"/>
            <p:nvPr/>
          </p:nvSpPr>
          <p:spPr>
            <a:xfrm>
              <a:off x="-267404" y="3416692"/>
              <a:ext cx="2247089" cy="461641"/>
            </a:xfrm>
            <a:prstGeom prst="rect">
              <a:avLst/>
            </a:prstGeom>
            <a:noFill/>
          </p:spPr>
          <p:txBody>
            <a:bodyPr wrap="square" lIns="0" tIns="0" rIns="0" bIns="0" rtlCol="0">
              <a:spAutoFit/>
            </a:bodyPr>
            <a:lstStyle/>
            <a:p>
              <a:pPr algn="r" defTabSz="1218565">
                <a:spcBef>
                  <a:spcPct val="20000"/>
                </a:spcBef>
                <a:defRPr/>
              </a:pPr>
              <a:r>
                <a:rPr lang="zh-CN" altLang="en-US" sz="1335"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您的内容打在这里，或者通过复制您的文本后，在此框中选择粘贴，并选择只保留文字。</a:t>
              </a:r>
              <a:endParaRPr lang="en-US" sz="1335"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5" name="Rectangle 14"/>
            <p:cNvSpPr/>
            <p:nvPr/>
          </p:nvSpPr>
          <p:spPr>
            <a:xfrm>
              <a:off x="1258334" y="3168889"/>
              <a:ext cx="721351" cy="215548"/>
            </a:xfrm>
            <a:prstGeom prst="rect">
              <a:avLst/>
            </a:prstGeom>
          </p:spPr>
          <p:txBody>
            <a:bodyPr wrap="none" lIns="0" tIns="0" rIns="0" bIns="0">
              <a:spAutoFit/>
            </a:bodyPr>
            <a:lstStyle/>
            <a:p>
              <a:pPr algn="r"/>
              <a:r>
                <a:rPr lang="zh-CN" altLang="en-US" sz="1865"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添加标题</a:t>
              </a:r>
              <a:endParaRPr lang="en-US" sz="1865"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6" name="Group 58"/>
          <p:cNvGrpSpPr/>
          <p:nvPr/>
        </p:nvGrpSpPr>
        <p:grpSpPr>
          <a:xfrm>
            <a:off x="8245653" y="1796825"/>
            <a:ext cx="3034927" cy="945679"/>
            <a:chOff x="7174424" y="1352592"/>
            <a:chExt cx="2276195" cy="709444"/>
          </a:xfrm>
        </p:grpSpPr>
        <p:sp>
          <p:nvSpPr>
            <p:cNvPr id="17" name="TextBox 16"/>
            <p:cNvSpPr txBox="1"/>
            <p:nvPr/>
          </p:nvSpPr>
          <p:spPr>
            <a:xfrm>
              <a:off x="7174424" y="1600395"/>
              <a:ext cx="2276195" cy="461641"/>
            </a:xfrm>
            <a:prstGeom prst="rect">
              <a:avLst/>
            </a:prstGeom>
            <a:noFill/>
          </p:spPr>
          <p:txBody>
            <a:bodyPr wrap="square" lIns="0" tIns="0" rIns="0" bIns="0" rtlCol="0">
              <a:spAutoFit/>
            </a:bodyPr>
            <a:lstStyle/>
            <a:p>
              <a:pPr defTabSz="1218565">
                <a:spcBef>
                  <a:spcPct val="20000"/>
                </a:spcBef>
                <a:defRPr/>
              </a:pPr>
              <a:r>
                <a:rPr lang="zh-CN" altLang="en-US" sz="1335"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您的内容打在这里，或者通过复制您的文本后，在此框中选择粘贴，并选择只保留文字。</a:t>
              </a:r>
              <a:endParaRPr lang="en-US" sz="1335"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8" name="Rectangle 17"/>
            <p:cNvSpPr/>
            <p:nvPr/>
          </p:nvSpPr>
          <p:spPr>
            <a:xfrm>
              <a:off x="7174424" y="1352592"/>
              <a:ext cx="721351" cy="215548"/>
            </a:xfrm>
            <a:prstGeom prst="rect">
              <a:avLst/>
            </a:prstGeom>
          </p:spPr>
          <p:txBody>
            <a:bodyPr wrap="none" lIns="0" tIns="0" rIns="0" bIns="0">
              <a:spAutoFit/>
            </a:bodyPr>
            <a:lstStyle/>
            <a:p>
              <a:r>
                <a:rPr lang="zh-CN" altLang="en-US" sz="1865"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添加标题</a:t>
              </a:r>
              <a:endParaRPr lang="en-US" sz="1865"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9" name="Group 56"/>
          <p:cNvGrpSpPr/>
          <p:nvPr/>
        </p:nvGrpSpPr>
        <p:grpSpPr>
          <a:xfrm>
            <a:off x="872617" y="1796825"/>
            <a:ext cx="3034929" cy="945679"/>
            <a:chOff x="-296510" y="1363501"/>
            <a:chExt cx="2276197" cy="709444"/>
          </a:xfrm>
        </p:grpSpPr>
        <p:sp>
          <p:nvSpPr>
            <p:cNvPr id="20" name="TextBox 19"/>
            <p:cNvSpPr txBox="1"/>
            <p:nvPr/>
          </p:nvSpPr>
          <p:spPr>
            <a:xfrm>
              <a:off x="-296510" y="1611304"/>
              <a:ext cx="2276196" cy="461641"/>
            </a:xfrm>
            <a:prstGeom prst="rect">
              <a:avLst/>
            </a:prstGeom>
            <a:noFill/>
          </p:spPr>
          <p:txBody>
            <a:bodyPr wrap="square" lIns="0" tIns="0" rIns="0" bIns="0" rtlCol="0">
              <a:spAutoFit/>
            </a:bodyPr>
            <a:lstStyle/>
            <a:p>
              <a:pPr algn="r" defTabSz="1218565">
                <a:spcBef>
                  <a:spcPct val="20000"/>
                </a:spcBef>
                <a:defRPr/>
              </a:pPr>
              <a:r>
                <a:rPr lang="zh-CN" altLang="en-US" sz="1335"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您的内容打在这里，或者通过复制您的文本后，在此框中选择粘贴，并选择只保留文字。</a:t>
              </a:r>
              <a:endParaRPr lang="en-US" sz="1335"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1" name="Rectangle 20"/>
            <p:cNvSpPr/>
            <p:nvPr/>
          </p:nvSpPr>
          <p:spPr>
            <a:xfrm>
              <a:off x="1258335" y="1363501"/>
              <a:ext cx="721352" cy="215548"/>
            </a:xfrm>
            <a:prstGeom prst="rect">
              <a:avLst/>
            </a:prstGeom>
          </p:spPr>
          <p:txBody>
            <a:bodyPr wrap="none" lIns="0" tIns="0" rIns="0" bIns="0">
              <a:spAutoFit/>
            </a:bodyPr>
            <a:lstStyle/>
            <a:p>
              <a:pPr algn="r"/>
              <a:r>
                <a:rPr lang="zh-CN" altLang="en-US" sz="1865"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添加标题</a:t>
              </a:r>
              <a:endParaRPr lang="en-US" sz="1865"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22" name="Group 58"/>
          <p:cNvGrpSpPr/>
          <p:nvPr/>
        </p:nvGrpSpPr>
        <p:grpSpPr>
          <a:xfrm>
            <a:off x="8245653" y="4638030"/>
            <a:ext cx="3034927" cy="945679"/>
            <a:chOff x="7174424" y="1352592"/>
            <a:chExt cx="2276195" cy="709444"/>
          </a:xfrm>
        </p:grpSpPr>
        <p:sp>
          <p:nvSpPr>
            <p:cNvPr id="23" name="TextBox 22"/>
            <p:cNvSpPr txBox="1"/>
            <p:nvPr/>
          </p:nvSpPr>
          <p:spPr>
            <a:xfrm>
              <a:off x="7174424" y="1600395"/>
              <a:ext cx="2276195" cy="461641"/>
            </a:xfrm>
            <a:prstGeom prst="rect">
              <a:avLst/>
            </a:prstGeom>
            <a:noFill/>
          </p:spPr>
          <p:txBody>
            <a:bodyPr wrap="square" lIns="0" tIns="0" rIns="0" bIns="0" rtlCol="0">
              <a:spAutoFit/>
            </a:bodyPr>
            <a:lstStyle/>
            <a:p>
              <a:pPr defTabSz="1218565">
                <a:spcBef>
                  <a:spcPct val="20000"/>
                </a:spcBef>
                <a:defRPr/>
              </a:pPr>
              <a:r>
                <a:rPr lang="zh-CN" altLang="en-US" sz="1335"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您的内容打在这里，或者通过复制您的文本后，在此框中选择粘贴，并选择只保留文字。</a:t>
              </a:r>
              <a:endParaRPr lang="en-US" sz="1335"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4" name="Rectangle 23"/>
            <p:cNvSpPr/>
            <p:nvPr/>
          </p:nvSpPr>
          <p:spPr>
            <a:xfrm>
              <a:off x="7174424" y="1352592"/>
              <a:ext cx="721351" cy="215548"/>
            </a:xfrm>
            <a:prstGeom prst="rect">
              <a:avLst/>
            </a:prstGeom>
          </p:spPr>
          <p:txBody>
            <a:bodyPr wrap="none" lIns="0" tIns="0" rIns="0" bIns="0">
              <a:spAutoFit/>
            </a:bodyPr>
            <a:lstStyle/>
            <a:p>
              <a:r>
                <a:rPr lang="zh-CN" altLang="en-US" sz="1865"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添加标题</a:t>
              </a:r>
              <a:endParaRPr lang="en-US" sz="1865"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26" name="Freeform 131"/>
          <p:cNvSpPr>
            <a:spLocks noEditPoints="1"/>
          </p:cNvSpPr>
          <p:nvPr/>
        </p:nvSpPr>
        <p:spPr bwMode="auto">
          <a:xfrm>
            <a:off x="5775064" y="3366560"/>
            <a:ext cx="660085" cy="659913"/>
          </a:xfrm>
          <a:custGeom>
            <a:avLst/>
            <a:gdLst/>
            <a:ahLst/>
            <a:cxnLst>
              <a:cxn ang="0">
                <a:pos x="55" y="28"/>
              </a:cxn>
              <a:cxn ang="0">
                <a:pos x="27" y="55"/>
              </a:cxn>
              <a:cxn ang="0">
                <a:pos x="0" y="28"/>
              </a:cxn>
              <a:cxn ang="0">
                <a:pos x="27" y="0"/>
              </a:cxn>
              <a:cxn ang="0">
                <a:pos x="55" y="28"/>
              </a:cxn>
              <a:cxn ang="0">
                <a:pos x="42" y="28"/>
              </a:cxn>
              <a:cxn ang="0">
                <a:pos x="41" y="26"/>
              </a:cxn>
              <a:cxn ang="0">
                <a:pos x="21" y="14"/>
              </a:cxn>
              <a:cxn ang="0">
                <a:pos x="19" y="14"/>
              </a:cxn>
              <a:cxn ang="0">
                <a:pos x="18" y="16"/>
              </a:cxn>
              <a:cxn ang="0">
                <a:pos x="18" y="39"/>
              </a:cxn>
              <a:cxn ang="0">
                <a:pos x="19" y="41"/>
              </a:cxn>
              <a:cxn ang="0">
                <a:pos x="20" y="41"/>
              </a:cxn>
              <a:cxn ang="0">
                <a:pos x="21" y="41"/>
              </a:cxn>
              <a:cxn ang="0">
                <a:pos x="41" y="30"/>
              </a:cxn>
              <a:cxn ang="0">
                <a:pos x="42" y="28"/>
              </a:cxn>
            </a:cxnLst>
            <a:rect l="0" t="0" r="r" b="b"/>
            <a:pathLst>
              <a:path w="55" h="55">
                <a:moveTo>
                  <a:pt x="55" y="28"/>
                </a:moveTo>
                <a:cubicBezTo>
                  <a:pt x="55" y="43"/>
                  <a:pt x="42" y="55"/>
                  <a:pt x="27" y="55"/>
                </a:cubicBezTo>
                <a:cubicBezTo>
                  <a:pt x="12" y="55"/>
                  <a:pt x="0" y="43"/>
                  <a:pt x="0" y="28"/>
                </a:cubicBezTo>
                <a:cubicBezTo>
                  <a:pt x="0" y="13"/>
                  <a:pt x="12" y="0"/>
                  <a:pt x="27" y="0"/>
                </a:cubicBezTo>
                <a:cubicBezTo>
                  <a:pt x="42" y="0"/>
                  <a:pt x="55" y="13"/>
                  <a:pt x="55" y="28"/>
                </a:cubicBezTo>
                <a:close/>
                <a:moveTo>
                  <a:pt x="42" y="28"/>
                </a:moveTo>
                <a:cubicBezTo>
                  <a:pt x="42" y="27"/>
                  <a:pt x="42" y="26"/>
                  <a:pt x="41" y="26"/>
                </a:cubicBezTo>
                <a:cubicBezTo>
                  <a:pt x="21" y="14"/>
                  <a:pt x="21" y="14"/>
                  <a:pt x="21" y="14"/>
                </a:cubicBezTo>
                <a:cubicBezTo>
                  <a:pt x="21" y="14"/>
                  <a:pt x="20" y="14"/>
                  <a:pt x="19" y="14"/>
                </a:cubicBezTo>
                <a:cubicBezTo>
                  <a:pt x="18" y="15"/>
                  <a:pt x="18" y="16"/>
                  <a:pt x="18" y="16"/>
                </a:cubicBezTo>
                <a:cubicBezTo>
                  <a:pt x="18" y="39"/>
                  <a:pt x="18" y="39"/>
                  <a:pt x="18" y="39"/>
                </a:cubicBezTo>
                <a:cubicBezTo>
                  <a:pt x="18" y="40"/>
                  <a:pt x="18" y="41"/>
                  <a:pt x="19" y="41"/>
                </a:cubicBezTo>
                <a:cubicBezTo>
                  <a:pt x="20" y="41"/>
                  <a:pt x="20" y="41"/>
                  <a:pt x="20" y="41"/>
                </a:cubicBezTo>
                <a:cubicBezTo>
                  <a:pt x="21" y="41"/>
                  <a:pt x="21" y="41"/>
                  <a:pt x="21" y="41"/>
                </a:cubicBezTo>
                <a:cubicBezTo>
                  <a:pt x="41" y="30"/>
                  <a:pt x="41" y="30"/>
                  <a:pt x="41" y="30"/>
                </a:cubicBezTo>
                <a:cubicBezTo>
                  <a:pt x="42" y="29"/>
                  <a:pt x="42" y="29"/>
                  <a:pt x="42" y="28"/>
                </a:cubicBezTo>
                <a:close/>
              </a:path>
            </a:pathLst>
          </a:custGeom>
          <a:solidFill>
            <a:schemeClr val="bg1"/>
          </a:solidFill>
          <a:ln w="9525">
            <a:noFill/>
            <a:round/>
          </a:ln>
        </p:spPr>
        <p:txBody>
          <a:bodyPr vert="horz" wrap="square" lIns="121904" tIns="60952" rIns="121904" bIns="60952" numCol="1" anchor="t" anchorCtr="0" compatLnSpc="1"/>
          <a:lstStyle/>
          <a:p>
            <a:endParaRPr lang="en-US" sz="36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7" name="Freeform 69"/>
          <p:cNvSpPr/>
          <p:nvPr/>
        </p:nvSpPr>
        <p:spPr bwMode="auto">
          <a:xfrm>
            <a:off x="4673600" y="2244543"/>
            <a:ext cx="397869" cy="747156"/>
          </a:xfrm>
          <a:custGeom>
            <a:avLst/>
            <a:gdLst/>
            <a:ahLst/>
            <a:cxnLst>
              <a:cxn ang="0">
                <a:pos x="21" y="57"/>
              </a:cxn>
              <a:cxn ang="0">
                <a:pos x="21" y="63"/>
              </a:cxn>
              <a:cxn ang="0">
                <a:pos x="20" y="64"/>
              </a:cxn>
              <a:cxn ang="0">
                <a:pos x="15" y="64"/>
              </a:cxn>
              <a:cxn ang="0">
                <a:pos x="14" y="63"/>
              </a:cxn>
              <a:cxn ang="0">
                <a:pos x="14" y="57"/>
              </a:cxn>
              <a:cxn ang="0">
                <a:pos x="1" y="50"/>
              </a:cxn>
              <a:cxn ang="0">
                <a:pos x="1" y="49"/>
              </a:cxn>
              <a:cxn ang="0">
                <a:pos x="4" y="44"/>
              </a:cxn>
              <a:cxn ang="0">
                <a:pos x="5" y="43"/>
              </a:cxn>
              <a:cxn ang="0">
                <a:pos x="6" y="44"/>
              </a:cxn>
              <a:cxn ang="0">
                <a:pos x="17" y="49"/>
              </a:cxn>
              <a:cxn ang="0">
                <a:pos x="25" y="43"/>
              </a:cxn>
              <a:cxn ang="0">
                <a:pos x="16" y="36"/>
              </a:cxn>
              <a:cxn ang="0">
                <a:pos x="1" y="21"/>
              </a:cxn>
              <a:cxn ang="0">
                <a:pos x="14" y="8"/>
              </a:cxn>
              <a:cxn ang="0">
                <a:pos x="14" y="1"/>
              </a:cxn>
              <a:cxn ang="0">
                <a:pos x="15" y="0"/>
              </a:cxn>
              <a:cxn ang="0">
                <a:pos x="20" y="0"/>
              </a:cxn>
              <a:cxn ang="0">
                <a:pos x="21" y="1"/>
              </a:cxn>
              <a:cxn ang="0">
                <a:pos x="21" y="7"/>
              </a:cxn>
              <a:cxn ang="0">
                <a:pos x="32" y="12"/>
              </a:cxn>
              <a:cxn ang="0">
                <a:pos x="32" y="14"/>
              </a:cxn>
              <a:cxn ang="0">
                <a:pos x="29" y="19"/>
              </a:cxn>
              <a:cxn ang="0">
                <a:pos x="29" y="19"/>
              </a:cxn>
              <a:cxn ang="0">
                <a:pos x="28" y="19"/>
              </a:cxn>
              <a:cxn ang="0">
                <a:pos x="18" y="15"/>
              </a:cxn>
              <a:cxn ang="0">
                <a:pos x="10" y="21"/>
              </a:cxn>
              <a:cxn ang="0">
                <a:pos x="20" y="28"/>
              </a:cxn>
              <a:cxn ang="0">
                <a:pos x="34" y="42"/>
              </a:cxn>
              <a:cxn ang="0">
                <a:pos x="21" y="57"/>
              </a:cxn>
            </a:cxnLst>
            <a:rect l="0" t="0" r="r" b="b"/>
            <a:pathLst>
              <a:path w="34" h="64">
                <a:moveTo>
                  <a:pt x="21" y="57"/>
                </a:moveTo>
                <a:cubicBezTo>
                  <a:pt x="21" y="63"/>
                  <a:pt x="21" y="63"/>
                  <a:pt x="21" y="63"/>
                </a:cubicBezTo>
                <a:cubicBezTo>
                  <a:pt x="21" y="63"/>
                  <a:pt x="20" y="64"/>
                  <a:pt x="20" y="64"/>
                </a:cubicBezTo>
                <a:cubicBezTo>
                  <a:pt x="15" y="64"/>
                  <a:pt x="15" y="64"/>
                  <a:pt x="15" y="64"/>
                </a:cubicBezTo>
                <a:cubicBezTo>
                  <a:pt x="14" y="64"/>
                  <a:pt x="14" y="63"/>
                  <a:pt x="14" y="63"/>
                </a:cubicBezTo>
                <a:cubicBezTo>
                  <a:pt x="14" y="57"/>
                  <a:pt x="14" y="57"/>
                  <a:pt x="14" y="57"/>
                </a:cubicBezTo>
                <a:cubicBezTo>
                  <a:pt x="5" y="55"/>
                  <a:pt x="1" y="50"/>
                  <a:pt x="1" y="50"/>
                </a:cubicBezTo>
                <a:cubicBezTo>
                  <a:pt x="0" y="50"/>
                  <a:pt x="0" y="49"/>
                  <a:pt x="1" y="49"/>
                </a:cubicBezTo>
                <a:cubicBezTo>
                  <a:pt x="4" y="44"/>
                  <a:pt x="4" y="44"/>
                  <a:pt x="4" y="44"/>
                </a:cubicBezTo>
                <a:cubicBezTo>
                  <a:pt x="4" y="44"/>
                  <a:pt x="5" y="43"/>
                  <a:pt x="5" y="43"/>
                </a:cubicBezTo>
                <a:cubicBezTo>
                  <a:pt x="5" y="43"/>
                  <a:pt x="6" y="44"/>
                  <a:pt x="6" y="44"/>
                </a:cubicBezTo>
                <a:cubicBezTo>
                  <a:pt x="6" y="44"/>
                  <a:pt x="11" y="49"/>
                  <a:pt x="17" y="49"/>
                </a:cubicBezTo>
                <a:cubicBezTo>
                  <a:pt x="21" y="49"/>
                  <a:pt x="25" y="47"/>
                  <a:pt x="25" y="43"/>
                </a:cubicBezTo>
                <a:cubicBezTo>
                  <a:pt x="25" y="39"/>
                  <a:pt x="20" y="38"/>
                  <a:pt x="16" y="36"/>
                </a:cubicBezTo>
                <a:cubicBezTo>
                  <a:pt x="9" y="33"/>
                  <a:pt x="1" y="30"/>
                  <a:pt x="1" y="21"/>
                </a:cubicBezTo>
                <a:cubicBezTo>
                  <a:pt x="1" y="14"/>
                  <a:pt x="6" y="9"/>
                  <a:pt x="14" y="8"/>
                </a:cubicBezTo>
                <a:cubicBezTo>
                  <a:pt x="14" y="1"/>
                  <a:pt x="14" y="1"/>
                  <a:pt x="14" y="1"/>
                </a:cubicBezTo>
                <a:cubicBezTo>
                  <a:pt x="14" y="0"/>
                  <a:pt x="14" y="0"/>
                  <a:pt x="15" y="0"/>
                </a:cubicBezTo>
                <a:cubicBezTo>
                  <a:pt x="20" y="0"/>
                  <a:pt x="20" y="0"/>
                  <a:pt x="20" y="0"/>
                </a:cubicBezTo>
                <a:cubicBezTo>
                  <a:pt x="20" y="0"/>
                  <a:pt x="21" y="0"/>
                  <a:pt x="21" y="1"/>
                </a:cubicBezTo>
                <a:cubicBezTo>
                  <a:pt x="21" y="7"/>
                  <a:pt x="21" y="7"/>
                  <a:pt x="21" y="7"/>
                </a:cubicBezTo>
                <a:cubicBezTo>
                  <a:pt x="28" y="8"/>
                  <a:pt x="32" y="12"/>
                  <a:pt x="32" y="12"/>
                </a:cubicBezTo>
                <a:cubicBezTo>
                  <a:pt x="33" y="13"/>
                  <a:pt x="33" y="13"/>
                  <a:pt x="32" y="14"/>
                </a:cubicBezTo>
                <a:cubicBezTo>
                  <a:pt x="29" y="19"/>
                  <a:pt x="29" y="19"/>
                  <a:pt x="29" y="19"/>
                </a:cubicBezTo>
                <a:cubicBezTo>
                  <a:pt x="29" y="19"/>
                  <a:pt x="29" y="19"/>
                  <a:pt x="29" y="19"/>
                </a:cubicBezTo>
                <a:cubicBezTo>
                  <a:pt x="28" y="19"/>
                  <a:pt x="28" y="19"/>
                  <a:pt x="28" y="19"/>
                </a:cubicBezTo>
                <a:cubicBezTo>
                  <a:pt x="28" y="19"/>
                  <a:pt x="23" y="15"/>
                  <a:pt x="18" y="15"/>
                </a:cubicBezTo>
                <a:cubicBezTo>
                  <a:pt x="13" y="15"/>
                  <a:pt x="10" y="18"/>
                  <a:pt x="10" y="21"/>
                </a:cubicBezTo>
                <a:cubicBezTo>
                  <a:pt x="10" y="25"/>
                  <a:pt x="15" y="26"/>
                  <a:pt x="20" y="28"/>
                </a:cubicBezTo>
                <a:cubicBezTo>
                  <a:pt x="26" y="31"/>
                  <a:pt x="34" y="34"/>
                  <a:pt x="34" y="42"/>
                </a:cubicBezTo>
                <a:cubicBezTo>
                  <a:pt x="34" y="50"/>
                  <a:pt x="28" y="55"/>
                  <a:pt x="21" y="57"/>
                </a:cubicBezTo>
                <a:close/>
              </a:path>
            </a:pathLst>
          </a:custGeom>
          <a:solidFill>
            <a:schemeClr val="bg1"/>
          </a:solidFill>
          <a:ln w="9525">
            <a:noFill/>
            <a:round/>
          </a:ln>
        </p:spPr>
        <p:txBody>
          <a:bodyPr vert="horz" wrap="square" lIns="121904" tIns="60952" rIns="121904" bIns="60952" numCol="1" anchor="t" anchorCtr="0" compatLnSpc="1"/>
          <a:lstStyle/>
          <a:p>
            <a:endParaRPr lang="en-US" sz="36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8" name="Freeform 23"/>
          <p:cNvSpPr>
            <a:spLocks noEditPoints="1"/>
          </p:cNvSpPr>
          <p:nvPr/>
        </p:nvSpPr>
        <p:spPr bwMode="auto">
          <a:xfrm>
            <a:off x="4561103" y="4506089"/>
            <a:ext cx="682140" cy="644848"/>
          </a:xfrm>
          <a:custGeom>
            <a:avLst/>
            <a:gdLst/>
            <a:ahLst/>
            <a:cxnLst>
              <a:cxn ang="0">
                <a:pos x="68" y="14"/>
              </a:cxn>
              <a:cxn ang="0">
                <a:pos x="68" y="18"/>
              </a:cxn>
              <a:cxn ang="0">
                <a:pos x="64" y="18"/>
              </a:cxn>
              <a:cxn ang="0">
                <a:pos x="61" y="21"/>
              </a:cxn>
              <a:cxn ang="0">
                <a:pos x="7" y="21"/>
              </a:cxn>
              <a:cxn ang="0">
                <a:pos x="4" y="18"/>
              </a:cxn>
              <a:cxn ang="0">
                <a:pos x="0" y="18"/>
              </a:cxn>
              <a:cxn ang="0">
                <a:pos x="0" y="14"/>
              </a:cxn>
              <a:cxn ang="0">
                <a:pos x="34" y="0"/>
              </a:cxn>
              <a:cxn ang="0">
                <a:pos x="68" y="14"/>
              </a:cxn>
              <a:cxn ang="0">
                <a:pos x="68" y="60"/>
              </a:cxn>
              <a:cxn ang="0">
                <a:pos x="68" y="64"/>
              </a:cxn>
              <a:cxn ang="0">
                <a:pos x="0" y="64"/>
              </a:cxn>
              <a:cxn ang="0">
                <a:pos x="0" y="60"/>
              </a:cxn>
              <a:cxn ang="0">
                <a:pos x="2" y="57"/>
              </a:cxn>
              <a:cxn ang="0">
                <a:pos x="66" y="57"/>
              </a:cxn>
              <a:cxn ang="0">
                <a:pos x="68" y="60"/>
              </a:cxn>
              <a:cxn ang="0">
                <a:pos x="18" y="23"/>
              </a:cxn>
              <a:cxn ang="0">
                <a:pos x="18" y="50"/>
              </a:cxn>
              <a:cxn ang="0">
                <a:pos x="23" y="50"/>
              </a:cxn>
              <a:cxn ang="0">
                <a:pos x="23" y="23"/>
              </a:cxn>
              <a:cxn ang="0">
                <a:pos x="32" y="23"/>
              </a:cxn>
              <a:cxn ang="0">
                <a:pos x="32" y="50"/>
              </a:cxn>
              <a:cxn ang="0">
                <a:pos x="36" y="50"/>
              </a:cxn>
              <a:cxn ang="0">
                <a:pos x="36" y="23"/>
              </a:cxn>
              <a:cxn ang="0">
                <a:pos x="45" y="23"/>
              </a:cxn>
              <a:cxn ang="0">
                <a:pos x="45" y="50"/>
              </a:cxn>
              <a:cxn ang="0">
                <a:pos x="50" y="50"/>
              </a:cxn>
              <a:cxn ang="0">
                <a:pos x="50" y="23"/>
              </a:cxn>
              <a:cxn ang="0">
                <a:pos x="59" y="23"/>
              </a:cxn>
              <a:cxn ang="0">
                <a:pos x="59" y="50"/>
              </a:cxn>
              <a:cxn ang="0">
                <a:pos x="61" y="50"/>
              </a:cxn>
              <a:cxn ang="0">
                <a:pos x="64" y="53"/>
              </a:cxn>
              <a:cxn ang="0">
                <a:pos x="64" y="55"/>
              </a:cxn>
              <a:cxn ang="0">
                <a:pos x="4" y="55"/>
              </a:cxn>
              <a:cxn ang="0">
                <a:pos x="4" y="53"/>
              </a:cxn>
              <a:cxn ang="0">
                <a:pos x="7" y="50"/>
              </a:cxn>
              <a:cxn ang="0">
                <a:pos x="9" y="50"/>
              </a:cxn>
              <a:cxn ang="0">
                <a:pos x="9" y="23"/>
              </a:cxn>
              <a:cxn ang="0">
                <a:pos x="18" y="23"/>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solidFill>
            <a:schemeClr val="bg1"/>
          </a:solidFill>
          <a:ln w="9525">
            <a:noFill/>
            <a:round/>
          </a:ln>
        </p:spPr>
        <p:txBody>
          <a:bodyPr vert="horz" wrap="square" lIns="121904" tIns="60952" rIns="121904" bIns="60952" numCol="1" anchor="t" anchorCtr="0" compatLnSpc="1"/>
          <a:lstStyle/>
          <a:p>
            <a:endParaRPr lang="en-US" sz="36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 name="Freeform 50"/>
          <p:cNvSpPr>
            <a:spLocks noEditPoints="1"/>
          </p:cNvSpPr>
          <p:nvPr/>
        </p:nvSpPr>
        <p:spPr bwMode="auto">
          <a:xfrm>
            <a:off x="7013516" y="2207153"/>
            <a:ext cx="576808" cy="743459"/>
          </a:xfrm>
          <a:custGeom>
            <a:avLst/>
            <a:gdLst/>
            <a:ahLst/>
            <a:cxnLst>
              <a:cxn ang="0">
                <a:pos x="54" y="72"/>
              </a:cxn>
              <a:cxn ang="0">
                <a:pos x="0" y="3"/>
              </a:cxn>
              <a:cxn ang="0">
                <a:pos x="56" y="3"/>
              </a:cxn>
              <a:cxn ang="0">
                <a:pos x="11" y="11"/>
              </a:cxn>
              <a:cxn ang="0">
                <a:pos x="11" y="16"/>
              </a:cxn>
              <a:cxn ang="0">
                <a:pos x="15" y="12"/>
              </a:cxn>
              <a:cxn ang="0">
                <a:pos x="11" y="21"/>
              </a:cxn>
              <a:cxn ang="0">
                <a:pos x="11" y="26"/>
              </a:cxn>
              <a:cxn ang="0">
                <a:pos x="15" y="22"/>
              </a:cxn>
              <a:cxn ang="0">
                <a:pos x="11" y="31"/>
              </a:cxn>
              <a:cxn ang="0">
                <a:pos x="11" y="36"/>
              </a:cxn>
              <a:cxn ang="0">
                <a:pos x="15" y="32"/>
              </a:cxn>
              <a:cxn ang="0">
                <a:pos x="11" y="41"/>
              </a:cxn>
              <a:cxn ang="0">
                <a:pos x="11" y="47"/>
              </a:cxn>
              <a:cxn ang="0">
                <a:pos x="15" y="43"/>
              </a:cxn>
              <a:cxn ang="0">
                <a:pos x="11" y="52"/>
              </a:cxn>
              <a:cxn ang="0">
                <a:pos x="11" y="57"/>
              </a:cxn>
              <a:cxn ang="0">
                <a:pos x="15" y="53"/>
              </a:cxn>
              <a:cxn ang="0">
                <a:pos x="24" y="16"/>
              </a:cxn>
              <a:cxn ang="0">
                <a:pos x="24" y="11"/>
              </a:cxn>
              <a:cxn ang="0">
                <a:pos x="20" y="14"/>
              </a:cxn>
              <a:cxn ang="0">
                <a:pos x="24" y="26"/>
              </a:cxn>
              <a:cxn ang="0">
                <a:pos x="24" y="21"/>
              </a:cxn>
              <a:cxn ang="0">
                <a:pos x="20" y="25"/>
              </a:cxn>
              <a:cxn ang="0">
                <a:pos x="24" y="36"/>
              </a:cxn>
              <a:cxn ang="0">
                <a:pos x="24" y="31"/>
              </a:cxn>
              <a:cxn ang="0">
                <a:pos x="20" y="35"/>
              </a:cxn>
              <a:cxn ang="0">
                <a:pos x="24" y="47"/>
              </a:cxn>
              <a:cxn ang="0">
                <a:pos x="24" y="41"/>
              </a:cxn>
              <a:cxn ang="0">
                <a:pos x="20" y="45"/>
              </a:cxn>
              <a:cxn ang="0">
                <a:pos x="22" y="57"/>
              </a:cxn>
              <a:cxn ang="0">
                <a:pos x="22" y="67"/>
              </a:cxn>
              <a:cxn ang="0">
                <a:pos x="36" y="58"/>
              </a:cxn>
              <a:cxn ang="0">
                <a:pos x="32" y="11"/>
              </a:cxn>
              <a:cxn ang="0">
                <a:pos x="32" y="16"/>
              </a:cxn>
              <a:cxn ang="0">
                <a:pos x="36" y="12"/>
              </a:cxn>
              <a:cxn ang="0">
                <a:pos x="32" y="21"/>
              </a:cxn>
              <a:cxn ang="0">
                <a:pos x="32" y="26"/>
              </a:cxn>
              <a:cxn ang="0">
                <a:pos x="36" y="22"/>
              </a:cxn>
              <a:cxn ang="0">
                <a:pos x="32" y="31"/>
              </a:cxn>
              <a:cxn ang="0">
                <a:pos x="32" y="36"/>
              </a:cxn>
              <a:cxn ang="0">
                <a:pos x="36" y="32"/>
              </a:cxn>
              <a:cxn ang="0">
                <a:pos x="32" y="41"/>
              </a:cxn>
              <a:cxn ang="0">
                <a:pos x="32" y="47"/>
              </a:cxn>
              <a:cxn ang="0">
                <a:pos x="36" y="43"/>
              </a:cxn>
              <a:cxn ang="0">
                <a:pos x="42" y="11"/>
              </a:cxn>
              <a:cxn ang="0">
                <a:pos x="42" y="16"/>
              </a:cxn>
              <a:cxn ang="0">
                <a:pos x="46" y="12"/>
              </a:cxn>
              <a:cxn ang="0">
                <a:pos x="42" y="21"/>
              </a:cxn>
              <a:cxn ang="0">
                <a:pos x="42" y="26"/>
              </a:cxn>
              <a:cxn ang="0">
                <a:pos x="46" y="22"/>
              </a:cxn>
              <a:cxn ang="0">
                <a:pos x="42" y="31"/>
              </a:cxn>
              <a:cxn ang="0">
                <a:pos x="42" y="36"/>
              </a:cxn>
              <a:cxn ang="0">
                <a:pos x="46" y="32"/>
              </a:cxn>
              <a:cxn ang="0">
                <a:pos x="42" y="41"/>
              </a:cxn>
              <a:cxn ang="0">
                <a:pos x="42" y="47"/>
              </a:cxn>
              <a:cxn ang="0">
                <a:pos x="46" y="43"/>
              </a:cxn>
              <a:cxn ang="0">
                <a:pos x="42" y="52"/>
              </a:cxn>
              <a:cxn ang="0">
                <a:pos x="42" y="57"/>
              </a:cxn>
              <a:cxn ang="0">
                <a:pos x="46" y="53"/>
              </a:cxn>
            </a:cxnLst>
            <a:rect l="0" t="0" r="r" b="b"/>
            <a:pathLst>
              <a:path w="56" h="72">
                <a:moveTo>
                  <a:pt x="56" y="3"/>
                </a:moveTo>
                <a:cubicBezTo>
                  <a:pt x="56" y="70"/>
                  <a:pt x="56" y="70"/>
                  <a:pt x="56" y="70"/>
                </a:cubicBezTo>
                <a:cubicBezTo>
                  <a:pt x="56" y="71"/>
                  <a:pt x="55" y="72"/>
                  <a:pt x="54" y="72"/>
                </a:cubicBezTo>
                <a:cubicBezTo>
                  <a:pt x="2" y="72"/>
                  <a:pt x="2" y="72"/>
                  <a:pt x="2" y="72"/>
                </a:cubicBezTo>
                <a:cubicBezTo>
                  <a:pt x="1" y="72"/>
                  <a:pt x="0" y="71"/>
                  <a:pt x="0" y="70"/>
                </a:cubicBezTo>
                <a:cubicBezTo>
                  <a:pt x="0" y="3"/>
                  <a:pt x="0" y="3"/>
                  <a:pt x="0" y="3"/>
                </a:cubicBezTo>
                <a:cubicBezTo>
                  <a:pt x="0" y="1"/>
                  <a:pt x="1" y="0"/>
                  <a:pt x="2" y="0"/>
                </a:cubicBezTo>
                <a:cubicBezTo>
                  <a:pt x="54" y="0"/>
                  <a:pt x="54" y="0"/>
                  <a:pt x="54" y="0"/>
                </a:cubicBezTo>
                <a:cubicBezTo>
                  <a:pt x="55" y="0"/>
                  <a:pt x="56" y="1"/>
                  <a:pt x="56" y="3"/>
                </a:cubicBezTo>
                <a:close/>
                <a:moveTo>
                  <a:pt x="15" y="12"/>
                </a:moveTo>
                <a:cubicBezTo>
                  <a:pt x="15" y="11"/>
                  <a:pt x="15" y="11"/>
                  <a:pt x="14" y="11"/>
                </a:cubicBezTo>
                <a:cubicBezTo>
                  <a:pt x="11" y="11"/>
                  <a:pt x="11" y="11"/>
                  <a:pt x="11" y="11"/>
                </a:cubicBezTo>
                <a:cubicBezTo>
                  <a:pt x="11" y="11"/>
                  <a:pt x="10" y="11"/>
                  <a:pt x="10" y="12"/>
                </a:cubicBezTo>
                <a:cubicBezTo>
                  <a:pt x="10" y="14"/>
                  <a:pt x="10" y="14"/>
                  <a:pt x="10" y="14"/>
                </a:cubicBezTo>
                <a:cubicBezTo>
                  <a:pt x="10" y="15"/>
                  <a:pt x="11" y="16"/>
                  <a:pt x="11" y="16"/>
                </a:cubicBezTo>
                <a:cubicBezTo>
                  <a:pt x="14" y="16"/>
                  <a:pt x="14" y="16"/>
                  <a:pt x="14" y="16"/>
                </a:cubicBezTo>
                <a:cubicBezTo>
                  <a:pt x="15" y="16"/>
                  <a:pt x="15" y="15"/>
                  <a:pt x="15" y="14"/>
                </a:cubicBezTo>
                <a:lnTo>
                  <a:pt x="15" y="12"/>
                </a:lnTo>
                <a:close/>
                <a:moveTo>
                  <a:pt x="15" y="22"/>
                </a:moveTo>
                <a:cubicBezTo>
                  <a:pt x="15" y="21"/>
                  <a:pt x="15" y="21"/>
                  <a:pt x="14" y="21"/>
                </a:cubicBezTo>
                <a:cubicBezTo>
                  <a:pt x="11" y="21"/>
                  <a:pt x="11" y="21"/>
                  <a:pt x="11" y="21"/>
                </a:cubicBezTo>
                <a:cubicBezTo>
                  <a:pt x="11" y="21"/>
                  <a:pt x="10" y="21"/>
                  <a:pt x="10" y="22"/>
                </a:cubicBezTo>
                <a:cubicBezTo>
                  <a:pt x="10" y="25"/>
                  <a:pt x="10" y="25"/>
                  <a:pt x="10" y="25"/>
                </a:cubicBezTo>
                <a:cubicBezTo>
                  <a:pt x="10" y="25"/>
                  <a:pt x="11" y="26"/>
                  <a:pt x="11" y="26"/>
                </a:cubicBezTo>
                <a:cubicBezTo>
                  <a:pt x="14" y="26"/>
                  <a:pt x="14" y="26"/>
                  <a:pt x="14" y="26"/>
                </a:cubicBezTo>
                <a:cubicBezTo>
                  <a:pt x="15" y="26"/>
                  <a:pt x="15" y="25"/>
                  <a:pt x="15" y="25"/>
                </a:cubicBezTo>
                <a:lnTo>
                  <a:pt x="15" y="22"/>
                </a:lnTo>
                <a:close/>
                <a:moveTo>
                  <a:pt x="15" y="32"/>
                </a:moveTo>
                <a:cubicBezTo>
                  <a:pt x="15" y="32"/>
                  <a:pt x="15" y="31"/>
                  <a:pt x="14" y="31"/>
                </a:cubicBezTo>
                <a:cubicBezTo>
                  <a:pt x="11" y="31"/>
                  <a:pt x="11" y="31"/>
                  <a:pt x="11" y="31"/>
                </a:cubicBezTo>
                <a:cubicBezTo>
                  <a:pt x="11" y="31"/>
                  <a:pt x="10" y="32"/>
                  <a:pt x="10" y="32"/>
                </a:cubicBezTo>
                <a:cubicBezTo>
                  <a:pt x="10" y="35"/>
                  <a:pt x="10" y="35"/>
                  <a:pt x="10" y="35"/>
                </a:cubicBezTo>
                <a:cubicBezTo>
                  <a:pt x="10" y="36"/>
                  <a:pt x="11" y="36"/>
                  <a:pt x="11" y="36"/>
                </a:cubicBezTo>
                <a:cubicBezTo>
                  <a:pt x="14" y="36"/>
                  <a:pt x="14" y="36"/>
                  <a:pt x="14" y="36"/>
                </a:cubicBezTo>
                <a:cubicBezTo>
                  <a:pt x="15" y="36"/>
                  <a:pt x="15" y="36"/>
                  <a:pt x="15" y="35"/>
                </a:cubicBezTo>
                <a:lnTo>
                  <a:pt x="15" y="32"/>
                </a:lnTo>
                <a:close/>
                <a:moveTo>
                  <a:pt x="15" y="43"/>
                </a:moveTo>
                <a:cubicBezTo>
                  <a:pt x="15" y="42"/>
                  <a:pt x="15" y="41"/>
                  <a:pt x="14" y="41"/>
                </a:cubicBezTo>
                <a:cubicBezTo>
                  <a:pt x="11" y="41"/>
                  <a:pt x="11" y="41"/>
                  <a:pt x="11" y="41"/>
                </a:cubicBezTo>
                <a:cubicBezTo>
                  <a:pt x="11" y="41"/>
                  <a:pt x="10" y="42"/>
                  <a:pt x="10" y="43"/>
                </a:cubicBezTo>
                <a:cubicBezTo>
                  <a:pt x="10" y="45"/>
                  <a:pt x="10" y="45"/>
                  <a:pt x="10" y="45"/>
                </a:cubicBezTo>
                <a:cubicBezTo>
                  <a:pt x="10" y="46"/>
                  <a:pt x="11" y="47"/>
                  <a:pt x="11" y="47"/>
                </a:cubicBezTo>
                <a:cubicBezTo>
                  <a:pt x="14" y="47"/>
                  <a:pt x="14" y="47"/>
                  <a:pt x="14" y="47"/>
                </a:cubicBezTo>
                <a:cubicBezTo>
                  <a:pt x="15" y="47"/>
                  <a:pt x="15" y="46"/>
                  <a:pt x="15" y="45"/>
                </a:cubicBezTo>
                <a:lnTo>
                  <a:pt x="15" y="43"/>
                </a:lnTo>
                <a:close/>
                <a:moveTo>
                  <a:pt x="15" y="53"/>
                </a:moveTo>
                <a:cubicBezTo>
                  <a:pt x="15" y="52"/>
                  <a:pt x="15" y="52"/>
                  <a:pt x="14" y="52"/>
                </a:cubicBezTo>
                <a:cubicBezTo>
                  <a:pt x="11" y="52"/>
                  <a:pt x="11" y="52"/>
                  <a:pt x="11" y="52"/>
                </a:cubicBezTo>
                <a:cubicBezTo>
                  <a:pt x="11" y="52"/>
                  <a:pt x="10" y="52"/>
                  <a:pt x="10" y="53"/>
                </a:cubicBezTo>
                <a:cubicBezTo>
                  <a:pt x="10" y="56"/>
                  <a:pt x="10" y="56"/>
                  <a:pt x="10" y="56"/>
                </a:cubicBezTo>
                <a:cubicBezTo>
                  <a:pt x="10" y="56"/>
                  <a:pt x="11" y="57"/>
                  <a:pt x="11" y="57"/>
                </a:cubicBezTo>
                <a:cubicBezTo>
                  <a:pt x="14" y="57"/>
                  <a:pt x="14" y="57"/>
                  <a:pt x="14" y="57"/>
                </a:cubicBezTo>
                <a:cubicBezTo>
                  <a:pt x="15" y="57"/>
                  <a:pt x="15" y="56"/>
                  <a:pt x="15" y="56"/>
                </a:cubicBezTo>
                <a:lnTo>
                  <a:pt x="15" y="53"/>
                </a:lnTo>
                <a:close/>
                <a:moveTo>
                  <a:pt x="20" y="14"/>
                </a:moveTo>
                <a:cubicBezTo>
                  <a:pt x="20" y="15"/>
                  <a:pt x="21" y="16"/>
                  <a:pt x="22" y="16"/>
                </a:cubicBezTo>
                <a:cubicBezTo>
                  <a:pt x="24" y="16"/>
                  <a:pt x="24" y="16"/>
                  <a:pt x="24" y="16"/>
                </a:cubicBezTo>
                <a:cubicBezTo>
                  <a:pt x="25" y="16"/>
                  <a:pt x="25" y="15"/>
                  <a:pt x="25" y="14"/>
                </a:cubicBezTo>
                <a:cubicBezTo>
                  <a:pt x="25" y="12"/>
                  <a:pt x="25" y="12"/>
                  <a:pt x="25" y="12"/>
                </a:cubicBezTo>
                <a:cubicBezTo>
                  <a:pt x="25" y="11"/>
                  <a:pt x="25" y="11"/>
                  <a:pt x="24" y="11"/>
                </a:cubicBezTo>
                <a:cubicBezTo>
                  <a:pt x="22" y="11"/>
                  <a:pt x="22" y="11"/>
                  <a:pt x="22" y="11"/>
                </a:cubicBezTo>
                <a:cubicBezTo>
                  <a:pt x="21" y="11"/>
                  <a:pt x="20" y="11"/>
                  <a:pt x="20" y="12"/>
                </a:cubicBezTo>
                <a:lnTo>
                  <a:pt x="20" y="14"/>
                </a:lnTo>
                <a:close/>
                <a:moveTo>
                  <a:pt x="20" y="25"/>
                </a:moveTo>
                <a:cubicBezTo>
                  <a:pt x="20" y="25"/>
                  <a:pt x="21" y="26"/>
                  <a:pt x="22" y="26"/>
                </a:cubicBezTo>
                <a:cubicBezTo>
                  <a:pt x="24" y="26"/>
                  <a:pt x="24" y="26"/>
                  <a:pt x="24" y="26"/>
                </a:cubicBezTo>
                <a:cubicBezTo>
                  <a:pt x="25" y="26"/>
                  <a:pt x="25" y="25"/>
                  <a:pt x="25" y="25"/>
                </a:cubicBezTo>
                <a:cubicBezTo>
                  <a:pt x="25" y="22"/>
                  <a:pt x="25" y="22"/>
                  <a:pt x="25" y="22"/>
                </a:cubicBezTo>
                <a:cubicBezTo>
                  <a:pt x="25" y="21"/>
                  <a:pt x="25" y="21"/>
                  <a:pt x="24" y="21"/>
                </a:cubicBezTo>
                <a:cubicBezTo>
                  <a:pt x="22" y="21"/>
                  <a:pt x="22" y="21"/>
                  <a:pt x="22" y="21"/>
                </a:cubicBezTo>
                <a:cubicBezTo>
                  <a:pt x="21" y="21"/>
                  <a:pt x="20" y="21"/>
                  <a:pt x="20" y="22"/>
                </a:cubicBezTo>
                <a:lnTo>
                  <a:pt x="20" y="25"/>
                </a:lnTo>
                <a:close/>
                <a:moveTo>
                  <a:pt x="20" y="35"/>
                </a:moveTo>
                <a:cubicBezTo>
                  <a:pt x="20" y="36"/>
                  <a:pt x="21" y="36"/>
                  <a:pt x="22" y="36"/>
                </a:cubicBezTo>
                <a:cubicBezTo>
                  <a:pt x="24" y="36"/>
                  <a:pt x="24" y="36"/>
                  <a:pt x="24" y="36"/>
                </a:cubicBezTo>
                <a:cubicBezTo>
                  <a:pt x="25" y="36"/>
                  <a:pt x="25" y="36"/>
                  <a:pt x="25" y="35"/>
                </a:cubicBezTo>
                <a:cubicBezTo>
                  <a:pt x="25" y="32"/>
                  <a:pt x="25" y="32"/>
                  <a:pt x="25" y="32"/>
                </a:cubicBezTo>
                <a:cubicBezTo>
                  <a:pt x="25" y="32"/>
                  <a:pt x="25" y="31"/>
                  <a:pt x="24" y="31"/>
                </a:cubicBezTo>
                <a:cubicBezTo>
                  <a:pt x="22" y="31"/>
                  <a:pt x="22" y="31"/>
                  <a:pt x="22" y="31"/>
                </a:cubicBezTo>
                <a:cubicBezTo>
                  <a:pt x="21" y="31"/>
                  <a:pt x="20" y="32"/>
                  <a:pt x="20" y="32"/>
                </a:cubicBezTo>
                <a:lnTo>
                  <a:pt x="20" y="35"/>
                </a:lnTo>
                <a:close/>
                <a:moveTo>
                  <a:pt x="20" y="45"/>
                </a:moveTo>
                <a:cubicBezTo>
                  <a:pt x="20" y="46"/>
                  <a:pt x="21" y="47"/>
                  <a:pt x="22" y="47"/>
                </a:cubicBezTo>
                <a:cubicBezTo>
                  <a:pt x="24" y="47"/>
                  <a:pt x="24" y="47"/>
                  <a:pt x="24" y="47"/>
                </a:cubicBezTo>
                <a:cubicBezTo>
                  <a:pt x="25" y="47"/>
                  <a:pt x="25" y="46"/>
                  <a:pt x="25" y="45"/>
                </a:cubicBezTo>
                <a:cubicBezTo>
                  <a:pt x="25" y="43"/>
                  <a:pt x="25" y="43"/>
                  <a:pt x="25" y="43"/>
                </a:cubicBezTo>
                <a:cubicBezTo>
                  <a:pt x="25" y="42"/>
                  <a:pt x="25" y="41"/>
                  <a:pt x="24" y="41"/>
                </a:cubicBezTo>
                <a:cubicBezTo>
                  <a:pt x="22" y="41"/>
                  <a:pt x="22" y="41"/>
                  <a:pt x="22" y="41"/>
                </a:cubicBezTo>
                <a:cubicBezTo>
                  <a:pt x="21" y="41"/>
                  <a:pt x="20" y="42"/>
                  <a:pt x="20" y="43"/>
                </a:cubicBezTo>
                <a:lnTo>
                  <a:pt x="20" y="45"/>
                </a:lnTo>
                <a:close/>
                <a:moveTo>
                  <a:pt x="36" y="58"/>
                </a:moveTo>
                <a:cubicBezTo>
                  <a:pt x="36" y="57"/>
                  <a:pt x="35" y="57"/>
                  <a:pt x="34" y="57"/>
                </a:cubicBezTo>
                <a:cubicBezTo>
                  <a:pt x="22" y="57"/>
                  <a:pt x="22" y="57"/>
                  <a:pt x="22" y="57"/>
                </a:cubicBezTo>
                <a:cubicBezTo>
                  <a:pt x="21" y="57"/>
                  <a:pt x="20" y="57"/>
                  <a:pt x="20" y="58"/>
                </a:cubicBezTo>
                <a:cubicBezTo>
                  <a:pt x="20" y="66"/>
                  <a:pt x="20" y="66"/>
                  <a:pt x="20" y="66"/>
                </a:cubicBezTo>
                <a:cubicBezTo>
                  <a:pt x="20" y="67"/>
                  <a:pt x="21" y="67"/>
                  <a:pt x="22" y="67"/>
                </a:cubicBezTo>
                <a:cubicBezTo>
                  <a:pt x="34" y="67"/>
                  <a:pt x="34" y="67"/>
                  <a:pt x="34" y="67"/>
                </a:cubicBezTo>
                <a:cubicBezTo>
                  <a:pt x="35" y="67"/>
                  <a:pt x="36" y="67"/>
                  <a:pt x="36" y="66"/>
                </a:cubicBezTo>
                <a:lnTo>
                  <a:pt x="36" y="58"/>
                </a:lnTo>
                <a:close/>
                <a:moveTo>
                  <a:pt x="36" y="12"/>
                </a:moveTo>
                <a:cubicBezTo>
                  <a:pt x="36" y="11"/>
                  <a:pt x="35" y="11"/>
                  <a:pt x="34" y="11"/>
                </a:cubicBezTo>
                <a:cubicBezTo>
                  <a:pt x="32" y="11"/>
                  <a:pt x="32" y="11"/>
                  <a:pt x="32" y="11"/>
                </a:cubicBezTo>
                <a:cubicBezTo>
                  <a:pt x="31" y="11"/>
                  <a:pt x="31" y="11"/>
                  <a:pt x="31" y="12"/>
                </a:cubicBezTo>
                <a:cubicBezTo>
                  <a:pt x="31" y="14"/>
                  <a:pt x="31" y="14"/>
                  <a:pt x="31" y="14"/>
                </a:cubicBezTo>
                <a:cubicBezTo>
                  <a:pt x="31" y="15"/>
                  <a:pt x="31" y="16"/>
                  <a:pt x="32" y="16"/>
                </a:cubicBezTo>
                <a:cubicBezTo>
                  <a:pt x="34" y="16"/>
                  <a:pt x="34" y="16"/>
                  <a:pt x="34" y="16"/>
                </a:cubicBezTo>
                <a:cubicBezTo>
                  <a:pt x="35" y="16"/>
                  <a:pt x="36" y="15"/>
                  <a:pt x="36" y="14"/>
                </a:cubicBezTo>
                <a:lnTo>
                  <a:pt x="36" y="12"/>
                </a:lnTo>
                <a:close/>
                <a:moveTo>
                  <a:pt x="36" y="22"/>
                </a:moveTo>
                <a:cubicBezTo>
                  <a:pt x="36" y="21"/>
                  <a:pt x="35" y="21"/>
                  <a:pt x="34" y="21"/>
                </a:cubicBezTo>
                <a:cubicBezTo>
                  <a:pt x="32" y="21"/>
                  <a:pt x="32" y="21"/>
                  <a:pt x="32" y="21"/>
                </a:cubicBezTo>
                <a:cubicBezTo>
                  <a:pt x="31" y="21"/>
                  <a:pt x="31" y="21"/>
                  <a:pt x="31" y="22"/>
                </a:cubicBezTo>
                <a:cubicBezTo>
                  <a:pt x="31" y="25"/>
                  <a:pt x="31" y="25"/>
                  <a:pt x="31" y="25"/>
                </a:cubicBezTo>
                <a:cubicBezTo>
                  <a:pt x="31" y="25"/>
                  <a:pt x="31" y="26"/>
                  <a:pt x="32" y="26"/>
                </a:cubicBezTo>
                <a:cubicBezTo>
                  <a:pt x="34" y="26"/>
                  <a:pt x="34" y="26"/>
                  <a:pt x="34" y="26"/>
                </a:cubicBezTo>
                <a:cubicBezTo>
                  <a:pt x="35" y="26"/>
                  <a:pt x="36" y="25"/>
                  <a:pt x="36" y="25"/>
                </a:cubicBezTo>
                <a:lnTo>
                  <a:pt x="36" y="22"/>
                </a:lnTo>
                <a:close/>
                <a:moveTo>
                  <a:pt x="36" y="32"/>
                </a:moveTo>
                <a:cubicBezTo>
                  <a:pt x="36" y="32"/>
                  <a:pt x="35" y="31"/>
                  <a:pt x="34" y="31"/>
                </a:cubicBezTo>
                <a:cubicBezTo>
                  <a:pt x="32" y="31"/>
                  <a:pt x="32" y="31"/>
                  <a:pt x="32" y="31"/>
                </a:cubicBezTo>
                <a:cubicBezTo>
                  <a:pt x="31" y="31"/>
                  <a:pt x="31" y="32"/>
                  <a:pt x="31" y="32"/>
                </a:cubicBezTo>
                <a:cubicBezTo>
                  <a:pt x="31" y="35"/>
                  <a:pt x="31" y="35"/>
                  <a:pt x="31" y="35"/>
                </a:cubicBezTo>
                <a:cubicBezTo>
                  <a:pt x="31" y="36"/>
                  <a:pt x="31" y="36"/>
                  <a:pt x="32" y="36"/>
                </a:cubicBezTo>
                <a:cubicBezTo>
                  <a:pt x="34" y="36"/>
                  <a:pt x="34" y="36"/>
                  <a:pt x="34" y="36"/>
                </a:cubicBezTo>
                <a:cubicBezTo>
                  <a:pt x="35" y="36"/>
                  <a:pt x="36" y="36"/>
                  <a:pt x="36" y="35"/>
                </a:cubicBezTo>
                <a:lnTo>
                  <a:pt x="36" y="32"/>
                </a:lnTo>
                <a:close/>
                <a:moveTo>
                  <a:pt x="36" y="43"/>
                </a:moveTo>
                <a:cubicBezTo>
                  <a:pt x="36" y="42"/>
                  <a:pt x="35" y="41"/>
                  <a:pt x="34" y="41"/>
                </a:cubicBezTo>
                <a:cubicBezTo>
                  <a:pt x="32" y="41"/>
                  <a:pt x="32" y="41"/>
                  <a:pt x="32" y="41"/>
                </a:cubicBezTo>
                <a:cubicBezTo>
                  <a:pt x="31" y="41"/>
                  <a:pt x="31" y="42"/>
                  <a:pt x="31" y="43"/>
                </a:cubicBezTo>
                <a:cubicBezTo>
                  <a:pt x="31" y="45"/>
                  <a:pt x="31" y="45"/>
                  <a:pt x="31" y="45"/>
                </a:cubicBezTo>
                <a:cubicBezTo>
                  <a:pt x="31" y="46"/>
                  <a:pt x="31" y="47"/>
                  <a:pt x="32" y="47"/>
                </a:cubicBezTo>
                <a:cubicBezTo>
                  <a:pt x="34" y="47"/>
                  <a:pt x="34" y="47"/>
                  <a:pt x="34" y="47"/>
                </a:cubicBezTo>
                <a:cubicBezTo>
                  <a:pt x="35" y="47"/>
                  <a:pt x="36" y="46"/>
                  <a:pt x="36" y="45"/>
                </a:cubicBezTo>
                <a:lnTo>
                  <a:pt x="36" y="43"/>
                </a:lnTo>
                <a:close/>
                <a:moveTo>
                  <a:pt x="46" y="12"/>
                </a:moveTo>
                <a:cubicBezTo>
                  <a:pt x="46" y="11"/>
                  <a:pt x="45" y="11"/>
                  <a:pt x="45" y="11"/>
                </a:cubicBezTo>
                <a:cubicBezTo>
                  <a:pt x="42" y="11"/>
                  <a:pt x="42" y="11"/>
                  <a:pt x="42" y="11"/>
                </a:cubicBezTo>
                <a:cubicBezTo>
                  <a:pt x="41" y="11"/>
                  <a:pt x="41" y="11"/>
                  <a:pt x="41" y="12"/>
                </a:cubicBezTo>
                <a:cubicBezTo>
                  <a:pt x="41" y="14"/>
                  <a:pt x="41" y="14"/>
                  <a:pt x="41" y="14"/>
                </a:cubicBezTo>
                <a:cubicBezTo>
                  <a:pt x="41" y="15"/>
                  <a:pt x="41" y="16"/>
                  <a:pt x="42" y="16"/>
                </a:cubicBezTo>
                <a:cubicBezTo>
                  <a:pt x="45" y="16"/>
                  <a:pt x="45" y="16"/>
                  <a:pt x="45" y="16"/>
                </a:cubicBezTo>
                <a:cubicBezTo>
                  <a:pt x="45" y="16"/>
                  <a:pt x="46" y="15"/>
                  <a:pt x="46" y="14"/>
                </a:cubicBezTo>
                <a:lnTo>
                  <a:pt x="46" y="12"/>
                </a:lnTo>
                <a:close/>
                <a:moveTo>
                  <a:pt x="46" y="22"/>
                </a:moveTo>
                <a:cubicBezTo>
                  <a:pt x="46" y="21"/>
                  <a:pt x="45" y="21"/>
                  <a:pt x="45" y="21"/>
                </a:cubicBezTo>
                <a:cubicBezTo>
                  <a:pt x="42" y="21"/>
                  <a:pt x="42" y="21"/>
                  <a:pt x="42" y="21"/>
                </a:cubicBezTo>
                <a:cubicBezTo>
                  <a:pt x="41" y="21"/>
                  <a:pt x="41" y="21"/>
                  <a:pt x="41" y="22"/>
                </a:cubicBezTo>
                <a:cubicBezTo>
                  <a:pt x="41" y="25"/>
                  <a:pt x="41" y="25"/>
                  <a:pt x="41" y="25"/>
                </a:cubicBezTo>
                <a:cubicBezTo>
                  <a:pt x="41" y="25"/>
                  <a:pt x="41" y="26"/>
                  <a:pt x="42" y="26"/>
                </a:cubicBezTo>
                <a:cubicBezTo>
                  <a:pt x="45" y="26"/>
                  <a:pt x="45" y="26"/>
                  <a:pt x="45" y="26"/>
                </a:cubicBezTo>
                <a:cubicBezTo>
                  <a:pt x="45" y="26"/>
                  <a:pt x="46" y="25"/>
                  <a:pt x="46" y="25"/>
                </a:cubicBezTo>
                <a:lnTo>
                  <a:pt x="46" y="22"/>
                </a:lnTo>
                <a:close/>
                <a:moveTo>
                  <a:pt x="46" y="32"/>
                </a:moveTo>
                <a:cubicBezTo>
                  <a:pt x="46" y="32"/>
                  <a:pt x="45" y="31"/>
                  <a:pt x="45" y="31"/>
                </a:cubicBezTo>
                <a:cubicBezTo>
                  <a:pt x="42" y="31"/>
                  <a:pt x="42" y="31"/>
                  <a:pt x="42" y="31"/>
                </a:cubicBezTo>
                <a:cubicBezTo>
                  <a:pt x="41" y="31"/>
                  <a:pt x="41" y="32"/>
                  <a:pt x="41" y="32"/>
                </a:cubicBezTo>
                <a:cubicBezTo>
                  <a:pt x="41" y="35"/>
                  <a:pt x="41" y="35"/>
                  <a:pt x="41" y="35"/>
                </a:cubicBezTo>
                <a:cubicBezTo>
                  <a:pt x="41" y="36"/>
                  <a:pt x="41" y="36"/>
                  <a:pt x="42" y="36"/>
                </a:cubicBezTo>
                <a:cubicBezTo>
                  <a:pt x="45" y="36"/>
                  <a:pt x="45" y="36"/>
                  <a:pt x="45" y="36"/>
                </a:cubicBezTo>
                <a:cubicBezTo>
                  <a:pt x="45" y="36"/>
                  <a:pt x="46" y="36"/>
                  <a:pt x="46" y="35"/>
                </a:cubicBezTo>
                <a:lnTo>
                  <a:pt x="46" y="32"/>
                </a:lnTo>
                <a:close/>
                <a:moveTo>
                  <a:pt x="46" y="43"/>
                </a:moveTo>
                <a:cubicBezTo>
                  <a:pt x="46" y="42"/>
                  <a:pt x="45" y="41"/>
                  <a:pt x="45" y="41"/>
                </a:cubicBezTo>
                <a:cubicBezTo>
                  <a:pt x="42" y="41"/>
                  <a:pt x="42" y="41"/>
                  <a:pt x="42" y="41"/>
                </a:cubicBezTo>
                <a:cubicBezTo>
                  <a:pt x="41" y="41"/>
                  <a:pt x="41" y="42"/>
                  <a:pt x="41" y="43"/>
                </a:cubicBezTo>
                <a:cubicBezTo>
                  <a:pt x="41" y="45"/>
                  <a:pt x="41" y="45"/>
                  <a:pt x="41" y="45"/>
                </a:cubicBezTo>
                <a:cubicBezTo>
                  <a:pt x="41" y="46"/>
                  <a:pt x="41" y="47"/>
                  <a:pt x="42" y="47"/>
                </a:cubicBezTo>
                <a:cubicBezTo>
                  <a:pt x="45" y="47"/>
                  <a:pt x="45" y="47"/>
                  <a:pt x="45" y="47"/>
                </a:cubicBezTo>
                <a:cubicBezTo>
                  <a:pt x="45" y="47"/>
                  <a:pt x="46" y="46"/>
                  <a:pt x="46" y="45"/>
                </a:cubicBezTo>
                <a:lnTo>
                  <a:pt x="46" y="43"/>
                </a:lnTo>
                <a:close/>
                <a:moveTo>
                  <a:pt x="46" y="53"/>
                </a:moveTo>
                <a:cubicBezTo>
                  <a:pt x="46" y="52"/>
                  <a:pt x="45" y="52"/>
                  <a:pt x="45" y="52"/>
                </a:cubicBezTo>
                <a:cubicBezTo>
                  <a:pt x="42" y="52"/>
                  <a:pt x="42" y="52"/>
                  <a:pt x="42" y="52"/>
                </a:cubicBezTo>
                <a:cubicBezTo>
                  <a:pt x="41" y="52"/>
                  <a:pt x="41" y="52"/>
                  <a:pt x="41" y="53"/>
                </a:cubicBezTo>
                <a:cubicBezTo>
                  <a:pt x="41" y="56"/>
                  <a:pt x="41" y="56"/>
                  <a:pt x="41" y="56"/>
                </a:cubicBezTo>
                <a:cubicBezTo>
                  <a:pt x="41" y="56"/>
                  <a:pt x="41" y="57"/>
                  <a:pt x="42" y="57"/>
                </a:cubicBezTo>
                <a:cubicBezTo>
                  <a:pt x="45" y="57"/>
                  <a:pt x="45" y="57"/>
                  <a:pt x="45" y="57"/>
                </a:cubicBezTo>
                <a:cubicBezTo>
                  <a:pt x="45" y="57"/>
                  <a:pt x="46" y="56"/>
                  <a:pt x="46" y="56"/>
                </a:cubicBezTo>
                <a:lnTo>
                  <a:pt x="46" y="53"/>
                </a:lnTo>
                <a:close/>
              </a:path>
            </a:pathLst>
          </a:custGeom>
          <a:solidFill>
            <a:schemeClr val="bg1"/>
          </a:solidFill>
          <a:ln w="9525">
            <a:noFill/>
            <a:round/>
          </a:ln>
        </p:spPr>
        <p:txBody>
          <a:bodyPr vert="horz" wrap="square" lIns="121904" tIns="60952" rIns="121904" bIns="60952" numCol="1" anchor="t" anchorCtr="0" compatLnSpc="1"/>
          <a:lstStyle/>
          <a:p>
            <a:endParaRPr lang="en-US" sz="36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0" name="Freeform 57"/>
          <p:cNvSpPr>
            <a:spLocks noEditPoints="1"/>
          </p:cNvSpPr>
          <p:nvPr/>
        </p:nvSpPr>
        <p:spPr bwMode="auto">
          <a:xfrm>
            <a:off x="7013517" y="4623137"/>
            <a:ext cx="681659" cy="604151"/>
          </a:xfrm>
          <a:custGeom>
            <a:avLst/>
            <a:gdLst/>
            <a:ahLst/>
            <a:cxnLst>
              <a:cxn ang="0">
                <a:pos x="7" y="9"/>
              </a:cxn>
              <a:cxn ang="0">
                <a:pos x="7" y="57"/>
              </a:cxn>
              <a:cxn ang="0">
                <a:pos x="6" y="58"/>
              </a:cxn>
              <a:cxn ang="0">
                <a:pos x="4" y="58"/>
              </a:cxn>
              <a:cxn ang="0">
                <a:pos x="2" y="57"/>
              </a:cxn>
              <a:cxn ang="0">
                <a:pos x="2" y="9"/>
              </a:cxn>
              <a:cxn ang="0">
                <a:pos x="0" y="4"/>
              </a:cxn>
              <a:cxn ang="0">
                <a:pos x="5" y="0"/>
              </a:cxn>
              <a:cxn ang="0">
                <a:pos x="10" y="4"/>
              </a:cxn>
              <a:cxn ang="0">
                <a:pos x="7" y="9"/>
              </a:cxn>
              <a:cxn ang="0">
                <a:pos x="65" y="36"/>
              </a:cxn>
              <a:cxn ang="0">
                <a:pos x="63" y="38"/>
              </a:cxn>
              <a:cxn ang="0">
                <a:pos x="49" y="43"/>
              </a:cxn>
              <a:cxn ang="0">
                <a:pos x="31" y="37"/>
              </a:cxn>
              <a:cxn ang="0">
                <a:pos x="13" y="43"/>
              </a:cxn>
              <a:cxn ang="0">
                <a:pos x="12" y="43"/>
              </a:cxn>
              <a:cxn ang="0">
                <a:pos x="10" y="41"/>
              </a:cxn>
              <a:cxn ang="0">
                <a:pos x="10" y="13"/>
              </a:cxn>
              <a:cxn ang="0">
                <a:pos x="11" y="11"/>
              </a:cxn>
              <a:cxn ang="0">
                <a:pos x="14" y="9"/>
              </a:cxn>
              <a:cxn ang="0">
                <a:pos x="30" y="4"/>
              </a:cxn>
              <a:cxn ang="0">
                <a:pos x="46" y="9"/>
              </a:cxn>
              <a:cxn ang="0">
                <a:pos x="49" y="10"/>
              </a:cxn>
              <a:cxn ang="0">
                <a:pos x="63" y="4"/>
              </a:cxn>
              <a:cxn ang="0">
                <a:pos x="65" y="7"/>
              </a:cxn>
              <a:cxn ang="0">
                <a:pos x="65" y="36"/>
              </a:cxn>
            </a:cxnLst>
            <a:rect l="0" t="0" r="r" b="b"/>
            <a:pathLst>
              <a:path w="65" h="58">
                <a:moveTo>
                  <a:pt x="7" y="9"/>
                </a:moveTo>
                <a:cubicBezTo>
                  <a:pt x="7" y="57"/>
                  <a:pt x="7" y="57"/>
                  <a:pt x="7" y="57"/>
                </a:cubicBezTo>
                <a:cubicBezTo>
                  <a:pt x="7" y="57"/>
                  <a:pt x="7" y="58"/>
                  <a:pt x="6" y="58"/>
                </a:cubicBezTo>
                <a:cubicBezTo>
                  <a:pt x="4" y="58"/>
                  <a:pt x="4" y="58"/>
                  <a:pt x="4" y="58"/>
                </a:cubicBezTo>
                <a:cubicBezTo>
                  <a:pt x="3" y="58"/>
                  <a:pt x="2" y="57"/>
                  <a:pt x="2" y="57"/>
                </a:cubicBezTo>
                <a:cubicBezTo>
                  <a:pt x="2" y="9"/>
                  <a:pt x="2" y="9"/>
                  <a:pt x="2" y="9"/>
                </a:cubicBezTo>
                <a:cubicBezTo>
                  <a:pt x="1" y="8"/>
                  <a:pt x="0" y="6"/>
                  <a:pt x="0" y="4"/>
                </a:cubicBezTo>
                <a:cubicBezTo>
                  <a:pt x="0" y="2"/>
                  <a:pt x="2" y="0"/>
                  <a:pt x="5" y="0"/>
                </a:cubicBezTo>
                <a:cubicBezTo>
                  <a:pt x="7" y="0"/>
                  <a:pt x="10" y="2"/>
                  <a:pt x="10" y="4"/>
                </a:cubicBezTo>
                <a:cubicBezTo>
                  <a:pt x="10" y="6"/>
                  <a:pt x="9" y="8"/>
                  <a:pt x="7" y="9"/>
                </a:cubicBezTo>
                <a:close/>
                <a:moveTo>
                  <a:pt x="65" y="36"/>
                </a:moveTo>
                <a:cubicBezTo>
                  <a:pt x="65" y="37"/>
                  <a:pt x="65" y="38"/>
                  <a:pt x="63" y="38"/>
                </a:cubicBezTo>
                <a:cubicBezTo>
                  <a:pt x="59" y="41"/>
                  <a:pt x="54" y="43"/>
                  <a:pt x="49" y="43"/>
                </a:cubicBezTo>
                <a:cubicBezTo>
                  <a:pt x="43" y="43"/>
                  <a:pt x="39" y="37"/>
                  <a:pt x="31" y="37"/>
                </a:cubicBezTo>
                <a:cubicBezTo>
                  <a:pt x="25" y="37"/>
                  <a:pt x="19" y="40"/>
                  <a:pt x="13" y="43"/>
                </a:cubicBezTo>
                <a:cubicBezTo>
                  <a:pt x="13" y="43"/>
                  <a:pt x="12" y="43"/>
                  <a:pt x="12" y="43"/>
                </a:cubicBezTo>
                <a:cubicBezTo>
                  <a:pt x="11" y="43"/>
                  <a:pt x="10" y="42"/>
                  <a:pt x="10" y="41"/>
                </a:cubicBezTo>
                <a:cubicBezTo>
                  <a:pt x="10" y="13"/>
                  <a:pt x="10" y="13"/>
                  <a:pt x="10" y="13"/>
                </a:cubicBezTo>
                <a:cubicBezTo>
                  <a:pt x="10" y="12"/>
                  <a:pt x="10" y="11"/>
                  <a:pt x="11" y="11"/>
                </a:cubicBezTo>
                <a:cubicBezTo>
                  <a:pt x="12" y="10"/>
                  <a:pt x="13" y="9"/>
                  <a:pt x="14" y="9"/>
                </a:cubicBezTo>
                <a:cubicBezTo>
                  <a:pt x="19" y="7"/>
                  <a:pt x="24" y="4"/>
                  <a:pt x="30" y="4"/>
                </a:cubicBezTo>
                <a:cubicBezTo>
                  <a:pt x="36" y="4"/>
                  <a:pt x="40" y="6"/>
                  <a:pt x="46" y="9"/>
                </a:cubicBezTo>
                <a:cubicBezTo>
                  <a:pt x="47" y="9"/>
                  <a:pt x="48" y="10"/>
                  <a:pt x="49" y="10"/>
                </a:cubicBezTo>
                <a:cubicBezTo>
                  <a:pt x="55" y="10"/>
                  <a:pt x="61" y="4"/>
                  <a:pt x="63" y="4"/>
                </a:cubicBezTo>
                <a:cubicBezTo>
                  <a:pt x="64" y="4"/>
                  <a:pt x="65" y="6"/>
                  <a:pt x="65" y="7"/>
                </a:cubicBezTo>
                <a:lnTo>
                  <a:pt x="65" y="36"/>
                </a:lnTo>
                <a:close/>
              </a:path>
            </a:pathLst>
          </a:custGeom>
          <a:solidFill>
            <a:schemeClr val="bg1"/>
          </a:solidFill>
          <a:ln w="9525">
            <a:noFill/>
            <a:round/>
          </a:ln>
        </p:spPr>
        <p:txBody>
          <a:bodyPr vert="horz" wrap="square" lIns="121904" tIns="60952" rIns="121904" bIns="60952" numCol="1" anchor="t" anchorCtr="0" compatLnSpc="1"/>
          <a:lstStyle/>
          <a:p>
            <a:endParaRPr lang="en-US" sz="36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5" name="矩形 24"/>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32" name="直接连接符 31"/>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randombar(horizontal)">
                                      <p:cBhvr>
                                        <p:cTn id="11" dur="500"/>
                                        <p:tgtEl>
                                          <p:spTgt spid="26"/>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horizontal)">
                                      <p:cBhvr>
                                        <p:cTn id="15" dur="500"/>
                                        <p:tgtEl>
                                          <p:spTgt spid="7"/>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randombar(horizontal)">
                                      <p:cBhvr>
                                        <p:cTn id="19" dur="500"/>
                                        <p:tgtEl>
                                          <p:spTgt spid="27"/>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randombar(horizontal)">
                                      <p:cBhvr>
                                        <p:cTn id="23" dur="500"/>
                                        <p:tgtEl>
                                          <p:spTgt spid="19"/>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randombar(horizontal)">
                                      <p:cBhvr>
                                        <p:cTn id="27" dur="500"/>
                                        <p:tgtEl>
                                          <p:spTgt spid="8"/>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randombar(horizontal)">
                                      <p:cBhvr>
                                        <p:cTn id="31" dur="500"/>
                                        <p:tgtEl>
                                          <p:spTgt spid="29"/>
                                        </p:tgtEl>
                                      </p:cBhvr>
                                    </p:animEffect>
                                  </p:childTnLst>
                                </p:cTn>
                              </p:par>
                            </p:childTnLst>
                          </p:cTn>
                        </p:par>
                        <p:par>
                          <p:cTn id="32" fill="hold">
                            <p:stCondLst>
                              <p:cond delay="3500"/>
                            </p:stCondLst>
                            <p:childTnLst>
                              <p:par>
                                <p:cTn id="33" presetID="14" presetClass="entr" presetSubtype="10"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randombar(horizontal)">
                                      <p:cBhvr>
                                        <p:cTn id="35" dur="500"/>
                                        <p:tgtEl>
                                          <p:spTgt spid="16"/>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randombar(horizontal)">
                                      <p:cBhvr>
                                        <p:cTn id="39" dur="500"/>
                                        <p:tgtEl>
                                          <p:spTgt spid="10"/>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randombar(horizontal)">
                                      <p:cBhvr>
                                        <p:cTn id="43" dur="500"/>
                                        <p:tgtEl>
                                          <p:spTgt spid="30"/>
                                        </p:tgtEl>
                                      </p:cBhvr>
                                    </p:animEffect>
                                  </p:childTnLst>
                                </p:cTn>
                              </p:par>
                            </p:childTnLst>
                          </p:cTn>
                        </p:par>
                        <p:par>
                          <p:cTn id="44" fill="hold">
                            <p:stCondLst>
                              <p:cond delay="5000"/>
                            </p:stCondLst>
                            <p:childTnLst>
                              <p:par>
                                <p:cTn id="45" presetID="14" presetClass="entr" presetSubtype="10"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randombar(horizontal)">
                                      <p:cBhvr>
                                        <p:cTn id="47" dur="500"/>
                                        <p:tgtEl>
                                          <p:spTgt spid="22"/>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randombar(horizontal)">
                                      <p:cBhvr>
                                        <p:cTn id="51" dur="500"/>
                                        <p:tgtEl>
                                          <p:spTgt spid="9"/>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randombar(horizontal)">
                                      <p:cBhvr>
                                        <p:cTn id="55" dur="500"/>
                                        <p:tgtEl>
                                          <p:spTgt spid="28"/>
                                        </p:tgtEl>
                                      </p:cBhvr>
                                    </p:animEffect>
                                  </p:childTnLst>
                                </p:cTn>
                              </p:par>
                            </p:childTnLst>
                          </p:cTn>
                        </p:par>
                        <p:par>
                          <p:cTn id="56" fill="hold">
                            <p:stCondLst>
                              <p:cond delay="6500"/>
                            </p:stCondLst>
                            <p:childTnLst>
                              <p:par>
                                <p:cTn id="57" presetID="14" presetClass="entr" presetSubtype="10" fill="hold"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randombar(horizontal)">
                                      <p:cBhvr>
                                        <p:cTn id="59" dur="500"/>
                                        <p:tgtEl>
                                          <p:spTgt spid="13"/>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randombar(horizontal)">
                                      <p:cBhvr>
                                        <p:cTn id="63" dur="500"/>
                                        <p:tgtEl>
                                          <p:spTgt spid="25"/>
                                        </p:tgtEl>
                                      </p:cBhvr>
                                    </p:animEffect>
                                  </p:childTnLst>
                                </p:cTn>
                              </p:par>
                            </p:childTnLst>
                          </p:cTn>
                        </p:par>
                        <p:par>
                          <p:cTn id="64" fill="hold">
                            <p:stCondLst>
                              <p:cond delay="7500"/>
                            </p:stCondLst>
                            <p:childTnLst>
                              <p:par>
                                <p:cTn id="65" presetID="14" presetClass="entr" presetSubtype="10" fill="hold"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randombar(horizontal)">
                                      <p:cBhvr>
                                        <p:cTn id="67" dur="500"/>
                                        <p:tgtEl>
                                          <p:spTgt spid="32"/>
                                        </p:tgtEl>
                                      </p:cBhvr>
                                    </p:animEffect>
                                  </p:childTnLst>
                                </p:cTn>
                              </p:par>
                            </p:childTnLst>
                          </p:cTn>
                        </p:par>
                        <p:par>
                          <p:cTn id="68" fill="hold">
                            <p:stCondLst>
                              <p:cond delay="8000"/>
                            </p:stCondLst>
                            <p:childTnLst>
                              <p:par>
                                <p:cTn id="69" presetID="14" presetClass="entr" presetSubtype="10" fill="hold" nodeType="afterEffect">
                                  <p:stCondLst>
                                    <p:cond delay="0"/>
                                  </p:stCondLst>
                                  <p:childTnLst>
                                    <p:set>
                                      <p:cBhvr>
                                        <p:cTn id="70" dur="1" fill="hold">
                                          <p:stCondLst>
                                            <p:cond delay="0"/>
                                          </p:stCondLst>
                                        </p:cTn>
                                        <p:tgtEl>
                                          <p:spTgt spid="33"/>
                                        </p:tgtEl>
                                        <p:attrNameLst>
                                          <p:attrName>style.visibility</p:attrName>
                                        </p:attrNameLst>
                                      </p:cBhvr>
                                      <p:to>
                                        <p:strVal val="visible"/>
                                      </p:to>
                                    </p:set>
                                    <p:animEffect transition="in" filter="randombar(horizontal)">
                                      <p:cBhvr>
                                        <p:cTn id="7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26" grpId="0" animBg="1"/>
      <p:bldP spid="27" grpId="0" animBg="1"/>
      <p:bldP spid="28" grpId="0" animBg="1"/>
      <p:bldP spid="29" grpId="0" animBg="1"/>
      <p:bldP spid="30" grpId="0" animBg="1"/>
      <p:bldP spid="2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p:cNvGrpSpPr/>
          <p:nvPr/>
        </p:nvGrpSpPr>
        <p:grpSpPr>
          <a:xfrm>
            <a:off x="6330556" y="2006967"/>
            <a:ext cx="4751565" cy="1552341"/>
            <a:chOff x="4747917" y="1505225"/>
            <a:chExt cx="3563674" cy="1164256"/>
          </a:xfrm>
        </p:grpSpPr>
        <p:sp>
          <p:nvSpPr>
            <p:cNvPr id="7" name="圆角矩形 1"/>
            <p:cNvSpPr/>
            <p:nvPr/>
          </p:nvSpPr>
          <p:spPr>
            <a:xfrm>
              <a:off x="4747917" y="1505225"/>
              <a:ext cx="3300182" cy="1164256"/>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 name="圆角矩形 2"/>
            <p:cNvSpPr/>
            <p:nvPr/>
          </p:nvSpPr>
          <p:spPr>
            <a:xfrm>
              <a:off x="4860466" y="1505225"/>
              <a:ext cx="3451125" cy="1164256"/>
            </a:xfrm>
            <a:prstGeom prst="roundRect">
              <a:avLst>
                <a:gd name="adj" fmla="val 0"/>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9" name="矩形 8"/>
            <p:cNvSpPr/>
            <p:nvPr/>
          </p:nvSpPr>
          <p:spPr>
            <a:xfrm>
              <a:off x="5676682" y="2027107"/>
              <a:ext cx="2483966" cy="426353"/>
            </a:xfrm>
            <a:prstGeom prst="rect">
              <a:avLst/>
            </a:prstGeom>
          </p:spPr>
          <p:txBody>
            <a:bodyPr wrap="square">
              <a:normAutofit fontScale="85000" lnSpcReduction="10000"/>
            </a:bodyPr>
            <a:lstStyle/>
            <a:p>
              <a:pPr>
                <a:lnSpc>
                  <a:spcPct val="150000"/>
                </a:lnSpc>
                <a:buClr>
                  <a:schemeClr val="tx1">
                    <a:lumMod val="50000"/>
                    <a:lumOff val="50000"/>
                  </a:schemeClr>
                </a:buClr>
              </a:pPr>
              <a: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0" name="任意多边形 69"/>
            <p:cNvSpPr/>
            <p:nvPr/>
          </p:nvSpPr>
          <p:spPr>
            <a:xfrm>
              <a:off x="5039234" y="1858012"/>
              <a:ext cx="458680" cy="458681"/>
            </a:xfrm>
            <a:custGeom>
              <a:avLst/>
              <a:gdLst>
                <a:gd name="connsiteX0" fmla="*/ 102452 w 338138"/>
                <a:gd name="connsiteY0" fmla="*/ 116974 h 338138"/>
                <a:gd name="connsiteX1" fmla="*/ 158700 w 338138"/>
                <a:gd name="connsiteY1" fmla="*/ 150395 h 338138"/>
                <a:gd name="connsiteX2" fmla="*/ 169165 w 338138"/>
                <a:gd name="connsiteY2" fmla="*/ 147721 h 338138"/>
                <a:gd name="connsiteX3" fmla="*/ 183554 w 338138"/>
                <a:gd name="connsiteY3" fmla="*/ 154406 h 338138"/>
                <a:gd name="connsiteX4" fmla="*/ 238495 w 338138"/>
                <a:gd name="connsiteY4" fmla="*/ 122321 h 338138"/>
                <a:gd name="connsiteX5" fmla="*/ 246343 w 338138"/>
                <a:gd name="connsiteY5" fmla="*/ 123658 h 338138"/>
                <a:gd name="connsiteX6" fmla="*/ 243727 w 338138"/>
                <a:gd name="connsiteY6" fmla="*/ 130342 h 338138"/>
                <a:gd name="connsiteX7" fmla="*/ 188787 w 338138"/>
                <a:gd name="connsiteY7" fmla="*/ 163763 h 338138"/>
                <a:gd name="connsiteX8" fmla="*/ 190095 w 338138"/>
                <a:gd name="connsiteY8" fmla="*/ 169111 h 338138"/>
                <a:gd name="connsiteX9" fmla="*/ 169165 w 338138"/>
                <a:gd name="connsiteY9" fmla="*/ 190500 h 338138"/>
                <a:gd name="connsiteX10" fmla="*/ 148235 w 338138"/>
                <a:gd name="connsiteY10" fmla="*/ 169111 h 338138"/>
                <a:gd name="connsiteX11" fmla="*/ 91987 w 338138"/>
                <a:gd name="connsiteY11" fmla="*/ 135690 h 338138"/>
                <a:gd name="connsiteX12" fmla="*/ 88063 w 338138"/>
                <a:gd name="connsiteY12" fmla="*/ 120984 h 338138"/>
                <a:gd name="connsiteX13" fmla="*/ 102452 w 338138"/>
                <a:gd name="connsiteY13" fmla="*/ 116974 h 338138"/>
                <a:gd name="connsiteX14" fmla="*/ 159317 w 338138"/>
                <a:gd name="connsiteY14" fmla="*/ 22225 h 338138"/>
                <a:gd name="connsiteX15" fmla="*/ 22225 w 338138"/>
                <a:gd name="connsiteY15" fmla="*/ 158580 h 338138"/>
                <a:gd name="connsiteX16" fmla="*/ 43316 w 338138"/>
                <a:gd name="connsiteY16" fmla="*/ 158580 h 338138"/>
                <a:gd name="connsiteX17" fmla="*/ 43316 w 338138"/>
                <a:gd name="connsiteY17" fmla="*/ 179558 h 338138"/>
                <a:gd name="connsiteX18" fmla="*/ 22225 w 338138"/>
                <a:gd name="connsiteY18" fmla="*/ 179558 h 338138"/>
                <a:gd name="connsiteX19" fmla="*/ 159317 w 338138"/>
                <a:gd name="connsiteY19" fmla="*/ 315913 h 338138"/>
                <a:gd name="connsiteX20" fmla="*/ 159317 w 338138"/>
                <a:gd name="connsiteY20" fmla="*/ 294936 h 338138"/>
                <a:gd name="connsiteX21" fmla="*/ 180408 w 338138"/>
                <a:gd name="connsiteY21" fmla="*/ 294936 h 338138"/>
                <a:gd name="connsiteX22" fmla="*/ 180408 w 338138"/>
                <a:gd name="connsiteY22" fmla="*/ 315913 h 338138"/>
                <a:gd name="connsiteX23" fmla="*/ 317500 w 338138"/>
                <a:gd name="connsiteY23" fmla="*/ 179558 h 338138"/>
                <a:gd name="connsiteX24" fmla="*/ 296409 w 338138"/>
                <a:gd name="connsiteY24" fmla="*/ 179558 h 338138"/>
                <a:gd name="connsiteX25" fmla="*/ 296409 w 338138"/>
                <a:gd name="connsiteY25" fmla="*/ 158580 h 338138"/>
                <a:gd name="connsiteX26" fmla="*/ 317500 w 338138"/>
                <a:gd name="connsiteY26" fmla="*/ 158580 h 338138"/>
                <a:gd name="connsiteX27" fmla="*/ 180408 w 338138"/>
                <a:gd name="connsiteY27" fmla="*/ 22225 h 338138"/>
                <a:gd name="connsiteX28" fmla="*/ 180408 w 338138"/>
                <a:gd name="connsiteY28" fmla="*/ 43202 h 338138"/>
                <a:gd name="connsiteX29" fmla="*/ 159317 w 338138"/>
                <a:gd name="connsiteY29" fmla="*/ 43202 h 338138"/>
                <a:gd name="connsiteX30" fmla="*/ 159317 w 338138"/>
                <a:gd name="connsiteY30" fmla="*/ 22225 h 338138"/>
                <a:gd name="connsiteX31" fmla="*/ 169069 w 338138"/>
                <a:gd name="connsiteY31" fmla="*/ 0 h 338138"/>
                <a:gd name="connsiteX32" fmla="*/ 338138 w 338138"/>
                <a:gd name="connsiteY32" fmla="*/ 169069 h 338138"/>
                <a:gd name="connsiteX33" fmla="*/ 169069 w 338138"/>
                <a:gd name="connsiteY33" fmla="*/ 338138 h 338138"/>
                <a:gd name="connsiteX34" fmla="*/ 0 w 338138"/>
                <a:gd name="connsiteY34" fmla="*/ 169069 h 338138"/>
                <a:gd name="connsiteX35" fmla="*/ 169069 w 338138"/>
                <a:gd name="connsiteY35"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38138" h="338138">
                  <a:moveTo>
                    <a:pt x="102452" y="116974"/>
                  </a:moveTo>
                  <a:cubicBezTo>
                    <a:pt x="158700" y="150395"/>
                    <a:pt x="158700" y="150395"/>
                    <a:pt x="158700" y="150395"/>
                  </a:cubicBezTo>
                  <a:cubicBezTo>
                    <a:pt x="162624" y="149058"/>
                    <a:pt x="165241" y="147721"/>
                    <a:pt x="169165" y="147721"/>
                  </a:cubicBezTo>
                  <a:cubicBezTo>
                    <a:pt x="174397" y="147721"/>
                    <a:pt x="179630" y="150395"/>
                    <a:pt x="183554" y="154406"/>
                  </a:cubicBezTo>
                  <a:cubicBezTo>
                    <a:pt x="238495" y="122321"/>
                    <a:pt x="238495" y="122321"/>
                    <a:pt x="238495" y="122321"/>
                  </a:cubicBezTo>
                  <a:cubicBezTo>
                    <a:pt x="241111" y="119648"/>
                    <a:pt x="245035" y="120984"/>
                    <a:pt x="246343" y="123658"/>
                  </a:cubicBezTo>
                  <a:cubicBezTo>
                    <a:pt x="247651" y="126332"/>
                    <a:pt x="246343" y="129006"/>
                    <a:pt x="243727" y="130342"/>
                  </a:cubicBezTo>
                  <a:cubicBezTo>
                    <a:pt x="188787" y="163763"/>
                    <a:pt x="188787" y="163763"/>
                    <a:pt x="188787" y="163763"/>
                  </a:cubicBezTo>
                  <a:cubicBezTo>
                    <a:pt x="190095" y="165100"/>
                    <a:pt x="190095" y="167774"/>
                    <a:pt x="190095" y="169111"/>
                  </a:cubicBezTo>
                  <a:cubicBezTo>
                    <a:pt x="190095" y="181142"/>
                    <a:pt x="180938" y="190500"/>
                    <a:pt x="169165" y="190500"/>
                  </a:cubicBezTo>
                  <a:cubicBezTo>
                    <a:pt x="157392" y="190500"/>
                    <a:pt x="148235" y="181142"/>
                    <a:pt x="148235" y="169111"/>
                  </a:cubicBezTo>
                  <a:cubicBezTo>
                    <a:pt x="91987" y="135690"/>
                    <a:pt x="91987" y="135690"/>
                    <a:pt x="91987" y="135690"/>
                  </a:cubicBezTo>
                  <a:cubicBezTo>
                    <a:pt x="86754" y="133016"/>
                    <a:pt x="84138" y="126332"/>
                    <a:pt x="88063" y="120984"/>
                  </a:cubicBezTo>
                  <a:cubicBezTo>
                    <a:pt x="90679" y="115637"/>
                    <a:pt x="97219" y="114300"/>
                    <a:pt x="102452" y="116974"/>
                  </a:cubicBezTo>
                  <a:close/>
                  <a:moveTo>
                    <a:pt x="159317" y="22225"/>
                  </a:moveTo>
                  <a:cubicBezTo>
                    <a:pt x="86817" y="27469"/>
                    <a:pt x="27498" y="86469"/>
                    <a:pt x="22225" y="158580"/>
                  </a:cubicBezTo>
                  <a:cubicBezTo>
                    <a:pt x="22225" y="158580"/>
                    <a:pt x="22225" y="158580"/>
                    <a:pt x="43316" y="158580"/>
                  </a:cubicBezTo>
                  <a:cubicBezTo>
                    <a:pt x="43316" y="158580"/>
                    <a:pt x="43316" y="158580"/>
                    <a:pt x="43316" y="179558"/>
                  </a:cubicBezTo>
                  <a:cubicBezTo>
                    <a:pt x="43316" y="179558"/>
                    <a:pt x="43316" y="179558"/>
                    <a:pt x="22225" y="179558"/>
                  </a:cubicBezTo>
                  <a:cubicBezTo>
                    <a:pt x="27498" y="251669"/>
                    <a:pt x="86817" y="310669"/>
                    <a:pt x="159317" y="315913"/>
                  </a:cubicBezTo>
                  <a:cubicBezTo>
                    <a:pt x="159317" y="315913"/>
                    <a:pt x="159317" y="315913"/>
                    <a:pt x="159317" y="294936"/>
                  </a:cubicBezTo>
                  <a:cubicBezTo>
                    <a:pt x="159317" y="294936"/>
                    <a:pt x="159317" y="294936"/>
                    <a:pt x="180408" y="294936"/>
                  </a:cubicBezTo>
                  <a:cubicBezTo>
                    <a:pt x="180408" y="294936"/>
                    <a:pt x="180408" y="294936"/>
                    <a:pt x="180408" y="315913"/>
                  </a:cubicBezTo>
                  <a:cubicBezTo>
                    <a:pt x="252909" y="310669"/>
                    <a:pt x="312227" y="251669"/>
                    <a:pt x="317500" y="179558"/>
                  </a:cubicBezTo>
                  <a:cubicBezTo>
                    <a:pt x="317500" y="179558"/>
                    <a:pt x="317500" y="179558"/>
                    <a:pt x="296409" y="179558"/>
                  </a:cubicBezTo>
                  <a:cubicBezTo>
                    <a:pt x="296409" y="179558"/>
                    <a:pt x="296409" y="179558"/>
                    <a:pt x="296409" y="158580"/>
                  </a:cubicBezTo>
                  <a:cubicBezTo>
                    <a:pt x="296409" y="158580"/>
                    <a:pt x="296409" y="158580"/>
                    <a:pt x="317500" y="158580"/>
                  </a:cubicBezTo>
                  <a:cubicBezTo>
                    <a:pt x="312227" y="86469"/>
                    <a:pt x="252909" y="27469"/>
                    <a:pt x="180408" y="22225"/>
                  </a:cubicBezTo>
                  <a:cubicBezTo>
                    <a:pt x="180408" y="22225"/>
                    <a:pt x="180408" y="22225"/>
                    <a:pt x="180408" y="43202"/>
                  </a:cubicBezTo>
                  <a:cubicBezTo>
                    <a:pt x="180408" y="43202"/>
                    <a:pt x="180408" y="43202"/>
                    <a:pt x="159317" y="43202"/>
                  </a:cubicBezTo>
                  <a:cubicBezTo>
                    <a:pt x="159317" y="43202"/>
                    <a:pt x="159317" y="43202"/>
                    <a:pt x="159317" y="22225"/>
                  </a:cubicBezTo>
                  <a:close/>
                  <a:moveTo>
                    <a:pt x="169069" y="0"/>
                  </a:moveTo>
                  <a:cubicBezTo>
                    <a:pt x="262443" y="0"/>
                    <a:pt x="338138" y="75695"/>
                    <a:pt x="338138" y="169069"/>
                  </a:cubicBezTo>
                  <a:cubicBezTo>
                    <a:pt x="338138" y="262443"/>
                    <a:pt x="262443" y="338138"/>
                    <a:pt x="169069" y="338138"/>
                  </a:cubicBezTo>
                  <a:cubicBezTo>
                    <a:pt x="75695" y="338138"/>
                    <a:pt x="0" y="262443"/>
                    <a:pt x="0" y="169069"/>
                  </a:cubicBezTo>
                  <a:cubicBezTo>
                    <a:pt x="0" y="75695"/>
                    <a:pt x="75695" y="0"/>
                    <a:pt x="169069"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3" name="矩形 22"/>
            <p:cNvSpPr/>
            <p:nvPr/>
          </p:nvSpPr>
          <p:spPr>
            <a:xfrm>
              <a:off x="5676682" y="1702494"/>
              <a:ext cx="2483966" cy="253915"/>
            </a:xfrm>
            <a:prstGeom prst="rect">
              <a:avLst/>
            </a:prstGeom>
          </p:spPr>
          <p:txBody>
            <a:bodyPr wrap="none">
              <a:normAutofit fontScale="92500" lnSpcReduction="20000"/>
            </a:bodyPr>
            <a:lstStyle/>
            <a:p>
              <a:pPr algn="just">
                <a:buClr>
                  <a:schemeClr val="tx1">
                    <a:lumMod val="50000"/>
                    <a:lumOff val="50000"/>
                  </a:schemeClr>
                </a:buClr>
              </a:pPr>
              <a:r>
                <a:rPr lang="zh-CN" altLang="en-US" sz="2135" b="1"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2135" b="1"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30" name="组合 29"/>
          <p:cNvGrpSpPr/>
          <p:nvPr/>
        </p:nvGrpSpPr>
        <p:grpSpPr>
          <a:xfrm>
            <a:off x="6330556" y="3784872"/>
            <a:ext cx="4751565" cy="1552341"/>
            <a:chOff x="4747917" y="2838654"/>
            <a:chExt cx="3563674" cy="1164256"/>
          </a:xfrm>
        </p:grpSpPr>
        <p:sp>
          <p:nvSpPr>
            <p:cNvPr id="10" name="圆角矩形 4"/>
            <p:cNvSpPr/>
            <p:nvPr/>
          </p:nvSpPr>
          <p:spPr>
            <a:xfrm>
              <a:off x="4747917" y="2838654"/>
              <a:ext cx="3300182" cy="1164256"/>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1" name="圆角矩形 5"/>
            <p:cNvSpPr/>
            <p:nvPr/>
          </p:nvSpPr>
          <p:spPr>
            <a:xfrm>
              <a:off x="4860466" y="2838654"/>
              <a:ext cx="3451125" cy="1164256"/>
            </a:xfrm>
            <a:prstGeom prst="roundRect">
              <a:avLst>
                <a:gd name="adj" fmla="val 0"/>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2" name="矩形 11"/>
            <p:cNvSpPr/>
            <p:nvPr/>
          </p:nvSpPr>
          <p:spPr>
            <a:xfrm>
              <a:off x="5676682" y="3360533"/>
              <a:ext cx="2483966" cy="426353"/>
            </a:xfrm>
            <a:prstGeom prst="rect">
              <a:avLst/>
            </a:prstGeom>
          </p:spPr>
          <p:txBody>
            <a:bodyPr wrap="square">
              <a:normAutofit fontScale="85000" lnSpcReduction="10000"/>
            </a:bodyPr>
            <a:lstStyle/>
            <a:p>
              <a:pPr>
                <a:lnSpc>
                  <a:spcPct val="150000"/>
                </a:lnSpc>
                <a:buClr>
                  <a:schemeClr val="tx1">
                    <a:lumMod val="50000"/>
                    <a:lumOff val="50000"/>
                  </a:schemeClr>
                </a:buClr>
              </a:pPr>
              <a: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2" name="任意多边形 71"/>
            <p:cNvSpPr/>
            <p:nvPr/>
          </p:nvSpPr>
          <p:spPr>
            <a:xfrm>
              <a:off x="5039234" y="3194213"/>
              <a:ext cx="458680" cy="458681"/>
            </a:xfrm>
            <a:custGeom>
              <a:avLst/>
              <a:gdLst>
                <a:gd name="connsiteX0" fmla="*/ 102452 w 338138"/>
                <a:gd name="connsiteY0" fmla="*/ 116974 h 338138"/>
                <a:gd name="connsiteX1" fmla="*/ 158700 w 338138"/>
                <a:gd name="connsiteY1" fmla="*/ 150395 h 338138"/>
                <a:gd name="connsiteX2" fmla="*/ 169165 w 338138"/>
                <a:gd name="connsiteY2" fmla="*/ 147721 h 338138"/>
                <a:gd name="connsiteX3" fmla="*/ 183554 w 338138"/>
                <a:gd name="connsiteY3" fmla="*/ 154406 h 338138"/>
                <a:gd name="connsiteX4" fmla="*/ 238495 w 338138"/>
                <a:gd name="connsiteY4" fmla="*/ 122321 h 338138"/>
                <a:gd name="connsiteX5" fmla="*/ 246343 w 338138"/>
                <a:gd name="connsiteY5" fmla="*/ 123658 h 338138"/>
                <a:gd name="connsiteX6" fmla="*/ 243727 w 338138"/>
                <a:gd name="connsiteY6" fmla="*/ 130342 h 338138"/>
                <a:gd name="connsiteX7" fmla="*/ 188787 w 338138"/>
                <a:gd name="connsiteY7" fmla="*/ 163763 h 338138"/>
                <a:gd name="connsiteX8" fmla="*/ 190095 w 338138"/>
                <a:gd name="connsiteY8" fmla="*/ 169111 h 338138"/>
                <a:gd name="connsiteX9" fmla="*/ 169165 w 338138"/>
                <a:gd name="connsiteY9" fmla="*/ 190500 h 338138"/>
                <a:gd name="connsiteX10" fmla="*/ 148235 w 338138"/>
                <a:gd name="connsiteY10" fmla="*/ 169111 h 338138"/>
                <a:gd name="connsiteX11" fmla="*/ 91987 w 338138"/>
                <a:gd name="connsiteY11" fmla="*/ 135690 h 338138"/>
                <a:gd name="connsiteX12" fmla="*/ 88063 w 338138"/>
                <a:gd name="connsiteY12" fmla="*/ 120984 h 338138"/>
                <a:gd name="connsiteX13" fmla="*/ 102452 w 338138"/>
                <a:gd name="connsiteY13" fmla="*/ 116974 h 338138"/>
                <a:gd name="connsiteX14" fmla="*/ 159317 w 338138"/>
                <a:gd name="connsiteY14" fmla="*/ 22225 h 338138"/>
                <a:gd name="connsiteX15" fmla="*/ 22225 w 338138"/>
                <a:gd name="connsiteY15" fmla="*/ 158580 h 338138"/>
                <a:gd name="connsiteX16" fmla="*/ 43316 w 338138"/>
                <a:gd name="connsiteY16" fmla="*/ 158580 h 338138"/>
                <a:gd name="connsiteX17" fmla="*/ 43316 w 338138"/>
                <a:gd name="connsiteY17" fmla="*/ 179558 h 338138"/>
                <a:gd name="connsiteX18" fmla="*/ 22225 w 338138"/>
                <a:gd name="connsiteY18" fmla="*/ 179558 h 338138"/>
                <a:gd name="connsiteX19" fmla="*/ 159317 w 338138"/>
                <a:gd name="connsiteY19" fmla="*/ 315913 h 338138"/>
                <a:gd name="connsiteX20" fmla="*/ 159317 w 338138"/>
                <a:gd name="connsiteY20" fmla="*/ 294936 h 338138"/>
                <a:gd name="connsiteX21" fmla="*/ 180408 w 338138"/>
                <a:gd name="connsiteY21" fmla="*/ 294936 h 338138"/>
                <a:gd name="connsiteX22" fmla="*/ 180408 w 338138"/>
                <a:gd name="connsiteY22" fmla="*/ 315913 h 338138"/>
                <a:gd name="connsiteX23" fmla="*/ 317500 w 338138"/>
                <a:gd name="connsiteY23" fmla="*/ 179558 h 338138"/>
                <a:gd name="connsiteX24" fmla="*/ 296409 w 338138"/>
                <a:gd name="connsiteY24" fmla="*/ 179558 h 338138"/>
                <a:gd name="connsiteX25" fmla="*/ 296409 w 338138"/>
                <a:gd name="connsiteY25" fmla="*/ 158580 h 338138"/>
                <a:gd name="connsiteX26" fmla="*/ 317500 w 338138"/>
                <a:gd name="connsiteY26" fmla="*/ 158580 h 338138"/>
                <a:gd name="connsiteX27" fmla="*/ 180408 w 338138"/>
                <a:gd name="connsiteY27" fmla="*/ 22225 h 338138"/>
                <a:gd name="connsiteX28" fmla="*/ 180408 w 338138"/>
                <a:gd name="connsiteY28" fmla="*/ 43202 h 338138"/>
                <a:gd name="connsiteX29" fmla="*/ 159317 w 338138"/>
                <a:gd name="connsiteY29" fmla="*/ 43202 h 338138"/>
                <a:gd name="connsiteX30" fmla="*/ 159317 w 338138"/>
                <a:gd name="connsiteY30" fmla="*/ 22225 h 338138"/>
                <a:gd name="connsiteX31" fmla="*/ 169069 w 338138"/>
                <a:gd name="connsiteY31" fmla="*/ 0 h 338138"/>
                <a:gd name="connsiteX32" fmla="*/ 338138 w 338138"/>
                <a:gd name="connsiteY32" fmla="*/ 169069 h 338138"/>
                <a:gd name="connsiteX33" fmla="*/ 169069 w 338138"/>
                <a:gd name="connsiteY33" fmla="*/ 338138 h 338138"/>
                <a:gd name="connsiteX34" fmla="*/ 0 w 338138"/>
                <a:gd name="connsiteY34" fmla="*/ 169069 h 338138"/>
                <a:gd name="connsiteX35" fmla="*/ 169069 w 338138"/>
                <a:gd name="connsiteY35"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38138" h="338138">
                  <a:moveTo>
                    <a:pt x="102452" y="116974"/>
                  </a:moveTo>
                  <a:cubicBezTo>
                    <a:pt x="158700" y="150395"/>
                    <a:pt x="158700" y="150395"/>
                    <a:pt x="158700" y="150395"/>
                  </a:cubicBezTo>
                  <a:cubicBezTo>
                    <a:pt x="162624" y="149058"/>
                    <a:pt x="165241" y="147721"/>
                    <a:pt x="169165" y="147721"/>
                  </a:cubicBezTo>
                  <a:cubicBezTo>
                    <a:pt x="174397" y="147721"/>
                    <a:pt x="179630" y="150395"/>
                    <a:pt x="183554" y="154406"/>
                  </a:cubicBezTo>
                  <a:cubicBezTo>
                    <a:pt x="238495" y="122321"/>
                    <a:pt x="238495" y="122321"/>
                    <a:pt x="238495" y="122321"/>
                  </a:cubicBezTo>
                  <a:cubicBezTo>
                    <a:pt x="241111" y="119648"/>
                    <a:pt x="245035" y="120984"/>
                    <a:pt x="246343" y="123658"/>
                  </a:cubicBezTo>
                  <a:cubicBezTo>
                    <a:pt x="247651" y="126332"/>
                    <a:pt x="246343" y="129006"/>
                    <a:pt x="243727" y="130342"/>
                  </a:cubicBezTo>
                  <a:cubicBezTo>
                    <a:pt x="188787" y="163763"/>
                    <a:pt x="188787" y="163763"/>
                    <a:pt x="188787" y="163763"/>
                  </a:cubicBezTo>
                  <a:cubicBezTo>
                    <a:pt x="190095" y="165100"/>
                    <a:pt x="190095" y="167774"/>
                    <a:pt x="190095" y="169111"/>
                  </a:cubicBezTo>
                  <a:cubicBezTo>
                    <a:pt x="190095" y="181142"/>
                    <a:pt x="180938" y="190500"/>
                    <a:pt x="169165" y="190500"/>
                  </a:cubicBezTo>
                  <a:cubicBezTo>
                    <a:pt x="157392" y="190500"/>
                    <a:pt x="148235" y="181142"/>
                    <a:pt x="148235" y="169111"/>
                  </a:cubicBezTo>
                  <a:cubicBezTo>
                    <a:pt x="91987" y="135690"/>
                    <a:pt x="91987" y="135690"/>
                    <a:pt x="91987" y="135690"/>
                  </a:cubicBezTo>
                  <a:cubicBezTo>
                    <a:pt x="86754" y="133016"/>
                    <a:pt x="84138" y="126332"/>
                    <a:pt x="88063" y="120984"/>
                  </a:cubicBezTo>
                  <a:cubicBezTo>
                    <a:pt x="90679" y="115637"/>
                    <a:pt x="97219" y="114300"/>
                    <a:pt x="102452" y="116974"/>
                  </a:cubicBezTo>
                  <a:close/>
                  <a:moveTo>
                    <a:pt x="159317" y="22225"/>
                  </a:moveTo>
                  <a:cubicBezTo>
                    <a:pt x="86817" y="27469"/>
                    <a:pt x="27498" y="86469"/>
                    <a:pt x="22225" y="158580"/>
                  </a:cubicBezTo>
                  <a:cubicBezTo>
                    <a:pt x="22225" y="158580"/>
                    <a:pt x="22225" y="158580"/>
                    <a:pt x="43316" y="158580"/>
                  </a:cubicBezTo>
                  <a:cubicBezTo>
                    <a:pt x="43316" y="158580"/>
                    <a:pt x="43316" y="158580"/>
                    <a:pt x="43316" y="179558"/>
                  </a:cubicBezTo>
                  <a:cubicBezTo>
                    <a:pt x="43316" y="179558"/>
                    <a:pt x="43316" y="179558"/>
                    <a:pt x="22225" y="179558"/>
                  </a:cubicBezTo>
                  <a:cubicBezTo>
                    <a:pt x="27498" y="251669"/>
                    <a:pt x="86817" y="310669"/>
                    <a:pt x="159317" y="315913"/>
                  </a:cubicBezTo>
                  <a:cubicBezTo>
                    <a:pt x="159317" y="315913"/>
                    <a:pt x="159317" y="315913"/>
                    <a:pt x="159317" y="294936"/>
                  </a:cubicBezTo>
                  <a:cubicBezTo>
                    <a:pt x="159317" y="294936"/>
                    <a:pt x="159317" y="294936"/>
                    <a:pt x="180408" y="294936"/>
                  </a:cubicBezTo>
                  <a:cubicBezTo>
                    <a:pt x="180408" y="294936"/>
                    <a:pt x="180408" y="294936"/>
                    <a:pt x="180408" y="315913"/>
                  </a:cubicBezTo>
                  <a:cubicBezTo>
                    <a:pt x="252909" y="310669"/>
                    <a:pt x="312227" y="251669"/>
                    <a:pt x="317500" y="179558"/>
                  </a:cubicBezTo>
                  <a:cubicBezTo>
                    <a:pt x="317500" y="179558"/>
                    <a:pt x="317500" y="179558"/>
                    <a:pt x="296409" y="179558"/>
                  </a:cubicBezTo>
                  <a:cubicBezTo>
                    <a:pt x="296409" y="179558"/>
                    <a:pt x="296409" y="179558"/>
                    <a:pt x="296409" y="158580"/>
                  </a:cubicBezTo>
                  <a:cubicBezTo>
                    <a:pt x="296409" y="158580"/>
                    <a:pt x="296409" y="158580"/>
                    <a:pt x="317500" y="158580"/>
                  </a:cubicBezTo>
                  <a:cubicBezTo>
                    <a:pt x="312227" y="86469"/>
                    <a:pt x="252909" y="27469"/>
                    <a:pt x="180408" y="22225"/>
                  </a:cubicBezTo>
                  <a:cubicBezTo>
                    <a:pt x="180408" y="22225"/>
                    <a:pt x="180408" y="22225"/>
                    <a:pt x="180408" y="43202"/>
                  </a:cubicBezTo>
                  <a:cubicBezTo>
                    <a:pt x="180408" y="43202"/>
                    <a:pt x="180408" y="43202"/>
                    <a:pt x="159317" y="43202"/>
                  </a:cubicBezTo>
                  <a:cubicBezTo>
                    <a:pt x="159317" y="43202"/>
                    <a:pt x="159317" y="43202"/>
                    <a:pt x="159317" y="22225"/>
                  </a:cubicBezTo>
                  <a:close/>
                  <a:moveTo>
                    <a:pt x="169069" y="0"/>
                  </a:moveTo>
                  <a:cubicBezTo>
                    <a:pt x="262443" y="0"/>
                    <a:pt x="338138" y="75695"/>
                    <a:pt x="338138" y="169069"/>
                  </a:cubicBezTo>
                  <a:cubicBezTo>
                    <a:pt x="338138" y="262443"/>
                    <a:pt x="262443" y="338138"/>
                    <a:pt x="169069" y="338138"/>
                  </a:cubicBezTo>
                  <a:cubicBezTo>
                    <a:pt x="75695" y="338138"/>
                    <a:pt x="0" y="262443"/>
                    <a:pt x="0" y="169069"/>
                  </a:cubicBezTo>
                  <a:cubicBezTo>
                    <a:pt x="0" y="75695"/>
                    <a:pt x="75695" y="0"/>
                    <a:pt x="169069"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4" name="矩形 23"/>
            <p:cNvSpPr/>
            <p:nvPr/>
          </p:nvSpPr>
          <p:spPr>
            <a:xfrm>
              <a:off x="5676682" y="3035921"/>
              <a:ext cx="2483966" cy="253915"/>
            </a:xfrm>
            <a:prstGeom prst="rect">
              <a:avLst/>
            </a:prstGeom>
          </p:spPr>
          <p:txBody>
            <a:bodyPr wrap="none">
              <a:normAutofit fontScale="92500" lnSpcReduction="20000"/>
            </a:bodyPr>
            <a:lstStyle/>
            <a:p>
              <a:pPr algn="just">
                <a:buClr>
                  <a:schemeClr val="tx1">
                    <a:lumMod val="50000"/>
                    <a:lumOff val="50000"/>
                  </a:schemeClr>
                </a:buClr>
              </a:pPr>
              <a:r>
                <a:rPr lang="zh-CN" altLang="en-US" sz="2135" b="1"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2135" b="1"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29" name="组合 28"/>
          <p:cNvGrpSpPr/>
          <p:nvPr/>
        </p:nvGrpSpPr>
        <p:grpSpPr>
          <a:xfrm>
            <a:off x="1109880" y="3784872"/>
            <a:ext cx="4751565" cy="1552341"/>
            <a:chOff x="832410" y="2838654"/>
            <a:chExt cx="3563674" cy="1164256"/>
          </a:xfrm>
        </p:grpSpPr>
        <p:sp>
          <p:nvSpPr>
            <p:cNvPr id="16" name="圆角矩形 10"/>
            <p:cNvSpPr/>
            <p:nvPr/>
          </p:nvSpPr>
          <p:spPr>
            <a:xfrm>
              <a:off x="832410" y="2838654"/>
              <a:ext cx="3300182" cy="1164256"/>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7" name="圆角矩形 11"/>
            <p:cNvSpPr/>
            <p:nvPr/>
          </p:nvSpPr>
          <p:spPr>
            <a:xfrm>
              <a:off x="944959" y="2838654"/>
              <a:ext cx="3451125" cy="1164256"/>
            </a:xfrm>
            <a:prstGeom prst="roundRect">
              <a:avLst>
                <a:gd name="adj" fmla="val 0"/>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8" name="矩形 17"/>
            <p:cNvSpPr/>
            <p:nvPr/>
          </p:nvSpPr>
          <p:spPr>
            <a:xfrm>
              <a:off x="1761175" y="3360533"/>
              <a:ext cx="2483966" cy="426353"/>
            </a:xfrm>
            <a:prstGeom prst="rect">
              <a:avLst/>
            </a:prstGeom>
          </p:spPr>
          <p:txBody>
            <a:bodyPr wrap="square">
              <a:normAutofit fontScale="85000" lnSpcReduction="10000"/>
            </a:bodyPr>
            <a:lstStyle/>
            <a:p>
              <a:pPr>
                <a:lnSpc>
                  <a:spcPct val="150000"/>
                </a:lnSpc>
                <a:buClr>
                  <a:schemeClr val="tx1">
                    <a:lumMod val="50000"/>
                    <a:lumOff val="50000"/>
                  </a:schemeClr>
                </a:buClr>
              </a:pPr>
              <a: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1" name="任意多边形 70"/>
            <p:cNvSpPr/>
            <p:nvPr/>
          </p:nvSpPr>
          <p:spPr>
            <a:xfrm>
              <a:off x="1123727" y="3194213"/>
              <a:ext cx="458680" cy="458681"/>
            </a:xfrm>
            <a:custGeom>
              <a:avLst/>
              <a:gdLst>
                <a:gd name="connsiteX0" fmla="*/ 102452 w 338138"/>
                <a:gd name="connsiteY0" fmla="*/ 116974 h 338138"/>
                <a:gd name="connsiteX1" fmla="*/ 158700 w 338138"/>
                <a:gd name="connsiteY1" fmla="*/ 150395 h 338138"/>
                <a:gd name="connsiteX2" fmla="*/ 169165 w 338138"/>
                <a:gd name="connsiteY2" fmla="*/ 147721 h 338138"/>
                <a:gd name="connsiteX3" fmla="*/ 183554 w 338138"/>
                <a:gd name="connsiteY3" fmla="*/ 154406 h 338138"/>
                <a:gd name="connsiteX4" fmla="*/ 238495 w 338138"/>
                <a:gd name="connsiteY4" fmla="*/ 122321 h 338138"/>
                <a:gd name="connsiteX5" fmla="*/ 246343 w 338138"/>
                <a:gd name="connsiteY5" fmla="*/ 123658 h 338138"/>
                <a:gd name="connsiteX6" fmla="*/ 243727 w 338138"/>
                <a:gd name="connsiteY6" fmla="*/ 130342 h 338138"/>
                <a:gd name="connsiteX7" fmla="*/ 188787 w 338138"/>
                <a:gd name="connsiteY7" fmla="*/ 163763 h 338138"/>
                <a:gd name="connsiteX8" fmla="*/ 190095 w 338138"/>
                <a:gd name="connsiteY8" fmla="*/ 169111 h 338138"/>
                <a:gd name="connsiteX9" fmla="*/ 169165 w 338138"/>
                <a:gd name="connsiteY9" fmla="*/ 190500 h 338138"/>
                <a:gd name="connsiteX10" fmla="*/ 148235 w 338138"/>
                <a:gd name="connsiteY10" fmla="*/ 169111 h 338138"/>
                <a:gd name="connsiteX11" fmla="*/ 91987 w 338138"/>
                <a:gd name="connsiteY11" fmla="*/ 135690 h 338138"/>
                <a:gd name="connsiteX12" fmla="*/ 88063 w 338138"/>
                <a:gd name="connsiteY12" fmla="*/ 120984 h 338138"/>
                <a:gd name="connsiteX13" fmla="*/ 102452 w 338138"/>
                <a:gd name="connsiteY13" fmla="*/ 116974 h 338138"/>
                <a:gd name="connsiteX14" fmla="*/ 159317 w 338138"/>
                <a:gd name="connsiteY14" fmla="*/ 22225 h 338138"/>
                <a:gd name="connsiteX15" fmla="*/ 22225 w 338138"/>
                <a:gd name="connsiteY15" fmla="*/ 158580 h 338138"/>
                <a:gd name="connsiteX16" fmla="*/ 43316 w 338138"/>
                <a:gd name="connsiteY16" fmla="*/ 158580 h 338138"/>
                <a:gd name="connsiteX17" fmla="*/ 43316 w 338138"/>
                <a:gd name="connsiteY17" fmla="*/ 179558 h 338138"/>
                <a:gd name="connsiteX18" fmla="*/ 22225 w 338138"/>
                <a:gd name="connsiteY18" fmla="*/ 179558 h 338138"/>
                <a:gd name="connsiteX19" fmla="*/ 159317 w 338138"/>
                <a:gd name="connsiteY19" fmla="*/ 315913 h 338138"/>
                <a:gd name="connsiteX20" fmla="*/ 159317 w 338138"/>
                <a:gd name="connsiteY20" fmla="*/ 294936 h 338138"/>
                <a:gd name="connsiteX21" fmla="*/ 180408 w 338138"/>
                <a:gd name="connsiteY21" fmla="*/ 294936 h 338138"/>
                <a:gd name="connsiteX22" fmla="*/ 180408 w 338138"/>
                <a:gd name="connsiteY22" fmla="*/ 315913 h 338138"/>
                <a:gd name="connsiteX23" fmla="*/ 317500 w 338138"/>
                <a:gd name="connsiteY23" fmla="*/ 179558 h 338138"/>
                <a:gd name="connsiteX24" fmla="*/ 296409 w 338138"/>
                <a:gd name="connsiteY24" fmla="*/ 179558 h 338138"/>
                <a:gd name="connsiteX25" fmla="*/ 296409 w 338138"/>
                <a:gd name="connsiteY25" fmla="*/ 158580 h 338138"/>
                <a:gd name="connsiteX26" fmla="*/ 317500 w 338138"/>
                <a:gd name="connsiteY26" fmla="*/ 158580 h 338138"/>
                <a:gd name="connsiteX27" fmla="*/ 180408 w 338138"/>
                <a:gd name="connsiteY27" fmla="*/ 22225 h 338138"/>
                <a:gd name="connsiteX28" fmla="*/ 180408 w 338138"/>
                <a:gd name="connsiteY28" fmla="*/ 43202 h 338138"/>
                <a:gd name="connsiteX29" fmla="*/ 159317 w 338138"/>
                <a:gd name="connsiteY29" fmla="*/ 43202 h 338138"/>
                <a:gd name="connsiteX30" fmla="*/ 159317 w 338138"/>
                <a:gd name="connsiteY30" fmla="*/ 22225 h 338138"/>
                <a:gd name="connsiteX31" fmla="*/ 169069 w 338138"/>
                <a:gd name="connsiteY31" fmla="*/ 0 h 338138"/>
                <a:gd name="connsiteX32" fmla="*/ 338138 w 338138"/>
                <a:gd name="connsiteY32" fmla="*/ 169069 h 338138"/>
                <a:gd name="connsiteX33" fmla="*/ 169069 w 338138"/>
                <a:gd name="connsiteY33" fmla="*/ 338138 h 338138"/>
                <a:gd name="connsiteX34" fmla="*/ 0 w 338138"/>
                <a:gd name="connsiteY34" fmla="*/ 169069 h 338138"/>
                <a:gd name="connsiteX35" fmla="*/ 169069 w 338138"/>
                <a:gd name="connsiteY35"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38138" h="338138">
                  <a:moveTo>
                    <a:pt x="102452" y="116974"/>
                  </a:moveTo>
                  <a:cubicBezTo>
                    <a:pt x="158700" y="150395"/>
                    <a:pt x="158700" y="150395"/>
                    <a:pt x="158700" y="150395"/>
                  </a:cubicBezTo>
                  <a:cubicBezTo>
                    <a:pt x="162624" y="149058"/>
                    <a:pt x="165241" y="147721"/>
                    <a:pt x="169165" y="147721"/>
                  </a:cubicBezTo>
                  <a:cubicBezTo>
                    <a:pt x="174397" y="147721"/>
                    <a:pt x="179630" y="150395"/>
                    <a:pt x="183554" y="154406"/>
                  </a:cubicBezTo>
                  <a:cubicBezTo>
                    <a:pt x="238495" y="122321"/>
                    <a:pt x="238495" y="122321"/>
                    <a:pt x="238495" y="122321"/>
                  </a:cubicBezTo>
                  <a:cubicBezTo>
                    <a:pt x="241111" y="119648"/>
                    <a:pt x="245035" y="120984"/>
                    <a:pt x="246343" y="123658"/>
                  </a:cubicBezTo>
                  <a:cubicBezTo>
                    <a:pt x="247651" y="126332"/>
                    <a:pt x="246343" y="129006"/>
                    <a:pt x="243727" y="130342"/>
                  </a:cubicBezTo>
                  <a:cubicBezTo>
                    <a:pt x="188787" y="163763"/>
                    <a:pt x="188787" y="163763"/>
                    <a:pt x="188787" y="163763"/>
                  </a:cubicBezTo>
                  <a:cubicBezTo>
                    <a:pt x="190095" y="165100"/>
                    <a:pt x="190095" y="167774"/>
                    <a:pt x="190095" y="169111"/>
                  </a:cubicBezTo>
                  <a:cubicBezTo>
                    <a:pt x="190095" y="181142"/>
                    <a:pt x="180938" y="190500"/>
                    <a:pt x="169165" y="190500"/>
                  </a:cubicBezTo>
                  <a:cubicBezTo>
                    <a:pt x="157392" y="190500"/>
                    <a:pt x="148235" y="181142"/>
                    <a:pt x="148235" y="169111"/>
                  </a:cubicBezTo>
                  <a:cubicBezTo>
                    <a:pt x="91987" y="135690"/>
                    <a:pt x="91987" y="135690"/>
                    <a:pt x="91987" y="135690"/>
                  </a:cubicBezTo>
                  <a:cubicBezTo>
                    <a:pt x="86754" y="133016"/>
                    <a:pt x="84138" y="126332"/>
                    <a:pt x="88063" y="120984"/>
                  </a:cubicBezTo>
                  <a:cubicBezTo>
                    <a:pt x="90679" y="115637"/>
                    <a:pt x="97219" y="114300"/>
                    <a:pt x="102452" y="116974"/>
                  </a:cubicBezTo>
                  <a:close/>
                  <a:moveTo>
                    <a:pt x="159317" y="22225"/>
                  </a:moveTo>
                  <a:cubicBezTo>
                    <a:pt x="86817" y="27469"/>
                    <a:pt x="27498" y="86469"/>
                    <a:pt x="22225" y="158580"/>
                  </a:cubicBezTo>
                  <a:cubicBezTo>
                    <a:pt x="22225" y="158580"/>
                    <a:pt x="22225" y="158580"/>
                    <a:pt x="43316" y="158580"/>
                  </a:cubicBezTo>
                  <a:cubicBezTo>
                    <a:pt x="43316" y="158580"/>
                    <a:pt x="43316" y="158580"/>
                    <a:pt x="43316" y="179558"/>
                  </a:cubicBezTo>
                  <a:cubicBezTo>
                    <a:pt x="43316" y="179558"/>
                    <a:pt x="43316" y="179558"/>
                    <a:pt x="22225" y="179558"/>
                  </a:cubicBezTo>
                  <a:cubicBezTo>
                    <a:pt x="27498" y="251669"/>
                    <a:pt x="86817" y="310669"/>
                    <a:pt x="159317" y="315913"/>
                  </a:cubicBezTo>
                  <a:cubicBezTo>
                    <a:pt x="159317" y="315913"/>
                    <a:pt x="159317" y="315913"/>
                    <a:pt x="159317" y="294936"/>
                  </a:cubicBezTo>
                  <a:cubicBezTo>
                    <a:pt x="159317" y="294936"/>
                    <a:pt x="159317" y="294936"/>
                    <a:pt x="180408" y="294936"/>
                  </a:cubicBezTo>
                  <a:cubicBezTo>
                    <a:pt x="180408" y="294936"/>
                    <a:pt x="180408" y="294936"/>
                    <a:pt x="180408" y="315913"/>
                  </a:cubicBezTo>
                  <a:cubicBezTo>
                    <a:pt x="252909" y="310669"/>
                    <a:pt x="312227" y="251669"/>
                    <a:pt x="317500" y="179558"/>
                  </a:cubicBezTo>
                  <a:cubicBezTo>
                    <a:pt x="317500" y="179558"/>
                    <a:pt x="317500" y="179558"/>
                    <a:pt x="296409" y="179558"/>
                  </a:cubicBezTo>
                  <a:cubicBezTo>
                    <a:pt x="296409" y="179558"/>
                    <a:pt x="296409" y="179558"/>
                    <a:pt x="296409" y="158580"/>
                  </a:cubicBezTo>
                  <a:cubicBezTo>
                    <a:pt x="296409" y="158580"/>
                    <a:pt x="296409" y="158580"/>
                    <a:pt x="317500" y="158580"/>
                  </a:cubicBezTo>
                  <a:cubicBezTo>
                    <a:pt x="312227" y="86469"/>
                    <a:pt x="252909" y="27469"/>
                    <a:pt x="180408" y="22225"/>
                  </a:cubicBezTo>
                  <a:cubicBezTo>
                    <a:pt x="180408" y="22225"/>
                    <a:pt x="180408" y="22225"/>
                    <a:pt x="180408" y="43202"/>
                  </a:cubicBezTo>
                  <a:cubicBezTo>
                    <a:pt x="180408" y="43202"/>
                    <a:pt x="180408" y="43202"/>
                    <a:pt x="159317" y="43202"/>
                  </a:cubicBezTo>
                  <a:cubicBezTo>
                    <a:pt x="159317" y="43202"/>
                    <a:pt x="159317" y="43202"/>
                    <a:pt x="159317" y="22225"/>
                  </a:cubicBezTo>
                  <a:close/>
                  <a:moveTo>
                    <a:pt x="169069" y="0"/>
                  </a:moveTo>
                  <a:cubicBezTo>
                    <a:pt x="262443" y="0"/>
                    <a:pt x="338138" y="75695"/>
                    <a:pt x="338138" y="169069"/>
                  </a:cubicBezTo>
                  <a:cubicBezTo>
                    <a:pt x="338138" y="262443"/>
                    <a:pt x="262443" y="338138"/>
                    <a:pt x="169069" y="338138"/>
                  </a:cubicBezTo>
                  <a:cubicBezTo>
                    <a:pt x="75695" y="338138"/>
                    <a:pt x="0" y="262443"/>
                    <a:pt x="0" y="169069"/>
                  </a:cubicBezTo>
                  <a:cubicBezTo>
                    <a:pt x="0" y="75695"/>
                    <a:pt x="75695" y="0"/>
                    <a:pt x="169069"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6" name="矩形 25"/>
            <p:cNvSpPr/>
            <p:nvPr/>
          </p:nvSpPr>
          <p:spPr>
            <a:xfrm>
              <a:off x="1761175" y="3035921"/>
              <a:ext cx="2483966" cy="253915"/>
            </a:xfrm>
            <a:prstGeom prst="rect">
              <a:avLst/>
            </a:prstGeom>
          </p:spPr>
          <p:txBody>
            <a:bodyPr wrap="none">
              <a:normAutofit fontScale="92500" lnSpcReduction="20000"/>
            </a:bodyPr>
            <a:lstStyle/>
            <a:p>
              <a:pPr algn="just">
                <a:buClr>
                  <a:schemeClr val="tx1">
                    <a:lumMod val="50000"/>
                    <a:lumOff val="50000"/>
                  </a:schemeClr>
                </a:buClr>
              </a:pPr>
              <a:r>
                <a:rPr lang="zh-CN" altLang="en-US" sz="2135" b="1"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2135" b="1"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28" name="组合 27"/>
          <p:cNvGrpSpPr/>
          <p:nvPr/>
        </p:nvGrpSpPr>
        <p:grpSpPr>
          <a:xfrm>
            <a:off x="1109881" y="1969281"/>
            <a:ext cx="4754679" cy="1590028"/>
            <a:chOff x="832410" y="1476960"/>
            <a:chExt cx="3566009" cy="1192521"/>
          </a:xfrm>
        </p:grpSpPr>
        <p:sp>
          <p:nvSpPr>
            <p:cNvPr id="13" name="圆角矩形 7"/>
            <p:cNvSpPr/>
            <p:nvPr/>
          </p:nvSpPr>
          <p:spPr>
            <a:xfrm>
              <a:off x="832410" y="1505225"/>
              <a:ext cx="3300182" cy="1164256"/>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4" name="圆角矩形 8"/>
            <p:cNvSpPr/>
            <p:nvPr/>
          </p:nvSpPr>
          <p:spPr>
            <a:xfrm>
              <a:off x="944959" y="1505225"/>
              <a:ext cx="3451125" cy="1164256"/>
            </a:xfrm>
            <a:prstGeom prst="roundRect">
              <a:avLst>
                <a:gd name="adj" fmla="val 0"/>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5" name="矩形 14"/>
            <p:cNvSpPr/>
            <p:nvPr/>
          </p:nvSpPr>
          <p:spPr>
            <a:xfrm>
              <a:off x="1761175" y="2027107"/>
              <a:ext cx="2483966" cy="426353"/>
            </a:xfrm>
            <a:prstGeom prst="rect">
              <a:avLst/>
            </a:prstGeom>
          </p:spPr>
          <p:txBody>
            <a:bodyPr wrap="square">
              <a:normAutofit fontScale="85000" lnSpcReduction="10000"/>
            </a:bodyPr>
            <a:lstStyle/>
            <a:p>
              <a:pPr>
                <a:lnSpc>
                  <a:spcPct val="150000"/>
                </a:lnSpc>
                <a:buClr>
                  <a:schemeClr val="tx1">
                    <a:lumMod val="50000"/>
                    <a:lumOff val="50000"/>
                  </a:schemeClr>
                </a:buClr>
              </a:pPr>
              <a: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465"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9" name="任意多边形 68"/>
            <p:cNvSpPr/>
            <p:nvPr/>
          </p:nvSpPr>
          <p:spPr>
            <a:xfrm>
              <a:off x="1123727" y="1858012"/>
              <a:ext cx="458680" cy="458681"/>
            </a:xfrm>
            <a:custGeom>
              <a:avLst/>
              <a:gdLst>
                <a:gd name="connsiteX0" fmla="*/ 102452 w 338138"/>
                <a:gd name="connsiteY0" fmla="*/ 116974 h 338138"/>
                <a:gd name="connsiteX1" fmla="*/ 158700 w 338138"/>
                <a:gd name="connsiteY1" fmla="*/ 150395 h 338138"/>
                <a:gd name="connsiteX2" fmla="*/ 169165 w 338138"/>
                <a:gd name="connsiteY2" fmla="*/ 147721 h 338138"/>
                <a:gd name="connsiteX3" fmla="*/ 183554 w 338138"/>
                <a:gd name="connsiteY3" fmla="*/ 154406 h 338138"/>
                <a:gd name="connsiteX4" fmla="*/ 238495 w 338138"/>
                <a:gd name="connsiteY4" fmla="*/ 122321 h 338138"/>
                <a:gd name="connsiteX5" fmla="*/ 246343 w 338138"/>
                <a:gd name="connsiteY5" fmla="*/ 123658 h 338138"/>
                <a:gd name="connsiteX6" fmla="*/ 243727 w 338138"/>
                <a:gd name="connsiteY6" fmla="*/ 130342 h 338138"/>
                <a:gd name="connsiteX7" fmla="*/ 188787 w 338138"/>
                <a:gd name="connsiteY7" fmla="*/ 163763 h 338138"/>
                <a:gd name="connsiteX8" fmla="*/ 190095 w 338138"/>
                <a:gd name="connsiteY8" fmla="*/ 169111 h 338138"/>
                <a:gd name="connsiteX9" fmla="*/ 169165 w 338138"/>
                <a:gd name="connsiteY9" fmla="*/ 190500 h 338138"/>
                <a:gd name="connsiteX10" fmla="*/ 148235 w 338138"/>
                <a:gd name="connsiteY10" fmla="*/ 169111 h 338138"/>
                <a:gd name="connsiteX11" fmla="*/ 91987 w 338138"/>
                <a:gd name="connsiteY11" fmla="*/ 135690 h 338138"/>
                <a:gd name="connsiteX12" fmla="*/ 88063 w 338138"/>
                <a:gd name="connsiteY12" fmla="*/ 120984 h 338138"/>
                <a:gd name="connsiteX13" fmla="*/ 102452 w 338138"/>
                <a:gd name="connsiteY13" fmla="*/ 116974 h 338138"/>
                <a:gd name="connsiteX14" fmla="*/ 159317 w 338138"/>
                <a:gd name="connsiteY14" fmla="*/ 22225 h 338138"/>
                <a:gd name="connsiteX15" fmla="*/ 22225 w 338138"/>
                <a:gd name="connsiteY15" fmla="*/ 158580 h 338138"/>
                <a:gd name="connsiteX16" fmla="*/ 43316 w 338138"/>
                <a:gd name="connsiteY16" fmla="*/ 158580 h 338138"/>
                <a:gd name="connsiteX17" fmla="*/ 43316 w 338138"/>
                <a:gd name="connsiteY17" fmla="*/ 179558 h 338138"/>
                <a:gd name="connsiteX18" fmla="*/ 22225 w 338138"/>
                <a:gd name="connsiteY18" fmla="*/ 179558 h 338138"/>
                <a:gd name="connsiteX19" fmla="*/ 159317 w 338138"/>
                <a:gd name="connsiteY19" fmla="*/ 315913 h 338138"/>
                <a:gd name="connsiteX20" fmla="*/ 159317 w 338138"/>
                <a:gd name="connsiteY20" fmla="*/ 294936 h 338138"/>
                <a:gd name="connsiteX21" fmla="*/ 180408 w 338138"/>
                <a:gd name="connsiteY21" fmla="*/ 294936 h 338138"/>
                <a:gd name="connsiteX22" fmla="*/ 180408 w 338138"/>
                <a:gd name="connsiteY22" fmla="*/ 315913 h 338138"/>
                <a:gd name="connsiteX23" fmla="*/ 317500 w 338138"/>
                <a:gd name="connsiteY23" fmla="*/ 179558 h 338138"/>
                <a:gd name="connsiteX24" fmla="*/ 296409 w 338138"/>
                <a:gd name="connsiteY24" fmla="*/ 179558 h 338138"/>
                <a:gd name="connsiteX25" fmla="*/ 296409 w 338138"/>
                <a:gd name="connsiteY25" fmla="*/ 158580 h 338138"/>
                <a:gd name="connsiteX26" fmla="*/ 317500 w 338138"/>
                <a:gd name="connsiteY26" fmla="*/ 158580 h 338138"/>
                <a:gd name="connsiteX27" fmla="*/ 180408 w 338138"/>
                <a:gd name="connsiteY27" fmla="*/ 22225 h 338138"/>
                <a:gd name="connsiteX28" fmla="*/ 180408 w 338138"/>
                <a:gd name="connsiteY28" fmla="*/ 43202 h 338138"/>
                <a:gd name="connsiteX29" fmla="*/ 159317 w 338138"/>
                <a:gd name="connsiteY29" fmla="*/ 43202 h 338138"/>
                <a:gd name="connsiteX30" fmla="*/ 159317 w 338138"/>
                <a:gd name="connsiteY30" fmla="*/ 22225 h 338138"/>
                <a:gd name="connsiteX31" fmla="*/ 169069 w 338138"/>
                <a:gd name="connsiteY31" fmla="*/ 0 h 338138"/>
                <a:gd name="connsiteX32" fmla="*/ 338138 w 338138"/>
                <a:gd name="connsiteY32" fmla="*/ 169069 h 338138"/>
                <a:gd name="connsiteX33" fmla="*/ 169069 w 338138"/>
                <a:gd name="connsiteY33" fmla="*/ 338138 h 338138"/>
                <a:gd name="connsiteX34" fmla="*/ 0 w 338138"/>
                <a:gd name="connsiteY34" fmla="*/ 169069 h 338138"/>
                <a:gd name="connsiteX35" fmla="*/ 169069 w 338138"/>
                <a:gd name="connsiteY35"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38138" h="338138">
                  <a:moveTo>
                    <a:pt x="102452" y="116974"/>
                  </a:moveTo>
                  <a:cubicBezTo>
                    <a:pt x="158700" y="150395"/>
                    <a:pt x="158700" y="150395"/>
                    <a:pt x="158700" y="150395"/>
                  </a:cubicBezTo>
                  <a:cubicBezTo>
                    <a:pt x="162624" y="149058"/>
                    <a:pt x="165241" y="147721"/>
                    <a:pt x="169165" y="147721"/>
                  </a:cubicBezTo>
                  <a:cubicBezTo>
                    <a:pt x="174397" y="147721"/>
                    <a:pt x="179630" y="150395"/>
                    <a:pt x="183554" y="154406"/>
                  </a:cubicBezTo>
                  <a:cubicBezTo>
                    <a:pt x="238495" y="122321"/>
                    <a:pt x="238495" y="122321"/>
                    <a:pt x="238495" y="122321"/>
                  </a:cubicBezTo>
                  <a:cubicBezTo>
                    <a:pt x="241111" y="119648"/>
                    <a:pt x="245035" y="120984"/>
                    <a:pt x="246343" y="123658"/>
                  </a:cubicBezTo>
                  <a:cubicBezTo>
                    <a:pt x="247651" y="126332"/>
                    <a:pt x="246343" y="129006"/>
                    <a:pt x="243727" y="130342"/>
                  </a:cubicBezTo>
                  <a:cubicBezTo>
                    <a:pt x="188787" y="163763"/>
                    <a:pt x="188787" y="163763"/>
                    <a:pt x="188787" y="163763"/>
                  </a:cubicBezTo>
                  <a:cubicBezTo>
                    <a:pt x="190095" y="165100"/>
                    <a:pt x="190095" y="167774"/>
                    <a:pt x="190095" y="169111"/>
                  </a:cubicBezTo>
                  <a:cubicBezTo>
                    <a:pt x="190095" y="181142"/>
                    <a:pt x="180938" y="190500"/>
                    <a:pt x="169165" y="190500"/>
                  </a:cubicBezTo>
                  <a:cubicBezTo>
                    <a:pt x="157392" y="190500"/>
                    <a:pt x="148235" y="181142"/>
                    <a:pt x="148235" y="169111"/>
                  </a:cubicBezTo>
                  <a:cubicBezTo>
                    <a:pt x="91987" y="135690"/>
                    <a:pt x="91987" y="135690"/>
                    <a:pt x="91987" y="135690"/>
                  </a:cubicBezTo>
                  <a:cubicBezTo>
                    <a:pt x="86754" y="133016"/>
                    <a:pt x="84138" y="126332"/>
                    <a:pt x="88063" y="120984"/>
                  </a:cubicBezTo>
                  <a:cubicBezTo>
                    <a:pt x="90679" y="115637"/>
                    <a:pt x="97219" y="114300"/>
                    <a:pt x="102452" y="116974"/>
                  </a:cubicBezTo>
                  <a:close/>
                  <a:moveTo>
                    <a:pt x="159317" y="22225"/>
                  </a:moveTo>
                  <a:cubicBezTo>
                    <a:pt x="86817" y="27469"/>
                    <a:pt x="27498" y="86469"/>
                    <a:pt x="22225" y="158580"/>
                  </a:cubicBezTo>
                  <a:cubicBezTo>
                    <a:pt x="22225" y="158580"/>
                    <a:pt x="22225" y="158580"/>
                    <a:pt x="43316" y="158580"/>
                  </a:cubicBezTo>
                  <a:cubicBezTo>
                    <a:pt x="43316" y="158580"/>
                    <a:pt x="43316" y="158580"/>
                    <a:pt x="43316" y="179558"/>
                  </a:cubicBezTo>
                  <a:cubicBezTo>
                    <a:pt x="43316" y="179558"/>
                    <a:pt x="43316" y="179558"/>
                    <a:pt x="22225" y="179558"/>
                  </a:cubicBezTo>
                  <a:cubicBezTo>
                    <a:pt x="27498" y="251669"/>
                    <a:pt x="86817" y="310669"/>
                    <a:pt x="159317" y="315913"/>
                  </a:cubicBezTo>
                  <a:cubicBezTo>
                    <a:pt x="159317" y="315913"/>
                    <a:pt x="159317" y="315913"/>
                    <a:pt x="159317" y="294936"/>
                  </a:cubicBezTo>
                  <a:cubicBezTo>
                    <a:pt x="159317" y="294936"/>
                    <a:pt x="159317" y="294936"/>
                    <a:pt x="180408" y="294936"/>
                  </a:cubicBezTo>
                  <a:cubicBezTo>
                    <a:pt x="180408" y="294936"/>
                    <a:pt x="180408" y="294936"/>
                    <a:pt x="180408" y="315913"/>
                  </a:cubicBezTo>
                  <a:cubicBezTo>
                    <a:pt x="252909" y="310669"/>
                    <a:pt x="312227" y="251669"/>
                    <a:pt x="317500" y="179558"/>
                  </a:cubicBezTo>
                  <a:cubicBezTo>
                    <a:pt x="317500" y="179558"/>
                    <a:pt x="317500" y="179558"/>
                    <a:pt x="296409" y="179558"/>
                  </a:cubicBezTo>
                  <a:cubicBezTo>
                    <a:pt x="296409" y="179558"/>
                    <a:pt x="296409" y="179558"/>
                    <a:pt x="296409" y="158580"/>
                  </a:cubicBezTo>
                  <a:cubicBezTo>
                    <a:pt x="296409" y="158580"/>
                    <a:pt x="296409" y="158580"/>
                    <a:pt x="317500" y="158580"/>
                  </a:cubicBezTo>
                  <a:cubicBezTo>
                    <a:pt x="312227" y="86469"/>
                    <a:pt x="252909" y="27469"/>
                    <a:pt x="180408" y="22225"/>
                  </a:cubicBezTo>
                  <a:cubicBezTo>
                    <a:pt x="180408" y="22225"/>
                    <a:pt x="180408" y="22225"/>
                    <a:pt x="180408" y="43202"/>
                  </a:cubicBezTo>
                  <a:cubicBezTo>
                    <a:pt x="180408" y="43202"/>
                    <a:pt x="180408" y="43202"/>
                    <a:pt x="159317" y="43202"/>
                  </a:cubicBezTo>
                  <a:cubicBezTo>
                    <a:pt x="159317" y="43202"/>
                    <a:pt x="159317" y="43202"/>
                    <a:pt x="159317" y="22225"/>
                  </a:cubicBezTo>
                  <a:close/>
                  <a:moveTo>
                    <a:pt x="169069" y="0"/>
                  </a:moveTo>
                  <a:cubicBezTo>
                    <a:pt x="262443" y="0"/>
                    <a:pt x="338138" y="75695"/>
                    <a:pt x="338138" y="169069"/>
                  </a:cubicBezTo>
                  <a:cubicBezTo>
                    <a:pt x="338138" y="262443"/>
                    <a:pt x="262443" y="338138"/>
                    <a:pt x="169069" y="338138"/>
                  </a:cubicBezTo>
                  <a:cubicBezTo>
                    <a:pt x="75695" y="338138"/>
                    <a:pt x="0" y="262443"/>
                    <a:pt x="0" y="169069"/>
                  </a:cubicBezTo>
                  <a:cubicBezTo>
                    <a:pt x="0" y="75695"/>
                    <a:pt x="75695" y="0"/>
                    <a:pt x="169069"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5" name="矩形 24"/>
            <p:cNvSpPr/>
            <p:nvPr/>
          </p:nvSpPr>
          <p:spPr>
            <a:xfrm>
              <a:off x="1761175" y="1702494"/>
              <a:ext cx="2483966" cy="253915"/>
            </a:xfrm>
            <a:prstGeom prst="rect">
              <a:avLst/>
            </a:prstGeom>
          </p:spPr>
          <p:txBody>
            <a:bodyPr wrap="none">
              <a:normAutofit fontScale="92500" lnSpcReduction="20000"/>
            </a:bodyPr>
            <a:lstStyle/>
            <a:p>
              <a:pPr algn="just">
                <a:buClr>
                  <a:schemeClr val="tx1">
                    <a:lumMod val="50000"/>
                    <a:lumOff val="50000"/>
                  </a:schemeClr>
                </a:buClr>
              </a:pPr>
              <a:r>
                <a:rPr lang="zh-CN" altLang="en-US" sz="2135" b="1"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2135" b="1" noProof="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 name="斜纹 4"/>
            <p:cNvSpPr/>
            <p:nvPr/>
          </p:nvSpPr>
          <p:spPr>
            <a:xfrm flipH="1">
              <a:off x="3842919" y="1516023"/>
              <a:ext cx="555500" cy="555500"/>
            </a:xfrm>
            <a:prstGeom prst="diagStripe">
              <a:avLst>
                <a:gd name="adj" fmla="val 31417"/>
              </a:avLst>
            </a:prstGeom>
            <a:solidFill>
              <a:srgbClr val="F0821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 name="矩形 5"/>
            <p:cNvSpPr/>
            <p:nvPr/>
          </p:nvSpPr>
          <p:spPr>
            <a:xfrm rot="2700000">
              <a:off x="3979601" y="1615459"/>
              <a:ext cx="484748" cy="207749"/>
            </a:xfrm>
            <a:prstGeom prst="rect">
              <a:avLst/>
            </a:prstGeom>
          </p:spPr>
          <p:txBody>
            <a:bodyPr wrap="none">
              <a:normAutofit fontScale="85000" lnSpcReduction="20000"/>
            </a:bodyPr>
            <a:lstStyle/>
            <a:p>
              <a:pPr algn="ctr"/>
              <a:r>
                <a:rPr lang="zh-CN" altLang="en-US" sz="1600" dirty="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关键词</a:t>
              </a:r>
              <a:endParaRPr lang="zh-CN" altLang="en-US" sz="1600" dirty="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32" name="矩形 31"/>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33" name="直接连接符 32"/>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randombar(horizontal)">
                                      <p:cBhvr>
                                        <p:cTn id="7" dur="500"/>
                                        <p:tgtEl>
                                          <p:spTgt spid="28"/>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randombar(horizontal)">
                                      <p:cBhvr>
                                        <p:cTn id="11" dur="500"/>
                                        <p:tgtEl>
                                          <p:spTgt spid="31"/>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randombar(horizontal)">
                                      <p:cBhvr>
                                        <p:cTn id="15" dur="500"/>
                                        <p:tgtEl>
                                          <p:spTgt spid="29"/>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randombar(horizontal)">
                                      <p:cBhvr>
                                        <p:cTn id="19" dur="500"/>
                                        <p:tgtEl>
                                          <p:spTgt spid="30"/>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randombar(horizontal)">
                                      <p:cBhvr>
                                        <p:cTn id="23" dur="500"/>
                                        <p:tgtEl>
                                          <p:spTgt spid="32"/>
                                        </p:tgtEl>
                                      </p:cBhvr>
                                    </p:animEffect>
                                  </p:childTnLst>
                                </p:cTn>
                              </p:par>
                            </p:childTnLst>
                          </p:cTn>
                        </p:par>
                        <p:par>
                          <p:cTn id="24" fill="hold">
                            <p:stCondLst>
                              <p:cond delay="2500"/>
                            </p:stCondLst>
                            <p:childTnLst>
                              <p:par>
                                <p:cTn id="25" presetID="14" presetClass="entr" presetSubtype="10" fill="hold"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randombar(horizontal)">
                                      <p:cBhvr>
                                        <p:cTn id="27" dur="500"/>
                                        <p:tgtEl>
                                          <p:spTgt spid="33"/>
                                        </p:tgtEl>
                                      </p:cBhvr>
                                    </p:animEffect>
                                  </p:childTnLst>
                                </p:cTn>
                              </p:par>
                            </p:childTnLst>
                          </p:cTn>
                        </p:par>
                        <p:par>
                          <p:cTn id="28" fill="hold">
                            <p:stCondLst>
                              <p:cond delay="3000"/>
                            </p:stCondLst>
                            <p:childTnLst>
                              <p:par>
                                <p:cTn id="29" presetID="14" presetClass="entr" presetSubtype="10"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randombar(horizontal)">
                                      <p:cBhvr>
                                        <p:cTn id="31"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extLst>
              <a:ext uri="{28A0092B-C50C-407E-A947-70E740481C1C}">
                <a14:useLocalDpi xmlns:a14="http://schemas.microsoft.com/office/drawing/2010/main" val="0"/>
              </a:ext>
            </a:extLst>
          </a:blip>
          <a:srcRect t="13142" r="33867" b="21150"/>
          <a:stretch>
            <a:fillRect/>
          </a:stretch>
        </p:blipFill>
        <p:spPr>
          <a:xfrm rot="16200000" flipH="1">
            <a:off x="2667000" y="-2667000"/>
            <a:ext cx="6858000" cy="12192000"/>
          </a:xfrm>
          <a:prstGeom prst="rect">
            <a:avLst/>
          </a:prstGeom>
        </p:spPr>
      </p:pic>
      <p:sp>
        <p:nvSpPr>
          <p:cNvPr id="7" name="文本框 6"/>
          <p:cNvSpPr txBox="1"/>
          <p:nvPr/>
        </p:nvSpPr>
        <p:spPr>
          <a:xfrm>
            <a:off x="1293993" y="2824071"/>
            <a:ext cx="1757581" cy="923330"/>
          </a:xfrm>
          <a:prstGeom prst="rect">
            <a:avLst/>
          </a:prstGeom>
          <a:noFill/>
          <a:ln>
            <a:solidFill>
              <a:srgbClr val="59A5FA"/>
            </a:solidFill>
          </a:ln>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54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rPr>
              <a:t>01</a:t>
            </a:r>
            <a:endParaRPr kumimoji="0" lang="zh-CN" altLang="en-US" sz="54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10" name="文本框 9"/>
          <p:cNvSpPr txBox="1"/>
          <p:nvPr/>
        </p:nvSpPr>
        <p:spPr>
          <a:xfrm>
            <a:off x="3888486" y="2824071"/>
            <a:ext cx="1701253" cy="923330"/>
          </a:xfrm>
          <a:prstGeom prst="rect">
            <a:avLst/>
          </a:prstGeom>
          <a:noFill/>
          <a:ln>
            <a:solidFill>
              <a:srgbClr val="59A5FA"/>
            </a:solidFill>
          </a:ln>
          <a:effectLst/>
        </p:spPr>
        <p:txBody>
          <a:bodyPr wrap="square" rtlCol="0">
            <a:spAutoFit/>
          </a:bodyPr>
          <a:lstStyle>
            <a:defPPr>
              <a:defRPr lang="zh-CN"/>
            </a:defPPr>
            <a:lvl1pPr algn="ctr">
              <a:defRPr sz="6000" b="1">
                <a:solidFill>
                  <a:srgbClr val="DB204E"/>
                </a:solidFill>
                <a:latin typeface="方正稚艺简体" panose="03000509000000000000" pitchFamily="65" charset="-122"/>
                <a:ea typeface="方正稚艺简体" panose="03000509000000000000" pitchFamily="65" charset="-122"/>
                <a:cs typeface="Tahoma" panose="020B0604030504040204" pitchFamily="34" charset="0"/>
              </a:defRPr>
            </a:lvl1p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54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rPr>
              <a:t>02</a:t>
            </a:r>
            <a:endParaRPr kumimoji="0" lang="zh-CN" altLang="en-US" sz="54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11" name="文本框 10"/>
          <p:cNvSpPr txBox="1"/>
          <p:nvPr/>
        </p:nvSpPr>
        <p:spPr>
          <a:xfrm>
            <a:off x="6461800" y="2824071"/>
            <a:ext cx="1757581" cy="923330"/>
          </a:xfrm>
          <a:prstGeom prst="rect">
            <a:avLst/>
          </a:prstGeom>
          <a:noFill/>
          <a:ln>
            <a:solidFill>
              <a:srgbClr val="59A5FA"/>
            </a:solidFill>
          </a:ln>
          <a:effectLst/>
        </p:spPr>
        <p:txBody>
          <a:bodyPr wrap="square" rtlCol="0">
            <a:spAutoFit/>
          </a:bodyPr>
          <a:lstStyle>
            <a:defPPr>
              <a:defRPr lang="zh-CN"/>
            </a:defPPr>
            <a:lvl1pPr algn="ctr">
              <a:defRPr sz="6000" b="1">
                <a:solidFill>
                  <a:srgbClr val="DB204E"/>
                </a:solidFill>
                <a:latin typeface="方正稚艺简体" panose="03000509000000000000" pitchFamily="65" charset="-122"/>
                <a:ea typeface="方正稚艺简体" panose="03000509000000000000" pitchFamily="65" charset="-122"/>
                <a:cs typeface="Tahoma" panose="020B0604030504040204" pitchFamily="34" charset="0"/>
              </a:defRPr>
            </a:lvl1p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54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rPr>
              <a:t>03</a:t>
            </a:r>
            <a:endParaRPr kumimoji="0" lang="zh-CN" altLang="en-US" sz="54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12" name="文本框 11"/>
          <p:cNvSpPr txBox="1"/>
          <p:nvPr/>
        </p:nvSpPr>
        <p:spPr>
          <a:xfrm>
            <a:off x="9051902" y="2824071"/>
            <a:ext cx="1757581" cy="923330"/>
          </a:xfrm>
          <a:prstGeom prst="rect">
            <a:avLst/>
          </a:prstGeom>
          <a:noFill/>
          <a:ln>
            <a:solidFill>
              <a:srgbClr val="59A5FA"/>
            </a:solidFill>
          </a:ln>
          <a:effectLst/>
        </p:spPr>
        <p:txBody>
          <a:bodyPr wrap="square" rtlCol="0">
            <a:spAutoFit/>
          </a:bodyPr>
          <a:lstStyle>
            <a:defPPr>
              <a:defRPr lang="zh-CN"/>
            </a:defPPr>
            <a:lvl1pPr algn="ctr">
              <a:defRPr sz="6000" b="1">
                <a:solidFill>
                  <a:srgbClr val="DB204E"/>
                </a:solidFill>
                <a:latin typeface="方正稚艺简体" panose="03000509000000000000" pitchFamily="65" charset="-122"/>
                <a:ea typeface="方正稚艺简体" panose="03000509000000000000" pitchFamily="65" charset="-122"/>
                <a:cs typeface="Tahoma" panose="020B0604030504040204" pitchFamily="34" charset="0"/>
              </a:defRPr>
            </a:lvl1p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54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rPr>
              <a:t>04</a:t>
            </a:r>
            <a:endParaRPr kumimoji="0" lang="zh-CN" altLang="en-US" sz="54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13" name="矩形 12"/>
          <p:cNvSpPr/>
          <p:nvPr/>
        </p:nvSpPr>
        <p:spPr>
          <a:xfrm rot="2637853">
            <a:off x="1570010" y="2724737"/>
            <a:ext cx="1214330" cy="1214330"/>
          </a:xfrm>
          <a:prstGeom prst="rect">
            <a:avLst/>
          </a:prstGeom>
          <a:no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14" name="矩形 13"/>
          <p:cNvSpPr/>
          <p:nvPr/>
        </p:nvSpPr>
        <p:spPr>
          <a:xfrm rot="2637853">
            <a:off x="4150505" y="2724737"/>
            <a:ext cx="1214330" cy="1214330"/>
          </a:xfrm>
          <a:prstGeom prst="rect">
            <a:avLst/>
          </a:prstGeom>
          <a:no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15" name="矩形 14"/>
          <p:cNvSpPr/>
          <p:nvPr/>
        </p:nvSpPr>
        <p:spPr>
          <a:xfrm rot="2637853">
            <a:off x="6733425" y="2724737"/>
            <a:ext cx="1214330" cy="1214330"/>
          </a:xfrm>
          <a:prstGeom prst="rect">
            <a:avLst/>
          </a:prstGeom>
          <a:no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16" name="矩形 15"/>
          <p:cNvSpPr/>
          <p:nvPr/>
        </p:nvSpPr>
        <p:spPr>
          <a:xfrm rot="2637853">
            <a:off x="9323527" y="2724737"/>
            <a:ext cx="1214330" cy="1214330"/>
          </a:xfrm>
          <a:prstGeom prst="rect">
            <a:avLst/>
          </a:prstGeom>
          <a:no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grpSp>
        <p:nvGrpSpPr>
          <p:cNvPr id="17" name="组合 16"/>
          <p:cNvGrpSpPr/>
          <p:nvPr/>
        </p:nvGrpSpPr>
        <p:grpSpPr>
          <a:xfrm>
            <a:off x="3194545" y="3300371"/>
            <a:ext cx="567559" cy="63062"/>
            <a:chOff x="3270335" y="5483772"/>
            <a:chExt cx="567559" cy="63062"/>
          </a:xfrm>
          <a:solidFill>
            <a:schemeClr val="bg1"/>
          </a:solidFill>
        </p:grpSpPr>
        <p:sp>
          <p:nvSpPr>
            <p:cNvPr id="18" name="椭圆 17"/>
            <p:cNvSpPr/>
            <p:nvPr/>
          </p:nvSpPr>
          <p:spPr>
            <a:xfrm>
              <a:off x="3270335"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19" name="椭圆 18"/>
            <p:cNvSpPr/>
            <p:nvPr/>
          </p:nvSpPr>
          <p:spPr>
            <a:xfrm>
              <a:off x="3371234"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0" name="椭圆 19"/>
            <p:cNvSpPr/>
            <p:nvPr/>
          </p:nvSpPr>
          <p:spPr>
            <a:xfrm>
              <a:off x="3472133"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1" name="椭圆 20"/>
            <p:cNvSpPr/>
            <p:nvPr/>
          </p:nvSpPr>
          <p:spPr>
            <a:xfrm>
              <a:off x="3774832"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2" name="椭圆 21"/>
            <p:cNvSpPr/>
            <p:nvPr/>
          </p:nvSpPr>
          <p:spPr>
            <a:xfrm>
              <a:off x="3573032"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3" name="椭圆 22"/>
            <p:cNvSpPr/>
            <p:nvPr/>
          </p:nvSpPr>
          <p:spPr>
            <a:xfrm>
              <a:off x="3673931"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grpSp>
      <p:grpSp>
        <p:nvGrpSpPr>
          <p:cNvPr id="24" name="组合 23"/>
          <p:cNvGrpSpPr/>
          <p:nvPr/>
        </p:nvGrpSpPr>
        <p:grpSpPr>
          <a:xfrm>
            <a:off x="5776506" y="3300371"/>
            <a:ext cx="567559" cy="63062"/>
            <a:chOff x="3270335" y="5483772"/>
            <a:chExt cx="567559" cy="63062"/>
          </a:xfrm>
          <a:solidFill>
            <a:schemeClr val="bg1"/>
          </a:solidFill>
        </p:grpSpPr>
        <p:sp>
          <p:nvSpPr>
            <p:cNvPr id="25" name="椭圆 24"/>
            <p:cNvSpPr/>
            <p:nvPr/>
          </p:nvSpPr>
          <p:spPr>
            <a:xfrm>
              <a:off x="3270335"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6" name="椭圆 25"/>
            <p:cNvSpPr/>
            <p:nvPr/>
          </p:nvSpPr>
          <p:spPr>
            <a:xfrm>
              <a:off x="3371234"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7" name="椭圆 26"/>
            <p:cNvSpPr/>
            <p:nvPr/>
          </p:nvSpPr>
          <p:spPr>
            <a:xfrm>
              <a:off x="3472133"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8" name="椭圆 27"/>
            <p:cNvSpPr/>
            <p:nvPr/>
          </p:nvSpPr>
          <p:spPr>
            <a:xfrm>
              <a:off x="3774832"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9" name="椭圆 28"/>
            <p:cNvSpPr/>
            <p:nvPr/>
          </p:nvSpPr>
          <p:spPr>
            <a:xfrm>
              <a:off x="3573032"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0" name="椭圆 29"/>
            <p:cNvSpPr/>
            <p:nvPr/>
          </p:nvSpPr>
          <p:spPr>
            <a:xfrm>
              <a:off x="3673931"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grpSp>
      <p:grpSp>
        <p:nvGrpSpPr>
          <p:cNvPr id="31" name="组合 30"/>
          <p:cNvGrpSpPr/>
          <p:nvPr/>
        </p:nvGrpSpPr>
        <p:grpSpPr>
          <a:xfrm>
            <a:off x="8354107" y="3300371"/>
            <a:ext cx="567559" cy="63062"/>
            <a:chOff x="3270335" y="5483772"/>
            <a:chExt cx="567559" cy="63062"/>
          </a:xfrm>
          <a:solidFill>
            <a:schemeClr val="bg1"/>
          </a:solidFill>
        </p:grpSpPr>
        <p:sp>
          <p:nvSpPr>
            <p:cNvPr id="32" name="椭圆 31"/>
            <p:cNvSpPr/>
            <p:nvPr/>
          </p:nvSpPr>
          <p:spPr>
            <a:xfrm>
              <a:off x="3270335"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3" name="椭圆 32"/>
            <p:cNvSpPr/>
            <p:nvPr/>
          </p:nvSpPr>
          <p:spPr>
            <a:xfrm>
              <a:off x="3371234"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4" name="椭圆 33"/>
            <p:cNvSpPr/>
            <p:nvPr/>
          </p:nvSpPr>
          <p:spPr>
            <a:xfrm>
              <a:off x="3472133"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5" name="椭圆 34"/>
            <p:cNvSpPr/>
            <p:nvPr/>
          </p:nvSpPr>
          <p:spPr>
            <a:xfrm>
              <a:off x="3774832"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6" name="椭圆 35"/>
            <p:cNvSpPr/>
            <p:nvPr/>
          </p:nvSpPr>
          <p:spPr>
            <a:xfrm>
              <a:off x="3573032"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7" name="椭圆 36"/>
            <p:cNvSpPr/>
            <p:nvPr/>
          </p:nvSpPr>
          <p:spPr>
            <a:xfrm>
              <a:off x="3673931" y="5483772"/>
              <a:ext cx="63062" cy="63062"/>
            </a:xfrm>
            <a:prstGeom prst="ellipse">
              <a:avLst/>
            </a:prstGeom>
            <a:grpFill/>
            <a:ln>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600" b="0" i="0" u="none" strike="noStrike" kern="1200" cap="none" spc="0" normalizeH="0" baseline="0" noProof="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grpSp>
      <p:sp>
        <p:nvSpPr>
          <p:cNvPr id="38" name="文本框 37"/>
          <p:cNvSpPr txBox="1"/>
          <p:nvPr/>
        </p:nvSpPr>
        <p:spPr>
          <a:xfrm>
            <a:off x="3326975" y="1432664"/>
            <a:ext cx="5361360" cy="646331"/>
          </a:xfrm>
          <a:prstGeom prst="rect">
            <a:avLst/>
          </a:prstGeom>
          <a:noFill/>
          <a:ln>
            <a:noFill/>
          </a:ln>
        </p:spPr>
        <p:txBody>
          <a:bodyPr wrap="square" rtlCol="0">
            <a:spAutoFit/>
          </a:bodyPr>
          <a:lstStyle>
            <a:defPPr>
              <a:defRPr lang="zh-CN"/>
            </a:defPPr>
            <a:lvl1pPr algn="ctr">
              <a:defRPr sz="5400">
                <a:solidFill>
                  <a:schemeClr val="bg1"/>
                </a:solidFill>
                <a:latin typeface="华文细黑" panose="02010600040101010101" pitchFamily="2" charset="-122"/>
                <a:ea typeface="华文细黑" panose="02010600040101010101" pitchFamily="2" charset="-122"/>
              </a:defRPr>
            </a:lvl1p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rPr>
              <a:t>CONTENTS</a:t>
            </a:r>
            <a:endParaRPr kumimoji="0" lang="zh-CN" altLang="en-US" sz="36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cxnSp>
        <p:nvCxnSpPr>
          <p:cNvPr id="39" name="直接连接符 38"/>
          <p:cNvCxnSpPr/>
          <p:nvPr/>
        </p:nvCxnSpPr>
        <p:spPr>
          <a:xfrm>
            <a:off x="5232847" y="1783211"/>
            <a:ext cx="1653282" cy="0"/>
          </a:xfrm>
          <a:prstGeom prst="line">
            <a:avLst/>
          </a:prstGeom>
          <a:ln>
            <a:no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1540886" y="4488178"/>
            <a:ext cx="1197769" cy="1200329"/>
          </a:xfrm>
          <a:prstGeom prst="rect">
            <a:avLst/>
          </a:prstGeom>
          <a:noFill/>
          <a:ln>
            <a:noFill/>
          </a:ln>
        </p:spPr>
        <p:txBody>
          <a:bodyPr wrap="square" rtlCol="0">
            <a:spAutoFit/>
          </a:bodyPr>
          <a:lstStyle/>
          <a:p>
            <a:pPr lvl="0" algn="ctr" defTabSz="457200">
              <a:defRPr/>
            </a:pPr>
            <a:r>
              <a:rPr lang="zh-CN" altLang="en-US" sz="36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考试流程</a:t>
            </a:r>
            <a:endParaRPr lang="zh-CN" altLang="en-US" sz="36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1" name="文本框 40"/>
          <p:cNvSpPr txBox="1"/>
          <p:nvPr/>
        </p:nvSpPr>
        <p:spPr>
          <a:xfrm>
            <a:off x="4178704" y="4474624"/>
            <a:ext cx="1197769" cy="1200329"/>
          </a:xfrm>
          <a:prstGeom prst="rect">
            <a:avLst/>
          </a:prstGeom>
          <a:noFill/>
          <a:ln>
            <a:noFill/>
          </a:ln>
        </p:spPr>
        <p:txBody>
          <a:bodyPr wrap="square" rtlCol="0">
            <a:spAutoFit/>
          </a:bodyPr>
          <a:lstStyle/>
          <a:p>
            <a:pPr lvl="0" algn="ctr" defTabSz="457200">
              <a:defRPr/>
            </a:pPr>
            <a:r>
              <a:rPr lang="zh-CN" altLang="en-US" sz="36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准备情况</a:t>
            </a:r>
            <a:endParaRPr lang="zh-CN" altLang="en-US" sz="36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2" name="文本框 41"/>
          <p:cNvSpPr txBox="1"/>
          <p:nvPr/>
        </p:nvSpPr>
        <p:spPr>
          <a:xfrm>
            <a:off x="6741705" y="4474624"/>
            <a:ext cx="1197769" cy="1200329"/>
          </a:xfrm>
          <a:prstGeom prst="rect">
            <a:avLst/>
          </a:prstGeom>
          <a:noFill/>
          <a:ln>
            <a:noFill/>
          </a:ln>
        </p:spPr>
        <p:txBody>
          <a:bodyPr wrap="square" rtlCol="0">
            <a:spAutoFit/>
          </a:bodyPr>
          <a:lstStyle/>
          <a:p>
            <a:pPr lvl="0" algn="ctr" defTabSz="457200">
              <a:defRPr/>
            </a:pPr>
            <a:r>
              <a:rPr lang="zh-CN" altLang="en-US" sz="36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考试梗概</a:t>
            </a:r>
            <a:endParaRPr lang="zh-CN" altLang="en-US" sz="36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3" name="文本框 42"/>
          <p:cNvSpPr txBox="1"/>
          <p:nvPr/>
        </p:nvSpPr>
        <p:spPr>
          <a:xfrm>
            <a:off x="9229890" y="4444070"/>
            <a:ext cx="1401604" cy="1200329"/>
          </a:xfrm>
          <a:prstGeom prst="rect">
            <a:avLst/>
          </a:prstGeom>
          <a:noFill/>
          <a:ln>
            <a:noFill/>
          </a:ln>
        </p:spPr>
        <p:txBody>
          <a:bodyPr wrap="square" rtlCol="0">
            <a:spAutoFit/>
          </a:bodyPr>
          <a:lstStyle/>
          <a:p>
            <a:pPr lvl="0" algn="ctr" defTabSz="457200">
              <a:defRPr/>
            </a:pPr>
            <a:r>
              <a:rPr lang="zh-CN" altLang="en-US" sz="36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考试重点</a:t>
            </a:r>
            <a:endParaRPr lang="zh-CN" altLang="en-US" sz="36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randombar(horizontal)">
                                      <p:cBhvr>
                                        <p:cTn id="7" dur="500"/>
                                        <p:tgtEl>
                                          <p:spTgt spid="38"/>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randombar(horizontal)">
                                      <p:cBhvr>
                                        <p:cTn id="11" dur="500"/>
                                        <p:tgtEl>
                                          <p:spTgt spid="39"/>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randombar(horizontal)">
                                      <p:cBhvr>
                                        <p:cTn id="15" dur="500"/>
                                        <p:tgtEl>
                                          <p:spTgt spid="13"/>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randombar(horizontal)">
                                      <p:cBhvr>
                                        <p:cTn id="19" dur="500"/>
                                        <p:tgtEl>
                                          <p:spTgt spid="7"/>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randombar(horizontal)">
                                      <p:cBhvr>
                                        <p:cTn id="23" dur="500"/>
                                        <p:tgtEl>
                                          <p:spTgt spid="17"/>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randombar(horizontal)">
                                      <p:cBhvr>
                                        <p:cTn id="27" dur="500"/>
                                        <p:tgtEl>
                                          <p:spTgt spid="14"/>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randombar(horizontal)">
                                      <p:cBhvr>
                                        <p:cTn id="31" dur="500"/>
                                        <p:tgtEl>
                                          <p:spTgt spid="10"/>
                                        </p:tgtEl>
                                      </p:cBhvr>
                                    </p:animEffect>
                                  </p:childTnLst>
                                </p:cTn>
                              </p:par>
                            </p:childTnLst>
                          </p:cTn>
                        </p:par>
                        <p:par>
                          <p:cTn id="32" fill="hold">
                            <p:stCondLst>
                              <p:cond delay="3500"/>
                            </p:stCondLst>
                            <p:childTnLst>
                              <p:par>
                                <p:cTn id="33" presetID="14" presetClass="entr" presetSubtype="10" fill="hold" nodeType="after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randombar(horizontal)">
                                      <p:cBhvr>
                                        <p:cTn id="35" dur="500"/>
                                        <p:tgtEl>
                                          <p:spTgt spid="24"/>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randombar(horizontal)">
                                      <p:cBhvr>
                                        <p:cTn id="39" dur="500"/>
                                        <p:tgtEl>
                                          <p:spTgt spid="15"/>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randombar(horizontal)">
                                      <p:cBhvr>
                                        <p:cTn id="43" dur="500"/>
                                        <p:tgtEl>
                                          <p:spTgt spid="11"/>
                                        </p:tgtEl>
                                      </p:cBhvr>
                                    </p:animEffect>
                                  </p:childTnLst>
                                </p:cTn>
                              </p:par>
                            </p:childTnLst>
                          </p:cTn>
                        </p:par>
                        <p:par>
                          <p:cTn id="44" fill="hold">
                            <p:stCondLst>
                              <p:cond delay="5000"/>
                            </p:stCondLst>
                            <p:childTnLst>
                              <p:par>
                                <p:cTn id="45" presetID="14" presetClass="entr" presetSubtype="10" fill="hold" nodeType="after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randombar(horizontal)">
                                      <p:cBhvr>
                                        <p:cTn id="47" dur="500"/>
                                        <p:tgtEl>
                                          <p:spTgt spid="31"/>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randombar(horizontal)">
                                      <p:cBhvr>
                                        <p:cTn id="51" dur="500"/>
                                        <p:tgtEl>
                                          <p:spTgt spid="16"/>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randombar(horizontal)">
                                      <p:cBhvr>
                                        <p:cTn id="55" dur="500"/>
                                        <p:tgtEl>
                                          <p:spTgt spid="12"/>
                                        </p:tgtEl>
                                      </p:cBhvr>
                                    </p:animEffect>
                                  </p:childTnLst>
                                </p:cTn>
                              </p:par>
                            </p:childTnLst>
                          </p:cTn>
                        </p:par>
                        <p:par>
                          <p:cTn id="56" fill="hold">
                            <p:stCondLst>
                              <p:cond delay="6500"/>
                            </p:stCondLst>
                            <p:childTnLst>
                              <p:par>
                                <p:cTn id="57" presetID="14" presetClass="entr" presetSubtype="10" fill="hold" grpId="0" nodeType="afterEffect">
                                  <p:stCondLst>
                                    <p:cond delay="0"/>
                                  </p:stCondLst>
                                  <p:childTnLst>
                                    <p:set>
                                      <p:cBhvr>
                                        <p:cTn id="58" dur="1" fill="hold">
                                          <p:stCondLst>
                                            <p:cond delay="0"/>
                                          </p:stCondLst>
                                        </p:cTn>
                                        <p:tgtEl>
                                          <p:spTgt spid="40"/>
                                        </p:tgtEl>
                                        <p:attrNameLst>
                                          <p:attrName>style.visibility</p:attrName>
                                        </p:attrNameLst>
                                      </p:cBhvr>
                                      <p:to>
                                        <p:strVal val="visible"/>
                                      </p:to>
                                    </p:set>
                                    <p:animEffect transition="in" filter="randombar(horizontal)">
                                      <p:cBhvr>
                                        <p:cTn id="59" dur="500"/>
                                        <p:tgtEl>
                                          <p:spTgt spid="40"/>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randombar(horizontal)">
                                      <p:cBhvr>
                                        <p:cTn id="63" dur="500"/>
                                        <p:tgtEl>
                                          <p:spTgt spid="41"/>
                                        </p:tgtEl>
                                      </p:cBhvr>
                                    </p:animEffect>
                                  </p:childTnLst>
                                </p:cTn>
                              </p:par>
                            </p:childTnLst>
                          </p:cTn>
                        </p:par>
                        <p:par>
                          <p:cTn id="64" fill="hold">
                            <p:stCondLst>
                              <p:cond delay="7500"/>
                            </p:stCondLst>
                            <p:childTnLst>
                              <p:par>
                                <p:cTn id="65" presetID="14" presetClass="entr" presetSubtype="10" fill="hold" grpId="0"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randombar(horizontal)">
                                      <p:cBhvr>
                                        <p:cTn id="67" dur="500"/>
                                        <p:tgtEl>
                                          <p:spTgt spid="42"/>
                                        </p:tgtEl>
                                      </p:cBhvr>
                                    </p:animEffect>
                                  </p:childTnLst>
                                </p:cTn>
                              </p:par>
                            </p:childTnLst>
                          </p:cTn>
                        </p:par>
                        <p:par>
                          <p:cTn id="68" fill="hold">
                            <p:stCondLst>
                              <p:cond delay="8000"/>
                            </p:stCondLst>
                            <p:childTnLst>
                              <p:par>
                                <p:cTn id="69" presetID="14" presetClass="entr" presetSubtype="10" fill="hold" grpId="0" nodeType="afterEffect">
                                  <p:stCondLst>
                                    <p:cond delay="0"/>
                                  </p:stCondLst>
                                  <p:childTnLst>
                                    <p:set>
                                      <p:cBhvr>
                                        <p:cTn id="70" dur="1" fill="hold">
                                          <p:stCondLst>
                                            <p:cond delay="0"/>
                                          </p:stCondLst>
                                        </p:cTn>
                                        <p:tgtEl>
                                          <p:spTgt spid="43"/>
                                        </p:tgtEl>
                                        <p:attrNameLst>
                                          <p:attrName>style.visibility</p:attrName>
                                        </p:attrNameLst>
                                      </p:cBhvr>
                                      <p:to>
                                        <p:strVal val="visible"/>
                                      </p:to>
                                    </p:set>
                                    <p:animEffect transition="in" filter="randombar(horizontal)">
                                      <p:cBhvr>
                                        <p:cTn id="71" dur="500"/>
                                        <p:tgtEl>
                                          <p:spTgt spid="43"/>
                                        </p:tgtEl>
                                      </p:cBhvr>
                                    </p:animEffect>
                                  </p:childTnLst>
                                </p:cTn>
                              </p:par>
                            </p:childTnLst>
                          </p:cTn>
                        </p:par>
                        <p:par>
                          <p:cTn id="72" fill="hold">
                            <p:stCondLst>
                              <p:cond delay="8500"/>
                            </p:stCondLst>
                            <p:childTnLst>
                              <p:par>
                                <p:cTn id="73" presetID="14" presetClass="entr" presetSubtype="10" fill="hold" nodeType="after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randombar(horizontal)">
                                      <p:cBhvr>
                                        <p:cTn id="7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P spid="12" grpId="0" animBg="1"/>
      <p:bldP spid="13" grpId="0" animBg="1"/>
      <p:bldP spid="14" grpId="0" animBg="1"/>
      <p:bldP spid="15" grpId="0" animBg="1"/>
      <p:bldP spid="16" grpId="0" animBg="1"/>
      <p:bldP spid="38" grpId="0"/>
      <p:bldP spid="40" grpId="0"/>
      <p:bldP spid="41" grpId="0"/>
      <p:bldP spid="42" grpId="0"/>
      <p:bldP spid="4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图片 50"/>
          <p:cNvPicPr>
            <a:picLocks noChangeAspect="1"/>
          </p:cNvPicPr>
          <p:nvPr/>
        </p:nvPicPr>
        <p:blipFill rotWithShape="1">
          <a:blip r:embed="rId1">
            <a:extLst>
              <a:ext uri="{28A0092B-C50C-407E-A947-70E740481C1C}">
                <a14:useLocalDpi xmlns:a14="http://schemas.microsoft.com/office/drawing/2010/main" val="0"/>
              </a:ext>
            </a:extLst>
          </a:blip>
          <a:srcRect l="33867" b="34292"/>
          <a:stretch>
            <a:fillRect/>
          </a:stretch>
        </p:blipFill>
        <p:spPr>
          <a:xfrm rot="16200000" flipH="1">
            <a:off x="2667000" y="-2667000"/>
            <a:ext cx="6858000" cy="12192000"/>
          </a:xfrm>
          <a:prstGeom prst="rect">
            <a:avLst/>
          </a:prstGeom>
        </p:spPr>
      </p:pic>
      <p:sp>
        <p:nvSpPr>
          <p:cNvPr id="52" name="矩形 7"/>
          <p:cNvSpPr/>
          <p:nvPr/>
        </p:nvSpPr>
        <p:spPr>
          <a:xfrm>
            <a:off x="5554506" y="1374774"/>
            <a:ext cx="2464272" cy="2916012"/>
          </a:xfrm>
          <a:custGeom>
            <a:avLst/>
            <a:gdLst>
              <a:gd name="connsiteX0" fmla="*/ 0 w 2937418"/>
              <a:gd name="connsiteY0" fmla="*/ 0 h 2937416"/>
              <a:gd name="connsiteX1" fmla="*/ 2937418 w 2937418"/>
              <a:gd name="connsiteY1" fmla="*/ 0 h 2937416"/>
              <a:gd name="connsiteX2" fmla="*/ 2937418 w 2937418"/>
              <a:gd name="connsiteY2" fmla="*/ 2937416 h 2937416"/>
              <a:gd name="connsiteX3" fmla="*/ 0 w 2937418"/>
              <a:gd name="connsiteY3" fmla="*/ 2937416 h 2937416"/>
              <a:gd name="connsiteX4" fmla="*/ 0 w 2937418"/>
              <a:gd name="connsiteY4" fmla="*/ 0 h 2937416"/>
              <a:gd name="connsiteX0-1" fmla="*/ 0 w 2937418"/>
              <a:gd name="connsiteY0-2" fmla="*/ 0 h 2937416"/>
              <a:gd name="connsiteX1-3" fmla="*/ 2937418 w 2937418"/>
              <a:gd name="connsiteY1-4" fmla="*/ 0 h 2937416"/>
              <a:gd name="connsiteX2-5" fmla="*/ 2929415 w 2937418"/>
              <a:gd name="connsiteY2-6" fmla="*/ 726957 h 2937416"/>
              <a:gd name="connsiteX3-7" fmla="*/ 2937418 w 2937418"/>
              <a:gd name="connsiteY3-8" fmla="*/ 2937416 h 2937416"/>
              <a:gd name="connsiteX4-9" fmla="*/ 0 w 2937418"/>
              <a:gd name="connsiteY4-10" fmla="*/ 2937416 h 2937416"/>
              <a:gd name="connsiteX5" fmla="*/ 0 w 2937418"/>
              <a:gd name="connsiteY5" fmla="*/ 0 h 2937416"/>
              <a:gd name="connsiteX0-11" fmla="*/ 0 w 3152648"/>
              <a:gd name="connsiteY0-12" fmla="*/ 0 h 2937416"/>
              <a:gd name="connsiteX1-13" fmla="*/ 2937418 w 3152648"/>
              <a:gd name="connsiteY1-14" fmla="*/ 0 h 2937416"/>
              <a:gd name="connsiteX2-15" fmla="*/ 2929415 w 3152648"/>
              <a:gd name="connsiteY2-16" fmla="*/ 726957 h 2937416"/>
              <a:gd name="connsiteX3-17" fmla="*/ 2929415 w 3152648"/>
              <a:gd name="connsiteY3-18" fmla="*/ 2543057 h 2937416"/>
              <a:gd name="connsiteX4-19" fmla="*/ 2937418 w 3152648"/>
              <a:gd name="connsiteY4-20" fmla="*/ 2937416 h 2937416"/>
              <a:gd name="connsiteX5-21" fmla="*/ 0 w 3152648"/>
              <a:gd name="connsiteY5-22" fmla="*/ 2937416 h 2937416"/>
              <a:gd name="connsiteX6" fmla="*/ 0 w 3152648"/>
              <a:gd name="connsiteY6" fmla="*/ 0 h 2937416"/>
              <a:gd name="connsiteX0-23" fmla="*/ 0 w 2937418"/>
              <a:gd name="connsiteY0-24" fmla="*/ 0 h 2937416"/>
              <a:gd name="connsiteX1-25" fmla="*/ 2937418 w 2937418"/>
              <a:gd name="connsiteY1-26" fmla="*/ 0 h 2937416"/>
              <a:gd name="connsiteX2-27" fmla="*/ 2929415 w 2937418"/>
              <a:gd name="connsiteY2-28" fmla="*/ 726957 h 2937416"/>
              <a:gd name="connsiteX3-29" fmla="*/ 2929415 w 2937418"/>
              <a:gd name="connsiteY3-30" fmla="*/ 2543057 h 2937416"/>
              <a:gd name="connsiteX4-31" fmla="*/ 2937418 w 2937418"/>
              <a:gd name="connsiteY4-32" fmla="*/ 2937416 h 2937416"/>
              <a:gd name="connsiteX5-33" fmla="*/ 0 w 2937418"/>
              <a:gd name="connsiteY5-34" fmla="*/ 2937416 h 2937416"/>
              <a:gd name="connsiteX6-35" fmla="*/ 0 w 2937418"/>
              <a:gd name="connsiteY6-36" fmla="*/ 0 h 2937416"/>
              <a:gd name="connsiteX0-37" fmla="*/ 2929415 w 3020855"/>
              <a:gd name="connsiteY0-38" fmla="*/ 2543057 h 2937416"/>
              <a:gd name="connsiteX1-39" fmla="*/ 2937418 w 3020855"/>
              <a:gd name="connsiteY1-40" fmla="*/ 2937416 h 2937416"/>
              <a:gd name="connsiteX2-41" fmla="*/ 0 w 3020855"/>
              <a:gd name="connsiteY2-42" fmla="*/ 2937416 h 2937416"/>
              <a:gd name="connsiteX3-43" fmla="*/ 0 w 3020855"/>
              <a:gd name="connsiteY3-44" fmla="*/ 0 h 2937416"/>
              <a:gd name="connsiteX4-45" fmla="*/ 2937418 w 3020855"/>
              <a:gd name="connsiteY4-46" fmla="*/ 0 h 2937416"/>
              <a:gd name="connsiteX5-47" fmla="*/ 2929415 w 3020855"/>
              <a:gd name="connsiteY5-48" fmla="*/ 726957 h 2937416"/>
              <a:gd name="connsiteX6-49" fmla="*/ 3020855 w 3020855"/>
              <a:gd name="connsiteY6-50" fmla="*/ 2634497 h 2937416"/>
              <a:gd name="connsiteX0-51" fmla="*/ 2929415 w 2937418"/>
              <a:gd name="connsiteY0-52" fmla="*/ 2543057 h 2937416"/>
              <a:gd name="connsiteX1-53" fmla="*/ 2937418 w 2937418"/>
              <a:gd name="connsiteY1-54" fmla="*/ 2937416 h 2937416"/>
              <a:gd name="connsiteX2-55" fmla="*/ 0 w 2937418"/>
              <a:gd name="connsiteY2-56" fmla="*/ 2937416 h 2937416"/>
              <a:gd name="connsiteX3-57" fmla="*/ 0 w 2937418"/>
              <a:gd name="connsiteY3-58" fmla="*/ 0 h 2937416"/>
              <a:gd name="connsiteX4-59" fmla="*/ 2937418 w 2937418"/>
              <a:gd name="connsiteY4-60" fmla="*/ 0 h 2937416"/>
              <a:gd name="connsiteX5-61" fmla="*/ 2929415 w 2937418"/>
              <a:gd name="connsiteY5-62" fmla="*/ 726957 h 2937416"/>
              <a:gd name="connsiteX0-63" fmla="*/ 2942115 w 2942211"/>
              <a:gd name="connsiteY0-64" fmla="*/ 2543057 h 2937416"/>
              <a:gd name="connsiteX1-65" fmla="*/ 2937418 w 2942211"/>
              <a:gd name="connsiteY1-66" fmla="*/ 2937416 h 2937416"/>
              <a:gd name="connsiteX2-67" fmla="*/ 0 w 2942211"/>
              <a:gd name="connsiteY2-68" fmla="*/ 2937416 h 2937416"/>
              <a:gd name="connsiteX3-69" fmla="*/ 0 w 2942211"/>
              <a:gd name="connsiteY3-70" fmla="*/ 0 h 2937416"/>
              <a:gd name="connsiteX4-71" fmla="*/ 2937418 w 2942211"/>
              <a:gd name="connsiteY4-72" fmla="*/ 0 h 2937416"/>
              <a:gd name="connsiteX5-73" fmla="*/ 2929415 w 2942211"/>
              <a:gd name="connsiteY5-74" fmla="*/ 726957 h 2937416"/>
              <a:gd name="connsiteX0-75" fmla="*/ 2942115 w 2942290"/>
              <a:gd name="connsiteY0-76" fmla="*/ 2543057 h 2937416"/>
              <a:gd name="connsiteX1-77" fmla="*/ 2937418 w 2942290"/>
              <a:gd name="connsiteY1-78" fmla="*/ 2937416 h 2937416"/>
              <a:gd name="connsiteX2-79" fmla="*/ 0 w 2942290"/>
              <a:gd name="connsiteY2-80" fmla="*/ 2937416 h 2937416"/>
              <a:gd name="connsiteX3-81" fmla="*/ 0 w 2942290"/>
              <a:gd name="connsiteY3-82" fmla="*/ 0 h 2937416"/>
              <a:gd name="connsiteX4-83" fmla="*/ 2937418 w 2942290"/>
              <a:gd name="connsiteY4-84" fmla="*/ 0 h 2937416"/>
              <a:gd name="connsiteX5-85" fmla="*/ 2929415 w 2942290"/>
              <a:gd name="connsiteY5-86" fmla="*/ 726957 h 2937416"/>
              <a:gd name="connsiteX0-87" fmla="*/ 2942115 w 2942290"/>
              <a:gd name="connsiteY0-88" fmla="*/ 2543057 h 2937416"/>
              <a:gd name="connsiteX1-89" fmla="*/ 2937418 w 2942290"/>
              <a:gd name="connsiteY1-90" fmla="*/ 2937416 h 2937416"/>
              <a:gd name="connsiteX2-91" fmla="*/ 0 w 2942290"/>
              <a:gd name="connsiteY2-92" fmla="*/ 2937416 h 2937416"/>
              <a:gd name="connsiteX3-93" fmla="*/ 0 w 2942290"/>
              <a:gd name="connsiteY3-94" fmla="*/ 0 h 2937416"/>
              <a:gd name="connsiteX4-95" fmla="*/ 2937418 w 2942290"/>
              <a:gd name="connsiteY4-96" fmla="*/ 0 h 2937416"/>
              <a:gd name="connsiteX5-97" fmla="*/ 2929415 w 2942290"/>
              <a:gd name="connsiteY5-98" fmla="*/ 726957 h 2937416"/>
              <a:gd name="connsiteX0-99" fmla="*/ 2935765 w 2937418"/>
              <a:gd name="connsiteY0-100" fmla="*/ 2549407 h 2937416"/>
              <a:gd name="connsiteX1-101" fmla="*/ 2937418 w 2937418"/>
              <a:gd name="connsiteY1-102" fmla="*/ 2937416 h 2937416"/>
              <a:gd name="connsiteX2-103" fmla="*/ 0 w 2937418"/>
              <a:gd name="connsiteY2-104" fmla="*/ 2937416 h 2937416"/>
              <a:gd name="connsiteX3-105" fmla="*/ 0 w 2937418"/>
              <a:gd name="connsiteY3-106" fmla="*/ 0 h 2937416"/>
              <a:gd name="connsiteX4-107" fmla="*/ 2937418 w 2937418"/>
              <a:gd name="connsiteY4-108" fmla="*/ 0 h 2937416"/>
              <a:gd name="connsiteX5-109" fmla="*/ 2929415 w 2937418"/>
              <a:gd name="connsiteY5-110" fmla="*/ 726957 h 29374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2937418" h="2937416">
                <a:moveTo>
                  <a:pt x="2935765" y="2549407"/>
                </a:moveTo>
                <a:cubicBezTo>
                  <a:pt x="2937099" y="2917817"/>
                  <a:pt x="2936704" y="2624040"/>
                  <a:pt x="2937418" y="2937416"/>
                </a:cubicBezTo>
                <a:lnTo>
                  <a:pt x="0" y="2937416"/>
                </a:lnTo>
                <a:lnTo>
                  <a:pt x="0" y="0"/>
                </a:lnTo>
                <a:lnTo>
                  <a:pt x="2937418" y="0"/>
                </a:lnTo>
                <a:cubicBezTo>
                  <a:pt x="2934750" y="242319"/>
                  <a:pt x="2932083" y="484638"/>
                  <a:pt x="2929415" y="726957"/>
                </a:cubicBezTo>
              </a:path>
            </a:pathLst>
          </a:custGeom>
          <a:noFill/>
          <a:ln w="38100">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53" name="矩形 52"/>
          <p:cNvSpPr/>
          <p:nvPr/>
        </p:nvSpPr>
        <p:spPr>
          <a:xfrm>
            <a:off x="6340766" y="2095878"/>
            <a:ext cx="3014105" cy="769441"/>
          </a:xfrm>
          <a:prstGeom prst="rect">
            <a:avLst/>
          </a:prstGeom>
          <a:ln>
            <a:noFill/>
          </a:ln>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44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rPr>
              <a:t>PART</a:t>
            </a:r>
            <a:endParaRPr kumimoji="0" lang="bg-BG" altLang="zh-CN" sz="4400" b="0" i="0" u="none" strike="noStrike" kern="1200" cap="none" spc="0" normalizeH="0" baseline="0" noProof="0" dirty="0">
              <a:ln>
                <a:noFill/>
              </a:ln>
              <a:solidFill>
                <a:srgbClr val="59A5FA"/>
              </a:solidFill>
              <a:effectLst/>
              <a:uLnTx/>
              <a:uFillTx/>
              <a:latin typeface="思源宋体 CN Heavy" panose="02020900000000000000" pitchFamily="18" charset="-122"/>
              <a:ea typeface="HappyZcool-2016" panose="02010600030101010101" pitchFamily="2" charset="-122"/>
              <a:cs typeface="+mn-ea"/>
              <a:sym typeface="HappyZcool-2016" panose="02010600030101010101" pitchFamily="2" charset="-122"/>
            </a:endParaRPr>
          </a:p>
        </p:txBody>
      </p:sp>
      <p:sp>
        <p:nvSpPr>
          <p:cNvPr id="54" name="文本框 53"/>
          <p:cNvSpPr txBox="1"/>
          <p:nvPr/>
        </p:nvSpPr>
        <p:spPr>
          <a:xfrm>
            <a:off x="6340766" y="2995986"/>
            <a:ext cx="2464273" cy="584775"/>
          </a:xfrm>
          <a:prstGeom prst="rect">
            <a:avLst/>
          </a:prstGeom>
          <a:noFill/>
          <a:ln>
            <a:noFill/>
          </a:ln>
          <a:effectLst/>
        </p:spPr>
        <p:txBody>
          <a:bodyPr wrap="square" rtlCol="0">
            <a:spAutoFit/>
          </a:bodyPr>
          <a:lstStyle/>
          <a:p>
            <a:pPr lvl="0" defTabSz="457200">
              <a:defRPr/>
            </a:pPr>
            <a:r>
              <a:rPr lang="zh-CN" altLang="en-US" sz="3200"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rPr>
              <a:t>考试重点</a:t>
            </a:r>
            <a:endParaRPr lang="zh-CN" altLang="en-US" sz="3200"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55" name="矩形 54"/>
          <p:cNvSpPr/>
          <p:nvPr/>
        </p:nvSpPr>
        <p:spPr>
          <a:xfrm>
            <a:off x="4868503" y="2034041"/>
            <a:ext cx="1157492" cy="1569660"/>
          </a:xfrm>
          <a:prstGeom prst="rect">
            <a:avLst/>
          </a:prstGeom>
          <a:solidFill>
            <a:schemeClr val="bg1"/>
          </a:solidFill>
          <a:ln>
            <a:no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n-US" altLang="zh-CN" sz="9600" b="1"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rPr>
              <a:t>4</a:t>
            </a:r>
            <a:endParaRPr kumimoji="0" lang="zh-CN" altLang="en-US" sz="88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sym typeface="HappyZcool-2016"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randombar(horizontal)">
                                      <p:cBhvr>
                                        <p:cTn id="7" dur="500"/>
                                        <p:tgtEl>
                                          <p:spTgt spid="5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randombar(horizontal)">
                                      <p:cBhvr>
                                        <p:cTn id="11" dur="500"/>
                                        <p:tgtEl>
                                          <p:spTgt spid="53"/>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randombar(horizontal)">
                                      <p:cBhvr>
                                        <p:cTn id="15" dur="500"/>
                                        <p:tgtEl>
                                          <p:spTgt spid="54"/>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randombar(horizontal)">
                                      <p:cBhvr>
                                        <p:cTn id="19" dur="500"/>
                                        <p:tgtEl>
                                          <p:spTgt spid="55"/>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randombar(horizontal)">
                                      <p:cBhvr>
                                        <p:cTn id="2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p:bldP spid="54" grpId="0"/>
      <p:bldP spid="5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95548" y="1431959"/>
            <a:ext cx="10627525" cy="4390464"/>
            <a:chOff x="596661" y="1073969"/>
            <a:chExt cx="7970644" cy="3292848"/>
          </a:xfrm>
        </p:grpSpPr>
        <p:sp>
          <p:nvSpPr>
            <p:cNvPr id="4" name="Freeform: Shape 3"/>
            <p:cNvSpPr/>
            <p:nvPr/>
          </p:nvSpPr>
          <p:spPr bwMode="auto">
            <a:xfrm>
              <a:off x="4008439" y="1189939"/>
              <a:ext cx="1035050" cy="1485900"/>
            </a:xfrm>
            <a:custGeom>
              <a:avLst/>
              <a:gdLst/>
              <a:ahLst/>
              <a:cxnLst>
                <a:cxn ang="0">
                  <a:pos x="224" y="205"/>
                </a:cxn>
                <a:cxn ang="0">
                  <a:pos x="207" y="229"/>
                </a:cxn>
                <a:cxn ang="0">
                  <a:pos x="201" y="220"/>
                </a:cxn>
                <a:cxn ang="0">
                  <a:pos x="179" y="211"/>
                </a:cxn>
                <a:cxn ang="0">
                  <a:pos x="156" y="220"/>
                </a:cxn>
                <a:cxn ang="0">
                  <a:pos x="147" y="243"/>
                </a:cxn>
                <a:cxn ang="0">
                  <a:pos x="156" y="265"/>
                </a:cxn>
                <a:cxn ang="0">
                  <a:pos x="175" y="275"/>
                </a:cxn>
                <a:cxn ang="0">
                  <a:pos x="141" y="322"/>
                </a:cxn>
                <a:cxn ang="0">
                  <a:pos x="122" y="283"/>
                </a:cxn>
                <a:cxn ang="0">
                  <a:pos x="102" y="322"/>
                </a:cxn>
                <a:cxn ang="0">
                  <a:pos x="63" y="269"/>
                </a:cxn>
                <a:cxn ang="0">
                  <a:pos x="54" y="283"/>
                </a:cxn>
                <a:cxn ang="0">
                  <a:pos x="32" y="293"/>
                </a:cxn>
                <a:cxn ang="0">
                  <a:pos x="9" y="283"/>
                </a:cxn>
                <a:cxn ang="0">
                  <a:pos x="0" y="261"/>
                </a:cxn>
                <a:cxn ang="0">
                  <a:pos x="9" y="238"/>
                </a:cxn>
                <a:cxn ang="0">
                  <a:pos x="32" y="229"/>
                </a:cxn>
                <a:cxn ang="0">
                  <a:pos x="33" y="229"/>
                </a:cxn>
                <a:cxn ang="0">
                  <a:pos x="15" y="205"/>
                </a:cxn>
                <a:cxn ang="0">
                  <a:pos x="122" y="0"/>
                </a:cxn>
                <a:cxn ang="0">
                  <a:pos x="224" y="205"/>
                </a:cxn>
              </a:cxnLst>
              <a:rect l="0" t="0" r="r" b="b"/>
              <a:pathLst>
                <a:path w="224" h="322">
                  <a:moveTo>
                    <a:pt x="224" y="205"/>
                  </a:moveTo>
                  <a:cubicBezTo>
                    <a:pt x="207" y="229"/>
                    <a:pt x="207" y="229"/>
                    <a:pt x="207" y="229"/>
                  </a:cubicBezTo>
                  <a:cubicBezTo>
                    <a:pt x="206" y="226"/>
                    <a:pt x="204" y="223"/>
                    <a:pt x="201" y="220"/>
                  </a:cubicBezTo>
                  <a:cubicBezTo>
                    <a:pt x="195" y="214"/>
                    <a:pt x="188" y="211"/>
                    <a:pt x="179" y="211"/>
                  </a:cubicBezTo>
                  <a:cubicBezTo>
                    <a:pt x="170" y="211"/>
                    <a:pt x="163" y="214"/>
                    <a:pt x="156" y="220"/>
                  </a:cubicBezTo>
                  <a:cubicBezTo>
                    <a:pt x="150" y="227"/>
                    <a:pt x="147" y="234"/>
                    <a:pt x="147" y="243"/>
                  </a:cubicBezTo>
                  <a:cubicBezTo>
                    <a:pt x="147" y="252"/>
                    <a:pt x="150" y="259"/>
                    <a:pt x="156" y="265"/>
                  </a:cubicBezTo>
                  <a:cubicBezTo>
                    <a:pt x="162" y="271"/>
                    <a:pt x="168" y="274"/>
                    <a:pt x="175" y="275"/>
                  </a:cubicBezTo>
                  <a:cubicBezTo>
                    <a:pt x="141" y="322"/>
                    <a:pt x="141" y="322"/>
                    <a:pt x="141" y="322"/>
                  </a:cubicBezTo>
                  <a:cubicBezTo>
                    <a:pt x="122" y="283"/>
                    <a:pt x="122" y="283"/>
                    <a:pt x="122" y="283"/>
                  </a:cubicBezTo>
                  <a:cubicBezTo>
                    <a:pt x="102" y="322"/>
                    <a:pt x="102" y="322"/>
                    <a:pt x="102" y="322"/>
                  </a:cubicBezTo>
                  <a:cubicBezTo>
                    <a:pt x="63" y="269"/>
                    <a:pt x="63" y="269"/>
                    <a:pt x="63" y="269"/>
                  </a:cubicBezTo>
                  <a:cubicBezTo>
                    <a:pt x="61" y="275"/>
                    <a:pt x="58" y="279"/>
                    <a:pt x="54" y="283"/>
                  </a:cubicBezTo>
                  <a:cubicBezTo>
                    <a:pt x="48" y="290"/>
                    <a:pt x="41" y="293"/>
                    <a:pt x="32" y="293"/>
                  </a:cubicBezTo>
                  <a:cubicBezTo>
                    <a:pt x="23" y="293"/>
                    <a:pt x="15" y="290"/>
                    <a:pt x="9" y="283"/>
                  </a:cubicBezTo>
                  <a:cubicBezTo>
                    <a:pt x="3" y="277"/>
                    <a:pt x="0" y="270"/>
                    <a:pt x="0" y="261"/>
                  </a:cubicBezTo>
                  <a:cubicBezTo>
                    <a:pt x="0" y="252"/>
                    <a:pt x="3" y="245"/>
                    <a:pt x="9" y="238"/>
                  </a:cubicBezTo>
                  <a:cubicBezTo>
                    <a:pt x="15" y="232"/>
                    <a:pt x="23" y="229"/>
                    <a:pt x="32" y="229"/>
                  </a:cubicBezTo>
                  <a:cubicBezTo>
                    <a:pt x="32" y="229"/>
                    <a:pt x="32" y="229"/>
                    <a:pt x="33" y="229"/>
                  </a:cubicBezTo>
                  <a:cubicBezTo>
                    <a:pt x="15" y="205"/>
                    <a:pt x="15" y="205"/>
                    <a:pt x="15" y="205"/>
                  </a:cubicBezTo>
                  <a:cubicBezTo>
                    <a:pt x="122" y="0"/>
                    <a:pt x="122" y="0"/>
                    <a:pt x="122" y="0"/>
                  </a:cubicBezTo>
                  <a:lnTo>
                    <a:pt x="224" y="205"/>
                  </a:lnTo>
                  <a:close/>
                </a:path>
              </a:pathLst>
            </a:custGeom>
            <a:solidFill>
              <a:schemeClr val="accent2"/>
            </a:solidFill>
            <a:ln w="19050">
              <a:solidFill>
                <a:schemeClr val="bg1"/>
              </a:solidFill>
              <a:round/>
            </a:ln>
          </p:spPr>
          <p:txBody>
            <a:bodyPr anchor="ctr"/>
            <a:lstStyle/>
            <a:p>
              <a:pPr algn="ctr"/>
              <a:endParaRPr sz="213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 name="Freeform: Shape 4"/>
            <p:cNvSpPr/>
            <p:nvPr/>
          </p:nvSpPr>
          <p:spPr bwMode="auto">
            <a:xfrm>
              <a:off x="3025777" y="2136090"/>
              <a:ext cx="1454150" cy="1065213"/>
            </a:xfrm>
            <a:custGeom>
              <a:avLst/>
              <a:gdLst/>
              <a:ahLst/>
              <a:cxnLst>
                <a:cxn ang="0">
                  <a:pos x="315" y="117"/>
                </a:cxn>
                <a:cxn ang="0">
                  <a:pos x="272" y="124"/>
                </a:cxn>
                <a:cxn ang="0">
                  <a:pos x="303" y="156"/>
                </a:cxn>
                <a:cxn ang="0">
                  <a:pos x="245" y="176"/>
                </a:cxn>
                <a:cxn ang="0">
                  <a:pos x="245" y="176"/>
                </a:cxn>
                <a:cxn ang="0">
                  <a:pos x="255" y="199"/>
                </a:cxn>
                <a:cxn ang="0">
                  <a:pos x="245" y="221"/>
                </a:cxn>
                <a:cxn ang="0">
                  <a:pos x="223" y="231"/>
                </a:cxn>
                <a:cxn ang="0">
                  <a:pos x="200" y="221"/>
                </a:cxn>
                <a:cxn ang="0">
                  <a:pos x="191" y="199"/>
                </a:cxn>
                <a:cxn ang="0">
                  <a:pos x="191" y="195"/>
                </a:cxn>
                <a:cxn ang="0">
                  <a:pos x="166" y="204"/>
                </a:cxn>
                <a:cxn ang="0">
                  <a:pos x="0" y="36"/>
                </a:cxn>
                <a:cxn ang="0">
                  <a:pos x="228" y="0"/>
                </a:cxn>
                <a:cxn ang="0">
                  <a:pos x="246" y="24"/>
                </a:cxn>
                <a:cxn ang="0">
                  <a:pos x="245" y="24"/>
                </a:cxn>
                <a:cxn ang="0">
                  <a:pos x="222" y="33"/>
                </a:cxn>
                <a:cxn ang="0">
                  <a:pos x="213" y="56"/>
                </a:cxn>
                <a:cxn ang="0">
                  <a:pos x="222" y="78"/>
                </a:cxn>
                <a:cxn ang="0">
                  <a:pos x="245" y="88"/>
                </a:cxn>
                <a:cxn ang="0">
                  <a:pos x="267" y="78"/>
                </a:cxn>
                <a:cxn ang="0">
                  <a:pos x="276" y="64"/>
                </a:cxn>
                <a:cxn ang="0">
                  <a:pos x="315" y="117"/>
                </a:cxn>
              </a:cxnLst>
              <a:rect l="0" t="0" r="r" b="b"/>
              <a:pathLst>
                <a:path w="315" h="231">
                  <a:moveTo>
                    <a:pt x="315" y="117"/>
                  </a:moveTo>
                  <a:cubicBezTo>
                    <a:pt x="272" y="124"/>
                    <a:pt x="272" y="124"/>
                    <a:pt x="272" y="124"/>
                  </a:cubicBezTo>
                  <a:cubicBezTo>
                    <a:pt x="303" y="156"/>
                    <a:pt x="303" y="156"/>
                    <a:pt x="303" y="156"/>
                  </a:cubicBezTo>
                  <a:cubicBezTo>
                    <a:pt x="245" y="176"/>
                    <a:pt x="245" y="176"/>
                    <a:pt x="245" y="176"/>
                  </a:cubicBezTo>
                  <a:cubicBezTo>
                    <a:pt x="245" y="176"/>
                    <a:pt x="245" y="176"/>
                    <a:pt x="245" y="176"/>
                  </a:cubicBezTo>
                  <a:cubicBezTo>
                    <a:pt x="251" y="182"/>
                    <a:pt x="255" y="190"/>
                    <a:pt x="255" y="199"/>
                  </a:cubicBezTo>
                  <a:cubicBezTo>
                    <a:pt x="255" y="208"/>
                    <a:pt x="251" y="215"/>
                    <a:pt x="245" y="221"/>
                  </a:cubicBezTo>
                  <a:cubicBezTo>
                    <a:pt x="239" y="227"/>
                    <a:pt x="232" y="231"/>
                    <a:pt x="223" y="231"/>
                  </a:cubicBezTo>
                  <a:cubicBezTo>
                    <a:pt x="214" y="231"/>
                    <a:pt x="206" y="227"/>
                    <a:pt x="200" y="221"/>
                  </a:cubicBezTo>
                  <a:cubicBezTo>
                    <a:pt x="194" y="215"/>
                    <a:pt x="191" y="208"/>
                    <a:pt x="191" y="199"/>
                  </a:cubicBezTo>
                  <a:cubicBezTo>
                    <a:pt x="191" y="198"/>
                    <a:pt x="191" y="196"/>
                    <a:pt x="191" y="195"/>
                  </a:cubicBezTo>
                  <a:cubicBezTo>
                    <a:pt x="166" y="204"/>
                    <a:pt x="166" y="204"/>
                    <a:pt x="166" y="204"/>
                  </a:cubicBezTo>
                  <a:cubicBezTo>
                    <a:pt x="0" y="36"/>
                    <a:pt x="0" y="36"/>
                    <a:pt x="0" y="36"/>
                  </a:cubicBezTo>
                  <a:cubicBezTo>
                    <a:pt x="228" y="0"/>
                    <a:pt x="228" y="0"/>
                    <a:pt x="228" y="0"/>
                  </a:cubicBezTo>
                  <a:cubicBezTo>
                    <a:pt x="246" y="24"/>
                    <a:pt x="246" y="24"/>
                    <a:pt x="246" y="24"/>
                  </a:cubicBezTo>
                  <a:cubicBezTo>
                    <a:pt x="245" y="24"/>
                    <a:pt x="245" y="24"/>
                    <a:pt x="245" y="24"/>
                  </a:cubicBezTo>
                  <a:cubicBezTo>
                    <a:pt x="236" y="24"/>
                    <a:pt x="228" y="27"/>
                    <a:pt x="222" y="33"/>
                  </a:cubicBezTo>
                  <a:cubicBezTo>
                    <a:pt x="216" y="40"/>
                    <a:pt x="213" y="47"/>
                    <a:pt x="213" y="56"/>
                  </a:cubicBezTo>
                  <a:cubicBezTo>
                    <a:pt x="213" y="65"/>
                    <a:pt x="216" y="72"/>
                    <a:pt x="222" y="78"/>
                  </a:cubicBezTo>
                  <a:cubicBezTo>
                    <a:pt x="228" y="85"/>
                    <a:pt x="236" y="88"/>
                    <a:pt x="245" y="88"/>
                  </a:cubicBezTo>
                  <a:cubicBezTo>
                    <a:pt x="254" y="88"/>
                    <a:pt x="261" y="85"/>
                    <a:pt x="267" y="78"/>
                  </a:cubicBezTo>
                  <a:cubicBezTo>
                    <a:pt x="271" y="74"/>
                    <a:pt x="274" y="70"/>
                    <a:pt x="276" y="64"/>
                  </a:cubicBezTo>
                  <a:lnTo>
                    <a:pt x="315" y="117"/>
                  </a:lnTo>
                  <a:close/>
                </a:path>
              </a:pathLst>
            </a:custGeom>
            <a:solidFill>
              <a:schemeClr val="accent1"/>
            </a:solidFill>
            <a:ln w="19050">
              <a:solidFill>
                <a:schemeClr val="bg1"/>
              </a:solidFill>
              <a:round/>
            </a:ln>
          </p:spPr>
          <p:txBody>
            <a:bodyPr anchor="ctr"/>
            <a:lstStyle/>
            <a:p>
              <a:pPr algn="ctr"/>
              <a:endParaRPr sz="213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 name="Freeform: Shape 5"/>
            <p:cNvSpPr/>
            <p:nvPr/>
          </p:nvSpPr>
          <p:spPr bwMode="auto">
            <a:xfrm>
              <a:off x="3551239" y="2855227"/>
              <a:ext cx="1238250" cy="1357313"/>
            </a:xfrm>
            <a:custGeom>
              <a:avLst/>
              <a:gdLst/>
              <a:ahLst/>
              <a:cxnLst>
                <a:cxn ang="0">
                  <a:pos x="189" y="0"/>
                </a:cxn>
                <a:cxn ang="0">
                  <a:pos x="179" y="46"/>
                </a:cxn>
                <a:cxn ang="0">
                  <a:pos x="221" y="24"/>
                </a:cxn>
                <a:cxn ang="0">
                  <a:pos x="219" y="89"/>
                </a:cxn>
                <a:cxn ang="0">
                  <a:pos x="236" y="84"/>
                </a:cxn>
                <a:cxn ang="0">
                  <a:pos x="258" y="93"/>
                </a:cxn>
                <a:cxn ang="0">
                  <a:pos x="268" y="116"/>
                </a:cxn>
                <a:cxn ang="0">
                  <a:pos x="258" y="138"/>
                </a:cxn>
                <a:cxn ang="0">
                  <a:pos x="236" y="148"/>
                </a:cxn>
                <a:cxn ang="0">
                  <a:pos x="218" y="142"/>
                </a:cxn>
                <a:cxn ang="0">
                  <a:pos x="218" y="176"/>
                </a:cxn>
                <a:cxn ang="0">
                  <a:pos x="0" y="294"/>
                </a:cxn>
                <a:cxn ang="0">
                  <a:pos x="52" y="48"/>
                </a:cxn>
                <a:cxn ang="0">
                  <a:pos x="77" y="39"/>
                </a:cxn>
                <a:cxn ang="0">
                  <a:pos x="77" y="43"/>
                </a:cxn>
                <a:cxn ang="0">
                  <a:pos x="86" y="65"/>
                </a:cxn>
                <a:cxn ang="0">
                  <a:pos x="109" y="75"/>
                </a:cxn>
                <a:cxn ang="0">
                  <a:pos x="131" y="65"/>
                </a:cxn>
                <a:cxn ang="0">
                  <a:pos x="141" y="43"/>
                </a:cxn>
                <a:cxn ang="0">
                  <a:pos x="131" y="20"/>
                </a:cxn>
                <a:cxn ang="0">
                  <a:pos x="131" y="20"/>
                </a:cxn>
                <a:cxn ang="0">
                  <a:pos x="189" y="0"/>
                </a:cxn>
              </a:cxnLst>
              <a:rect l="0" t="0" r="r" b="b"/>
              <a:pathLst>
                <a:path w="268" h="294">
                  <a:moveTo>
                    <a:pt x="189" y="0"/>
                  </a:moveTo>
                  <a:cubicBezTo>
                    <a:pt x="179" y="46"/>
                    <a:pt x="179" y="46"/>
                    <a:pt x="179" y="46"/>
                  </a:cubicBezTo>
                  <a:cubicBezTo>
                    <a:pt x="221" y="24"/>
                    <a:pt x="221" y="24"/>
                    <a:pt x="221" y="24"/>
                  </a:cubicBezTo>
                  <a:cubicBezTo>
                    <a:pt x="219" y="89"/>
                    <a:pt x="219" y="89"/>
                    <a:pt x="219" y="89"/>
                  </a:cubicBezTo>
                  <a:cubicBezTo>
                    <a:pt x="224" y="86"/>
                    <a:pt x="230" y="84"/>
                    <a:pt x="236" y="84"/>
                  </a:cubicBezTo>
                  <a:cubicBezTo>
                    <a:pt x="245" y="84"/>
                    <a:pt x="252" y="87"/>
                    <a:pt x="258" y="93"/>
                  </a:cubicBezTo>
                  <a:cubicBezTo>
                    <a:pt x="265" y="99"/>
                    <a:pt x="268" y="107"/>
                    <a:pt x="268" y="116"/>
                  </a:cubicBezTo>
                  <a:cubicBezTo>
                    <a:pt x="268" y="125"/>
                    <a:pt x="265" y="132"/>
                    <a:pt x="258" y="138"/>
                  </a:cubicBezTo>
                  <a:cubicBezTo>
                    <a:pt x="252" y="144"/>
                    <a:pt x="245" y="148"/>
                    <a:pt x="236" y="148"/>
                  </a:cubicBezTo>
                  <a:cubicBezTo>
                    <a:pt x="229" y="148"/>
                    <a:pt x="224" y="146"/>
                    <a:pt x="218" y="142"/>
                  </a:cubicBezTo>
                  <a:cubicBezTo>
                    <a:pt x="218" y="176"/>
                    <a:pt x="218" y="176"/>
                    <a:pt x="218" y="176"/>
                  </a:cubicBezTo>
                  <a:cubicBezTo>
                    <a:pt x="0" y="294"/>
                    <a:pt x="0" y="294"/>
                    <a:pt x="0" y="294"/>
                  </a:cubicBezTo>
                  <a:cubicBezTo>
                    <a:pt x="52" y="48"/>
                    <a:pt x="52" y="48"/>
                    <a:pt x="52" y="48"/>
                  </a:cubicBezTo>
                  <a:cubicBezTo>
                    <a:pt x="77" y="39"/>
                    <a:pt x="77" y="39"/>
                    <a:pt x="77" y="39"/>
                  </a:cubicBezTo>
                  <a:cubicBezTo>
                    <a:pt x="77" y="40"/>
                    <a:pt x="77" y="42"/>
                    <a:pt x="77" y="43"/>
                  </a:cubicBezTo>
                  <a:cubicBezTo>
                    <a:pt x="77" y="52"/>
                    <a:pt x="80" y="59"/>
                    <a:pt x="86" y="65"/>
                  </a:cubicBezTo>
                  <a:cubicBezTo>
                    <a:pt x="92" y="71"/>
                    <a:pt x="100" y="75"/>
                    <a:pt x="109" y="75"/>
                  </a:cubicBezTo>
                  <a:cubicBezTo>
                    <a:pt x="118" y="75"/>
                    <a:pt x="125" y="71"/>
                    <a:pt x="131" y="65"/>
                  </a:cubicBezTo>
                  <a:cubicBezTo>
                    <a:pt x="137" y="59"/>
                    <a:pt x="141" y="52"/>
                    <a:pt x="141" y="43"/>
                  </a:cubicBezTo>
                  <a:cubicBezTo>
                    <a:pt x="141" y="34"/>
                    <a:pt x="137" y="26"/>
                    <a:pt x="131" y="20"/>
                  </a:cubicBezTo>
                  <a:cubicBezTo>
                    <a:pt x="131" y="20"/>
                    <a:pt x="131" y="20"/>
                    <a:pt x="131" y="20"/>
                  </a:cubicBezTo>
                  <a:lnTo>
                    <a:pt x="189" y="0"/>
                  </a:lnTo>
                  <a:close/>
                </a:path>
              </a:pathLst>
            </a:custGeom>
            <a:solidFill>
              <a:schemeClr val="accent6"/>
            </a:solidFill>
            <a:ln w="19050">
              <a:solidFill>
                <a:schemeClr val="bg1"/>
              </a:solidFill>
              <a:round/>
            </a:ln>
          </p:spPr>
          <p:txBody>
            <a:bodyPr anchor="ctr"/>
            <a:lstStyle/>
            <a:p>
              <a:pPr algn="ctr"/>
              <a:endParaRPr sz="213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 name="Freeform: Shape 6"/>
            <p:cNvSpPr/>
            <p:nvPr/>
          </p:nvSpPr>
          <p:spPr bwMode="auto">
            <a:xfrm>
              <a:off x="4557715" y="2796490"/>
              <a:ext cx="1020763" cy="1406525"/>
            </a:xfrm>
            <a:custGeom>
              <a:avLst/>
              <a:gdLst/>
              <a:ahLst/>
              <a:cxnLst>
                <a:cxn ang="0">
                  <a:pos x="3" y="37"/>
                </a:cxn>
                <a:cxn ang="0">
                  <a:pos x="44" y="59"/>
                </a:cxn>
                <a:cxn ang="0">
                  <a:pos x="35" y="12"/>
                </a:cxn>
                <a:cxn ang="0">
                  <a:pos x="94" y="32"/>
                </a:cxn>
                <a:cxn ang="0">
                  <a:pos x="94" y="32"/>
                </a:cxn>
                <a:cxn ang="0">
                  <a:pos x="103" y="9"/>
                </a:cxn>
                <a:cxn ang="0">
                  <a:pos x="126" y="0"/>
                </a:cxn>
                <a:cxn ang="0">
                  <a:pos x="148" y="9"/>
                </a:cxn>
                <a:cxn ang="0">
                  <a:pos x="158" y="32"/>
                </a:cxn>
                <a:cxn ang="0">
                  <a:pos x="151" y="51"/>
                </a:cxn>
                <a:cxn ang="0">
                  <a:pos x="173" y="59"/>
                </a:cxn>
                <a:cxn ang="0">
                  <a:pos x="174" y="59"/>
                </a:cxn>
                <a:cxn ang="0">
                  <a:pos x="221" y="304"/>
                </a:cxn>
                <a:cxn ang="0">
                  <a:pos x="220" y="305"/>
                </a:cxn>
                <a:cxn ang="0">
                  <a:pos x="0" y="189"/>
                </a:cxn>
                <a:cxn ang="0">
                  <a:pos x="0" y="155"/>
                </a:cxn>
                <a:cxn ang="0">
                  <a:pos x="18" y="161"/>
                </a:cxn>
                <a:cxn ang="0">
                  <a:pos x="40" y="151"/>
                </a:cxn>
                <a:cxn ang="0">
                  <a:pos x="50" y="129"/>
                </a:cxn>
                <a:cxn ang="0">
                  <a:pos x="40" y="106"/>
                </a:cxn>
                <a:cxn ang="0">
                  <a:pos x="18" y="97"/>
                </a:cxn>
                <a:cxn ang="0">
                  <a:pos x="1" y="102"/>
                </a:cxn>
                <a:cxn ang="0">
                  <a:pos x="3" y="37"/>
                </a:cxn>
              </a:cxnLst>
              <a:rect l="0" t="0" r="r" b="b"/>
              <a:pathLst>
                <a:path w="221" h="305">
                  <a:moveTo>
                    <a:pt x="3" y="37"/>
                  </a:moveTo>
                  <a:cubicBezTo>
                    <a:pt x="44" y="59"/>
                    <a:pt x="44" y="59"/>
                    <a:pt x="44" y="59"/>
                  </a:cubicBezTo>
                  <a:cubicBezTo>
                    <a:pt x="35" y="12"/>
                    <a:pt x="35" y="12"/>
                    <a:pt x="35" y="12"/>
                  </a:cubicBezTo>
                  <a:cubicBezTo>
                    <a:pt x="94" y="32"/>
                    <a:pt x="94" y="32"/>
                    <a:pt x="94" y="32"/>
                  </a:cubicBezTo>
                  <a:cubicBezTo>
                    <a:pt x="94" y="32"/>
                    <a:pt x="94" y="32"/>
                    <a:pt x="94" y="32"/>
                  </a:cubicBezTo>
                  <a:cubicBezTo>
                    <a:pt x="94" y="23"/>
                    <a:pt x="97" y="15"/>
                    <a:pt x="103" y="9"/>
                  </a:cubicBezTo>
                  <a:cubicBezTo>
                    <a:pt x="110" y="3"/>
                    <a:pt x="117" y="0"/>
                    <a:pt x="126" y="0"/>
                  </a:cubicBezTo>
                  <a:cubicBezTo>
                    <a:pt x="135" y="0"/>
                    <a:pt x="142" y="3"/>
                    <a:pt x="148" y="9"/>
                  </a:cubicBezTo>
                  <a:cubicBezTo>
                    <a:pt x="155" y="15"/>
                    <a:pt x="158" y="23"/>
                    <a:pt x="158" y="32"/>
                  </a:cubicBezTo>
                  <a:cubicBezTo>
                    <a:pt x="158" y="39"/>
                    <a:pt x="155" y="46"/>
                    <a:pt x="151" y="51"/>
                  </a:cubicBezTo>
                  <a:cubicBezTo>
                    <a:pt x="173" y="59"/>
                    <a:pt x="173" y="59"/>
                    <a:pt x="173" y="59"/>
                  </a:cubicBezTo>
                  <a:cubicBezTo>
                    <a:pt x="174" y="59"/>
                    <a:pt x="174" y="59"/>
                    <a:pt x="174" y="59"/>
                  </a:cubicBezTo>
                  <a:cubicBezTo>
                    <a:pt x="221" y="304"/>
                    <a:pt x="221" y="304"/>
                    <a:pt x="221" y="304"/>
                  </a:cubicBezTo>
                  <a:cubicBezTo>
                    <a:pt x="220" y="305"/>
                    <a:pt x="220" y="305"/>
                    <a:pt x="220" y="305"/>
                  </a:cubicBezTo>
                  <a:cubicBezTo>
                    <a:pt x="0" y="189"/>
                    <a:pt x="0" y="189"/>
                    <a:pt x="0" y="189"/>
                  </a:cubicBezTo>
                  <a:cubicBezTo>
                    <a:pt x="0" y="155"/>
                    <a:pt x="0" y="155"/>
                    <a:pt x="0" y="155"/>
                  </a:cubicBezTo>
                  <a:cubicBezTo>
                    <a:pt x="6" y="159"/>
                    <a:pt x="11" y="161"/>
                    <a:pt x="18" y="161"/>
                  </a:cubicBezTo>
                  <a:cubicBezTo>
                    <a:pt x="27" y="161"/>
                    <a:pt x="34" y="157"/>
                    <a:pt x="40" y="151"/>
                  </a:cubicBezTo>
                  <a:cubicBezTo>
                    <a:pt x="47" y="145"/>
                    <a:pt x="50" y="138"/>
                    <a:pt x="50" y="129"/>
                  </a:cubicBezTo>
                  <a:cubicBezTo>
                    <a:pt x="50" y="120"/>
                    <a:pt x="47" y="112"/>
                    <a:pt x="40" y="106"/>
                  </a:cubicBezTo>
                  <a:cubicBezTo>
                    <a:pt x="34" y="100"/>
                    <a:pt x="27" y="97"/>
                    <a:pt x="18" y="97"/>
                  </a:cubicBezTo>
                  <a:cubicBezTo>
                    <a:pt x="12" y="97"/>
                    <a:pt x="6" y="99"/>
                    <a:pt x="1" y="102"/>
                  </a:cubicBezTo>
                  <a:lnTo>
                    <a:pt x="3" y="37"/>
                  </a:lnTo>
                  <a:close/>
                </a:path>
              </a:pathLst>
            </a:custGeom>
            <a:solidFill>
              <a:schemeClr val="accent4"/>
            </a:solidFill>
            <a:ln w="19050">
              <a:solidFill>
                <a:schemeClr val="bg1"/>
              </a:solidFill>
              <a:round/>
            </a:ln>
          </p:spPr>
          <p:txBody>
            <a:bodyPr anchor="ctr"/>
            <a:lstStyle/>
            <a:p>
              <a:pPr algn="ctr"/>
              <a:endParaRPr sz="213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 name="Freeform: Shape 7"/>
            <p:cNvSpPr/>
            <p:nvPr/>
          </p:nvSpPr>
          <p:spPr bwMode="auto">
            <a:xfrm>
              <a:off x="4659314" y="2136090"/>
              <a:ext cx="1468438" cy="931863"/>
            </a:xfrm>
            <a:custGeom>
              <a:avLst/>
              <a:gdLst/>
              <a:ahLst/>
              <a:cxnLst>
                <a:cxn ang="0">
                  <a:pos x="13" y="155"/>
                </a:cxn>
                <a:cxn ang="0">
                  <a:pos x="45" y="124"/>
                </a:cxn>
                <a:cxn ang="0">
                  <a:pos x="0" y="117"/>
                </a:cxn>
                <a:cxn ang="0">
                  <a:pos x="34" y="70"/>
                </a:cxn>
                <a:cxn ang="0">
                  <a:pos x="15" y="60"/>
                </a:cxn>
                <a:cxn ang="0">
                  <a:pos x="6" y="38"/>
                </a:cxn>
                <a:cxn ang="0">
                  <a:pos x="15" y="15"/>
                </a:cxn>
                <a:cxn ang="0">
                  <a:pos x="38" y="6"/>
                </a:cxn>
                <a:cxn ang="0">
                  <a:pos x="60" y="15"/>
                </a:cxn>
                <a:cxn ang="0">
                  <a:pos x="66" y="24"/>
                </a:cxn>
                <a:cxn ang="0">
                  <a:pos x="83" y="0"/>
                </a:cxn>
                <a:cxn ang="0">
                  <a:pos x="318" y="36"/>
                </a:cxn>
                <a:cxn ang="0">
                  <a:pos x="151" y="202"/>
                </a:cxn>
                <a:cxn ang="0">
                  <a:pos x="129" y="194"/>
                </a:cxn>
                <a:cxn ang="0">
                  <a:pos x="136" y="175"/>
                </a:cxn>
                <a:cxn ang="0">
                  <a:pos x="126" y="152"/>
                </a:cxn>
                <a:cxn ang="0">
                  <a:pos x="104" y="143"/>
                </a:cxn>
                <a:cxn ang="0">
                  <a:pos x="81" y="152"/>
                </a:cxn>
                <a:cxn ang="0">
                  <a:pos x="72" y="175"/>
                </a:cxn>
                <a:cxn ang="0">
                  <a:pos x="72" y="175"/>
                </a:cxn>
                <a:cxn ang="0">
                  <a:pos x="13" y="155"/>
                </a:cxn>
              </a:cxnLst>
              <a:rect l="0" t="0" r="r" b="b"/>
              <a:pathLst>
                <a:path w="318" h="202">
                  <a:moveTo>
                    <a:pt x="13" y="155"/>
                  </a:moveTo>
                  <a:cubicBezTo>
                    <a:pt x="45" y="124"/>
                    <a:pt x="45" y="124"/>
                    <a:pt x="45" y="124"/>
                  </a:cubicBezTo>
                  <a:cubicBezTo>
                    <a:pt x="0" y="117"/>
                    <a:pt x="0" y="117"/>
                    <a:pt x="0" y="117"/>
                  </a:cubicBezTo>
                  <a:cubicBezTo>
                    <a:pt x="34" y="70"/>
                    <a:pt x="34" y="70"/>
                    <a:pt x="34" y="70"/>
                  </a:cubicBezTo>
                  <a:cubicBezTo>
                    <a:pt x="27" y="69"/>
                    <a:pt x="21" y="66"/>
                    <a:pt x="15" y="60"/>
                  </a:cubicBezTo>
                  <a:cubicBezTo>
                    <a:pt x="9" y="54"/>
                    <a:pt x="6" y="47"/>
                    <a:pt x="6" y="38"/>
                  </a:cubicBezTo>
                  <a:cubicBezTo>
                    <a:pt x="6" y="29"/>
                    <a:pt x="9" y="22"/>
                    <a:pt x="15" y="15"/>
                  </a:cubicBezTo>
                  <a:cubicBezTo>
                    <a:pt x="22" y="9"/>
                    <a:pt x="29" y="6"/>
                    <a:pt x="38" y="6"/>
                  </a:cubicBezTo>
                  <a:cubicBezTo>
                    <a:pt x="47" y="6"/>
                    <a:pt x="54" y="9"/>
                    <a:pt x="60" y="15"/>
                  </a:cubicBezTo>
                  <a:cubicBezTo>
                    <a:pt x="63" y="18"/>
                    <a:pt x="65" y="21"/>
                    <a:pt x="66" y="24"/>
                  </a:cubicBezTo>
                  <a:cubicBezTo>
                    <a:pt x="83" y="0"/>
                    <a:pt x="83" y="0"/>
                    <a:pt x="83" y="0"/>
                  </a:cubicBezTo>
                  <a:cubicBezTo>
                    <a:pt x="318" y="36"/>
                    <a:pt x="318" y="36"/>
                    <a:pt x="318" y="36"/>
                  </a:cubicBezTo>
                  <a:cubicBezTo>
                    <a:pt x="151" y="202"/>
                    <a:pt x="151" y="202"/>
                    <a:pt x="151" y="202"/>
                  </a:cubicBezTo>
                  <a:cubicBezTo>
                    <a:pt x="129" y="194"/>
                    <a:pt x="129" y="194"/>
                    <a:pt x="129" y="194"/>
                  </a:cubicBezTo>
                  <a:cubicBezTo>
                    <a:pt x="133" y="189"/>
                    <a:pt x="136" y="182"/>
                    <a:pt x="136" y="175"/>
                  </a:cubicBezTo>
                  <a:cubicBezTo>
                    <a:pt x="136" y="166"/>
                    <a:pt x="133" y="158"/>
                    <a:pt x="126" y="152"/>
                  </a:cubicBezTo>
                  <a:cubicBezTo>
                    <a:pt x="120" y="146"/>
                    <a:pt x="113" y="143"/>
                    <a:pt x="104" y="143"/>
                  </a:cubicBezTo>
                  <a:cubicBezTo>
                    <a:pt x="95" y="143"/>
                    <a:pt x="88" y="146"/>
                    <a:pt x="81" y="152"/>
                  </a:cubicBezTo>
                  <a:cubicBezTo>
                    <a:pt x="75" y="158"/>
                    <a:pt x="72" y="166"/>
                    <a:pt x="72" y="175"/>
                  </a:cubicBezTo>
                  <a:cubicBezTo>
                    <a:pt x="72" y="175"/>
                    <a:pt x="72" y="175"/>
                    <a:pt x="72" y="175"/>
                  </a:cubicBezTo>
                  <a:lnTo>
                    <a:pt x="13" y="155"/>
                  </a:lnTo>
                  <a:close/>
                </a:path>
              </a:pathLst>
            </a:custGeom>
            <a:solidFill>
              <a:schemeClr val="accent3"/>
            </a:solidFill>
            <a:ln w="19050">
              <a:solidFill>
                <a:schemeClr val="bg1"/>
              </a:solidFill>
              <a:round/>
            </a:ln>
          </p:spPr>
          <p:txBody>
            <a:bodyPr anchor="ctr"/>
            <a:lstStyle/>
            <a:p>
              <a:pPr algn="ctr"/>
              <a:endParaRPr sz="213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9" name="Group 8"/>
            <p:cNvGrpSpPr/>
            <p:nvPr/>
          </p:nvGrpSpPr>
          <p:grpSpPr>
            <a:xfrm flipV="1">
              <a:off x="2996819" y="3902637"/>
              <a:ext cx="455254" cy="217757"/>
              <a:chOff x="3376482" y="1459073"/>
              <a:chExt cx="455253" cy="221445"/>
            </a:xfrm>
          </p:grpSpPr>
          <p:cxnSp>
            <p:nvCxnSpPr>
              <p:cNvPr id="42" name="Straight Connector 9"/>
              <p:cNvCxnSpPr/>
              <p:nvPr/>
            </p:nvCxnSpPr>
            <p:spPr>
              <a:xfrm flipH="1" flipV="1">
                <a:off x="3592681" y="1460250"/>
                <a:ext cx="239054" cy="220268"/>
              </a:xfrm>
              <a:prstGeom prst="line">
                <a:avLst/>
              </a:prstGeom>
              <a:ln w="19050" cap="rnd">
                <a:solidFill>
                  <a:schemeClr val="accent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43" name="Straight Connector 10"/>
              <p:cNvCxnSpPr/>
              <p:nvPr/>
            </p:nvCxnSpPr>
            <p:spPr>
              <a:xfrm flipH="1" flipV="1">
                <a:off x="3376482" y="1459073"/>
                <a:ext cx="216200" cy="0"/>
              </a:xfrm>
              <a:prstGeom prst="line">
                <a:avLst/>
              </a:prstGeom>
              <a:ln w="19050" cap="rnd">
                <a:solidFill>
                  <a:schemeClr val="accent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0" name="Group 47"/>
            <p:cNvGrpSpPr/>
            <p:nvPr/>
          </p:nvGrpSpPr>
          <p:grpSpPr>
            <a:xfrm>
              <a:off x="6291109" y="3765850"/>
              <a:ext cx="2276196" cy="590576"/>
              <a:chOff x="8388145" y="5021133"/>
              <a:chExt cx="3034928" cy="787435"/>
            </a:xfrm>
          </p:grpSpPr>
          <p:sp>
            <p:nvSpPr>
              <p:cNvPr id="40" name="TextBox 12"/>
              <p:cNvSpPr txBox="1"/>
              <p:nvPr/>
            </p:nvSpPr>
            <p:spPr>
              <a:xfrm>
                <a:off x="8388147" y="5300737"/>
                <a:ext cx="3034926" cy="507831"/>
              </a:xfrm>
              <a:prstGeom prst="rect">
                <a:avLst/>
              </a:prstGeom>
              <a:noFill/>
            </p:spPr>
            <p:txBody>
              <a:bodyPr wrap="square" lIns="0" tIns="0" rIns="0" bIns="0">
                <a:normAutofit/>
              </a:bodyPr>
              <a:lstStyle/>
              <a:p>
                <a:pPr defTabSz="1624965">
                  <a:lnSpc>
                    <a:spcPct val="120000"/>
                  </a:lnSpc>
                  <a:spcBef>
                    <a:spcPct val="0"/>
                  </a:spcBef>
                  <a:defRPr/>
                </a:pPr>
                <a: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1" name="Rectangle 13"/>
              <p:cNvSpPr/>
              <p:nvPr/>
            </p:nvSpPr>
            <p:spPr>
              <a:xfrm>
                <a:off x="8388145" y="5021133"/>
                <a:ext cx="923330" cy="276999"/>
              </a:xfrm>
              <a:prstGeom prst="rect">
                <a:avLst/>
              </a:prstGeom>
            </p:spPr>
            <p:txBody>
              <a:bodyPr wrap="none" lIns="0" tIns="0" rIns="0" bIns="0">
                <a:normAutofit/>
              </a:bodyPr>
              <a:lstStyle/>
              <a:p>
                <a:r>
                  <a:rPr lang="zh-CN" altLang="en-US" sz="146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46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1" name="Group 46"/>
            <p:cNvGrpSpPr/>
            <p:nvPr/>
          </p:nvGrpSpPr>
          <p:grpSpPr>
            <a:xfrm>
              <a:off x="6253009" y="2710740"/>
              <a:ext cx="2276196" cy="600101"/>
              <a:chOff x="8337345" y="3614319"/>
              <a:chExt cx="3034928" cy="800135"/>
            </a:xfrm>
          </p:grpSpPr>
          <p:sp>
            <p:nvSpPr>
              <p:cNvPr id="38" name="TextBox 15"/>
              <p:cNvSpPr txBox="1"/>
              <p:nvPr/>
            </p:nvSpPr>
            <p:spPr>
              <a:xfrm>
                <a:off x="8337346" y="3906623"/>
                <a:ext cx="3034927" cy="507831"/>
              </a:xfrm>
              <a:prstGeom prst="rect">
                <a:avLst/>
              </a:prstGeom>
              <a:noFill/>
            </p:spPr>
            <p:txBody>
              <a:bodyPr wrap="square" lIns="0" tIns="0" rIns="0" bIns="0">
                <a:normAutofit/>
              </a:bodyPr>
              <a:lstStyle/>
              <a:p>
                <a:pPr defTabSz="1624965">
                  <a:lnSpc>
                    <a:spcPct val="120000"/>
                  </a:lnSpc>
                  <a:spcBef>
                    <a:spcPct val="0"/>
                  </a:spcBef>
                  <a:defRPr/>
                </a:pPr>
                <a: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9" name="Rectangle 16"/>
              <p:cNvSpPr/>
              <p:nvPr/>
            </p:nvSpPr>
            <p:spPr>
              <a:xfrm>
                <a:off x="8337345" y="3614319"/>
                <a:ext cx="923330" cy="276999"/>
              </a:xfrm>
              <a:prstGeom prst="rect">
                <a:avLst/>
              </a:prstGeom>
            </p:spPr>
            <p:txBody>
              <a:bodyPr wrap="none" lIns="0" tIns="0" rIns="0" bIns="0">
                <a:normAutofit/>
              </a:bodyPr>
              <a:lstStyle/>
              <a:p>
                <a:r>
                  <a:rPr lang="zh-CN" altLang="en-US" sz="146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46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2" name="Group 43"/>
            <p:cNvGrpSpPr/>
            <p:nvPr/>
          </p:nvGrpSpPr>
          <p:grpSpPr>
            <a:xfrm>
              <a:off x="1376503" y="1073969"/>
              <a:ext cx="2276196" cy="585320"/>
              <a:chOff x="1835336" y="1431958"/>
              <a:chExt cx="3034928" cy="780426"/>
            </a:xfrm>
          </p:grpSpPr>
          <p:sp>
            <p:nvSpPr>
              <p:cNvPr id="36" name="TextBox 18"/>
              <p:cNvSpPr txBox="1"/>
              <p:nvPr/>
            </p:nvSpPr>
            <p:spPr>
              <a:xfrm>
                <a:off x="1835336" y="1704553"/>
                <a:ext cx="3034928" cy="507831"/>
              </a:xfrm>
              <a:prstGeom prst="rect">
                <a:avLst/>
              </a:prstGeom>
              <a:noFill/>
            </p:spPr>
            <p:txBody>
              <a:bodyPr wrap="square" lIns="0" tIns="0" rIns="0" bIns="0">
                <a:normAutofit/>
              </a:bodyPr>
              <a:lstStyle/>
              <a:p>
                <a:pPr algn="r" defTabSz="1624965">
                  <a:lnSpc>
                    <a:spcPct val="120000"/>
                  </a:lnSpc>
                  <a:spcBef>
                    <a:spcPct val="0"/>
                  </a:spcBef>
                  <a:defRPr/>
                </a:pPr>
                <a: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7" name="Rectangle 19"/>
              <p:cNvSpPr/>
              <p:nvPr/>
            </p:nvSpPr>
            <p:spPr>
              <a:xfrm>
                <a:off x="3946932" y="1431958"/>
                <a:ext cx="923330" cy="276999"/>
              </a:xfrm>
              <a:prstGeom prst="rect">
                <a:avLst/>
              </a:prstGeom>
            </p:spPr>
            <p:txBody>
              <a:bodyPr wrap="none" lIns="0" tIns="0" rIns="0" bIns="0">
                <a:normAutofit/>
              </a:bodyPr>
              <a:lstStyle/>
              <a:p>
                <a:pPr algn="r"/>
                <a:r>
                  <a:rPr lang="zh-CN" altLang="en-US" sz="146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46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3" name="Group 45"/>
            <p:cNvGrpSpPr/>
            <p:nvPr/>
          </p:nvGrpSpPr>
          <p:grpSpPr>
            <a:xfrm>
              <a:off x="596661" y="3795291"/>
              <a:ext cx="2276196" cy="571526"/>
              <a:chOff x="795547" y="5060387"/>
              <a:chExt cx="3034928" cy="762035"/>
            </a:xfrm>
          </p:grpSpPr>
          <p:sp>
            <p:nvSpPr>
              <p:cNvPr id="34" name="TextBox 21"/>
              <p:cNvSpPr txBox="1"/>
              <p:nvPr/>
            </p:nvSpPr>
            <p:spPr>
              <a:xfrm>
                <a:off x="795547" y="5314591"/>
                <a:ext cx="3034928" cy="507831"/>
              </a:xfrm>
              <a:prstGeom prst="rect">
                <a:avLst/>
              </a:prstGeom>
              <a:noFill/>
            </p:spPr>
            <p:txBody>
              <a:bodyPr wrap="square" lIns="0" tIns="0" rIns="0" bIns="0">
                <a:normAutofit/>
              </a:bodyPr>
              <a:lstStyle/>
              <a:p>
                <a:pPr algn="r" defTabSz="1624965">
                  <a:lnSpc>
                    <a:spcPct val="120000"/>
                  </a:lnSpc>
                  <a:spcBef>
                    <a:spcPct val="0"/>
                  </a:spcBef>
                  <a:defRPr/>
                </a:pPr>
                <a: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5" name="Rectangle 22"/>
              <p:cNvSpPr/>
              <p:nvPr/>
            </p:nvSpPr>
            <p:spPr>
              <a:xfrm>
                <a:off x="2907143" y="5060387"/>
                <a:ext cx="923330" cy="276999"/>
              </a:xfrm>
              <a:prstGeom prst="rect">
                <a:avLst/>
              </a:prstGeom>
            </p:spPr>
            <p:txBody>
              <a:bodyPr wrap="none" lIns="0" tIns="0" rIns="0" bIns="0">
                <a:normAutofit/>
              </a:bodyPr>
              <a:lstStyle/>
              <a:p>
                <a:pPr algn="r"/>
                <a:r>
                  <a:rPr lang="zh-CN" altLang="en-US" sz="146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46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4" name="Group 23"/>
            <p:cNvGrpSpPr/>
            <p:nvPr/>
          </p:nvGrpSpPr>
          <p:grpSpPr>
            <a:xfrm flipV="1">
              <a:off x="2996819" y="2850196"/>
              <a:ext cx="455254" cy="217757"/>
              <a:chOff x="3376482" y="1459073"/>
              <a:chExt cx="455253" cy="221445"/>
            </a:xfrm>
          </p:grpSpPr>
          <p:cxnSp>
            <p:nvCxnSpPr>
              <p:cNvPr id="32" name="Straight Connector 24"/>
              <p:cNvCxnSpPr/>
              <p:nvPr/>
            </p:nvCxnSpPr>
            <p:spPr>
              <a:xfrm flipH="1" flipV="1">
                <a:off x="3592681" y="1460250"/>
                <a:ext cx="239054" cy="220268"/>
              </a:xfrm>
              <a:prstGeom prst="line">
                <a:avLst/>
              </a:prstGeom>
              <a:ln w="19050" cap="rnd">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3" name="Straight Connector 25"/>
              <p:cNvCxnSpPr/>
              <p:nvPr/>
            </p:nvCxnSpPr>
            <p:spPr>
              <a:xfrm flipH="1" flipV="1">
                <a:off x="3376482" y="1459073"/>
                <a:ext cx="216200" cy="0"/>
              </a:xfrm>
              <a:prstGeom prst="line">
                <a:avLst/>
              </a:prstGeom>
              <a:ln w="19050" cap="rnd">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5" name="Group 44"/>
            <p:cNvGrpSpPr/>
            <p:nvPr/>
          </p:nvGrpSpPr>
          <p:grpSpPr>
            <a:xfrm>
              <a:off x="596661" y="2742850"/>
              <a:ext cx="2276196" cy="571526"/>
              <a:chOff x="795547" y="3657132"/>
              <a:chExt cx="3034928" cy="762035"/>
            </a:xfrm>
          </p:grpSpPr>
          <p:sp>
            <p:nvSpPr>
              <p:cNvPr id="30" name="TextBox 27"/>
              <p:cNvSpPr txBox="1"/>
              <p:nvPr/>
            </p:nvSpPr>
            <p:spPr>
              <a:xfrm>
                <a:off x="795547" y="3911336"/>
                <a:ext cx="3034928" cy="507831"/>
              </a:xfrm>
              <a:prstGeom prst="rect">
                <a:avLst/>
              </a:prstGeom>
              <a:noFill/>
            </p:spPr>
            <p:txBody>
              <a:bodyPr wrap="square" lIns="0" tIns="0" rIns="0" bIns="0">
                <a:normAutofit/>
              </a:bodyPr>
              <a:lstStyle/>
              <a:p>
                <a:pPr algn="r" defTabSz="1624965">
                  <a:lnSpc>
                    <a:spcPct val="120000"/>
                  </a:lnSpc>
                  <a:spcBef>
                    <a:spcPct val="0"/>
                  </a:spcBef>
                  <a:defRPr/>
                </a:pPr>
                <a: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4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1" name="Rectangle 28"/>
              <p:cNvSpPr/>
              <p:nvPr/>
            </p:nvSpPr>
            <p:spPr>
              <a:xfrm>
                <a:off x="2907143" y="3657132"/>
                <a:ext cx="923330" cy="276999"/>
              </a:xfrm>
              <a:prstGeom prst="rect">
                <a:avLst/>
              </a:prstGeom>
            </p:spPr>
            <p:txBody>
              <a:bodyPr wrap="none" lIns="0" tIns="0" rIns="0" bIns="0">
                <a:normAutofit/>
              </a:bodyPr>
              <a:lstStyle/>
              <a:p>
                <a:pPr algn="r"/>
                <a:r>
                  <a:rPr lang="zh-CN" altLang="en-US" sz="146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46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6" name="Group 29"/>
            <p:cNvGrpSpPr/>
            <p:nvPr/>
          </p:nvGrpSpPr>
          <p:grpSpPr>
            <a:xfrm flipH="1" flipV="1">
              <a:off x="5672493" y="3902637"/>
              <a:ext cx="455254" cy="217757"/>
              <a:chOff x="3376482" y="1459073"/>
              <a:chExt cx="455253" cy="221445"/>
            </a:xfrm>
          </p:grpSpPr>
          <p:cxnSp>
            <p:nvCxnSpPr>
              <p:cNvPr id="28" name="Straight Connector 30"/>
              <p:cNvCxnSpPr/>
              <p:nvPr/>
            </p:nvCxnSpPr>
            <p:spPr>
              <a:xfrm flipH="1" flipV="1">
                <a:off x="3592681" y="1460250"/>
                <a:ext cx="239054" cy="220268"/>
              </a:xfrm>
              <a:prstGeom prst="line">
                <a:avLst/>
              </a:prstGeom>
              <a:ln w="19050" cap="rnd">
                <a:solidFill>
                  <a:schemeClr val="accent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9" name="Straight Connector 31"/>
              <p:cNvCxnSpPr/>
              <p:nvPr/>
            </p:nvCxnSpPr>
            <p:spPr>
              <a:xfrm flipH="1" flipV="1">
                <a:off x="3376482" y="1459073"/>
                <a:ext cx="216200" cy="0"/>
              </a:xfrm>
              <a:prstGeom prst="line">
                <a:avLst/>
              </a:prstGeom>
              <a:ln w="19050" cap="rnd">
                <a:solidFill>
                  <a:schemeClr val="accent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7" name="Group 32"/>
            <p:cNvGrpSpPr/>
            <p:nvPr/>
          </p:nvGrpSpPr>
          <p:grpSpPr>
            <a:xfrm flipH="1" flipV="1">
              <a:off x="5672493" y="2850196"/>
              <a:ext cx="455254" cy="217757"/>
              <a:chOff x="3376482" y="1459073"/>
              <a:chExt cx="455253" cy="221445"/>
            </a:xfrm>
          </p:grpSpPr>
          <p:cxnSp>
            <p:nvCxnSpPr>
              <p:cNvPr id="26" name="Straight Connector 33"/>
              <p:cNvCxnSpPr/>
              <p:nvPr/>
            </p:nvCxnSpPr>
            <p:spPr>
              <a:xfrm flipH="1" flipV="1">
                <a:off x="3592681" y="1460250"/>
                <a:ext cx="239054" cy="220268"/>
              </a:xfrm>
              <a:prstGeom prst="line">
                <a:avLst/>
              </a:prstGeom>
              <a:ln w="19050" cap="rnd">
                <a:solidFill>
                  <a:schemeClr val="accent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34"/>
              <p:cNvCxnSpPr/>
              <p:nvPr/>
            </p:nvCxnSpPr>
            <p:spPr>
              <a:xfrm flipH="1" flipV="1">
                <a:off x="3376482" y="1459073"/>
                <a:ext cx="216200" cy="0"/>
              </a:xfrm>
              <a:prstGeom prst="line">
                <a:avLst/>
              </a:prstGeom>
              <a:ln w="19050" cap="rnd">
                <a:solidFill>
                  <a:schemeClr val="accent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8" name="Group 35"/>
            <p:cNvGrpSpPr/>
            <p:nvPr/>
          </p:nvGrpSpPr>
          <p:grpSpPr>
            <a:xfrm>
              <a:off x="3715880" y="1493291"/>
              <a:ext cx="455254" cy="217757"/>
              <a:chOff x="3376482" y="1459073"/>
              <a:chExt cx="455253" cy="221445"/>
            </a:xfrm>
          </p:grpSpPr>
          <p:cxnSp>
            <p:nvCxnSpPr>
              <p:cNvPr id="24" name="Straight Connector 36"/>
              <p:cNvCxnSpPr/>
              <p:nvPr/>
            </p:nvCxnSpPr>
            <p:spPr>
              <a:xfrm flipH="1" flipV="1">
                <a:off x="3592681" y="1460250"/>
                <a:ext cx="239054" cy="220268"/>
              </a:xfrm>
              <a:prstGeom prst="line">
                <a:avLst/>
              </a:prstGeom>
              <a:ln w="19050" cap="rnd">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37"/>
              <p:cNvCxnSpPr/>
              <p:nvPr/>
            </p:nvCxnSpPr>
            <p:spPr>
              <a:xfrm flipH="1" flipV="1">
                <a:off x="3376482" y="1459073"/>
                <a:ext cx="216200" cy="0"/>
              </a:xfrm>
              <a:prstGeom prst="line">
                <a:avLst/>
              </a:prstGeom>
              <a:ln w="19050" cap="rnd">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9" name="Freeform: Shape 38"/>
            <p:cNvSpPr/>
            <p:nvPr/>
          </p:nvSpPr>
          <p:spPr bwMode="auto">
            <a:xfrm>
              <a:off x="4449212" y="1711048"/>
              <a:ext cx="229703" cy="432902"/>
            </a:xfrm>
            <a:custGeom>
              <a:avLst/>
              <a:gdLst/>
              <a:ahLst/>
              <a:cxnLst>
                <a:cxn ang="0">
                  <a:pos x="22" y="60"/>
                </a:cxn>
                <a:cxn ang="0">
                  <a:pos x="22" y="67"/>
                </a:cxn>
                <a:cxn ang="0">
                  <a:pos x="21" y="68"/>
                </a:cxn>
                <a:cxn ang="0">
                  <a:pos x="16" y="68"/>
                </a:cxn>
                <a:cxn ang="0">
                  <a:pos x="15" y="67"/>
                </a:cxn>
                <a:cxn ang="0">
                  <a:pos x="15" y="60"/>
                </a:cxn>
                <a:cxn ang="0">
                  <a:pos x="1" y="53"/>
                </a:cxn>
                <a:cxn ang="0">
                  <a:pos x="1" y="52"/>
                </a:cxn>
                <a:cxn ang="0">
                  <a:pos x="5" y="46"/>
                </a:cxn>
                <a:cxn ang="0">
                  <a:pos x="6" y="46"/>
                </a:cxn>
                <a:cxn ang="0">
                  <a:pos x="6" y="46"/>
                </a:cxn>
                <a:cxn ang="0">
                  <a:pos x="19" y="51"/>
                </a:cxn>
                <a:cxn ang="0">
                  <a:pos x="26" y="45"/>
                </a:cxn>
                <a:cxn ang="0">
                  <a:pos x="17" y="38"/>
                </a:cxn>
                <a:cxn ang="0">
                  <a:pos x="1" y="22"/>
                </a:cxn>
                <a:cxn ang="0">
                  <a:pos x="15" y="8"/>
                </a:cxn>
                <a:cxn ang="0">
                  <a:pos x="15" y="1"/>
                </a:cxn>
                <a:cxn ang="0">
                  <a:pos x="16" y="0"/>
                </a:cxn>
                <a:cxn ang="0">
                  <a:pos x="21" y="0"/>
                </a:cxn>
                <a:cxn ang="0">
                  <a:pos x="22" y="1"/>
                </a:cxn>
                <a:cxn ang="0">
                  <a:pos x="22" y="8"/>
                </a:cxn>
                <a:cxn ang="0">
                  <a:pos x="34" y="13"/>
                </a:cxn>
                <a:cxn ang="0">
                  <a:pos x="34" y="14"/>
                </a:cxn>
                <a:cxn ang="0">
                  <a:pos x="31" y="20"/>
                </a:cxn>
                <a:cxn ang="0">
                  <a:pos x="30" y="20"/>
                </a:cxn>
                <a:cxn ang="0">
                  <a:pos x="29" y="20"/>
                </a:cxn>
                <a:cxn ang="0">
                  <a:pos x="19" y="16"/>
                </a:cxn>
                <a:cxn ang="0">
                  <a:pos x="11" y="22"/>
                </a:cxn>
                <a:cxn ang="0">
                  <a:pos x="21" y="30"/>
                </a:cxn>
                <a:cxn ang="0">
                  <a:pos x="36" y="45"/>
                </a:cxn>
                <a:cxn ang="0">
                  <a:pos x="22" y="60"/>
                </a:cxn>
              </a:cxnLst>
              <a:rect l="0" t="0" r="r" b="b"/>
              <a:pathLst>
                <a:path w="36" h="68">
                  <a:moveTo>
                    <a:pt x="22" y="60"/>
                  </a:moveTo>
                  <a:cubicBezTo>
                    <a:pt x="22" y="67"/>
                    <a:pt x="22" y="67"/>
                    <a:pt x="22" y="67"/>
                  </a:cubicBezTo>
                  <a:cubicBezTo>
                    <a:pt x="22" y="67"/>
                    <a:pt x="22" y="68"/>
                    <a:pt x="21" y="68"/>
                  </a:cubicBezTo>
                  <a:cubicBezTo>
                    <a:pt x="16" y="68"/>
                    <a:pt x="16" y="68"/>
                    <a:pt x="16" y="68"/>
                  </a:cubicBezTo>
                  <a:cubicBezTo>
                    <a:pt x="15" y="68"/>
                    <a:pt x="15" y="67"/>
                    <a:pt x="15" y="67"/>
                  </a:cubicBezTo>
                  <a:cubicBezTo>
                    <a:pt x="15" y="60"/>
                    <a:pt x="15" y="60"/>
                    <a:pt x="15" y="60"/>
                  </a:cubicBezTo>
                  <a:cubicBezTo>
                    <a:pt x="6" y="59"/>
                    <a:pt x="1" y="53"/>
                    <a:pt x="1" y="53"/>
                  </a:cubicBezTo>
                  <a:cubicBezTo>
                    <a:pt x="0" y="53"/>
                    <a:pt x="0" y="52"/>
                    <a:pt x="1" y="52"/>
                  </a:cubicBezTo>
                  <a:cubicBezTo>
                    <a:pt x="5" y="46"/>
                    <a:pt x="5" y="46"/>
                    <a:pt x="5" y="46"/>
                  </a:cubicBezTo>
                  <a:cubicBezTo>
                    <a:pt x="5" y="46"/>
                    <a:pt x="5" y="46"/>
                    <a:pt x="6" y="46"/>
                  </a:cubicBezTo>
                  <a:cubicBezTo>
                    <a:pt x="6" y="46"/>
                    <a:pt x="6" y="46"/>
                    <a:pt x="6" y="46"/>
                  </a:cubicBezTo>
                  <a:cubicBezTo>
                    <a:pt x="7" y="46"/>
                    <a:pt x="12" y="51"/>
                    <a:pt x="19" y="51"/>
                  </a:cubicBezTo>
                  <a:cubicBezTo>
                    <a:pt x="22" y="51"/>
                    <a:pt x="26" y="49"/>
                    <a:pt x="26" y="45"/>
                  </a:cubicBezTo>
                  <a:cubicBezTo>
                    <a:pt x="26" y="41"/>
                    <a:pt x="22" y="40"/>
                    <a:pt x="17" y="38"/>
                  </a:cubicBezTo>
                  <a:cubicBezTo>
                    <a:pt x="10" y="35"/>
                    <a:pt x="1" y="32"/>
                    <a:pt x="1" y="22"/>
                  </a:cubicBezTo>
                  <a:cubicBezTo>
                    <a:pt x="1" y="15"/>
                    <a:pt x="7" y="9"/>
                    <a:pt x="15" y="8"/>
                  </a:cubicBezTo>
                  <a:cubicBezTo>
                    <a:pt x="15" y="1"/>
                    <a:pt x="15" y="1"/>
                    <a:pt x="15" y="1"/>
                  </a:cubicBezTo>
                  <a:cubicBezTo>
                    <a:pt x="15" y="0"/>
                    <a:pt x="15" y="0"/>
                    <a:pt x="16" y="0"/>
                  </a:cubicBezTo>
                  <a:cubicBezTo>
                    <a:pt x="21" y="0"/>
                    <a:pt x="21" y="0"/>
                    <a:pt x="21" y="0"/>
                  </a:cubicBezTo>
                  <a:cubicBezTo>
                    <a:pt x="22" y="0"/>
                    <a:pt x="22" y="0"/>
                    <a:pt x="22" y="1"/>
                  </a:cubicBezTo>
                  <a:cubicBezTo>
                    <a:pt x="22" y="8"/>
                    <a:pt x="22" y="8"/>
                    <a:pt x="22" y="8"/>
                  </a:cubicBezTo>
                  <a:cubicBezTo>
                    <a:pt x="30" y="8"/>
                    <a:pt x="34" y="13"/>
                    <a:pt x="34" y="13"/>
                  </a:cubicBezTo>
                  <a:cubicBezTo>
                    <a:pt x="35" y="13"/>
                    <a:pt x="35" y="14"/>
                    <a:pt x="34" y="14"/>
                  </a:cubicBezTo>
                  <a:cubicBezTo>
                    <a:pt x="31" y="20"/>
                    <a:pt x="31" y="20"/>
                    <a:pt x="31" y="20"/>
                  </a:cubicBezTo>
                  <a:cubicBezTo>
                    <a:pt x="31" y="20"/>
                    <a:pt x="31" y="20"/>
                    <a:pt x="30" y="20"/>
                  </a:cubicBezTo>
                  <a:cubicBezTo>
                    <a:pt x="30" y="20"/>
                    <a:pt x="30" y="20"/>
                    <a:pt x="29" y="20"/>
                  </a:cubicBezTo>
                  <a:cubicBezTo>
                    <a:pt x="29" y="20"/>
                    <a:pt x="25" y="16"/>
                    <a:pt x="19" y="16"/>
                  </a:cubicBezTo>
                  <a:cubicBezTo>
                    <a:pt x="14" y="16"/>
                    <a:pt x="11" y="18"/>
                    <a:pt x="11" y="22"/>
                  </a:cubicBezTo>
                  <a:cubicBezTo>
                    <a:pt x="11" y="26"/>
                    <a:pt x="16" y="28"/>
                    <a:pt x="21" y="30"/>
                  </a:cubicBezTo>
                  <a:cubicBezTo>
                    <a:pt x="28" y="32"/>
                    <a:pt x="36" y="36"/>
                    <a:pt x="36" y="45"/>
                  </a:cubicBezTo>
                  <a:cubicBezTo>
                    <a:pt x="36" y="52"/>
                    <a:pt x="30" y="59"/>
                    <a:pt x="22" y="60"/>
                  </a:cubicBezTo>
                  <a:close/>
                </a:path>
              </a:pathLst>
            </a:custGeom>
            <a:solidFill>
              <a:schemeClr val="bg1"/>
            </a:solidFill>
            <a:ln w="9525">
              <a:noFill/>
              <a:round/>
            </a:ln>
          </p:spPr>
          <p:txBody>
            <a:bodyPr anchor="ctr"/>
            <a:lstStyle/>
            <a:p>
              <a:pPr algn="ctr"/>
              <a:endParaRPr sz="213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0" name="Freeform: Shape 39"/>
            <p:cNvSpPr/>
            <p:nvPr/>
          </p:nvSpPr>
          <p:spPr bwMode="auto">
            <a:xfrm>
              <a:off x="3551136" y="2362960"/>
              <a:ext cx="329478" cy="32947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ln>
          </p:spPr>
          <p:txBody>
            <a:bodyPr anchor="ctr"/>
            <a:lstStyle/>
            <a:p>
              <a:pPr algn="ctr"/>
              <a:endParaRPr sz="213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1" name="Freeform: Shape 40"/>
            <p:cNvSpPr/>
            <p:nvPr/>
          </p:nvSpPr>
          <p:spPr bwMode="auto">
            <a:xfrm>
              <a:off x="3946781" y="3403063"/>
              <a:ext cx="312469" cy="277012"/>
            </a:xfrm>
            <a:custGeom>
              <a:avLst/>
              <a:gdLst/>
              <a:ahLst/>
              <a:cxnLst>
                <a:cxn ang="0">
                  <a:pos x="7" y="9"/>
                </a:cxn>
                <a:cxn ang="0">
                  <a:pos x="7" y="57"/>
                </a:cxn>
                <a:cxn ang="0">
                  <a:pos x="6" y="58"/>
                </a:cxn>
                <a:cxn ang="0">
                  <a:pos x="4" y="58"/>
                </a:cxn>
                <a:cxn ang="0">
                  <a:pos x="2" y="57"/>
                </a:cxn>
                <a:cxn ang="0">
                  <a:pos x="2" y="9"/>
                </a:cxn>
                <a:cxn ang="0">
                  <a:pos x="0" y="4"/>
                </a:cxn>
                <a:cxn ang="0">
                  <a:pos x="5" y="0"/>
                </a:cxn>
                <a:cxn ang="0">
                  <a:pos x="10" y="4"/>
                </a:cxn>
                <a:cxn ang="0">
                  <a:pos x="7" y="9"/>
                </a:cxn>
                <a:cxn ang="0">
                  <a:pos x="65" y="36"/>
                </a:cxn>
                <a:cxn ang="0">
                  <a:pos x="63" y="38"/>
                </a:cxn>
                <a:cxn ang="0">
                  <a:pos x="49" y="43"/>
                </a:cxn>
                <a:cxn ang="0">
                  <a:pos x="31" y="37"/>
                </a:cxn>
                <a:cxn ang="0">
                  <a:pos x="13" y="43"/>
                </a:cxn>
                <a:cxn ang="0">
                  <a:pos x="12" y="43"/>
                </a:cxn>
                <a:cxn ang="0">
                  <a:pos x="10" y="41"/>
                </a:cxn>
                <a:cxn ang="0">
                  <a:pos x="10" y="13"/>
                </a:cxn>
                <a:cxn ang="0">
                  <a:pos x="11" y="11"/>
                </a:cxn>
                <a:cxn ang="0">
                  <a:pos x="14" y="9"/>
                </a:cxn>
                <a:cxn ang="0">
                  <a:pos x="30" y="4"/>
                </a:cxn>
                <a:cxn ang="0">
                  <a:pos x="46" y="9"/>
                </a:cxn>
                <a:cxn ang="0">
                  <a:pos x="49" y="10"/>
                </a:cxn>
                <a:cxn ang="0">
                  <a:pos x="63" y="4"/>
                </a:cxn>
                <a:cxn ang="0">
                  <a:pos x="65" y="7"/>
                </a:cxn>
                <a:cxn ang="0">
                  <a:pos x="65" y="36"/>
                </a:cxn>
              </a:cxnLst>
              <a:rect l="0" t="0" r="r" b="b"/>
              <a:pathLst>
                <a:path w="65" h="58">
                  <a:moveTo>
                    <a:pt x="7" y="9"/>
                  </a:moveTo>
                  <a:cubicBezTo>
                    <a:pt x="7" y="57"/>
                    <a:pt x="7" y="57"/>
                    <a:pt x="7" y="57"/>
                  </a:cubicBezTo>
                  <a:cubicBezTo>
                    <a:pt x="7" y="57"/>
                    <a:pt x="7" y="58"/>
                    <a:pt x="6" y="58"/>
                  </a:cubicBezTo>
                  <a:cubicBezTo>
                    <a:pt x="4" y="58"/>
                    <a:pt x="4" y="58"/>
                    <a:pt x="4" y="58"/>
                  </a:cubicBezTo>
                  <a:cubicBezTo>
                    <a:pt x="3" y="58"/>
                    <a:pt x="2" y="57"/>
                    <a:pt x="2" y="57"/>
                  </a:cubicBezTo>
                  <a:cubicBezTo>
                    <a:pt x="2" y="9"/>
                    <a:pt x="2" y="9"/>
                    <a:pt x="2" y="9"/>
                  </a:cubicBezTo>
                  <a:cubicBezTo>
                    <a:pt x="1" y="8"/>
                    <a:pt x="0" y="6"/>
                    <a:pt x="0" y="4"/>
                  </a:cubicBezTo>
                  <a:cubicBezTo>
                    <a:pt x="0" y="2"/>
                    <a:pt x="2" y="0"/>
                    <a:pt x="5" y="0"/>
                  </a:cubicBezTo>
                  <a:cubicBezTo>
                    <a:pt x="7" y="0"/>
                    <a:pt x="10" y="2"/>
                    <a:pt x="10" y="4"/>
                  </a:cubicBezTo>
                  <a:cubicBezTo>
                    <a:pt x="10" y="6"/>
                    <a:pt x="9" y="8"/>
                    <a:pt x="7" y="9"/>
                  </a:cubicBezTo>
                  <a:close/>
                  <a:moveTo>
                    <a:pt x="65" y="36"/>
                  </a:moveTo>
                  <a:cubicBezTo>
                    <a:pt x="65" y="37"/>
                    <a:pt x="65" y="38"/>
                    <a:pt x="63" y="38"/>
                  </a:cubicBezTo>
                  <a:cubicBezTo>
                    <a:pt x="59" y="41"/>
                    <a:pt x="54" y="43"/>
                    <a:pt x="49" y="43"/>
                  </a:cubicBezTo>
                  <a:cubicBezTo>
                    <a:pt x="43" y="43"/>
                    <a:pt x="39" y="37"/>
                    <a:pt x="31" y="37"/>
                  </a:cubicBezTo>
                  <a:cubicBezTo>
                    <a:pt x="25" y="37"/>
                    <a:pt x="19" y="40"/>
                    <a:pt x="13" y="43"/>
                  </a:cubicBezTo>
                  <a:cubicBezTo>
                    <a:pt x="13" y="43"/>
                    <a:pt x="12" y="43"/>
                    <a:pt x="12" y="43"/>
                  </a:cubicBezTo>
                  <a:cubicBezTo>
                    <a:pt x="11" y="43"/>
                    <a:pt x="10" y="42"/>
                    <a:pt x="10" y="41"/>
                  </a:cubicBezTo>
                  <a:cubicBezTo>
                    <a:pt x="10" y="13"/>
                    <a:pt x="10" y="13"/>
                    <a:pt x="10" y="13"/>
                  </a:cubicBezTo>
                  <a:cubicBezTo>
                    <a:pt x="10" y="12"/>
                    <a:pt x="10" y="11"/>
                    <a:pt x="11" y="11"/>
                  </a:cubicBezTo>
                  <a:cubicBezTo>
                    <a:pt x="12" y="10"/>
                    <a:pt x="13" y="9"/>
                    <a:pt x="14" y="9"/>
                  </a:cubicBezTo>
                  <a:cubicBezTo>
                    <a:pt x="19" y="7"/>
                    <a:pt x="24" y="4"/>
                    <a:pt x="30" y="4"/>
                  </a:cubicBezTo>
                  <a:cubicBezTo>
                    <a:pt x="36" y="4"/>
                    <a:pt x="40" y="6"/>
                    <a:pt x="46" y="9"/>
                  </a:cubicBezTo>
                  <a:cubicBezTo>
                    <a:pt x="47" y="9"/>
                    <a:pt x="48" y="10"/>
                    <a:pt x="49" y="10"/>
                  </a:cubicBezTo>
                  <a:cubicBezTo>
                    <a:pt x="55" y="10"/>
                    <a:pt x="61" y="4"/>
                    <a:pt x="63" y="4"/>
                  </a:cubicBezTo>
                  <a:cubicBezTo>
                    <a:pt x="64" y="4"/>
                    <a:pt x="65" y="6"/>
                    <a:pt x="65" y="7"/>
                  </a:cubicBezTo>
                  <a:lnTo>
                    <a:pt x="65" y="36"/>
                  </a:lnTo>
                  <a:close/>
                </a:path>
              </a:pathLst>
            </a:custGeom>
            <a:solidFill>
              <a:schemeClr val="bg1"/>
            </a:solidFill>
            <a:ln w="9525">
              <a:noFill/>
              <a:round/>
            </a:ln>
          </p:spPr>
          <p:txBody>
            <a:bodyPr anchor="ctr"/>
            <a:lstStyle/>
            <a:p>
              <a:pPr algn="ctr"/>
              <a:endParaRPr sz="213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2" name="Freeform: Shape 41"/>
            <p:cNvSpPr/>
            <p:nvPr/>
          </p:nvSpPr>
          <p:spPr bwMode="auto">
            <a:xfrm>
              <a:off x="4911498" y="3224164"/>
              <a:ext cx="254801" cy="382201"/>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ln>
          </p:spPr>
          <p:txBody>
            <a:bodyPr anchor="ctr"/>
            <a:lstStyle/>
            <a:p>
              <a:pPr algn="ctr"/>
              <a:endParaRPr sz="213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3" name="Freeform: Shape 42"/>
            <p:cNvSpPr/>
            <p:nvPr/>
          </p:nvSpPr>
          <p:spPr bwMode="auto">
            <a:xfrm>
              <a:off x="5043489" y="2333192"/>
              <a:ext cx="372653" cy="359247"/>
            </a:xfrm>
            <a:custGeom>
              <a:avLst/>
              <a:gdLst/>
              <a:ahLst/>
              <a:cxnLst>
                <a:cxn ang="0">
                  <a:pos x="16" y="54"/>
                </a:cxn>
                <a:cxn ang="0">
                  <a:pos x="14" y="57"/>
                </a:cxn>
                <a:cxn ang="0">
                  <a:pos x="2" y="57"/>
                </a:cxn>
                <a:cxn ang="0">
                  <a:pos x="0" y="54"/>
                </a:cxn>
                <a:cxn ang="0">
                  <a:pos x="0" y="29"/>
                </a:cxn>
                <a:cxn ang="0">
                  <a:pos x="2" y="26"/>
                </a:cxn>
                <a:cxn ang="0">
                  <a:pos x="14" y="26"/>
                </a:cxn>
                <a:cxn ang="0">
                  <a:pos x="16" y="29"/>
                </a:cxn>
                <a:cxn ang="0">
                  <a:pos x="16" y="54"/>
                </a:cxn>
                <a:cxn ang="0">
                  <a:pos x="7" y="47"/>
                </a:cxn>
                <a:cxn ang="0">
                  <a:pos x="5" y="49"/>
                </a:cxn>
                <a:cxn ang="0">
                  <a:pos x="7" y="52"/>
                </a:cxn>
                <a:cxn ang="0">
                  <a:pos x="10" y="49"/>
                </a:cxn>
                <a:cxn ang="0">
                  <a:pos x="7" y="47"/>
                </a:cxn>
                <a:cxn ang="0">
                  <a:pos x="62" y="35"/>
                </a:cxn>
                <a:cxn ang="0">
                  <a:pos x="62" y="38"/>
                </a:cxn>
                <a:cxn ang="0">
                  <a:pos x="61" y="43"/>
                </a:cxn>
                <a:cxn ang="0">
                  <a:pos x="61" y="48"/>
                </a:cxn>
                <a:cxn ang="0">
                  <a:pos x="59" y="52"/>
                </a:cxn>
                <a:cxn ang="0">
                  <a:pos x="57" y="59"/>
                </a:cxn>
                <a:cxn ang="0">
                  <a:pos x="49" y="62"/>
                </a:cxn>
                <a:cxn ang="0">
                  <a:pos x="47" y="62"/>
                </a:cxn>
                <a:cxn ang="0">
                  <a:pos x="44" y="62"/>
                </a:cxn>
                <a:cxn ang="0">
                  <a:pos x="43" y="62"/>
                </a:cxn>
                <a:cxn ang="0">
                  <a:pos x="28" y="59"/>
                </a:cxn>
                <a:cxn ang="0">
                  <a:pos x="22" y="57"/>
                </a:cxn>
                <a:cxn ang="0">
                  <a:pos x="19" y="54"/>
                </a:cxn>
                <a:cxn ang="0">
                  <a:pos x="19" y="29"/>
                </a:cxn>
                <a:cxn ang="0">
                  <a:pos x="21" y="26"/>
                </a:cxn>
                <a:cxn ang="0">
                  <a:pos x="29" y="19"/>
                </a:cxn>
                <a:cxn ang="0">
                  <a:pos x="33" y="14"/>
                </a:cxn>
                <a:cxn ang="0">
                  <a:pos x="35" y="8"/>
                </a:cxn>
                <a:cxn ang="0">
                  <a:pos x="38" y="1"/>
                </a:cxn>
                <a:cxn ang="0">
                  <a:pos x="40" y="0"/>
                </a:cxn>
                <a:cxn ang="0">
                  <a:pos x="49" y="11"/>
                </a:cxn>
                <a:cxn ang="0">
                  <a:pos x="46" y="18"/>
                </a:cxn>
                <a:cxn ang="0">
                  <a:pos x="45" y="21"/>
                </a:cxn>
                <a:cxn ang="0">
                  <a:pos x="56" y="21"/>
                </a:cxn>
                <a:cxn ang="0">
                  <a:pos x="64" y="29"/>
                </a:cxn>
                <a:cxn ang="0">
                  <a:pos x="62" y="35"/>
                </a:cxn>
              </a:cxnLst>
              <a:rect l="0" t="0" r="r" b="b"/>
              <a:pathLst>
                <a:path w="64" h="62">
                  <a:moveTo>
                    <a:pt x="16" y="54"/>
                  </a:moveTo>
                  <a:cubicBezTo>
                    <a:pt x="16" y="56"/>
                    <a:pt x="15" y="57"/>
                    <a:pt x="14" y="57"/>
                  </a:cubicBezTo>
                  <a:cubicBezTo>
                    <a:pt x="2" y="57"/>
                    <a:pt x="2" y="57"/>
                    <a:pt x="2" y="57"/>
                  </a:cubicBezTo>
                  <a:cubicBezTo>
                    <a:pt x="1" y="57"/>
                    <a:pt x="0" y="56"/>
                    <a:pt x="0" y="54"/>
                  </a:cubicBezTo>
                  <a:cubicBezTo>
                    <a:pt x="0" y="29"/>
                    <a:pt x="0" y="29"/>
                    <a:pt x="0" y="29"/>
                  </a:cubicBezTo>
                  <a:cubicBezTo>
                    <a:pt x="0" y="27"/>
                    <a:pt x="1" y="26"/>
                    <a:pt x="2" y="26"/>
                  </a:cubicBezTo>
                  <a:cubicBezTo>
                    <a:pt x="14" y="26"/>
                    <a:pt x="14" y="26"/>
                    <a:pt x="14" y="26"/>
                  </a:cubicBezTo>
                  <a:cubicBezTo>
                    <a:pt x="15" y="26"/>
                    <a:pt x="16" y="27"/>
                    <a:pt x="16" y="29"/>
                  </a:cubicBezTo>
                  <a:lnTo>
                    <a:pt x="16" y="54"/>
                  </a:lnTo>
                  <a:close/>
                  <a:moveTo>
                    <a:pt x="7" y="47"/>
                  </a:moveTo>
                  <a:cubicBezTo>
                    <a:pt x="6" y="47"/>
                    <a:pt x="5" y="48"/>
                    <a:pt x="5" y="49"/>
                  </a:cubicBezTo>
                  <a:cubicBezTo>
                    <a:pt x="5" y="51"/>
                    <a:pt x="6" y="52"/>
                    <a:pt x="7" y="52"/>
                  </a:cubicBezTo>
                  <a:cubicBezTo>
                    <a:pt x="9" y="52"/>
                    <a:pt x="10" y="51"/>
                    <a:pt x="10" y="49"/>
                  </a:cubicBezTo>
                  <a:cubicBezTo>
                    <a:pt x="10" y="48"/>
                    <a:pt x="9" y="47"/>
                    <a:pt x="7" y="47"/>
                  </a:cubicBezTo>
                  <a:close/>
                  <a:moveTo>
                    <a:pt x="62" y="35"/>
                  </a:moveTo>
                  <a:cubicBezTo>
                    <a:pt x="62" y="36"/>
                    <a:pt x="62" y="37"/>
                    <a:pt x="62" y="38"/>
                  </a:cubicBezTo>
                  <a:cubicBezTo>
                    <a:pt x="62" y="40"/>
                    <a:pt x="62" y="42"/>
                    <a:pt x="61" y="43"/>
                  </a:cubicBezTo>
                  <a:cubicBezTo>
                    <a:pt x="61" y="45"/>
                    <a:pt x="61" y="46"/>
                    <a:pt x="61" y="48"/>
                  </a:cubicBezTo>
                  <a:cubicBezTo>
                    <a:pt x="60" y="49"/>
                    <a:pt x="60" y="51"/>
                    <a:pt x="59" y="52"/>
                  </a:cubicBezTo>
                  <a:cubicBezTo>
                    <a:pt x="59" y="55"/>
                    <a:pt x="58" y="57"/>
                    <a:pt x="57" y="59"/>
                  </a:cubicBezTo>
                  <a:cubicBezTo>
                    <a:pt x="55" y="61"/>
                    <a:pt x="52" y="62"/>
                    <a:pt x="49" y="62"/>
                  </a:cubicBezTo>
                  <a:cubicBezTo>
                    <a:pt x="48" y="62"/>
                    <a:pt x="48" y="62"/>
                    <a:pt x="47" y="62"/>
                  </a:cubicBezTo>
                  <a:cubicBezTo>
                    <a:pt x="44" y="62"/>
                    <a:pt x="44" y="62"/>
                    <a:pt x="44" y="62"/>
                  </a:cubicBezTo>
                  <a:cubicBezTo>
                    <a:pt x="43" y="62"/>
                    <a:pt x="43" y="62"/>
                    <a:pt x="43" y="62"/>
                  </a:cubicBezTo>
                  <a:cubicBezTo>
                    <a:pt x="38" y="62"/>
                    <a:pt x="32" y="60"/>
                    <a:pt x="28" y="59"/>
                  </a:cubicBezTo>
                  <a:cubicBezTo>
                    <a:pt x="25" y="58"/>
                    <a:pt x="23" y="57"/>
                    <a:pt x="22" y="57"/>
                  </a:cubicBezTo>
                  <a:cubicBezTo>
                    <a:pt x="20" y="57"/>
                    <a:pt x="19" y="56"/>
                    <a:pt x="19" y="54"/>
                  </a:cubicBezTo>
                  <a:cubicBezTo>
                    <a:pt x="19" y="29"/>
                    <a:pt x="19" y="29"/>
                    <a:pt x="19" y="29"/>
                  </a:cubicBezTo>
                  <a:cubicBezTo>
                    <a:pt x="19" y="27"/>
                    <a:pt x="20" y="26"/>
                    <a:pt x="21" y="26"/>
                  </a:cubicBezTo>
                  <a:cubicBezTo>
                    <a:pt x="23" y="26"/>
                    <a:pt x="27" y="21"/>
                    <a:pt x="29" y="19"/>
                  </a:cubicBezTo>
                  <a:cubicBezTo>
                    <a:pt x="30" y="17"/>
                    <a:pt x="31" y="15"/>
                    <a:pt x="33" y="14"/>
                  </a:cubicBezTo>
                  <a:cubicBezTo>
                    <a:pt x="34" y="13"/>
                    <a:pt x="35" y="10"/>
                    <a:pt x="35" y="8"/>
                  </a:cubicBezTo>
                  <a:cubicBezTo>
                    <a:pt x="36" y="5"/>
                    <a:pt x="36" y="3"/>
                    <a:pt x="38" y="1"/>
                  </a:cubicBezTo>
                  <a:cubicBezTo>
                    <a:pt x="38" y="1"/>
                    <a:pt x="39" y="0"/>
                    <a:pt x="40" y="0"/>
                  </a:cubicBezTo>
                  <a:cubicBezTo>
                    <a:pt x="49" y="0"/>
                    <a:pt x="49" y="8"/>
                    <a:pt x="49" y="11"/>
                  </a:cubicBezTo>
                  <a:cubicBezTo>
                    <a:pt x="49" y="14"/>
                    <a:pt x="47" y="16"/>
                    <a:pt x="46" y="18"/>
                  </a:cubicBezTo>
                  <a:cubicBezTo>
                    <a:pt x="46" y="19"/>
                    <a:pt x="46" y="20"/>
                    <a:pt x="45" y="21"/>
                  </a:cubicBezTo>
                  <a:cubicBezTo>
                    <a:pt x="56" y="21"/>
                    <a:pt x="56" y="21"/>
                    <a:pt x="56" y="21"/>
                  </a:cubicBezTo>
                  <a:cubicBezTo>
                    <a:pt x="60" y="21"/>
                    <a:pt x="64" y="25"/>
                    <a:pt x="64" y="29"/>
                  </a:cubicBezTo>
                  <a:cubicBezTo>
                    <a:pt x="64" y="31"/>
                    <a:pt x="63" y="33"/>
                    <a:pt x="62" y="35"/>
                  </a:cubicBezTo>
                  <a:close/>
                </a:path>
              </a:pathLst>
            </a:custGeom>
            <a:solidFill>
              <a:schemeClr val="bg1"/>
            </a:solidFill>
            <a:ln w="9525">
              <a:noFill/>
              <a:round/>
            </a:ln>
          </p:spPr>
          <p:txBody>
            <a:bodyPr anchor="ctr"/>
            <a:lstStyle/>
            <a:p>
              <a:pPr algn="ctr"/>
              <a:endParaRPr sz="213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44" name="矩形 43"/>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46" name="直接连接符 45"/>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randombar(horizontal)">
                                      <p:cBhvr>
                                        <p:cTn id="11" dur="500"/>
                                        <p:tgtEl>
                                          <p:spTgt spid="44"/>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randombar(horizontal)">
                                      <p:cBhvr>
                                        <p:cTn id="15" dur="500"/>
                                        <p:tgtEl>
                                          <p:spTgt spid="46"/>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randombar(horizontal)">
                                      <p:cBhvr>
                                        <p:cTn id="1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5"/>
          <p:cNvSpPr/>
          <p:nvPr/>
        </p:nvSpPr>
        <p:spPr>
          <a:xfrm rot="21558471">
            <a:off x="4349943" y="3389660"/>
            <a:ext cx="3277040" cy="3400587"/>
          </a:xfrm>
          <a:custGeom>
            <a:avLst/>
            <a:gdLst/>
            <a:ahLst/>
            <a:cxnLst>
              <a:cxn ang="0">
                <a:pos x="1439048" y="1493224"/>
              </a:cxn>
              <a:cxn ang="0">
                <a:pos x="1439048" y="1493224"/>
              </a:cxn>
              <a:cxn ang="0">
                <a:pos x="1439048" y="1493224"/>
              </a:cxn>
              <a:cxn ang="0">
                <a:pos x="1439048" y="1493224"/>
              </a:cxn>
            </a:cxnLst>
            <a:rect l="0" t="0" r="0" b="0"/>
            <a:pathLst>
              <a:path w="21600" h="21600">
                <a:moveTo>
                  <a:pt x="15608" y="8670"/>
                </a:moveTo>
                <a:cubicBezTo>
                  <a:pt x="21599" y="8670"/>
                  <a:pt x="21599" y="8670"/>
                  <a:pt x="21599" y="8670"/>
                </a:cubicBezTo>
                <a:cubicBezTo>
                  <a:pt x="20496" y="4411"/>
                  <a:pt x="16554" y="1064"/>
                  <a:pt x="11982" y="608"/>
                </a:cubicBezTo>
                <a:cubicBezTo>
                  <a:pt x="11667" y="304"/>
                  <a:pt x="11351" y="0"/>
                  <a:pt x="10878" y="0"/>
                </a:cubicBezTo>
                <a:cubicBezTo>
                  <a:pt x="10405" y="0"/>
                  <a:pt x="10090" y="304"/>
                  <a:pt x="9775" y="608"/>
                </a:cubicBezTo>
                <a:cubicBezTo>
                  <a:pt x="5045" y="1064"/>
                  <a:pt x="1103" y="4259"/>
                  <a:pt x="0" y="8670"/>
                </a:cubicBezTo>
                <a:cubicBezTo>
                  <a:pt x="6148" y="8670"/>
                  <a:pt x="6148" y="8670"/>
                  <a:pt x="6148" y="8670"/>
                </a:cubicBezTo>
                <a:cubicBezTo>
                  <a:pt x="6148" y="3650"/>
                  <a:pt x="9144" y="1216"/>
                  <a:pt x="9775" y="760"/>
                </a:cubicBezTo>
                <a:cubicBezTo>
                  <a:pt x="9775" y="760"/>
                  <a:pt x="9775" y="760"/>
                  <a:pt x="9775" y="912"/>
                </a:cubicBezTo>
                <a:cubicBezTo>
                  <a:pt x="6464" y="4867"/>
                  <a:pt x="6937" y="8670"/>
                  <a:pt x="6937" y="8670"/>
                </a:cubicBezTo>
                <a:cubicBezTo>
                  <a:pt x="10090" y="8670"/>
                  <a:pt x="10090" y="8670"/>
                  <a:pt x="10090" y="8670"/>
                </a:cubicBezTo>
                <a:cubicBezTo>
                  <a:pt x="10090" y="18709"/>
                  <a:pt x="10090" y="18709"/>
                  <a:pt x="10090" y="18709"/>
                </a:cubicBezTo>
                <a:cubicBezTo>
                  <a:pt x="10090" y="19014"/>
                  <a:pt x="10090" y="19014"/>
                  <a:pt x="10090" y="19014"/>
                </a:cubicBezTo>
                <a:cubicBezTo>
                  <a:pt x="10090" y="19774"/>
                  <a:pt x="10090" y="19774"/>
                  <a:pt x="10090" y="19774"/>
                </a:cubicBezTo>
                <a:cubicBezTo>
                  <a:pt x="10090" y="20839"/>
                  <a:pt x="10878" y="21599"/>
                  <a:pt x="11982" y="21599"/>
                </a:cubicBezTo>
                <a:cubicBezTo>
                  <a:pt x="12928" y="21599"/>
                  <a:pt x="13874" y="20839"/>
                  <a:pt x="13874" y="19774"/>
                </a:cubicBezTo>
                <a:cubicBezTo>
                  <a:pt x="13874" y="19014"/>
                  <a:pt x="13874" y="19014"/>
                  <a:pt x="13874" y="19014"/>
                </a:cubicBezTo>
                <a:cubicBezTo>
                  <a:pt x="12455" y="19014"/>
                  <a:pt x="12455" y="19014"/>
                  <a:pt x="12455" y="19014"/>
                </a:cubicBezTo>
                <a:cubicBezTo>
                  <a:pt x="12455" y="19318"/>
                  <a:pt x="12455" y="19318"/>
                  <a:pt x="12455" y="19318"/>
                </a:cubicBezTo>
                <a:cubicBezTo>
                  <a:pt x="12455" y="19774"/>
                  <a:pt x="12455" y="19774"/>
                  <a:pt x="12455" y="19774"/>
                </a:cubicBezTo>
                <a:cubicBezTo>
                  <a:pt x="12455" y="20078"/>
                  <a:pt x="12297" y="20383"/>
                  <a:pt x="11982" y="20383"/>
                </a:cubicBezTo>
                <a:cubicBezTo>
                  <a:pt x="11667" y="20383"/>
                  <a:pt x="11351" y="20078"/>
                  <a:pt x="11351" y="19774"/>
                </a:cubicBezTo>
                <a:cubicBezTo>
                  <a:pt x="11351" y="19318"/>
                  <a:pt x="11351" y="19318"/>
                  <a:pt x="11351" y="19318"/>
                </a:cubicBezTo>
                <a:cubicBezTo>
                  <a:pt x="11351" y="19014"/>
                  <a:pt x="11351" y="19014"/>
                  <a:pt x="11351" y="19014"/>
                </a:cubicBezTo>
                <a:cubicBezTo>
                  <a:pt x="11351" y="17036"/>
                  <a:pt x="11351" y="17036"/>
                  <a:pt x="11351" y="17036"/>
                </a:cubicBezTo>
                <a:cubicBezTo>
                  <a:pt x="11351" y="8670"/>
                  <a:pt x="11351" y="8670"/>
                  <a:pt x="11351" y="8670"/>
                </a:cubicBezTo>
                <a:cubicBezTo>
                  <a:pt x="14820" y="8670"/>
                  <a:pt x="14820" y="8670"/>
                  <a:pt x="14820" y="8670"/>
                </a:cubicBezTo>
                <a:cubicBezTo>
                  <a:pt x="14820" y="8670"/>
                  <a:pt x="15293" y="4867"/>
                  <a:pt x="11982" y="912"/>
                </a:cubicBezTo>
                <a:cubicBezTo>
                  <a:pt x="11982" y="760"/>
                  <a:pt x="11982" y="760"/>
                  <a:pt x="11982" y="760"/>
                </a:cubicBezTo>
                <a:cubicBezTo>
                  <a:pt x="12613" y="1216"/>
                  <a:pt x="15608" y="3650"/>
                  <a:pt x="15608" y="8670"/>
                </a:cubicBezTo>
                <a:close/>
              </a:path>
            </a:pathLst>
          </a:custGeom>
          <a:solidFill>
            <a:schemeClr val="accent1"/>
          </a:solidFill>
          <a:ln w="9525">
            <a:noFill/>
          </a:ln>
        </p:spPr>
        <p:txBody>
          <a:bodyPr lIns="121821" tIns="60911" rIns="121821" bIns="60911"/>
          <a:lstStyle/>
          <a:p>
            <a:endParaRPr lang="zh-CN" altLang="en-US" sz="1330" dirty="0">
              <a:solidFill>
                <a:schemeClr val="tx2"/>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2" name="组合 4"/>
          <p:cNvGrpSpPr/>
          <p:nvPr/>
        </p:nvGrpSpPr>
        <p:grpSpPr>
          <a:xfrm>
            <a:off x="3049908" y="4163819"/>
            <a:ext cx="671272" cy="672629"/>
            <a:chOff x="5202" y="5131"/>
            <a:chExt cx="1058" cy="1060"/>
          </a:xfrm>
        </p:grpSpPr>
        <p:sp>
          <p:nvSpPr>
            <p:cNvPr id="6" name="Freeform 12"/>
            <p:cNvSpPr/>
            <p:nvPr/>
          </p:nvSpPr>
          <p:spPr>
            <a:xfrm>
              <a:off x="5202" y="5131"/>
              <a:ext cx="1058" cy="1061"/>
            </a:xfrm>
            <a:custGeom>
              <a:avLst/>
              <a:gdLst>
                <a:gd name="txL" fmla="*/ 0 w 271"/>
                <a:gd name="txT" fmla="*/ 0 h 271"/>
                <a:gd name="txR" fmla="*/ 271 w 271"/>
                <a:gd name="txB" fmla="*/ 271 h 271"/>
              </a:gdLst>
              <a:ahLst/>
              <a:cxnLst>
                <a:cxn ang="0">
                  <a:pos x="104722" y="74794"/>
                </a:cxn>
                <a:cxn ang="0">
                  <a:pos x="406465" y="103287"/>
                </a:cxn>
                <a:cxn ang="0">
                  <a:pos x="378066" y="406025"/>
                </a:cxn>
                <a:cxn ang="0">
                  <a:pos x="76323" y="377532"/>
                </a:cxn>
                <a:cxn ang="0">
                  <a:pos x="104722" y="74794"/>
                </a:cxn>
              </a:cxnLst>
              <a:rect l="txL" t="txT" r="txR" b="txB"/>
              <a:pathLst>
                <a:path w="271" h="271">
                  <a:moveTo>
                    <a:pt x="59" y="42"/>
                  </a:moveTo>
                  <a:cubicBezTo>
                    <a:pt x="110" y="0"/>
                    <a:pt x="186" y="7"/>
                    <a:pt x="229" y="58"/>
                  </a:cubicBezTo>
                  <a:cubicBezTo>
                    <a:pt x="271" y="110"/>
                    <a:pt x="264" y="186"/>
                    <a:pt x="213" y="228"/>
                  </a:cubicBezTo>
                  <a:cubicBezTo>
                    <a:pt x="161" y="271"/>
                    <a:pt x="85" y="264"/>
                    <a:pt x="43" y="212"/>
                  </a:cubicBezTo>
                  <a:cubicBezTo>
                    <a:pt x="0" y="161"/>
                    <a:pt x="7" y="85"/>
                    <a:pt x="59" y="42"/>
                  </a:cubicBezTo>
                  <a:close/>
                </a:path>
              </a:pathLst>
            </a:custGeom>
            <a:solidFill>
              <a:schemeClr val="accent1"/>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 name="Freeform 43"/>
            <p:cNvSpPr/>
            <p:nvPr/>
          </p:nvSpPr>
          <p:spPr>
            <a:xfrm>
              <a:off x="5394" y="5396"/>
              <a:ext cx="628" cy="562"/>
            </a:xfrm>
            <a:custGeom>
              <a:avLst/>
              <a:gdLst>
                <a:gd name="txL" fmla="*/ 0 w 161"/>
                <a:gd name="txT" fmla="*/ 0 h 144"/>
                <a:gd name="txR" fmla="*/ 161 w 161"/>
                <a:gd name="txB" fmla="*/ 144 h 144"/>
              </a:gdLst>
              <a:ahLst/>
              <a:cxnLst>
                <a:cxn ang="0">
                  <a:pos x="141988" y="55022"/>
                </a:cxn>
                <a:cxn ang="0">
                  <a:pos x="70994" y="1775"/>
                </a:cxn>
                <a:cxn ang="0">
                  <a:pos x="5325" y="88746"/>
                </a:cxn>
                <a:cxn ang="0">
                  <a:pos x="140213" y="255588"/>
                </a:cxn>
                <a:cxn ang="0">
                  <a:pos x="280425" y="90521"/>
                </a:cxn>
                <a:cxn ang="0">
                  <a:pos x="214756" y="3550"/>
                </a:cxn>
                <a:cxn ang="0">
                  <a:pos x="141988" y="55022"/>
                </a:cxn>
              </a:cxnLst>
              <a:rect l="txL" t="txT" r="txR" b="txB"/>
              <a:pathLst>
                <a:path w="161" h="144">
                  <a:moveTo>
                    <a:pt x="80" y="31"/>
                  </a:moveTo>
                  <a:cubicBezTo>
                    <a:pt x="73" y="11"/>
                    <a:pt x="60" y="0"/>
                    <a:pt x="40" y="1"/>
                  </a:cubicBezTo>
                  <a:cubicBezTo>
                    <a:pt x="11" y="3"/>
                    <a:pt x="0" y="23"/>
                    <a:pt x="3" y="50"/>
                  </a:cubicBezTo>
                  <a:cubicBezTo>
                    <a:pt x="6" y="83"/>
                    <a:pt x="49" y="103"/>
                    <a:pt x="79" y="144"/>
                  </a:cubicBezTo>
                  <a:cubicBezTo>
                    <a:pt x="110" y="103"/>
                    <a:pt x="154" y="84"/>
                    <a:pt x="158" y="51"/>
                  </a:cubicBezTo>
                  <a:cubicBezTo>
                    <a:pt x="161" y="24"/>
                    <a:pt x="150" y="4"/>
                    <a:pt x="121" y="2"/>
                  </a:cubicBezTo>
                  <a:cubicBezTo>
                    <a:pt x="101" y="0"/>
                    <a:pt x="89" y="11"/>
                    <a:pt x="80" y="31"/>
                  </a:cubicBezTo>
                  <a:close/>
                </a:path>
              </a:pathLst>
            </a:custGeom>
            <a:solidFill>
              <a:schemeClr val="bg1"/>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5" name="组合 7"/>
          <p:cNvGrpSpPr/>
          <p:nvPr/>
        </p:nvGrpSpPr>
        <p:grpSpPr>
          <a:xfrm>
            <a:off x="8510163" y="4062921"/>
            <a:ext cx="675077" cy="675168"/>
            <a:chOff x="9978" y="7833"/>
            <a:chExt cx="1064" cy="1064"/>
          </a:xfrm>
        </p:grpSpPr>
        <p:sp>
          <p:nvSpPr>
            <p:cNvPr id="9" name="Freeform 18"/>
            <p:cNvSpPr/>
            <p:nvPr/>
          </p:nvSpPr>
          <p:spPr>
            <a:xfrm>
              <a:off x="9978" y="7833"/>
              <a:ext cx="1065" cy="1065"/>
            </a:xfrm>
            <a:custGeom>
              <a:avLst/>
              <a:gdLst>
                <a:gd name="txL" fmla="*/ 0 w 273"/>
                <a:gd name="txT" fmla="*/ 0 h 273"/>
                <a:gd name="txR" fmla="*/ 273 w 273"/>
                <a:gd name="txB" fmla="*/ 273 h 273"/>
              </a:gdLst>
              <a:ahLst/>
              <a:cxnLst>
                <a:cxn ang="0">
                  <a:pos x="168490" y="443396"/>
                </a:cxn>
                <a:cxn ang="0">
                  <a:pos x="40792" y="168490"/>
                </a:cxn>
                <a:cxn ang="0">
                  <a:pos x="317471" y="40792"/>
                </a:cxn>
                <a:cxn ang="0">
                  <a:pos x="443396" y="317471"/>
                </a:cxn>
                <a:cxn ang="0">
                  <a:pos x="168490" y="443396"/>
                </a:cxn>
              </a:cxnLst>
              <a:rect l="txL" t="txT" r="txR" b="txB"/>
              <a:pathLst>
                <a:path w="273" h="273">
                  <a:moveTo>
                    <a:pt x="95" y="250"/>
                  </a:moveTo>
                  <a:cubicBezTo>
                    <a:pt x="32" y="227"/>
                    <a:pt x="0" y="157"/>
                    <a:pt x="23" y="95"/>
                  </a:cubicBezTo>
                  <a:cubicBezTo>
                    <a:pt x="47" y="32"/>
                    <a:pt x="116" y="0"/>
                    <a:pt x="179" y="23"/>
                  </a:cubicBezTo>
                  <a:cubicBezTo>
                    <a:pt x="241" y="47"/>
                    <a:pt x="273" y="116"/>
                    <a:pt x="250" y="179"/>
                  </a:cubicBezTo>
                  <a:cubicBezTo>
                    <a:pt x="227" y="241"/>
                    <a:pt x="157" y="273"/>
                    <a:pt x="95" y="250"/>
                  </a:cubicBezTo>
                  <a:close/>
                </a:path>
              </a:pathLst>
            </a:custGeom>
            <a:solidFill>
              <a:schemeClr val="accent1"/>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0" name="Freeform 53"/>
            <p:cNvSpPr/>
            <p:nvPr/>
          </p:nvSpPr>
          <p:spPr>
            <a:xfrm>
              <a:off x="10251" y="8102"/>
              <a:ext cx="478" cy="321"/>
            </a:xfrm>
            <a:custGeom>
              <a:avLst/>
              <a:gdLst>
                <a:gd name="txL" fmla="*/ 0 w 123"/>
                <a:gd name="txT" fmla="*/ 0 h 82"/>
                <a:gd name="txR" fmla="*/ 123 w 123"/>
                <a:gd name="txB" fmla="*/ 82 h 82"/>
              </a:gdLst>
              <a:ahLst/>
              <a:cxnLst>
                <a:cxn ang="0">
                  <a:pos x="205111" y="46309"/>
                </a:cxn>
                <a:cxn ang="0">
                  <a:pos x="38900" y="46309"/>
                </a:cxn>
                <a:cxn ang="0">
                  <a:pos x="5305" y="146050"/>
                </a:cxn>
                <a:cxn ang="0">
                  <a:pos x="31828" y="94398"/>
                </a:cxn>
                <a:cxn ang="0">
                  <a:pos x="166210" y="85493"/>
                </a:cxn>
                <a:cxn ang="0">
                  <a:pos x="152065" y="99741"/>
                </a:cxn>
                <a:cxn ang="0">
                  <a:pos x="217488" y="99741"/>
                </a:cxn>
                <a:cxn ang="0">
                  <a:pos x="217488" y="32060"/>
                </a:cxn>
                <a:cxn ang="0">
                  <a:pos x="205111" y="46309"/>
                </a:cxn>
              </a:cxnLst>
              <a:rect l="txL" t="txT" r="txR" b="txB"/>
              <a:pathLst>
                <a:path w="123" h="82">
                  <a:moveTo>
                    <a:pt x="116" y="26"/>
                  </a:moveTo>
                  <a:cubicBezTo>
                    <a:pt x="90" y="0"/>
                    <a:pt x="48" y="0"/>
                    <a:pt x="22" y="26"/>
                  </a:cubicBezTo>
                  <a:cubicBezTo>
                    <a:pt x="7" y="41"/>
                    <a:pt x="0" y="62"/>
                    <a:pt x="3" y="82"/>
                  </a:cubicBezTo>
                  <a:cubicBezTo>
                    <a:pt x="5" y="71"/>
                    <a:pt x="10" y="61"/>
                    <a:pt x="18" y="53"/>
                  </a:cubicBezTo>
                  <a:cubicBezTo>
                    <a:pt x="39" y="33"/>
                    <a:pt x="71" y="31"/>
                    <a:pt x="94" y="48"/>
                  </a:cubicBezTo>
                  <a:cubicBezTo>
                    <a:pt x="86" y="56"/>
                    <a:pt x="86" y="56"/>
                    <a:pt x="86" y="56"/>
                  </a:cubicBezTo>
                  <a:cubicBezTo>
                    <a:pt x="123" y="56"/>
                    <a:pt x="123" y="56"/>
                    <a:pt x="123" y="56"/>
                  </a:cubicBezTo>
                  <a:cubicBezTo>
                    <a:pt x="123" y="18"/>
                    <a:pt x="123" y="18"/>
                    <a:pt x="123" y="18"/>
                  </a:cubicBezTo>
                  <a:lnTo>
                    <a:pt x="116" y="26"/>
                  </a:lnTo>
                  <a:close/>
                </a:path>
              </a:pathLst>
            </a:custGeom>
            <a:solidFill>
              <a:schemeClr val="bg1"/>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1" name="Freeform 54"/>
            <p:cNvSpPr/>
            <p:nvPr/>
          </p:nvSpPr>
          <p:spPr>
            <a:xfrm>
              <a:off x="10303" y="8357"/>
              <a:ext cx="478" cy="318"/>
            </a:xfrm>
            <a:custGeom>
              <a:avLst/>
              <a:gdLst>
                <a:gd name="txL" fmla="*/ 0 w 123"/>
                <a:gd name="txT" fmla="*/ 0 h 81"/>
                <a:gd name="txR" fmla="*/ 123 w 123"/>
                <a:gd name="txB" fmla="*/ 81 h 81"/>
              </a:gdLst>
              <a:ahLst/>
              <a:cxnLst>
                <a:cxn ang="0">
                  <a:pos x="14145" y="98092"/>
                </a:cxn>
                <a:cxn ang="0">
                  <a:pos x="180355" y="98092"/>
                </a:cxn>
                <a:cxn ang="0">
                  <a:pos x="213951" y="0"/>
                </a:cxn>
                <a:cxn ang="0">
                  <a:pos x="185660" y="49938"/>
                </a:cxn>
                <a:cxn ang="0">
                  <a:pos x="53046" y="58855"/>
                </a:cxn>
                <a:cxn ang="0">
                  <a:pos x="67191" y="44587"/>
                </a:cxn>
                <a:cxn ang="0">
                  <a:pos x="0" y="44587"/>
                </a:cxn>
                <a:cxn ang="0">
                  <a:pos x="0" y="112360"/>
                </a:cxn>
                <a:cxn ang="0">
                  <a:pos x="14145" y="98092"/>
                </a:cxn>
              </a:cxnLst>
              <a:rect l="txL" t="txT" r="txR" b="txB"/>
              <a:pathLst>
                <a:path w="123" h="81">
                  <a:moveTo>
                    <a:pt x="8" y="55"/>
                  </a:moveTo>
                  <a:cubicBezTo>
                    <a:pt x="34" y="81"/>
                    <a:pt x="76" y="81"/>
                    <a:pt x="102" y="55"/>
                  </a:cubicBezTo>
                  <a:cubicBezTo>
                    <a:pt x="117" y="40"/>
                    <a:pt x="123" y="19"/>
                    <a:pt x="121" y="0"/>
                  </a:cubicBezTo>
                  <a:cubicBezTo>
                    <a:pt x="118" y="10"/>
                    <a:pt x="113" y="20"/>
                    <a:pt x="105" y="28"/>
                  </a:cubicBezTo>
                  <a:cubicBezTo>
                    <a:pt x="85" y="48"/>
                    <a:pt x="52" y="50"/>
                    <a:pt x="30" y="33"/>
                  </a:cubicBezTo>
                  <a:cubicBezTo>
                    <a:pt x="38" y="25"/>
                    <a:pt x="38" y="25"/>
                    <a:pt x="38" y="25"/>
                  </a:cubicBezTo>
                  <a:cubicBezTo>
                    <a:pt x="0" y="25"/>
                    <a:pt x="0" y="25"/>
                    <a:pt x="0" y="25"/>
                  </a:cubicBezTo>
                  <a:cubicBezTo>
                    <a:pt x="0" y="63"/>
                    <a:pt x="0" y="63"/>
                    <a:pt x="0" y="63"/>
                  </a:cubicBezTo>
                  <a:lnTo>
                    <a:pt x="8" y="55"/>
                  </a:lnTo>
                  <a:close/>
                </a:path>
              </a:pathLst>
            </a:custGeom>
            <a:solidFill>
              <a:schemeClr val="bg1"/>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8" name="组合 11"/>
          <p:cNvGrpSpPr/>
          <p:nvPr/>
        </p:nvGrpSpPr>
        <p:grpSpPr>
          <a:xfrm>
            <a:off x="5625860" y="2206846"/>
            <a:ext cx="672539" cy="668823"/>
            <a:chOff x="8470" y="2554"/>
            <a:chExt cx="1060" cy="1054"/>
          </a:xfrm>
        </p:grpSpPr>
        <p:sp>
          <p:nvSpPr>
            <p:cNvPr id="13" name="Freeform 8"/>
            <p:cNvSpPr/>
            <p:nvPr/>
          </p:nvSpPr>
          <p:spPr>
            <a:xfrm>
              <a:off x="8470" y="2554"/>
              <a:ext cx="1061" cy="1054"/>
            </a:xfrm>
            <a:custGeom>
              <a:avLst/>
              <a:gdLst>
                <a:gd name="txL" fmla="*/ 0 w 271"/>
                <a:gd name="txT" fmla="*/ 0 h 271"/>
                <a:gd name="txR" fmla="*/ 271 w 271"/>
                <a:gd name="txB" fmla="*/ 271 h 271"/>
              </a:gdLst>
              <a:ahLst/>
              <a:cxnLst>
                <a:cxn ang="0">
                  <a:pos x="381094" y="77840"/>
                </a:cxn>
                <a:cxn ang="0">
                  <a:pos x="406025" y="378587"/>
                </a:cxn>
                <a:cxn ang="0">
                  <a:pos x="101506" y="403354"/>
                </a:cxn>
                <a:cxn ang="0">
                  <a:pos x="78356" y="100838"/>
                </a:cxn>
                <a:cxn ang="0">
                  <a:pos x="381094" y="77840"/>
                </a:cxn>
              </a:cxnLst>
              <a:rect l="txL" t="txT" r="txR" b="txB"/>
              <a:pathLst>
                <a:path w="271" h="271">
                  <a:moveTo>
                    <a:pt x="214" y="44"/>
                  </a:moveTo>
                  <a:cubicBezTo>
                    <a:pt x="265" y="87"/>
                    <a:pt x="271" y="163"/>
                    <a:pt x="228" y="214"/>
                  </a:cubicBezTo>
                  <a:cubicBezTo>
                    <a:pt x="184" y="265"/>
                    <a:pt x="108" y="271"/>
                    <a:pt x="57" y="228"/>
                  </a:cubicBezTo>
                  <a:cubicBezTo>
                    <a:pt x="7" y="184"/>
                    <a:pt x="0" y="108"/>
                    <a:pt x="44" y="57"/>
                  </a:cubicBezTo>
                  <a:cubicBezTo>
                    <a:pt x="87" y="7"/>
                    <a:pt x="163" y="0"/>
                    <a:pt x="214" y="44"/>
                  </a:cubicBezTo>
                  <a:close/>
                </a:path>
              </a:pathLst>
            </a:custGeom>
            <a:solidFill>
              <a:schemeClr val="accent3"/>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4" name="Freeform 87"/>
            <p:cNvSpPr>
              <a:spLocks noEditPoints="1"/>
            </p:cNvSpPr>
            <p:nvPr/>
          </p:nvSpPr>
          <p:spPr>
            <a:xfrm>
              <a:off x="8669" y="2847"/>
              <a:ext cx="712" cy="468"/>
            </a:xfrm>
            <a:custGeom>
              <a:avLst/>
              <a:gdLst>
                <a:gd name="txL" fmla="*/ 0 w 162"/>
                <a:gd name="txT" fmla="*/ 0 h 106"/>
                <a:gd name="txR" fmla="*/ 162 w 162"/>
                <a:gd name="txB" fmla="*/ 106 h 106"/>
              </a:gdLst>
              <a:ahLst/>
              <a:cxnLst>
                <a:cxn ang="0">
                  <a:pos x="323850" y="24082"/>
                </a:cxn>
                <a:cxn ang="0">
                  <a:pos x="173919" y="0"/>
                </a:cxn>
                <a:cxn ang="0">
                  <a:pos x="9995" y="24082"/>
                </a:cxn>
                <a:cxn ang="0">
                  <a:pos x="9995" y="110376"/>
                </a:cxn>
                <a:cxn ang="0">
                  <a:pos x="5997" y="120410"/>
                </a:cxn>
                <a:cxn ang="0">
                  <a:pos x="15993" y="132451"/>
                </a:cxn>
                <a:cxn ang="0">
                  <a:pos x="27987" y="120410"/>
                </a:cxn>
                <a:cxn ang="0">
                  <a:pos x="21990" y="110376"/>
                </a:cxn>
                <a:cxn ang="0">
                  <a:pos x="21990" y="56192"/>
                </a:cxn>
                <a:cxn ang="0">
                  <a:pos x="173919" y="78267"/>
                </a:cxn>
                <a:cxn ang="0">
                  <a:pos x="323850" y="54185"/>
                </a:cxn>
                <a:cxn ang="0">
                  <a:pos x="323850" y="24082"/>
                </a:cxn>
                <a:cxn ang="0">
                  <a:pos x="25988" y="136465"/>
                </a:cxn>
                <a:cxn ang="0">
                  <a:pos x="7996" y="136465"/>
                </a:cxn>
                <a:cxn ang="0">
                  <a:pos x="0" y="188643"/>
                </a:cxn>
                <a:cxn ang="0">
                  <a:pos x="5997" y="190650"/>
                </a:cxn>
                <a:cxn ang="0">
                  <a:pos x="7996" y="184629"/>
                </a:cxn>
                <a:cxn ang="0">
                  <a:pos x="7996" y="190650"/>
                </a:cxn>
                <a:cxn ang="0">
                  <a:pos x="17992" y="192657"/>
                </a:cxn>
                <a:cxn ang="0">
                  <a:pos x="19991" y="186636"/>
                </a:cxn>
                <a:cxn ang="0">
                  <a:pos x="21990" y="190650"/>
                </a:cxn>
                <a:cxn ang="0">
                  <a:pos x="23989" y="190650"/>
                </a:cxn>
                <a:cxn ang="0">
                  <a:pos x="25988" y="166568"/>
                </a:cxn>
                <a:cxn ang="0">
                  <a:pos x="27987" y="190650"/>
                </a:cxn>
                <a:cxn ang="0">
                  <a:pos x="33984" y="188643"/>
                </a:cxn>
                <a:cxn ang="0">
                  <a:pos x="25988" y="136465"/>
                </a:cxn>
                <a:cxn ang="0">
                  <a:pos x="59972" y="188643"/>
                </a:cxn>
                <a:cxn ang="0">
                  <a:pos x="59972" y="74253"/>
                </a:cxn>
                <a:cxn ang="0">
                  <a:pos x="173919" y="90308"/>
                </a:cxn>
                <a:cxn ang="0">
                  <a:pos x="281869" y="74253"/>
                </a:cxn>
                <a:cxn ang="0">
                  <a:pos x="281869" y="186636"/>
                </a:cxn>
                <a:cxn ang="0">
                  <a:pos x="171920" y="212725"/>
                </a:cxn>
                <a:cxn ang="0">
                  <a:pos x="59972" y="188643"/>
                </a:cxn>
              </a:cxnLst>
              <a:rect l="txL" t="txT" r="txR" b="txB"/>
              <a:pathLst>
                <a:path w="162" h="106">
                  <a:moveTo>
                    <a:pt x="162" y="12"/>
                  </a:moveTo>
                  <a:cubicBezTo>
                    <a:pt x="87" y="0"/>
                    <a:pt x="87" y="0"/>
                    <a:pt x="87" y="0"/>
                  </a:cubicBezTo>
                  <a:cubicBezTo>
                    <a:pt x="5" y="12"/>
                    <a:pt x="5" y="12"/>
                    <a:pt x="5" y="12"/>
                  </a:cubicBezTo>
                  <a:cubicBezTo>
                    <a:pt x="5" y="27"/>
                    <a:pt x="5" y="41"/>
                    <a:pt x="5" y="55"/>
                  </a:cubicBezTo>
                  <a:cubicBezTo>
                    <a:pt x="4" y="56"/>
                    <a:pt x="3" y="58"/>
                    <a:pt x="3" y="60"/>
                  </a:cubicBezTo>
                  <a:cubicBezTo>
                    <a:pt x="3" y="63"/>
                    <a:pt x="5" y="66"/>
                    <a:pt x="8" y="66"/>
                  </a:cubicBezTo>
                  <a:cubicBezTo>
                    <a:pt x="12" y="66"/>
                    <a:pt x="14" y="63"/>
                    <a:pt x="14" y="60"/>
                  </a:cubicBezTo>
                  <a:cubicBezTo>
                    <a:pt x="14" y="58"/>
                    <a:pt x="13" y="56"/>
                    <a:pt x="11" y="55"/>
                  </a:cubicBezTo>
                  <a:cubicBezTo>
                    <a:pt x="11" y="28"/>
                    <a:pt x="11" y="28"/>
                    <a:pt x="11" y="28"/>
                  </a:cubicBezTo>
                  <a:cubicBezTo>
                    <a:pt x="87" y="39"/>
                    <a:pt x="87" y="39"/>
                    <a:pt x="87" y="39"/>
                  </a:cubicBezTo>
                  <a:cubicBezTo>
                    <a:pt x="162" y="27"/>
                    <a:pt x="162" y="27"/>
                    <a:pt x="162" y="27"/>
                  </a:cubicBezTo>
                  <a:cubicBezTo>
                    <a:pt x="162" y="12"/>
                    <a:pt x="162" y="12"/>
                    <a:pt x="162" y="12"/>
                  </a:cubicBezTo>
                  <a:close/>
                  <a:moveTo>
                    <a:pt x="13" y="68"/>
                  </a:moveTo>
                  <a:cubicBezTo>
                    <a:pt x="10" y="69"/>
                    <a:pt x="7" y="69"/>
                    <a:pt x="4" y="68"/>
                  </a:cubicBezTo>
                  <a:cubicBezTo>
                    <a:pt x="3" y="77"/>
                    <a:pt x="1" y="85"/>
                    <a:pt x="0" y="94"/>
                  </a:cubicBezTo>
                  <a:cubicBezTo>
                    <a:pt x="1" y="94"/>
                    <a:pt x="2" y="94"/>
                    <a:pt x="3" y="95"/>
                  </a:cubicBezTo>
                  <a:cubicBezTo>
                    <a:pt x="4" y="92"/>
                    <a:pt x="4" y="92"/>
                    <a:pt x="4" y="92"/>
                  </a:cubicBezTo>
                  <a:cubicBezTo>
                    <a:pt x="4" y="95"/>
                    <a:pt x="4" y="95"/>
                    <a:pt x="4" y="95"/>
                  </a:cubicBezTo>
                  <a:cubicBezTo>
                    <a:pt x="6" y="95"/>
                    <a:pt x="8" y="96"/>
                    <a:pt x="9" y="96"/>
                  </a:cubicBezTo>
                  <a:cubicBezTo>
                    <a:pt x="10" y="93"/>
                    <a:pt x="10" y="93"/>
                    <a:pt x="10" y="93"/>
                  </a:cubicBezTo>
                  <a:cubicBezTo>
                    <a:pt x="11" y="95"/>
                    <a:pt x="11" y="95"/>
                    <a:pt x="11" y="95"/>
                  </a:cubicBezTo>
                  <a:cubicBezTo>
                    <a:pt x="12" y="95"/>
                    <a:pt x="12" y="95"/>
                    <a:pt x="12" y="95"/>
                  </a:cubicBezTo>
                  <a:cubicBezTo>
                    <a:pt x="13" y="83"/>
                    <a:pt x="13" y="83"/>
                    <a:pt x="13" y="83"/>
                  </a:cubicBezTo>
                  <a:cubicBezTo>
                    <a:pt x="14" y="95"/>
                    <a:pt x="14" y="95"/>
                    <a:pt x="14" y="95"/>
                  </a:cubicBezTo>
                  <a:cubicBezTo>
                    <a:pt x="15" y="94"/>
                    <a:pt x="16" y="94"/>
                    <a:pt x="17" y="94"/>
                  </a:cubicBezTo>
                  <a:cubicBezTo>
                    <a:pt x="16" y="85"/>
                    <a:pt x="14" y="77"/>
                    <a:pt x="13" y="68"/>
                  </a:cubicBezTo>
                  <a:close/>
                  <a:moveTo>
                    <a:pt x="30" y="94"/>
                  </a:moveTo>
                  <a:cubicBezTo>
                    <a:pt x="30" y="37"/>
                    <a:pt x="30" y="37"/>
                    <a:pt x="30" y="37"/>
                  </a:cubicBezTo>
                  <a:cubicBezTo>
                    <a:pt x="87" y="45"/>
                    <a:pt x="87" y="45"/>
                    <a:pt x="87" y="45"/>
                  </a:cubicBezTo>
                  <a:cubicBezTo>
                    <a:pt x="141" y="37"/>
                    <a:pt x="141" y="37"/>
                    <a:pt x="141" y="37"/>
                  </a:cubicBezTo>
                  <a:cubicBezTo>
                    <a:pt x="141" y="93"/>
                    <a:pt x="141" y="93"/>
                    <a:pt x="141" y="93"/>
                  </a:cubicBezTo>
                  <a:cubicBezTo>
                    <a:pt x="122" y="93"/>
                    <a:pt x="104" y="98"/>
                    <a:pt x="86" y="106"/>
                  </a:cubicBezTo>
                  <a:cubicBezTo>
                    <a:pt x="68" y="97"/>
                    <a:pt x="49" y="94"/>
                    <a:pt x="30" y="94"/>
                  </a:cubicBezTo>
                  <a:close/>
                </a:path>
              </a:pathLst>
            </a:custGeom>
            <a:solidFill>
              <a:schemeClr val="bg1"/>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2" name="组合 14"/>
          <p:cNvGrpSpPr/>
          <p:nvPr/>
        </p:nvGrpSpPr>
        <p:grpSpPr>
          <a:xfrm>
            <a:off x="3969893" y="2827442"/>
            <a:ext cx="600209" cy="602828"/>
            <a:chOff x="4704" y="4364"/>
            <a:chExt cx="946" cy="950"/>
          </a:xfrm>
        </p:grpSpPr>
        <p:sp>
          <p:nvSpPr>
            <p:cNvPr id="16" name="Freeform 10"/>
            <p:cNvSpPr/>
            <p:nvPr/>
          </p:nvSpPr>
          <p:spPr>
            <a:xfrm>
              <a:off x="4704" y="4364"/>
              <a:ext cx="946" cy="950"/>
            </a:xfrm>
            <a:custGeom>
              <a:avLst/>
              <a:gdLst>
                <a:gd name="txL" fmla="*/ 0 w 242"/>
                <a:gd name="txT" fmla="*/ 0 h 243"/>
                <a:gd name="txR" fmla="*/ 242 w 242"/>
                <a:gd name="txB" fmla="*/ 243 h 243"/>
              </a:gdLst>
              <a:ahLst/>
              <a:cxnLst>
                <a:cxn ang="0">
                  <a:pos x="216884" y="1777"/>
                </a:cxn>
                <a:cxn ang="0">
                  <a:pos x="430213" y="216788"/>
                </a:cxn>
                <a:cxn ang="0">
                  <a:pos x="213329" y="430023"/>
                </a:cxn>
                <a:cxn ang="0">
                  <a:pos x="0" y="215012"/>
                </a:cxn>
                <a:cxn ang="0">
                  <a:pos x="216884" y="1777"/>
                </a:cxn>
              </a:cxnLst>
              <a:rect l="txL" t="txT" r="txR" b="txB"/>
              <a:pathLst>
                <a:path w="242" h="243">
                  <a:moveTo>
                    <a:pt x="122" y="1"/>
                  </a:moveTo>
                  <a:cubicBezTo>
                    <a:pt x="188" y="1"/>
                    <a:pt x="242" y="56"/>
                    <a:pt x="242" y="122"/>
                  </a:cubicBezTo>
                  <a:cubicBezTo>
                    <a:pt x="241" y="189"/>
                    <a:pt x="187" y="243"/>
                    <a:pt x="120" y="242"/>
                  </a:cubicBezTo>
                  <a:cubicBezTo>
                    <a:pt x="53" y="242"/>
                    <a:pt x="0" y="188"/>
                    <a:pt x="0" y="121"/>
                  </a:cubicBezTo>
                  <a:cubicBezTo>
                    <a:pt x="1" y="54"/>
                    <a:pt x="55" y="0"/>
                    <a:pt x="122" y="1"/>
                  </a:cubicBezTo>
                  <a:close/>
                </a:path>
              </a:pathLst>
            </a:custGeom>
            <a:solidFill>
              <a:schemeClr val="accent2"/>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7" name="Freeform 46"/>
            <p:cNvSpPr>
              <a:spLocks noEditPoints="1"/>
            </p:cNvSpPr>
            <p:nvPr/>
          </p:nvSpPr>
          <p:spPr>
            <a:xfrm>
              <a:off x="4994" y="4517"/>
              <a:ext cx="367" cy="642"/>
            </a:xfrm>
            <a:custGeom>
              <a:avLst/>
              <a:gdLst>
                <a:gd name="txL" fmla="*/ 0 w 94"/>
                <a:gd name="txT" fmla="*/ 0 h 165"/>
                <a:gd name="txR" fmla="*/ 94 w 94"/>
                <a:gd name="txB" fmla="*/ 165 h 165"/>
              </a:gdLst>
              <a:ahLst/>
              <a:cxnLst>
                <a:cxn ang="0">
                  <a:pos x="147181" y="0"/>
                </a:cxn>
                <a:cxn ang="0">
                  <a:pos x="17733" y="0"/>
                </a:cxn>
                <a:cxn ang="0">
                  <a:pos x="0" y="19473"/>
                </a:cxn>
                <a:cxn ang="0">
                  <a:pos x="0" y="272627"/>
                </a:cxn>
                <a:cxn ang="0">
                  <a:pos x="17733" y="292100"/>
                </a:cxn>
                <a:cxn ang="0">
                  <a:pos x="147181" y="292100"/>
                </a:cxn>
                <a:cxn ang="0">
                  <a:pos x="166687" y="272627"/>
                </a:cxn>
                <a:cxn ang="0">
                  <a:pos x="166687" y="19473"/>
                </a:cxn>
                <a:cxn ang="0">
                  <a:pos x="147181" y="0"/>
                </a:cxn>
                <a:cxn ang="0">
                  <a:pos x="56745" y="21244"/>
                </a:cxn>
                <a:cxn ang="0">
                  <a:pos x="109942" y="21244"/>
                </a:cxn>
                <a:cxn ang="0">
                  <a:pos x="109942" y="28325"/>
                </a:cxn>
                <a:cxn ang="0">
                  <a:pos x="56745" y="28325"/>
                </a:cxn>
                <a:cxn ang="0">
                  <a:pos x="56745" y="21244"/>
                </a:cxn>
                <a:cxn ang="0">
                  <a:pos x="83344" y="279708"/>
                </a:cxn>
                <a:cxn ang="0">
                  <a:pos x="72704" y="269086"/>
                </a:cxn>
                <a:cxn ang="0">
                  <a:pos x="83344" y="260235"/>
                </a:cxn>
                <a:cxn ang="0">
                  <a:pos x="93983" y="269086"/>
                </a:cxn>
                <a:cxn ang="0">
                  <a:pos x="83344" y="279708"/>
                </a:cxn>
                <a:cxn ang="0">
                  <a:pos x="154274" y="244302"/>
                </a:cxn>
                <a:cxn ang="0">
                  <a:pos x="12413" y="244302"/>
                </a:cxn>
                <a:cxn ang="0">
                  <a:pos x="12413" y="46028"/>
                </a:cxn>
                <a:cxn ang="0">
                  <a:pos x="154274" y="46028"/>
                </a:cxn>
                <a:cxn ang="0">
                  <a:pos x="154274" y="244302"/>
                </a:cxn>
              </a:cxnLst>
              <a:rect l="txL" t="txT" r="txR" b="txB"/>
              <a:pathLst>
                <a:path w="94" h="165">
                  <a:moveTo>
                    <a:pt x="83" y="0"/>
                  </a:moveTo>
                  <a:cubicBezTo>
                    <a:pt x="10" y="0"/>
                    <a:pt x="10" y="0"/>
                    <a:pt x="10" y="0"/>
                  </a:cubicBezTo>
                  <a:cubicBezTo>
                    <a:pt x="5" y="0"/>
                    <a:pt x="0" y="5"/>
                    <a:pt x="0" y="11"/>
                  </a:cubicBezTo>
                  <a:cubicBezTo>
                    <a:pt x="0" y="154"/>
                    <a:pt x="0" y="154"/>
                    <a:pt x="0" y="154"/>
                  </a:cubicBezTo>
                  <a:cubicBezTo>
                    <a:pt x="0" y="160"/>
                    <a:pt x="5" y="165"/>
                    <a:pt x="10" y="165"/>
                  </a:cubicBezTo>
                  <a:cubicBezTo>
                    <a:pt x="83" y="165"/>
                    <a:pt x="83" y="165"/>
                    <a:pt x="83" y="165"/>
                  </a:cubicBezTo>
                  <a:cubicBezTo>
                    <a:pt x="89" y="165"/>
                    <a:pt x="94" y="160"/>
                    <a:pt x="94" y="154"/>
                  </a:cubicBezTo>
                  <a:cubicBezTo>
                    <a:pt x="94" y="11"/>
                    <a:pt x="94" y="11"/>
                    <a:pt x="94" y="11"/>
                  </a:cubicBezTo>
                  <a:cubicBezTo>
                    <a:pt x="94" y="5"/>
                    <a:pt x="89" y="0"/>
                    <a:pt x="83" y="0"/>
                  </a:cubicBezTo>
                  <a:close/>
                  <a:moveTo>
                    <a:pt x="32" y="12"/>
                  </a:moveTo>
                  <a:cubicBezTo>
                    <a:pt x="62" y="12"/>
                    <a:pt x="62" y="12"/>
                    <a:pt x="62" y="12"/>
                  </a:cubicBezTo>
                  <a:cubicBezTo>
                    <a:pt x="62" y="16"/>
                    <a:pt x="62" y="16"/>
                    <a:pt x="62" y="16"/>
                  </a:cubicBezTo>
                  <a:cubicBezTo>
                    <a:pt x="32" y="16"/>
                    <a:pt x="32" y="16"/>
                    <a:pt x="32" y="16"/>
                  </a:cubicBezTo>
                  <a:lnTo>
                    <a:pt x="32" y="12"/>
                  </a:lnTo>
                  <a:close/>
                  <a:moveTo>
                    <a:pt x="47" y="158"/>
                  </a:moveTo>
                  <a:cubicBezTo>
                    <a:pt x="44" y="158"/>
                    <a:pt x="41" y="156"/>
                    <a:pt x="41" y="152"/>
                  </a:cubicBezTo>
                  <a:cubicBezTo>
                    <a:pt x="41" y="149"/>
                    <a:pt x="44" y="147"/>
                    <a:pt x="47" y="147"/>
                  </a:cubicBezTo>
                  <a:cubicBezTo>
                    <a:pt x="50" y="147"/>
                    <a:pt x="53" y="149"/>
                    <a:pt x="53" y="152"/>
                  </a:cubicBezTo>
                  <a:cubicBezTo>
                    <a:pt x="53" y="156"/>
                    <a:pt x="50" y="158"/>
                    <a:pt x="47" y="158"/>
                  </a:cubicBezTo>
                  <a:close/>
                  <a:moveTo>
                    <a:pt x="87" y="138"/>
                  </a:moveTo>
                  <a:cubicBezTo>
                    <a:pt x="7" y="138"/>
                    <a:pt x="7" y="138"/>
                    <a:pt x="7" y="138"/>
                  </a:cubicBezTo>
                  <a:cubicBezTo>
                    <a:pt x="7" y="26"/>
                    <a:pt x="7" y="26"/>
                    <a:pt x="7" y="26"/>
                  </a:cubicBezTo>
                  <a:cubicBezTo>
                    <a:pt x="87" y="26"/>
                    <a:pt x="87" y="26"/>
                    <a:pt x="87" y="26"/>
                  </a:cubicBezTo>
                  <a:lnTo>
                    <a:pt x="87" y="138"/>
                  </a:lnTo>
                  <a:close/>
                </a:path>
              </a:pathLst>
            </a:custGeom>
            <a:solidFill>
              <a:schemeClr val="bg1"/>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15" name="组合 17"/>
          <p:cNvGrpSpPr/>
          <p:nvPr/>
        </p:nvGrpSpPr>
        <p:grpSpPr>
          <a:xfrm>
            <a:off x="7412531" y="2823002"/>
            <a:ext cx="671904" cy="674533"/>
            <a:chOff x="4030" y="4930"/>
            <a:chExt cx="840" cy="843"/>
          </a:xfrm>
        </p:grpSpPr>
        <p:sp>
          <p:nvSpPr>
            <p:cNvPr id="19" name="Freeform 1819"/>
            <p:cNvSpPr/>
            <p:nvPr/>
          </p:nvSpPr>
          <p:spPr>
            <a:xfrm>
              <a:off x="4030" y="4930"/>
              <a:ext cx="840" cy="843"/>
            </a:xfrm>
            <a:custGeom>
              <a:avLst/>
              <a:gdLst>
                <a:gd name="txL" fmla="*/ 0 w 92"/>
                <a:gd name="txT" fmla="*/ 0 h 92"/>
                <a:gd name="txR" fmla="*/ 92 w 92"/>
                <a:gd name="txB" fmla="*/ 92 h 92"/>
              </a:gdLst>
              <a:ahLst/>
              <a:cxnLst>
                <a:cxn ang="0">
                  <a:pos x="382657" y="63966"/>
                </a:cxn>
                <a:cxn ang="0">
                  <a:pos x="469624" y="383796"/>
                </a:cxn>
                <a:cxn ang="0">
                  <a:pos x="150743" y="471022"/>
                </a:cxn>
                <a:cxn ang="0">
                  <a:pos x="69574" y="151192"/>
                </a:cxn>
                <a:cxn ang="0">
                  <a:pos x="382657" y="63966"/>
                </a:cxn>
              </a:cxnLst>
              <a:rect l="txL" t="txT" r="txR" b="txB"/>
              <a:pathLst>
                <a:path w="92" h="92">
                  <a:moveTo>
                    <a:pt x="66" y="11"/>
                  </a:moveTo>
                  <a:cubicBezTo>
                    <a:pt x="85" y="23"/>
                    <a:pt x="92" y="47"/>
                    <a:pt x="81" y="66"/>
                  </a:cubicBezTo>
                  <a:cubicBezTo>
                    <a:pt x="70" y="85"/>
                    <a:pt x="45" y="92"/>
                    <a:pt x="26" y="81"/>
                  </a:cubicBezTo>
                  <a:cubicBezTo>
                    <a:pt x="7" y="70"/>
                    <a:pt x="0" y="45"/>
                    <a:pt x="12" y="26"/>
                  </a:cubicBezTo>
                  <a:cubicBezTo>
                    <a:pt x="23" y="7"/>
                    <a:pt x="47" y="0"/>
                    <a:pt x="66" y="11"/>
                  </a:cubicBezTo>
                </a:path>
              </a:pathLst>
            </a:custGeom>
            <a:solidFill>
              <a:schemeClr val="accent4"/>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0" name="稻壳儿小白白(http://dwz.cn/Wu2UP)"/>
            <p:cNvSpPr>
              <a:spLocks noEditPoints="1"/>
            </p:cNvSpPr>
            <p:nvPr/>
          </p:nvSpPr>
          <p:spPr>
            <a:xfrm>
              <a:off x="4214" y="5125"/>
              <a:ext cx="425" cy="425"/>
            </a:xfrm>
            <a:custGeom>
              <a:avLst/>
              <a:gdLst/>
              <a:ahLst/>
              <a:cxnLst>
                <a:cxn ang="0">
                  <a:pos x="1479576135" y="12226576"/>
                </a:cxn>
                <a:cxn ang="0">
                  <a:pos x="1455122931" y="0"/>
                </a:cxn>
                <a:cxn ang="0">
                  <a:pos x="1430665982" y="12226576"/>
                </a:cxn>
                <a:cxn ang="0">
                  <a:pos x="24456949" y="941543682"/>
                </a:cxn>
                <a:cxn ang="0">
                  <a:pos x="0" y="990457474"/>
                </a:cxn>
                <a:cxn ang="0">
                  <a:pos x="24456949" y="1027140945"/>
                </a:cxn>
                <a:cxn ang="0">
                  <a:pos x="391292460" y="1173874831"/>
                </a:cxn>
                <a:cxn ang="0">
                  <a:pos x="562483613" y="1479569178"/>
                </a:cxn>
                <a:cxn ang="0">
                  <a:pos x="611393766" y="1504026074"/>
                </a:cxn>
                <a:cxn ang="0">
                  <a:pos x="611393766" y="1504026074"/>
                </a:cxn>
                <a:cxn ang="0">
                  <a:pos x="648081062" y="1479569178"/>
                </a:cxn>
                <a:cxn ang="0">
                  <a:pos x="745901369" y="1308382141"/>
                </a:cxn>
                <a:cxn ang="0">
                  <a:pos x="1198334329" y="1491799499"/>
                </a:cxn>
                <a:cxn ang="0">
                  <a:pos x="1222791278" y="1504026074"/>
                </a:cxn>
                <a:cxn ang="0">
                  <a:pos x="1235017880" y="1491799499"/>
                </a:cxn>
                <a:cxn ang="0">
                  <a:pos x="1259474829" y="1455116027"/>
                </a:cxn>
                <a:cxn ang="0">
                  <a:pos x="1504033084" y="48910047"/>
                </a:cxn>
                <a:cxn ang="0">
                  <a:pos x="1479576135" y="12226576"/>
                </a:cxn>
                <a:cxn ang="0">
                  <a:pos x="146734204" y="978227154"/>
                </a:cxn>
                <a:cxn ang="0">
                  <a:pos x="1235017880" y="244557725"/>
                </a:cxn>
                <a:cxn ang="0">
                  <a:pos x="440206358" y="1088277568"/>
                </a:cxn>
                <a:cxn ang="0">
                  <a:pos x="427976011" y="1088277568"/>
                </a:cxn>
                <a:cxn ang="0">
                  <a:pos x="146734204" y="978227154"/>
                </a:cxn>
                <a:cxn ang="0">
                  <a:pos x="476889909" y="1124961039"/>
                </a:cxn>
                <a:cxn ang="0">
                  <a:pos x="476889909" y="1124961039"/>
                </a:cxn>
                <a:cxn ang="0">
                  <a:pos x="1369525482" y="171190782"/>
                </a:cxn>
                <a:cxn ang="0">
                  <a:pos x="611393766" y="1357292188"/>
                </a:cxn>
                <a:cxn ang="0">
                  <a:pos x="476889909" y="1124961039"/>
                </a:cxn>
                <a:cxn ang="0">
                  <a:pos x="1186107726" y="1381749084"/>
                </a:cxn>
                <a:cxn ang="0">
                  <a:pos x="782584920" y="1222784878"/>
                </a:cxn>
                <a:cxn ang="0">
                  <a:pos x="745901369" y="1222784878"/>
                </a:cxn>
                <a:cxn ang="0">
                  <a:pos x="1369525482" y="269014620"/>
                </a:cxn>
                <a:cxn ang="0">
                  <a:pos x="1186107726" y="1381749084"/>
                </a:cxn>
                <a:cxn ang="0">
                  <a:pos x="1186107726" y="1381749084"/>
                </a:cxn>
                <a:cxn ang="0">
                  <a:pos x="1186107726" y="1381749084"/>
                </a:cxn>
              </a:cxnLst>
              <a:rect l="0" t="0" r="0" b="0"/>
              <a:pathLst>
                <a:path w="123" h="123">
                  <a:moveTo>
                    <a:pt x="121" y="1"/>
                  </a:moveTo>
                  <a:cubicBezTo>
                    <a:pt x="120" y="0"/>
                    <a:pt x="119" y="0"/>
                    <a:pt x="119" y="0"/>
                  </a:cubicBezTo>
                  <a:cubicBezTo>
                    <a:pt x="118" y="0"/>
                    <a:pt x="117" y="0"/>
                    <a:pt x="117" y="1"/>
                  </a:cubicBezTo>
                  <a:cubicBezTo>
                    <a:pt x="2" y="77"/>
                    <a:pt x="2" y="77"/>
                    <a:pt x="2" y="77"/>
                  </a:cubicBezTo>
                  <a:cubicBezTo>
                    <a:pt x="0" y="78"/>
                    <a:pt x="0" y="79"/>
                    <a:pt x="0" y="81"/>
                  </a:cubicBezTo>
                  <a:cubicBezTo>
                    <a:pt x="0" y="82"/>
                    <a:pt x="1" y="83"/>
                    <a:pt x="2" y="84"/>
                  </a:cubicBezTo>
                  <a:cubicBezTo>
                    <a:pt x="32" y="96"/>
                    <a:pt x="32" y="96"/>
                    <a:pt x="32" y="96"/>
                  </a:cubicBezTo>
                  <a:cubicBezTo>
                    <a:pt x="46" y="121"/>
                    <a:pt x="46" y="121"/>
                    <a:pt x="46" y="121"/>
                  </a:cubicBezTo>
                  <a:cubicBezTo>
                    <a:pt x="47" y="122"/>
                    <a:pt x="48" y="123"/>
                    <a:pt x="50" y="123"/>
                  </a:cubicBezTo>
                  <a:cubicBezTo>
                    <a:pt x="50" y="123"/>
                    <a:pt x="50" y="123"/>
                    <a:pt x="50" y="123"/>
                  </a:cubicBezTo>
                  <a:cubicBezTo>
                    <a:pt x="51" y="123"/>
                    <a:pt x="52" y="122"/>
                    <a:pt x="53" y="121"/>
                  </a:cubicBezTo>
                  <a:cubicBezTo>
                    <a:pt x="61" y="107"/>
                    <a:pt x="61" y="107"/>
                    <a:pt x="61" y="107"/>
                  </a:cubicBezTo>
                  <a:cubicBezTo>
                    <a:pt x="98" y="122"/>
                    <a:pt x="98" y="122"/>
                    <a:pt x="98" y="122"/>
                  </a:cubicBezTo>
                  <a:cubicBezTo>
                    <a:pt x="99" y="123"/>
                    <a:pt x="99" y="123"/>
                    <a:pt x="100" y="123"/>
                  </a:cubicBezTo>
                  <a:cubicBezTo>
                    <a:pt x="100" y="123"/>
                    <a:pt x="101" y="122"/>
                    <a:pt x="101" y="122"/>
                  </a:cubicBezTo>
                  <a:cubicBezTo>
                    <a:pt x="102" y="122"/>
                    <a:pt x="103" y="121"/>
                    <a:pt x="103" y="119"/>
                  </a:cubicBezTo>
                  <a:cubicBezTo>
                    <a:pt x="123" y="4"/>
                    <a:pt x="123" y="4"/>
                    <a:pt x="123" y="4"/>
                  </a:cubicBezTo>
                  <a:cubicBezTo>
                    <a:pt x="123" y="3"/>
                    <a:pt x="122" y="1"/>
                    <a:pt x="121" y="1"/>
                  </a:cubicBezTo>
                  <a:close/>
                  <a:moveTo>
                    <a:pt x="12" y="80"/>
                  </a:moveTo>
                  <a:cubicBezTo>
                    <a:pt x="101" y="20"/>
                    <a:pt x="101" y="20"/>
                    <a:pt x="101" y="20"/>
                  </a:cubicBezTo>
                  <a:cubicBezTo>
                    <a:pt x="36" y="89"/>
                    <a:pt x="36" y="89"/>
                    <a:pt x="36" y="89"/>
                  </a:cubicBezTo>
                  <a:cubicBezTo>
                    <a:pt x="36" y="89"/>
                    <a:pt x="35" y="89"/>
                    <a:pt x="35" y="89"/>
                  </a:cubicBezTo>
                  <a:lnTo>
                    <a:pt x="12" y="80"/>
                  </a:lnTo>
                  <a:close/>
                  <a:moveTo>
                    <a:pt x="39" y="92"/>
                  </a:moveTo>
                  <a:cubicBezTo>
                    <a:pt x="39" y="92"/>
                    <a:pt x="39" y="92"/>
                    <a:pt x="39" y="92"/>
                  </a:cubicBezTo>
                  <a:cubicBezTo>
                    <a:pt x="112" y="14"/>
                    <a:pt x="112" y="14"/>
                    <a:pt x="112" y="14"/>
                  </a:cubicBezTo>
                  <a:cubicBezTo>
                    <a:pt x="50" y="111"/>
                    <a:pt x="50" y="111"/>
                    <a:pt x="50" y="111"/>
                  </a:cubicBezTo>
                  <a:lnTo>
                    <a:pt x="39" y="92"/>
                  </a:lnTo>
                  <a:close/>
                  <a:moveTo>
                    <a:pt x="97" y="113"/>
                  </a:moveTo>
                  <a:cubicBezTo>
                    <a:pt x="64" y="100"/>
                    <a:pt x="64" y="100"/>
                    <a:pt x="64" y="100"/>
                  </a:cubicBezTo>
                  <a:cubicBezTo>
                    <a:pt x="63" y="100"/>
                    <a:pt x="62" y="100"/>
                    <a:pt x="61" y="100"/>
                  </a:cubicBezTo>
                  <a:cubicBezTo>
                    <a:pt x="112" y="22"/>
                    <a:pt x="112" y="22"/>
                    <a:pt x="112" y="22"/>
                  </a:cubicBezTo>
                  <a:lnTo>
                    <a:pt x="97" y="113"/>
                  </a:lnTo>
                  <a:close/>
                  <a:moveTo>
                    <a:pt x="97" y="113"/>
                  </a:moveTo>
                  <a:cubicBezTo>
                    <a:pt x="97" y="113"/>
                    <a:pt x="97" y="113"/>
                    <a:pt x="97" y="113"/>
                  </a:cubicBezTo>
                </a:path>
              </a:pathLst>
            </a:custGeom>
            <a:solidFill>
              <a:schemeClr val="bg1"/>
            </a:solidFill>
            <a:ln w="9525">
              <a:noFill/>
            </a:ln>
          </p:spPr>
          <p:txBody>
            <a:bodyPr/>
            <a:lstStyle/>
            <a:p>
              <a:endParaRPr lang="zh-CN" altLang="en-US" sz="1330"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21" name="TextBox 1210"/>
          <p:cNvSpPr/>
          <p:nvPr/>
        </p:nvSpPr>
        <p:spPr>
          <a:xfrm>
            <a:off x="2005292" y="2432325"/>
            <a:ext cx="1477128" cy="369233"/>
          </a:xfrm>
          <a:prstGeom prst="rect">
            <a:avLst/>
          </a:prstGeom>
          <a:noFill/>
          <a:ln w="9525">
            <a:noFill/>
            <a:miter/>
          </a:ln>
        </p:spPr>
        <p:txBody>
          <a:bodyPr wrap="none" lIns="121821" tIns="60911" rIns="121821" bIns="60911">
            <a:spAutoFit/>
          </a:bodyPr>
          <a:lstStyle/>
          <a:p>
            <a:pPr algn="ctr"/>
            <a:r>
              <a:rPr lang="zh-CN" altLang="en-US" sz="1600"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单击编辑标题</a:t>
            </a:r>
            <a:endParaRPr lang="zh-CN" altLang="en-US" sz="1600"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2" name="文本框 21"/>
          <p:cNvSpPr txBox="1"/>
          <p:nvPr/>
        </p:nvSpPr>
        <p:spPr>
          <a:xfrm>
            <a:off x="1251182" y="2789371"/>
            <a:ext cx="2451596" cy="492344"/>
          </a:xfrm>
          <a:prstGeom prst="rect">
            <a:avLst/>
          </a:prstGeom>
          <a:noFill/>
        </p:spPr>
        <p:txBody>
          <a:bodyPr wrap="square" lIns="121821" tIns="60911" rIns="121821" bIns="60911" rtlCol="0">
            <a:spAutoFit/>
          </a:bodyPr>
          <a:lstStyle/>
          <a:p>
            <a:pPr defTabSz="1215390">
              <a:spcBef>
                <a:spcPct val="20000"/>
              </a:spcBef>
              <a:defRPr/>
            </a:pPr>
            <a:r>
              <a:rPr lang="zh-CN" altLang="en-US" sz="1200" dirty="0">
                <a:solidFill>
                  <a:schemeClr val="bg1">
                    <a:lumMod val="5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单击此处可编辑内容，根据您的需要自由拉伸文本框大小</a:t>
            </a:r>
            <a:endParaRPr lang="en-US" altLang="zh-CN" sz="1200" dirty="0">
              <a:solidFill>
                <a:schemeClr val="bg1">
                  <a:lumMod val="5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3" name="TextBox 1210"/>
          <p:cNvSpPr/>
          <p:nvPr/>
        </p:nvSpPr>
        <p:spPr>
          <a:xfrm>
            <a:off x="1290242" y="4136744"/>
            <a:ext cx="1477128" cy="369233"/>
          </a:xfrm>
          <a:prstGeom prst="rect">
            <a:avLst/>
          </a:prstGeom>
          <a:noFill/>
          <a:ln w="9525">
            <a:noFill/>
            <a:miter/>
          </a:ln>
        </p:spPr>
        <p:txBody>
          <a:bodyPr wrap="none" lIns="121821" tIns="60911" rIns="121821" bIns="60911">
            <a:spAutoFit/>
          </a:bodyPr>
          <a:lstStyle/>
          <a:p>
            <a:pPr algn="ctr"/>
            <a:r>
              <a:rPr lang="zh-CN" altLang="en-US" sz="1600"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单击编辑标题</a:t>
            </a:r>
            <a:endParaRPr lang="zh-CN" altLang="en-US" sz="1600"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4" name="文本框 23"/>
          <p:cNvSpPr txBox="1"/>
          <p:nvPr/>
        </p:nvSpPr>
        <p:spPr>
          <a:xfrm>
            <a:off x="509487" y="4493788"/>
            <a:ext cx="2451596" cy="492344"/>
          </a:xfrm>
          <a:prstGeom prst="rect">
            <a:avLst/>
          </a:prstGeom>
          <a:noFill/>
        </p:spPr>
        <p:txBody>
          <a:bodyPr wrap="square" lIns="121821" tIns="60911" rIns="121821" bIns="60911" rtlCol="0">
            <a:spAutoFit/>
          </a:bodyPr>
          <a:lstStyle/>
          <a:p>
            <a:pPr defTabSz="1215390">
              <a:spcBef>
                <a:spcPct val="20000"/>
              </a:spcBef>
              <a:defRPr/>
            </a:pPr>
            <a:r>
              <a:rPr lang="zh-CN" altLang="en-US" sz="1200" dirty="0">
                <a:solidFill>
                  <a:schemeClr val="bg1">
                    <a:lumMod val="5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单击此处可编辑内容，根据您的需要自由拉伸文本框大小</a:t>
            </a:r>
            <a:endParaRPr lang="en-US" altLang="zh-CN" sz="1200" dirty="0">
              <a:solidFill>
                <a:schemeClr val="bg1">
                  <a:lumMod val="5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5" name="TextBox 1210"/>
          <p:cNvSpPr/>
          <p:nvPr/>
        </p:nvSpPr>
        <p:spPr>
          <a:xfrm>
            <a:off x="5123716" y="1334234"/>
            <a:ext cx="1477128" cy="369233"/>
          </a:xfrm>
          <a:prstGeom prst="rect">
            <a:avLst/>
          </a:prstGeom>
          <a:noFill/>
          <a:ln w="9525">
            <a:noFill/>
            <a:miter/>
          </a:ln>
        </p:spPr>
        <p:txBody>
          <a:bodyPr wrap="none" lIns="121821" tIns="60911" rIns="121821" bIns="60911">
            <a:spAutoFit/>
          </a:bodyPr>
          <a:lstStyle/>
          <a:p>
            <a:pPr algn="ctr"/>
            <a:r>
              <a:rPr lang="zh-CN" altLang="en-US" sz="1600"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单击编辑标题</a:t>
            </a:r>
            <a:endParaRPr lang="zh-CN" altLang="en-US" sz="1600"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6" name="文本框 25"/>
          <p:cNvSpPr txBox="1"/>
          <p:nvPr/>
        </p:nvSpPr>
        <p:spPr>
          <a:xfrm>
            <a:off x="4832134" y="1677950"/>
            <a:ext cx="2451596" cy="492344"/>
          </a:xfrm>
          <a:prstGeom prst="rect">
            <a:avLst/>
          </a:prstGeom>
          <a:noFill/>
        </p:spPr>
        <p:txBody>
          <a:bodyPr wrap="square" lIns="121821" tIns="60911" rIns="121821" bIns="60911" rtlCol="0">
            <a:spAutoFit/>
          </a:bodyPr>
          <a:lstStyle/>
          <a:p>
            <a:pPr defTabSz="1215390">
              <a:spcBef>
                <a:spcPct val="20000"/>
              </a:spcBef>
              <a:defRPr/>
            </a:pPr>
            <a:r>
              <a:rPr lang="zh-CN" altLang="en-US" sz="1200" dirty="0">
                <a:solidFill>
                  <a:schemeClr val="bg1">
                    <a:lumMod val="5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单击此处可编辑内容，根据您的需要自由拉伸文本框大小</a:t>
            </a:r>
            <a:endParaRPr lang="en-US" altLang="zh-CN" sz="1200" dirty="0">
              <a:solidFill>
                <a:schemeClr val="bg1">
                  <a:lumMod val="5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7" name="TextBox 1210"/>
          <p:cNvSpPr/>
          <p:nvPr/>
        </p:nvSpPr>
        <p:spPr>
          <a:xfrm>
            <a:off x="8379817" y="2386640"/>
            <a:ext cx="1477128" cy="369233"/>
          </a:xfrm>
          <a:prstGeom prst="rect">
            <a:avLst/>
          </a:prstGeom>
          <a:noFill/>
          <a:ln w="9525">
            <a:noFill/>
            <a:miter/>
          </a:ln>
        </p:spPr>
        <p:txBody>
          <a:bodyPr wrap="none" lIns="121821" tIns="60911" rIns="121821" bIns="60911">
            <a:spAutoFit/>
          </a:bodyPr>
          <a:lstStyle/>
          <a:p>
            <a:pPr algn="ctr"/>
            <a:r>
              <a:rPr lang="zh-CN" altLang="en-US" sz="1600"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单击编辑标题</a:t>
            </a:r>
            <a:endParaRPr lang="zh-CN" altLang="en-US" sz="1600"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8" name="文本框 27"/>
          <p:cNvSpPr txBox="1"/>
          <p:nvPr/>
        </p:nvSpPr>
        <p:spPr>
          <a:xfrm>
            <a:off x="8454963" y="2703072"/>
            <a:ext cx="2451596" cy="492344"/>
          </a:xfrm>
          <a:prstGeom prst="rect">
            <a:avLst/>
          </a:prstGeom>
          <a:noFill/>
        </p:spPr>
        <p:txBody>
          <a:bodyPr wrap="square" lIns="121821" tIns="60911" rIns="121821" bIns="60911" rtlCol="0">
            <a:spAutoFit/>
          </a:bodyPr>
          <a:lstStyle/>
          <a:p>
            <a:pPr defTabSz="1215390">
              <a:spcBef>
                <a:spcPct val="20000"/>
              </a:spcBef>
              <a:defRPr/>
            </a:pPr>
            <a:r>
              <a:rPr lang="zh-CN" altLang="en-US" sz="1200" dirty="0">
                <a:solidFill>
                  <a:schemeClr val="bg1">
                    <a:lumMod val="5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单击此处可编辑内容，根据您的需要自由拉伸文本框大小</a:t>
            </a:r>
            <a:endParaRPr lang="en-US" altLang="zh-CN" sz="1200" dirty="0">
              <a:solidFill>
                <a:schemeClr val="bg1">
                  <a:lumMod val="5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9" name="TextBox 1210"/>
          <p:cNvSpPr/>
          <p:nvPr/>
        </p:nvSpPr>
        <p:spPr>
          <a:xfrm>
            <a:off x="9483796" y="3945744"/>
            <a:ext cx="1477128" cy="369233"/>
          </a:xfrm>
          <a:prstGeom prst="rect">
            <a:avLst/>
          </a:prstGeom>
          <a:noFill/>
          <a:ln w="9525">
            <a:noFill/>
            <a:miter/>
          </a:ln>
        </p:spPr>
        <p:txBody>
          <a:bodyPr wrap="none" lIns="121821" tIns="60911" rIns="121821" bIns="60911">
            <a:spAutoFit/>
          </a:bodyPr>
          <a:lstStyle/>
          <a:p>
            <a:pPr algn="ctr"/>
            <a:r>
              <a:rPr lang="zh-CN" altLang="en-US" sz="1600"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单击编辑标题</a:t>
            </a:r>
            <a:endParaRPr lang="zh-CN" altLang="en-US" sz="1600"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0" name="文本框 29"/>
          <p:cNvSpPr txBox="1"/>
          <p:nvPr/>
        </p:nvSpPr>
        <p:spPr>
          <a:xfrm>
            <a:off x="9375424" y="4262176"/>
            <a:ext cx="2451596" cy="492344"/>
          </a:xfrm>
          <a:prstGeom prst="rect">
            <a:avLst/>
          </a:prstGeom>
          <a:noFill/>
        </p:spPr>
        <p:txBody>
          <a:bodyPr wrap="square" lIns="121821" tIns="60911" rIns="121821" bIns="60911" rtlCol="0">
            <a:spAutoFit/>
          </a:bodyPr>
          <a:lstStyle/>
          <a:p>
            <a:pPr defTabSz="1215390">
              <a:spcBef>
                <a:spcPct val="20000"/>
              </a:spcBef>
              <a:defRPr/>
            </a:pPr>
            <a:r>
              <a:rPr lang="zh-CN" altLang="en-US" sz="1200" dirty="0">
                <a:solidFill>
                  <a:schemeClr val="bg1">
                    <a:lumMod val="5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rPr>
              <a:t>单击此处可编辑内容，根据您的需要自由拉伸文本框大小</a:t>
            </a:r>
            <a:endParaRPr lang="en-US" altLang="zh-CN" sz="1200" dirty="0">
              <a:solidFill>
                <a:schemeClr val="bg1">
                  <a:lumMod val="50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31" name="矩形 30"/>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32" name="直接连接符 31"/>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randombar(horizontal)">
                                      <p:cBhvr>
                                        <p:cTn id="11" dur="500"/>
                                        <p:tgtEl>
                                          <p:spTgt spid="2"/>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randombar(horizontal)">
                                      <p:cBhvr>
                                        <p:cTn id="15" dur="500"/>
                                        <p:tgtEl>
                                          <p:spTgt spid="23"/>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randombar(horizontal)">
                                      <p:cBhvr>
                                        <p:cTn id="19" dur="500"/>
                                        <p:tgtEl>
                                          <p:spTgt spid="24"/>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randombar(horizontal)">
                                      <p:cBhvr>
                                        <p:cTn id="23" dur="500"/>
                                        <p:tgtEl>
                                          <p:spTgt spid="12"/>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randombar(horizontal)">
                                      <p:cBhvr>
                                        <p:cTn id="27" dur="500"/>
                                        <p:tgtEl>
                                          <p:spTgt spid="21"/>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randombar(horizontal)">
                                      <p:cBhvr>
                                        <p:cTn id="31" dur="500"/>
                                        <p:tgtEl>
                                          <p:spTgt spid="22"/>
                                        </p:tgtEl>
                                      </p:cBhvr>
                                    </p:animEffect>
                                  </p:childTnLst>
                                </p:cTn>
                              </p:par>
                            </p:childTnLst>
                          </p:cTn>
                        </p:par>
                        <p:par>
                          <p:cTn id="32" fill="hold">
                            <p:stCondLst>
                              <p:cond delay="3500"/>
                            </p:stCondLst>
                            <p:childTnLst>
                              <p:par>
                                <p:cTn id="33" presetID="14" presetClass="entr" presetSubtype="10" fill="hold"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randombar(horizontal)">
                                      <p:cBhvr>
                                        <p:cTn id="35" dur="500"/>
                                        <p:tgtEl>
                                          <p:spTgt spid="8"/>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randombar(horizontal)">
                                      <p:cBhvr>
                                        <p:cTn id="39" dur="500"/>
                                        <p:tgtEl>
                                          <p:spTgt spid="25"/>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randombar(horizontal)">
                                      <p:cBhvr>
                                        <p:cTn id="43" dur="500"/>
                                        <p:tgtEl>
                                          <p:spTgt spid="26"/>
                                        </p:tgtEl>
                                      </p:cBhvr>
                                    </p:animEffect>
                                  </p:childTnLst>
                                </p:cTn>
                              </p:par>
                            </p:childTnLst>
                          </p:cTn>
                        </p:par>
                        <p:par>
                          <p:cTn id="44" fill="hold">
                            <p:stCondLst>
                              <p:cond delay="5000"/>
                            </p:stCondLst>
                            <p:childTnLst>
                              <p:par>
                                <p:cTn id="45" presetID="14" presetClass="entr" presetSubtype="10" fill="hold"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randombar(horizontal)">
                                      <p:cBhvr>
                                        <p:cTn id="47" dur="500"/>
                                        <p:tgtEl>
                                          <p:spTgt spid="15"/>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randombar(horizontal)">
                                      <p:cBhvr>
                                        <p:cTn id="51" dur="500"/>
                                        <p:tgtEl>
                                          <p:spTgt spid="27"/>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randombar(horizontal)">
                                      <p:cBhvr>
                                        <p:cTn id="55" dur="500"/>
                                        <p:tgtEl>
                                          <p:spTgt spid="28"/>
                                        </p:tgtEl>
                                      </p:cBhvr>
                                    </p:animEffect>
                                  </p:childTnLst>
                                </p:cTn>
                              </p:par>
                            </p:childTnLst>
                          </p:cTn>
                        </p:par>
                        <p:par>
                          <p:cTn id="56" fill="hold">
                            <p:stCondLst>
                              <p:cond delay="6500"/>
                            </p:stCondLst>
                            <p:childTnLst>
                              <p:par>
                                <p:cTn id="57" presetID="14" presetClass="entr" presetSubtype="10" fill="hold"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randombar(horizontal)">
                                      <p:cBhvr>
                                        <p:cTn id="59" dur="500"/>
                                        <p:tgtEl>
                                          <p:spTgt spid="5"/>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randombar(horizontal)">
                                      <p:cBhvr>
                                        <p:cTn id="63" dur="500"/>
                                        <p:tgtEl>
                                          <p:spTgt spid="29"/>
                                        </p:tgtEl>
                                      </p:cBhvr>
                                    </p:animEffect>
                                  </p:childTnLst>
                                </p:cTn>
                              </p:par>
                            </p:childTnLst>
                          </p:cTn>
                        </p:par>
                        <p:par>
                          <p:cTn id="64" fill="hold">
                            <p:stCondLst>
                              <p:cond delay="7500"/>
                            </p:stCondLst>
                            <p:childTnLst>
                              <p:par>
                                <p:cTn id="65" presetID="14" presetClass="entr" presetSubtype="10"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randombar(horizontal)">
                                      <p:cBhvr>
                                        <p:cTn id="67" dur="500"/>
                                        <p:tgtEl>
                                          <p:spTgt spid="30"/>
                                        </p:tgtEl>
                                      </p:cBhvr>
                                    </p:animEffect>
                                  </p:childTnLst>
                                </p:cTn>
                              </p:par>
                            </p:childTnLst>
                          </p:cTn>
                        </p:par>
                        <p:par>
                          <p:cTn id="68" fill="hold">
                            <p:stCondLst>
                              <p:cond delay="8000"/>
                            </p:stCondLst>
                            <p:childTnLst>
                              <p:par>
                                <p:cTn id="69" presetID="14" presetClass="entr" presetSubtype="10" fill="hold" grpId="0" nodeType="after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randombar(horizontal)">
                                      <p:cBhvr>
                                        <p:cTn id="71" dur="500"/>
                                        <p:tgtEl>
                                          <p:spTgt spid="31"/>
                                        </p:tgtEl>
                                      </p:cBhvr>
                                    </p:animEffect>
                                  </p:childTnLst>
                                </p:cTn>
                              </p:par>
                            </p:childTnLst>
                          </p:cTn>
                        </p:par>
                        <p:par>
                          <p:cTn id="72" fill="hold">
                            <p:stCondLst>
                              <p:cond delay="8500"/>
                            </p:stCondLst>
                            <p:childTnLst>
                              <p:par>
                                <p:cTn id="73" presetID="14" presetClass="entr" presetSubtype="10" fill="hold"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randombar(horizontal)">
                                      <p:cBhvr>
                                        <p:cTn id="75" dur="500"/>
                                        <p:tgtEl>
                                          <p:spTgt spid="32"/>
                                        </p:tgtEl>
                                      </p:cBhvr>
                                    </p:animEffect>
                                  </p:childTnLst>
                                </p:cTn>
                              </p:par>
                            </p:childTnLst>
                          </p:cTn>
                        </p:par>
                        <p:par>
                          <p:cTn id="76" fill="hold">
                            <p:stCondLst>
                              <p:cond delay="9000"/>
                            </p:stCondLst>
                            <p:childTnLst>
                              <p:par>
                                <p:cTn id="77" presetID="14" presetClass="entr" presetSubtype="10" fill="hold" nodeType="after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randombar(horizontal)">
                                      <p:cBhvr>
                                        <p:cTn id="79"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1" grpId="0"/>
      <p:bldP spid="22" grpId="0"/>
      <p:bldP spid="23" grpId="0"/>
      <p:bldP spid="24" grpId="0"/>
      <p:bldP spid="25" grpId="0"/>
      <p:bldP spid="26" grpId="0"/>
      <p:bldP spid="27" grpId="0"/>
      <p:bldP spid="28" grpId="0"/>
      <p:bldP spid="29" grpId="0"/>
      <p:bldP spid="30" grpId="0"/>
      <p:bldP spid="3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图表 27"/>
          <p:cNvGraphicFramePr/>
          <p:nvPr/>
        </p:nvGraphicFramePr>
        <p:xfrm>
          <a:off x="965824" y="1945125"/>
          <a:ext cx="2647432" cy="1754507"/>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29" name="图表 28"/>
          <p:cNvGraphicFramePr/>
          <p:nvPr/>
        </p:nvGraphicFramePr>
        <p:xfrm>
          <a:off x="4541424" y="1945125"/>
          <a:ext cx="2647432" cy="17545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0" name="图表 29"/>
          <p:cNvGraphicFramePr/>
          <p:nvPr/>
        </p:nvGraphicFramePr>
        <p:xfrm>
          <a:off x="8117024" y="1945125"/>
          <a:ext cx="2647432" cy="1754507"/>
        </p:xfrm>
        <a:graphic>
          <a:graphicData uri="http://schemas.openxmlformats.org/drawingml/2006/chart">
            <c:chart xmlns:c="http://schemas.openxmlformats.org/drawingml/2006/chart" xmlns:r="http://schemas.openxmlformats.org/officeDocument/2006/relationships" r:id="rId3"/>
          </a:graphicData>
        </a:graphic>
      </p:graphicFrame>
      <p:grpSp>
        <p:nvGrpSpPr>
          <p:cNvPr id="31" name="组合 30"/>
          <p:cNvGrpSpPr/>
          <p:nvPr/>
        </p:nvGrpSpPr>
        <p:grpSpPr>
          <a:xfrm>
            <a:off x="958399" y="4305116"/>
            <a:ext cx="4231724" cy="662190"/>
            <a:chOff x="4265656" y="1973518"/>
            <a:chExt cx="4516611" cy="671999"/>
          </a:xfrm>
        </p:grpSpPr>
        <p:sp>
          <p:nvSpPr>
            <p:cNvPr id="32" name="矩形 31"/>
            <p:cNvSpPr/>
            <p:nvPr/>
          </p:nvSpPr>
          <p:spPr>
            <a:xfrm>
              <a:off x="4265656" y="2281320"/>
              <a:ext cx="4516611" cy="364197"/>
            </a:xfrm>
            <a:prstGeom prst="rect">
              <a:avLst/>
            </a:prstGeom>
          </p:spPr>
          <p:txBody>
            <a:bodyPr wrap="square">
              <a:spAutoFit/>
              <a:scene3d>
                <a:camera prst="orthographicFront"/>
                <a:lightRig rig="threePt" dir="t"/>
              </a:scene3d>
              <a:sp3d contourW="12700"/>
            </a:bodyPr>
            <a:lstStyle/>
            <a:p>
              <a:pPr lvl="0" eaLnBrk="0" fontAlgn="base" hangingPunct="0">
                <a:lnSpc>
                  <a:spcPct val="120000"/>
                </a:lnSpc>
                <a:spcBef>
                  <a:spcPct val="0"/>
                </a:spcBef>
                <a:spcAft>
                  <a:spcPct val="0"/>
                </a:spcAft>
              </a:pPr>
              <a:endParaRPr lang="zh-CN" altLang="en-US" sz="1575" b="1" dirty="0">
                <a:solidFill>
                  <a:schemeClr val="bg2">
                    <a:lumMod val="10000"/>
                  </a:schemeClr>
                </a:solidFill>
                <a:latin typeface="HappyZcool-2016" panose="02010600030101010101" pitchFamily="2" charset="-122"/>
                <a:ea typeface="HappyZcool-2016" panose="02010600030101010101" pitchFamily="2" charset="-122"/>
                <a:cs typeface="Arial" panose="020B0604020202020204" pitchFamily="34" charset="0"/>
                <a:sym typeface="HappyZcool-2016" panose="02010600030101010101" pitchFamily="2" charset="-122"/>
              </a:endParaRPr>
            </a:p>
          </p:txBody>
        </p:sp>
        <p:sp>
          <p:nvSpPr>
            <p:cNvPr id="33" name="矩形 32"/>
            <p:cNvSpPr/>
            <p:nvPr/>
          </p:nvSpPr>
          <p:spPr>
            <a:xfrm>
              <a:off x="4794683" y="1973518"/>
              <a:ext cx="3458556" cy="419636"/>
            </a:xfrm>
            <a:prstGeom prst="rect">
              <a:avLst/>
            </a:prstGeom>
          </p:spPr>
          <p:txBody>
            <a:bodyPr wrap="square">
              <a:spAutoFit/>
              <a:scene3d>
                <a:camera prst="orthographicFront"/>
                <a:lightRig rig="threePt" dir="t"/>
              </a:scene3d>
              <a:sp3d contourW="12700"/>
            </a:bodyPr>
            <a:lstStyle/>
            <a:p>
              <a:pPr defTabSz="900430" eaLnBrk="0" fontAlgn="base" hangingPunct="0">
                <a:lnSpc>
                  <a:spcPct val="150000"/>
                </a:lnSpc>
                <a:spcBef>
                  <a:spcPct val="0"/>
                </a:spcBef>
                <a:spcAft>
                  <a:spcPct val="0"/>
                </a:spcAft>
                <a:defRPr/>
              </a:pPr>
              <a:r>
                <a:rPr lang="zh-CN" altLang="en-US" sz="1575" b="1" dirty="0">
                  <a:solidFill>
                    <a:schemeClr val="bg2">
                      <a:lumMod val="10000"/>
                    </a:schemeClr>
                  </a:solidFill>
                  <a:latin typeface="HappyZcool-2016" panose="02010600030101010101" pitchFamily="2" charset="-122"/>
                  <a:ea typeface="HappyZcool-2016" panose="02010600030101010101" pitchFamily="2" charset="-122"/>
                  <a:cs typeface="Arial" panose="020B0604020202020204" pitchFamily="34" charset="0"/>
                  <a:sym typeface="HappyZcool-2016" panose="02010600030101010101" pitchFamily="2" charset="-122"/>
                </a:rPr>
                <a:t>标题文字添加此处</a:t>
              </a:r>
              <a:endParaRPr lang="zh-CN" altLang="en-US" sz="1575" b="1" dirty="0">
                <a:solidFill>
                  <a:schemeClr val="bg2">
                    <a:lumMod val="10000"/>
                  </a:schemeClr>
                </a:solidFill>
                <a:latin typeface="HappyZcool-2016" panose="02010600030101010101" pitchFamily="2" charset="-122"/>
                <a:ea typeface="HappyZcool-2016" panose="02010600030101010101" pitchFamily="2" charset="-122"/>
                <a:cs typeface="Arial" panose="020B0604020202020204" pitchFamily="34" charset="0"/>
                <a:sym typeface="HappyZcool-2016" panose="02010600030101010101" pitchFamily="2" charset="-122"/>
              </a:endParaRPr>
            </a:p>
          </p:txBody>
        </p:sp>
      </p:grpSp>
      <p:sp>
        <p:nvSpPr>
          <p:cNvPr id="34" name="矩形 33"/>
          <p:cNvSpPr/>
          <p:nvPr/>
        </p:nvSpPr>
        <p:spPr>
          <a:xfrm>
            <a:off x="897833" y="4691589"/>
            <a:ext cx="3465239" cy="742832"/>
          </a:xfrm>
          <a:prstGeom prst="rect">
            <a:avLst/>
          </a:prstGeom>
        </p:spPr>
        <p:txBody>
          <a:bodyPr wrap="square">
            <a:spAutoFit/>
            <a:scene3d>
              <a:camera prst="orthographicFront"/>
              <a:lightRig rig="threePt" dir="t"/>
            </a:scene3d>
            <a:sp3d contourW="12700"/>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a:p>
            <a:pPr defTabSz="913130">
              <a:lnSpc>
                <a:spcPct val="120000"/>
              </a:lnSpc>
              <a:spcBef>
                <a:spcPct val="0"/>
              </a:spcBef>
              <a:defRPr/>
            </a:pP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35" name="组合 34"/>
          <p:cNvGrpSpPr/>
          <p:nvPr/>
        </p:nvGrpSpPr>
        <p:grpSpPr>
          <a:xfrm>
            <a:off x="4642561" y="4283708"/>
            <a:ext cx="4231724" cy="662190"/>
            <a:chOff x="4265656" y="1973518"/>
            <a:chExt cx="4516611" cy="671999"/>
          </a:xfrm>
        </p:grpSpPr>
        <p:sp>
          <p:nvSpPr>
            <p:cNvPr id="36" name="矩形 35"/>
            <p:cNvSpPr/>
            <p:nvPr/>
          </p:nvSpPr>
          <p:spPr>
            <a:xfrm>
              <a:off x="4265656" y="2281320"/>
              <a:ext cx="4516611" cy="364197"/>
            </a:xfrm>
            <a:prstGeom prst="rect">
              <a:avLst/>
            </a:prstGeom>
          </p:spPr>
          <p:txBody>
            <a:bodyPr wrap="square">
              <a:spAutoFit/>
              <a:scene3d>
                <a:camera prst="orthographicFront"/>
                <a:lightRig rig="threePt" dir="t"/>
              </a:scene3d>
              <a:sp3d contourW="12700"/>
            </a:bodyPr>
            <a:lstStyle/>
            <a:p>
              <a:pPr lvl="0" eaLnBrk="0" fontAlgn="base" hangingPunct="0">
                <a:lnSpc>
                  <a:spcPct val="120000"/>
                </a:lnSpc>
                <a:spcBef>
                  <a:spcPct val="0"/>
                </a:spcBef>
                <a:spcAft>
                  <a:spcPct val="0"/>
                </a:spcAft>
              </a:pPr>
              <a:endParaRPr lang="zh-CN" altLang="en-US" sz="1575" b="1" dirty="0">
                <a:solidFill>
                  <a:schemeClr val="bg2">
                    <a:lumMod val="10000"/>
                  </a:schemeClr>
                </a:solidFill>
                <a:latin typeface="HappyZcool-2016" panose="02010600030101010101" pitchFamily="2" charset="-122"/>
                <a:ea typeface="HappyZcool-2016" panose="02010600030101010101" pitchFamily="2" charset="-122"/>
                <a:cs typeface="Arial" panose="020B0604020202020204" pitchFamily="34" charset="0"/>
                <a:sym typeface="HappyZcool-2016" panose="02010600030101010101" pitchFamily="2" charset="-122"/>
              </a:endParaRPr>
            </a:p>
          </p:txBody>
        </p:sp>
        <p:sp>
          <p:nvSpPr>
            <p:cNvPr id="37" name="矩形 36"/>
            <p:cNvSpPr/>
            <p:nvPr/>
          </p:nvSpPr>
          <p:spPr>
            <a:xfrm>
              <a:off x="4794683" y="1973518"/>
              <a:ext cx="3458556" cy="419636"/>
            </a:xfrm>
            <a:prstGeom prst="rect">
              <a:avLst/>
            </a:prstGeom>
          </p:spPr>
          <p:txBody>
            <a:bodyPr wrap="square">
              <a:spAutoFit/>
              <a:scene3d>
                <a:camera prst="orthographicFront"/>
                <a:lightRig rig="threePt" dir="t"/>
              </a:scene3d>
              <a:sp3d contourW="12700"/>
            </a:bodyPr>
            <a:lstStyle/>
            <a:p>
              <a:pPr defTabSz="900430" eaLnBrk="0" fontAlgn="base" hangingPunct="0">
                <a:lnSpc>
                  <a:spcPct val="150000"/>
                </a:lnSpc>
                <a:spcBef>
                  <a:spcPct val="0"/>
                </a:spcBef>
                <a:spcAft>
                  <a:spcPct val="0"/>
                </a:spcAft>
                <a:defRPr/>
              </a:pPr>
              <a:r>
                <a:rPr lang="zh-CN" altLang="en-US" sz="1575" b="1" dirty="0">
                  <a:solidFill>
                    <a:schemeClr val="bg2">
                      <a:lumMod val="10000"/>
                    </a:schemeClr>
                  </a:solidFill>
                  <a:latin typeface="HappyZcool-2016" panose="02010600030101010101" pitchFamily="2" charset="-122"/>
                  <a:ea typeface="HappyZcool-2016" panose="02010600030101010101" pitchFamily="2" charset="-122"/>
                  <a:cs typeface="Arial" panose="020B0604020202020204" pitchFamily="34" charset="0"/>
                  <a:sym typeface="HappyZcool-2016" panose="02010600030101010101" pitchFamily="2" charset="-122"/>
                </a:rPr>
                <a:t>标题文字添加此处</a:t>
              </a:r>
              <a:endParaRPr lang="zh-CN" altLang="en-US" sz="1575" b="1" dirty="0">
                <a:solidFill>
                  <a:schemeClr val="bg2">
                    <a:lumMod val="10000"/>
                  </a:schemeClr>
                </a:solidFill>
                <a:latin typeface="HappyZcool-2016" panose="02010600030101010101" pitchFamily="2" charset="-122"/>
                <a:ea typeface="HappyZcool-2016" panose="02010600030101010101" pitchFamily="2" charset="-122"/>
                <a:cs typeface="Arial" panose="020B0604020202020204" pitchFamily="34" charset="0"/>
                <a:sym typeface="HappyZcool-2016" panose="02010600030101010101" pitchFamily="2" charset="-122"/>
              </a:endParaRPr>
            </a:p>
          </p:txBody>
        </p:sp>
      </p:grpSp>
      <p:sp>
        <p:nvSpPr>
          <p:cNvPr id="38" name="矩形 37"/>
          <p:cNvSpPr/>
          <p:nvPr/>
        </p:nvSpPr>
        <p:spPr>
          <a:xfrm>
            <a:off x="4558886" y="4696715"/>
            <a:ext cx="3465239" cy="742832"/>
          </a:xfrm>
          <a:prstGeom prst="rect">
            <a:avLst/>
          </a:prstGeom>
        </p:spPr>
        <p:txBody>
          <a:bodyPr wrap="square">
            <a:spAutoFit/>
            <a:scene3d>
              <a:camera prst="orthographicFront"/>
              <a:lightRig rig="threePt" dir="t"/>
            </a:scene3d>
            <a:sp3d contourW="12700"/>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a:p>
            <a:pPr defTabSz="913130">
              <a:lnSpc>
                <a:spcPct val="120000"/>
              </a:lnSpc>
              <a:spcBef>
                <a:spcPct val="0"/>
              </a:spcBef>
              <a:defRPr/>
            </a:pP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39" name="组合 38"/>
          <p:cNvGrpSpPr/>
          <p:nvPr/>
        </p:nvGrpSpPr>
        <p:grpSpPr>
          <a:xfrm>
            <a:off x="8378627" y="4235182"/>
            <a:ext cx="4231724" cy="662190"/>
            <a:chOff x="4265656" y="1973518"/>
            <a:chExt cx="4516611" cy="671999"/>
          </a:xfrm>
        </p:grpSpPr>
        <p:sp>
          <p:nvSpPr>
            <p:cNvPr id="40" name="矩形 39"/>
            <p:cNvSpPr/>
            <p:nvPr/>
          </p:nvSpPr>
          <p:spPr>
            <a:xfrm>
              <a:off x="4265656" y="2281320"/>
              <a:ext cx="4516611" cy="364197"/>
            </a:xfrm>
            <a:prstGeom prst="rect">
              <a:avLst/>
            </a:prstGeom>
          </p:spPr>
          <p:txBody>
            <a:bodyPr wrap="square">
              <a:spAutoFit/>
              <a:scene3d>
                <a:camera prst="orthographicFront"/>
                <a:lightRig rig="threePt" dir="t"/>
              </a:scene3d>
              <a:sp3d contourW="12700"/>
            </a:bodyPr>
            <a:lstStyle/>
            <a:p>
              <a:pPr lvl="0" eaLnBrk="0" fontAlgn="base" hangingPunct="0">
                <a:lnSpc>
                  <a:spcPct val="120000"/>
                </a:lnSpc>
                <a:spcBef>
                  <a:spcPct val="0"/>
                </a:spcBef>
                <a:spcAft>
                  <a:spcPct val="0"/>
                </a:spcAft>
              </a:pPr>
              <a:endParaRPr lang="zh-CN" altLang="en-US" sz="1575" b="1" dirty="0">
                <a:solidFill>
                  <a:schemeClr val="bg2">
                    <a:lumMod val="10000"/>
                  </a:schemeClr>
                </a:solidFill>
                <a:latin typeface="HappyZcool-2016" panose="02010600030101010101" pitchFamily="2" charset="-122"/>
                <a:ea typeface="HappyZcool-2016" panose="02010600030101010101" pitchFamily="2" charset="-122"/>
                <a:cs typeface="Arial" panose="020B0604020202020204" pitchFamily="34" charset="0"/>
                <a:sym typeface="HappyZcool-2016" panose="02010600030101010101" pitchFamily="2" charset="-122"/>
              </a:endParaRPr>
            </a:p>
          </p:txBody>
        </p:sp>
        <p:sp>
          <p:nvSpPr>
            <p:cNvPr id="41" name="矩形 40"/>
            <p:cNvSpPr/>
            <p:nvPr/>
          </p:nvSpPr>
          <p:spPr>
            <a:xfrm>
              <a:off x="4794683" y="1973518"/>
              <a:ext cx="3458556" cy="419636"/>
            </a:xfrm>
            <a:prstGeom prst="rect">
              <a:avLst/>
            </a:prstGeom>
          </p:spPr>
          <p:txBody>
            <a:bodyPr wrap="square">
              <a:spAutoFit/>
              <a:scene3d>
                <a:camera prst="orthographicFront"/>
                <a:lightRig rig="threePt" dir="t"/>
              </a:scene3d>
              <a:sp3d contourW="12700"/>
            </a:bodyPr>
            <a:lstStyle/>
            <a:p>
              <a:pPr defTabSz="900430" eaLnBrk="0" fontAlgn="base" hangingPunct="0">
                <a:lnSpc>
                  <a:spcPct val="150000"/>
                </a:lnSpc>
                <a:spcBef>
                  <a:spcPct val="0"/>
                </a:spcBef>
                <a:spcAft>
                  <a:spcPct val="0"/>
                </a:spcAft>
                <a:defRPr/>
              </a:pPr>
              <a:r>
                <a:rPr lang="zh-CN" altLang="en-US" sz="1575" b="1" dirty="0">
                  <a:solidFill>
                    <a:schemeClr val="bg2">
                      <a:lumMod val="10000"/>
                    </a:schemeClr>
                  </a:solidFill>
                  <a:latin typeface="HappyZcool-2016" panose="02010600030101010101" pitchFamily="2" charset="-122"/>
                  <a:ea typeface="HappyZcool-2016" panose="02010600030101010101" pitchFamily="2" charset="-122"/>
                  <a:cs typeface="Arial" panose="020B0604020202020204" pitchFamily="34" charset="0"/>
                  <a:sym typeface="HappyZcool-2016" panose="02010600030101010101" pitchFamily="2" charset="-122"/>
                </a:rPr>
                <a:t>标题文字添加此处</a:t>
              </a:r>
              <a:endParaRPr lang="zh-CN" altLang="en-US" sz="1575" b="1" dirty="0">
                <a:solidFill>
                  <a:schemeClr val="bg2">
                    <a:lumMod val="10000"/>
                  </a:schemeClr>
                </a:solidFill>
                <a:latin typeface="HappyZcool-2016" panose="02010600030101010101" pitchFamily="2" charset="-122"/>
                <a:ea typeface="HappyZcool-2016" panose="02010600030101010101" pitchFamily="2" charset="-122"/>
                <a:cs typeface="Arial" panose="020B0604020202020204" pitchFamily="34" charset="0"/>
                <a:sym typeface="HappyZcool-2016" panose="02010600030101010101" pitchFamily="2" charset="-122"/>
              </a:endParaRPr>
            </a:p>
          </p:txBody>
        </p:sp>
      </p:grpSp>
      <p:sp>
        <p:nvSpPr>
          <p:cNvPr id="42" name="矩形 41"/>
          <p:cNvSpPr/>
          <p:nvPr/>
        </p:nvSpPr>
        <p:spPr>
          <a:xfrm>
            <a:off x="8277491" y="4662481"/>
            <a:ext cx="3465239" cy="742832"/>
          </a:xfrm>
          <a:prstGeom prst="rect">
            <a:avLst/>
          </a:prstGeom>
        </p:spPr>
        <p:txBody>
          <a:bodyPr wrap="square">
            <a:spAutoFit/>
            <a:scene3d>
              <a:camera prst="orthographicFront"/>
              <a:lightRig rig="threePt" dir="t"/>
            </a:scene3d>
            <a:sp3d contourW="12700"/>
          </a:bodyPr>
          <a:lstStyle/>
          <a:p>
            <a:pPr defTabSz="913130">
              <a:lnSpc>
                <a:spcPct val="120000"/>
              </a:lnSpc>
              <a:spcBef>
                <a:spcPct val="0"/>
              </a:spcBef>
              <a:defRPr/>
            </a:pPr>
            <a:r>
              <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输入替换内容输入替换内容输入替换内容输入替换内容</a:t>
            </a: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a:p>
            <a:pPr defTabSz="913130">
              <a:lnSpc>
                <a:spcPct val="120000"/>
              </a:lnSpc>
              <a:spcBef>
                <a:spcPct val="0"/>
              </a:spcBef>
              <a:defRPr/>
            </a:pPr>
            <a:endParaRPr lang="zh-CN" altLang="en-US" sz="1200" dirty="0">
              <a:solidFill>
                <a:schemeClr val="bg2">
                  <a:lumMod val="1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7" name="矩形 16"/>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18" name="直接连接符 17"/>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randombar(horizontal)">
                                      <p:cBhvr>
                                        <p:cTn id="7" dur="500"/>
                                        <p:tgtEl>
                                          <p:spTgt spid="31"/>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randombar(horizontal)">
                                      <p:cBhvr>
                                        <p:cTn id="11" dur="500"/>
                                        <p:tgtEl>
                                          <p:spTgt spid="35"/>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randombar(horizontal)">
                                      <p:cBhvr>
                                        <p:cTn id="15" dur="500"/>
                                        <p:tgtEl>
                                          <p:spTgt spid="39"/>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randombar(horizontal)">
                                      <p:cBhvr>
                                        <p:cTn id="19" dur="500"/>
                                        <p:tgtEl>
                                          <p:spTgt spid="17"/>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randombar(horizontal)">
                                      <p:cBhvr>
                                        <p:cTn id="23" dur="500"/>
                                        <p:tgtEl>
                                          <p:spTgt spid="28"/>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randombar(horizontal)">
                                      <p:cBhvr>
                                        <p:cTn id="27" dur="500"/>
                                        <p:tgtEl>
                                          <p:spTgt spid="29"/>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randombar(horizontal)">
                                      <p:cBhvr>
                                        <p:cTn id="31" dur="500"/>
                                        <p:tgtEl>
                                          <p:spTgt spid="30"/>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randombar(horizontal)">
                                      <p:cBhvr>
                                        <p:cTn id="35" dur="500"/>
                                        <p:tgtEl>
                                          <p:spTgt spid="34"/>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randombar(horizontal)">
                                      <p:cBhvr>
                                        <p:cTn id="39" dur="500"/>
                                        <p:tgtEl>
                                          <p:spTgt spid="38"/>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randombar(horizontal)">
                                      <p:cBhvr>
                                        <p:cTn id="43" dur="500"/>
                                        <p:tgtEl>
                                          <p:spTgt spid="42"/>
                                        </p:tgtEl>
                                      </p:cBhvr>
                                    </p:animEffect>
                                  </p:childTnLst>
                                </p:cTn>
                              </p:par>
                            </p:childTnLst>
                          </p:cTn>
                        </p:par>
                        <p:par>
                          <p:cTn id="44" fill="hold">
                            <p:stCondLst>
                              <p:cond delay="5000"/>
                            </p:stCondLst>
                            <p:childTnLst>
                              <p:par>
                                <p:cTn id="45" presetID="14" presetClass="entr" presetSubtype="10" fill="hold" nodeType="after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randombar(horizontal)">
                                      <p:cBhvr>
                                        <p:cTn id="47" dur="500"/>
                                        <p:tgtEl>
                                          <p:spTgt spid="18"/>
                                        </p:tgtEl>
                                      </p:cBhvr>
                                    </p:animEffect>
                                  </p:childTnLst>
                                </p:cTn>
                              </p:par>
                            </p:childTnLst>
                          </p:cTn>
                        </p:par>
                        <p:par>
                          <p:cTn id="48" fill="hold">
                            <p:stCondLst>
                              <p:cond delay="5500"/>
                            </p:stCondLst>
                            <p:childTnLst>
                              <p:par>
                                <p:cTn id="49" presetID="14" presetClass="entr" presetSubtype="10" fill="hold"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randombar(horizontal)">
                                      <p:cBhvr>
                                        <p:cTn id="5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AsOne/>
      </p:bldGraphic>
      <p:bldGraphic spid="29" grpId="0">
        <p:bldAsOne/>
      </p:bldGraphic>
      <p:bldGraphic spid="30" grpId="0">
        <p:bldAsOne/>
      </p:bldGraphic>
      <p:bldP spid="34" grpId="0"/>
      <p:bldP spid="38" grpId="0"/>
      <p:bldP spid="42" grpId="0"/>
      <p:bldP spid="1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rot="16200000" flipH="1">
            <a:off x="2667000" y="-2667000"/>
            <a:ext cx="6858000" cy="12192000"/>
          </a:xfrm>
          <a:prstGeom prst="rect">
            <a:avLst/>
          </a:prstGeom>
          <a:solidFill>
            <a:srgbClr val="FDF173"/>
          </a:solidFill>
        </p:spPr>
      </p:pic>
      <p:sp>
        <p:nvSpPr>
          <p:cNvPr id="6" name="TextBox 98"/>
          <p:cNvSpPr txBox="1"/>
          <p:nvPr/>
        </p:nvSpPr>
        <p:spPr>
          <a:xfrm>
            <a:off x="1907652" y="2464304"/>
            <a:ext cx="7608772" cy="1200329"/>
          </a:xfrm>
          <a:prstGeom prst="rect">
            <a:avLst/>
          </a:prstGeom>
          <a:noFill/>
        </p:spPr>
        <p:txBody>
          <a:bodyPr wrap="square" rtlCol="0">
            <a:spAutoFit/>
          </a:bodyPr>
          <a:lstStyle/>
          <a:p>
            <a:pPr algn="ctr" defTabSz="1218565"/>
            <a:r>
              <a:rPr lang="zh-CN" altLang="en-US" sz="72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谢谢大家观看</a:t>
            </a:r>
            <a:endParaRPr lang="zh-CN" altLang="en-US" sz="7200" b="1"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 name="文本框 7"/>
          <p:cNvSpPr txBox="1"/>
          <p:nvPr/>
        </p:nvSpPr>
        <p:spPr>
          <a:xfrm>
            <a:off x="1907652" y="3604476"/>
            <a:ext cx="7608772" cy="584775"/>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sym typeface="HappyZcool-2016" panose="02010600030101010101" pitchFamily="2" charset="-122"/>
              </a:rPr>
              <a:t>The user can demonstrate on a projector or computer, or print the presentation and make it into a film to be used in a wider field</a:t>
            </a:r>
            <a:endParaRPr kumimoji="0" lang="en-US" altLang="zh-CN" sz="16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9" name="矩形 8"/>
          <p:cNvSpPr/>
          <p:nvPr/>
        </p:nvSpPr>
        <p:spPr>
          <a:xfrm>
            <a:off x="2987314" y="2217561"/>
            <a:ext cx="5449448" cy="338554"/>
          </a:xfrm>
          <a:prstGeom prst="rect">
            <a:avLst/>
          </a:prstGeom>
        </p:spPr>
        <p:txBody>
          <a:bodyPr wrap="square">
            <a:spAutoFit/>
          </a:bodyPr>
          <a:lstStyle/>
          <a:p>
            <a:pPr algn="dist"/>
            <a:r>
              <a:rPr lang="en-US" altLang="zh-CN" sz="1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INTERNATIONAL</a:t>
            </a:r>
            <a:r>
              <a:rPr lang="zh-CN" altLang="en-US" sz="1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 </a:t>
            </a:r>
            <a:r>
              <a:rPr lang="en-US" altLang="zh-CN" sz="1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CERTIFICATE</a:t>
            </a:r>
            <a:r>
              <a:rPr lang="zh-CN" altLang="en-US" sz="1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 </a:t>
            </a:r>
            <a:r>
              <a:rPr lang="en-US" altLang="zh-CN" sz="1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EXAMINATION</a:t>
            </a:r>
            <a:endParaRPr lang="zh-CN" altLang="en-US" sz="1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randombar(horizontal)">
                                      <p:cBhvr>
                                        <p:cTn id="11" dur="500"/>
                                        <p:tgtEl>
                                          <p:spTgt spid="8"/>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randombar(horizontal)">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图片 50"/>
          <p:cNvPicPr>
            <a:picLocks noChangeAspect="1"/>
          </p:cNvPicPr>
          <p:nvPr/>
        </p:nvPicPr>
        <p:blipFill rotWithShape="1">
          <a:blip r:embed="rId1">
            <a:extLst>
              <a:ext uri="{28A0092B-C50C-407E-A947-70E740481C1C}">
                <a14:useLocalDpi xmlns:a14="http://schemas.microsoft.com/office/drawing/2010/main" val="0"/>
              </a:ext>
            </a:extLst>
          </a:blip>
          <a:srcRect l="33867" b="34292"/>
          <a:stretch>
            <a:fillRect/>
          </a:stretch>
        </p:blipFill>
        <p:spPr>
          <a:xfrm rot="16200000" flipH="1">
            <a:off x="2667000" y="-2667000"/>
            <a:ext cx="6858000" cy="12192000"/>
          </a:xfrm>
          <a:prstGeom prst="rect">
            <a:avLst/>
          </a:prstGeom>
        </p:spPr>
      </p:pic>
      <p:sp>
        <p:nvSpPr>
          <p:cNvPr id="52" name="矩形 7"/>
          <p:cNvSpPr/>
          <p:nvPr/>
        </p:nvSpPr>
        <p:spPr>
          <a:xfrm>
            <a:off x="5554506" y="1374774"/>
            <a:ext cx="2464272" cy="2916012"/>
          </a:xfrm>
          <a:custGeom>
            <a:avLst/>
            <a:gdLst>
              <a:gd name="connsiteX0" fmla="*/ 0 w 2937418"/>
              <a:gd name="connsiteY0" fmla="*/ 0 h 2937416"/>
              <a:gd name="connsiteX1" fmla="*/ 2937418 w 2937418"/>
              <a:gd name="connsiteY1" fmla="*/ 0 h 2937416"/>
              <a:gd name="connsiteX2" fmla="*/ 2937418 w 2937418"/>
              <a:gd name="connsiteY2" fmla="*/ 2937416 h 2937416"/>
              <a:gd name="connsiteX3" fmla="*/ 0 w 2937418"/>
              <a:gd name="connsiteY3" fmla="*/ 2937416 h 2937416"/>
              <a:gd name="connsiteX4" fmla="*/ 0 w 2937418"/>
              <a:gd name="connsiteY4" fmla="*/ 0 h 2937416"/>
              <a:gd name="connsiteX0-1" fmla="*/ 0 w 2937418"/>
              <a:gd name="connsiteY0-2" fmla="*/ 0 h 2937416"/>
              <a:gd name="connsiteX1-3" fmla="*/ 2937418 w 2937418"/>
              <a:gd name="connsiteY1-4" fmla="*/ 0 h 2937416"/>
              <a:gd name="connsiteX2-5" fmla="*/ 2929415 w 2937418"/>
              <a:gd name="connsiteY2-6" fmla="*/ 726957 h 2937416"/>
              <a:gd name="connsiteX3-7" fmla="*/ 2937418 w 2937418"/>
              <a:gd name="connsiteY3-8" fmla="*/ 2937416 h 2937416"/>
              <a:gd name="connsiteX4-9" fmla="*/ 0 w 2937418"/>
              <a:gd name="connsiteY4-10" fmla="*/ 2937416 h 2937416"/>
              <a:gd name="connsiteX5" fmla="*/ 0 w 2937418"/>
              <a:gd name="connsiteY5" fmla="*/ 0 h 2937416"/>
              <a:gd name="connsiteX0-11" fmla="*/ 0 w 3152648"/>
              <a:gd name="connsiteY0-12" fmla="*/ 0 h 2937416"/>
              <a:gd name="connsiteX1-13" fmla="*/ 2937418 w 3152648"/>
              <a:gd name="connsiteY1-14" fmla="*/ 0 h 2937416"/>
              <a:gd name="connsiteX2-15" fmla="*/ 2929415 w 3152648"/>
              <a:gd name="connsiteY2-16" fmla="*/ 726957 h 2937416"/>
              <a:gd name="connsiteX3-17" fmla="*/ 2929415 w 3152648"/>
              <a:gd name="connsiteY3-18" fmla="*/ 2543057 h 2937416"/>
              <a:gd name="connsiteX4-19" fmla="*/ 2937418 w 3152648"/>
              <a:gd name="connsiteY4-20" fmla="*/ 2937416 h 2937416"/>
              <a:gd name="connsiteX5-21" fmla="*/ 0 w 3152648"/>
              <a:gd name="connsiteY5-22" fmla="*/ 2937416 h 2937416"/>
              <a:gd name="connsiteX6" fmla="*/ 0 w 3152648"/>
              <a:gd name="connsiteY6" fmla="*/ 0 h 2937416"/>
              <a:gd name="connsiteX0-23" fmla="*/ 0 w 2937418"/>
              <a:gd name="connsiteY0-24" fmla="*/ 0 h 2937416"/>
              <a:gd name="connsiteX1-25" fmla="*/ 2937418 w 2937418"/>
              <a:gd name="connsiteY1-26" fmla="*/ 0 h 2937416"/>
              <a:gd name="connsiteX2-27" fmla="*/ 2929415 w 2937418"/>
              <a:gd name="connsiteY2-28" fmla="*/ 726957 h 2937416"/>
              <a:gd name="connsiteX3-29" fmla="*/ 2929415 w 2937418"/>
              <a:gd name="connsiteY3-30" fmla="*/ 2543057 h 2937416"/>
              <a:gd name="connsiteX4-31" fmla="*/ 2937418 w 2937418"/>
              <a:gd name="connsiteY4-32" fmla="*/ 2937416 h 2937416"/>
              <a:gd name="connsiteX5-33" fmla="*/ 0 w 2937418"/>
              <a:gd name="connsiteY5-34" fmla="*/ 2937416 h 2937416"/>
              <a:gd name="connsiteX6-35" fmla="*/ 0 w 2937418"/>
              <a:gd name="connsiteY6-36" fmla="*/ 0 h 2937416"/>
              <a:gd name="connsiteX0-37" fmla="*/ 2929415 w 3020855"/>
              <a:gd name="connsiteY0-38" fmla="*/ 2543057 h 2937416"/>
              <a:gd name="connsiteX1-39" fmla="*/ 2937418 w 3020855"/>
              <a:gd name="connsiteY1-40" fmla="*/ 2937416 h 2937416"/>
              <a:gd name="connsiteX2-41" fmla="*/ 0 w 3020855"/>
              <a:gd name="connsiteY2-42" fmla="*/ 2937416 h 2937416"/>
              <a:gd name="connsiteX3-43" fmla="*/ 0 w 3020855"/>
              <a:gd name="connsiteY3-44" fmla="*/ 0 h 2937416"/>
              <a:gd name="connsiteX4-45" fmla="*/ 2937418 w 3020855"/>
              <a:gd name="connsiteY4-46" fmla="*/ 0 h 2937416"/>
              <a:gd name="connsiteX5-47" fmla="*/ 2929415 w 3020855"/>
              <a:gd name="connsiteY5-48" fmla="*/ 726957 h 2937416"/>
              <a:gd name="connsiteX6-49" fmla="*/ 3020855 w 3020855"/>
              <a:gd name="connsiteY6-50" fmla="*/ 2634497 h 2937416"/>
              <a:gd name="connsiteX0-51" fmla="*/ 2929415 w 2937418"/>
              <a:gd name="connsiteY0-52" fmla="*/ 2543057 h 2937416"/>
              <a:gd name="connsiteX1-53" fmla="*/ 2937418 w 2937418"/>
              <a:gd name="connsiteY1-54" fmla="*/ 2937416 h 2937416"/>
              <a:gd name="connsiteX2-55" fmla="*/ 0 w 2937418"/>
              <a:gd name="connsiteY2-56" fmla="*/ 2937416 h 2937416"/>
              <a:gd name="connsiteX3-57" fmla="*/ 0 w 2937418"/>
              <a:gd name="connsiteY3-58" fmla="*/ 0 h 2937416"/>
              <a:gd name="connsiteX4-59" fmla="*/ 2937418 w 2937418"/>
              <a:gd name="connsiteY4-60" fmla="*/ 0 h 2937416"/>
              <a:gd name="connsiteX5-61" fmla="*/ 2929415 w 2937418"/>
              <a:gd name="connsiteY5-62" fmla="*/ 726957 h 2937416"/>
              <a:gd name="connsiteX0-63" fmla="*/ 2942115 w 2942211"/>
              <a:gd name="connsiteY0-64" fmla="*/ 2543057 h 2937416"/>
              <a:gd name="connsiteX1-65" fmla="*/ 2937418 w 2942211"/>
              <a:gd name="connsiteY1-66" fmla="*/ 2937416 h 2937416"/>
              <a:gd name="connsiteX2-67" fmla="*/ 0 w 2942211"/>
              <a:gd name="connsiteY2-68" fmla="*/ 2937416 h 2937416"/>
              <a:gd name="connsiteX3-69" fmla="*/ 0 w 2942211"/>
              <a:gd name="connsiteY3-70" fmla="*/ 0 h 2937416"/>
              <a:gd name="connsiteX4-71" fmla="*/ 2937418 w 2942211"/>
              <a:gd name="connsiteY4-72" fmla="*/ 0 h 2937416"/>
              <a:gd name="connsiteX5-73" fmla="*/ 2929415 w 2942211"/>
              <a:gd name="connsiteY5-74" fmla="*/ 726957 h 2937416"/>
              <a:gd name="connsiteX0-75" fmla="*/ 2942115 w 2942290"/>
              <a:gd name="connsiteY0-76" fmla="*/ 2543057 h 2937416"/>
              <a:gd name="connsiteX1-77" fmla="*/ 2937418 w 2942290"/>
              <a:gd name="connsiteY1-78" fmla="*/ 2937416 h 2937416"/>
              <a:gd name="connsiteX2-79" fmla="*/ 0 w 2942290"/>
              <a:gd name="connsiteY2-80" fmla="*/ 2937416 h 2937416"/>
              <a:gd name="connsiteX3-81" fmla="*/ 0 w 2942290"/>
              <a:gd name="connsiteY3-82" fmla="*/ 0 h 2937416"/>
              <a:gd name="connsiteX4-83" fmla="*/ 2937418 w 2942290"/>
              <a:gd name="connsiteY4-84" fmla="*/ 0 h 2937416"/>
              <a:gd name="connsiteX5-85" fmla="*/ 2929415 w 2942290"/>
              <a:gd name="connsiteY5-86" fmla="*/ 726957 h 2937416"/>
              <a:gd name="connsiteX0-87" fmla="*/ 2942115 w 2942290"/>
              <a:gd name="connsiteY0-88" fmla="*/ 2543057 h 2937416"/>
              <a:gd name="connsiteX1-89" fmla="*/ 2937418 w 2942290"/>
              <a:gd name="connsiteY1-90" fmla="*/ 2937416 h 2937416"/>
              <a:gd name="connsiteX2-91" fmla="*/ 0 w 2942290"/>
              <a:gd name="connsiteY2-92" fmla="*/ 2937416 h 2937416"/>
              <a:gd name="connsiteX3-93" fmla="*/ 0 w 2942290"/>
              <a:gd name="connsiteY3-94" fmla="*/ 0 h 2937416"/>
              <a:gd name="connsiteX4-95" fmla="*/ 2937418 w 2942290"/>
              <a:gd name="connsiteY4-96" fmla="*/ 0 h 2937416"/>
              <a:gd name="connsiteX5-97" fmla="*/ 2929415 w 2942290"/>
              <a:gd name="connsiteY5-98" fmla="*/ 726957 h 2937416"/>
              <a:gd name="connsiteX0-99" fmla="*/ 2935765 w 2937418"/>
              <a:gd name="connsiteY0-100" fmla="*/ 2549407 h 2937416"/>
              <a:gd name="connsiteX1-101" fmla="*/ 2937418 w 2937418"/>
              <a:gd name="connsiteY1-102" fmla="*/ 2937416 h 2937416"/>
              <a:gd name="connsiteX2-103" fmla="*/ 0 w 2937418"/>
              <a:gd name="connsiteY2-104" fmla="*/ 2937416 h 2937416"/>
              <a:gd name="connsiteX3-105" fmla="*/ 0 w 2937418"/>
              <a:gd name="connsiteY3-106" fmla="*/ 0 h 2937416"/>
              <a:gd name="connsiteX4-107" fmla="*/ 2937418 w 2937418"/>
              <a:gd name="connsiteY4-108" fmla="*/ 0 h 2937416"/>
              <a:gd name="connsiteX5-109" fmla="*/ 2929415 w 2937418"/>
              <a:gd name="connsiteY5-110" fmla="*/ 726957 h 29374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2937418" h="2937416">
                <a:moveTo>
                  <a:pt x="2935765" y="2549407"/>
                </a:moveTo>
                <a:cubicBezTo>
                  <a:pt x="2937099" y="2917817"/>
                  <a:pt x="2936704" y="2624040"/>
                  <a:pt x="2937418" y="2937416"/>
                </a:cubicBezTo>
                <a:lnTo>
                  <a:pt x="0" y="2937416"/>
                </a:lnTo>
                <a:lnTo>
                  <a:pt x="0" y="0"/>
                </a:lnTo>
                <a:lnTo>
                  <a:pt x="2937418" y="0"/>
                </a:lnTo>
                <a:cubicBezTo>
                  <a:pt x="2934750" y="242319"/>
                  <a:pt x="2932083" y="484638"/>
                  <a:pt x="2929415" y="726957"/>
                </a:cubicBezTo>
              </a:path>
            </a:pathLst>
          </a:custGeom>
          <a:noFill/>
          <a:ln w="38100">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53" name="矩形 52"/>
          <p:cNvSpPr/>
          <p:nvPr/>
        </p:nvSpPr>
        <p:spPr>
          <a:xfrm>
            <a:off x="6340766" y="2095878"/>
            <a:ext cx="3014105" cy="769441"/>
          </a:xfrm>
          <a:prstGeom prst="rect">
            <a:avLst/>
          </a:prstGeom>
          <a:ln>
            <a:noFill/>
          </a:ln>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44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rPr>
              <a:t>PART</a:t>
            </a:r>
            <a:endParaRPr kumimoji="0" lang="bg-BG" altLang="zh-CN" sz="4400" b="0" i="0" u="none" strike="noStrike" kern="1200" cap="none" spc="0" normalizeH="0" baseline="0" noProof="0" dirty="0">
              <a:ln>
                <a:noFill/>
              </a:ln>
              <a:solidFill>
                <a:srgbClr val="59A5FA"/>
              </a:solidFill>
              <a:effectLst/>
              <a:uLnTx/>
              <a:uFillTx/>
              <a:latin typeface="思源宋体 CN Heavy" panose="02020900000000000000" pitchFamily="18" charset="-122"/>
              <a:ea typeface="HappyZcool-2016" panose="02010600030101010101" pitchFamily="2" charset="-122"/>
              <a:cs typeface="+mn-ea"/>
              <a:sym typeface="HappyZcool-2016" panose="02010600030101010101" pitchFamily="2" charset="-122"/>
            </a:endParaRPr>
          </a:p>
        </p:txBody>
      </p:sp>
      <p:sp>
        <p:nvSpPr>
          <p:cNvPr id="54" name="文本框 53"/>
          <p:cNvSpPr txBox="1"/>
          <p:nvPr/>
        </p:nvSpPr>
        <p:spPr>
          <a:xfrm>
            <a:off x="6340766" y="2995986"/>
            <a:ext cx="2464273" cy="584775"/>
          </a:xfrm>
          <a:prstGeom prst="rect">
            <a:avLst/>
          </a:prstGeom>
          <a:noFill/>
          <a:ln>
            <a:noFill/>
          </a:ln>
          <a:effectLst/>
        </p:spPr>
        <p:txBody>
          <a:bodyPr wrap="square" rtlCol="0">
            <a:spAutoFit/>
          </a:bodyPr>
          <a:lstStyle/>
          <a:p>
            <a:pPr lvl="0" defTabSz="457200">
              <a:defRPr/>
            </a:pPr>
            <a:r>
              <a:rPr lang="zh-CN" altLang="en-US" sz="3200"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rPr>
              <a:t>考试流程</a:t>
            </a:r>
            <a:endParaRPr lang="zh-CN" altLang="en-US" sz="3200"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55" name="矩形 54"/>
          <p:cNvSpPr/>
          <p:nvPr/>
        </p:nvSpPr>
        <p:spPr>
          <a:xfrm>
            <a:off x="4868503" y="2034041"/>
            <a:ext cx="1157492" cy="1569660"/>
          </a:xfrm>
          <a:prstGeom prst="rect">
            <a:avLst/>
          </a:prstGeom>
          <a:solidFill>
            <a:schemeClr val="bg1"/>
          </a:solidFill>
          <a:ln>
            <a:no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96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rPr>
              <a:t>1</a:t>
            </a:r>
            <a:endParaRPr kumimoji="0" lang="zh-CN" altLang="en-US" sz="88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sym typeface="HappyZcool-2016"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randombar(horizontal)">
                                      <p:cBhvr>
                                        <p:cTn id="7" dur="500"/>
                                        <p:tgtEl>
                                          <p:spTgt spid="5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randombar(horizontal)">
                                      <p:cBhvr>
                                        <p:cTn id="11" dur="500"/>
                                        <p:tgtEl>
                                          <p:spTgt spid="53"/>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randombar(horizontal)">
                                      <p:cBhvr>
                                        <p:cTn id="15" dur="500"/>
                                        <p:tgtEl>
                                          <p:spTgt spid="54"/>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randombar(horizontal)">
                                      <p:cBhvr>
                                        <p:cTn id="19" dur="500"/>
                                        <p:tgtEl>
                                          <p:spTgt spid="55"/>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randombar(horizontal)">
                                      <p:cBhvr>
                                        <p:cTn id="2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p:bldP spid="54" grpId="0"/>
      <p:bldP spid="5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29"/>
          <p:cNvGrpSpPr/>
          <p:nvPr/>
        </p:nvGrpSpPr>
        <p:grpSpPr>
          <a:xfrm>
            <a:off x="1321703" y="2118869"/>
            <a:ext cx="4341344" cy="1863697"/>
            <a:chOff x="6295950" y="2109312"/>
            <a:chExt cx="5143300" cy="2208470"/>
          </a:xfrm>
        </p:grpSpPr>
        <p:grpSp>
          <p:nvGrpSpPr>
            <p:cNvPr id="3" name="Group 3"/>
            <p:cNvGrpSpPr/>
            <p:nvPr/>
          </p:nvGrpSpPr>
          <p:grpSpPr>
            <a:xfrm>
              <a:off x="6295950" y="2109312"/>
              <a:ext cx="2206528" cy="2208470"/>
              <a:chOff x="641352" y="1593333"/>
              <a:chExt cx="1579212" cy="1580602"/>
            </a:xfrm>
          </p:grpSpPr>
          <p:sp>
            <p:nvSpPr>
              <p:cNvPr id="57" name="Freeform 5"/>
              <p:cNvSpPr/>
              <p:nvPr/>
            </p:nvSpPr>
            <p:spPr bwMode="auto">
              <a:xfrm>
                <a:off x="1430958" y="1593333"/>
                <a:ext cx="105652" cy="214083"/>
              </a:xfrm>
              <a:custGeom>
                <a:avLst/>
                <a:gdLst>
                  <a:gd name="T0" fmla="*/ 0 w 94"/>
                  <a:gd name="T1" fmla="*/ 181 h 190"/>
                  <a:gd name="T2" fmla="*/ 0 w 94"/>
                  <a:gd name="T3" fmla="*/ 0 h 190"/>
                  <a:gd name="T4" fmla="*/ 94 w 94"/>
                  <a:gd name="T5" fmla="*/ 0 h 190"/>
                  <a:gd name="T6" fmla="*/ 94 w 94"/>
                  <a:gd name="T7" fmla="*/ 190 h 190"/>
                  <a:gd name="T8" fmla="*/ 0 w 94"/>
                  <a:gd name="T9" fmla="*/ 181 h 190"/>
                </a:gdLst>
                <a:ahLst/>
                <a:cxnLst>
                  <a:cxn ang="0">
                    <a:pos x="T0" y="T1"/>
                  </a:cxn>
                  <a:cxn ang="0">
                    <a:pos x="T2" y="T3"/>
                  </a:cxn>
                  <a:cxn ang="0">
                    <a:pos x="T4" y="T5"/>
                  </a:cxn>
                  <a:cxn ang="0">
                    <a:pos x="T6" y="T7"/>
                  </a:cxn>
                  <a:cxn ang="0">
                    <a:pos x="T8" y="T9"/>
                  </a:cxn>
                </a:cxnLst>
                <a:rect l="0" t="0" r="r" b="b"/>
                <a:pathLst>
                  <a:path w="94" h="190">
                    <a:moveTo>
                      <a:pt x="0" y="181"/>
                    </a:moveTo>
                    <a:cubicBezTo>
                      <a:pt x="0" y="0"/>
                      <a:pt x="0" y="0"/>
                      <a:pt x="0" y="0"/>
                    </a:cubicBezTo>
                    <a:cubicBezTo>
                      <a:pt x="94" y="0"/>
                      <a:pt x="94" y="0"/>
                      <a:pt x="94" y="0"/>
                    </a:cubicBezTo>
                    <a:cubicBezTo>
                      <a:pt x="94" y="190"/>
                      <a:pt x="94" y="190"/>
                      <a:pt x="94" y="190"/>
                    </a:cubicBezTo>
                    <a:cubicBezTo>
                      <a:pt x="63" y="184"/>
                      <a:pt x="32" y="181"/>
                      <a:pt x="0" y="181"/>
                    </a:cubicBezTo>
                    <a:close/>
                  </a:path>
                </a:pathLst>
              </a:custGeom>
              <a:solidFill>
                <a:schemeClr val="accent1"/>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8" name="Freeform 6"/>
              <p:cNvSpPr/>
              <p:nvPr/>
            </p:nvSpPr>
            <p:spPr bwMode="auto">
              <a:xfrm>
                <a:off x="1187681" y="1598894"/>
                <a:ext cx="166818" cy="227985"/>
              </a:xfrm>
              <a:custGeom>
                <a:avLst/>
                <a:gdLst>
                  <a:gd name="T0" fmla="*/ 56 w 148"/>
                  <a:gd name="T1" fmla="*/ 202 h 202"/>
                  <a:gd name="T2" fmla="*/ 0 w 148"/>
                  <a:gd name="T3" fmla="*/ 29 h 202"/>
                  <a:gd name="T4" fmla="*/ 90 w 148"/>
                  <a:gd name="T5" fmla="*/ 0 h 202"/>
                  <a:gd name="T6" fmla="*/ 148 w 148"/>
                  <a:gd name="T7" fmla="*/ 181 h 202"/>
                  <a:gd name="T8" fmla="*/ 56 w 148"/>
                  <a:gd name="T9" fmla="*/ 202 h 202"/>
                </a:gdLst>
                <a:ahLst/>
                <a:cxnLst>
                  <a:cxn ang="0">
                    <a:pos x="T0" y="T1"/>
                  </a:cxn>
                  <a:cxn ang="0">
                    <a:pos x="T2" y="T3"/>
                  </a:cxn>
                  <a:cxn ang="0">
                    <a:pos x="T4" y="T5"/>
                  </a:cxn>
                  <a:cxn ang="0">
                    <a:pos x="T6" y="T7"/>
                  </a:cxn>
                  <a:cxn ang="0">
                    <a:pos x="T8" y="T9"/>
                  </a:cxn>
                </a:cxnLst>
                <a:rect l="0" t="0" r="r" b="b"/>
                <a:pathLst>
                  <a:path w="148" h="202">
                    <a:moveTo>
                      <a:pt x="56" y="202"/>
                    </a:moveTo>
                    <a:cubicBezTo>
                      <a:pt x="0" y="29"/>
                      <a:pt x="0" y="29"/>
                      <a:pt x="0" y="29"/>
                    </a:cubicBezTo>
                    <a:cubicBezTo>
                      <a:pt x="90" y="0"/>
                      <a:pt x="90" y="0"/>
                      <a:pt x="90" y="0"/>
                    </a:cubicBezTo>
                    <a:cubicBezTo>
                      <a:pt x="148" y="181"/>
                      <a:pt x="148" y="181"/>
                      <a:pt x="148" y="181"/>
                    </a:cubicBezTo>
                    <a:cubicBezTo>
                      <a:pt x="117" y="185"/>
                      <a:pt x="86" y="192"/>
                      <a:pt x="56" y="202"/>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9" name="Freeform 7"/>
              <p:cNvSpPr/>
              <p:nvPr/>
            </p:nvSpPr>
            <p:spPr bwMode="auto">
              <a:xfrm>
                <a:off x="966647" y="1680912"/>
                <a:ext cx="211303" cy="229375"/>
              </a:xfrm>
              <a:custGeom>
                <a:avLst/>
                <a:gdLst>
                  <a:gd name="T0" fmla="*/ 107 w 188"/>
                  <a:gd name="T1" fmla="*/ 203 h 203"/>
                  <a:gd name="T2" fmla="*/ 0 w 188"/>
                  <a:gd name="T3" fmla="*/ 56 h 203"/>
                  <a:gd name="T4" fmla="*/ 77 w 188"/>
                  <a:gd name="T5" fmla="*/ 0 h 203"/>
                  <a:gd name="T6" fmla="*/ 188 w 188"/>
                  <a:gd name="T7" fmla="*/ 154 h 203"/>
                  <a:gd name="T8" fmla="*/ 107 w 188"/>
                  <a:gd name="T9" fmla="*/ 203 h 203"/>
                </a:gdLst>
                <a:ahLst/>
                <a:cxnLst>
                  <a:cxn ang="0">
                    <a:pos x="T0" y="T1"/>
                  </a:cxn>
                  <a:cxn ang="0">
                    <a:pos x="T2" y="T3"/>
                  </a:cxn>
                  <a:cxn ang="0">
                    <a:pos x="T4" y="T5"/>
                  </a:cxn>
                  <a:cxn ang="0">
                    <a:pos x="T6" y="T7"/>
                  </a:cxn>
                  <a:cxn ang="0">
                    <a:pos x="T8" y="T9"/>
                  </a:cxn>
                </a:cxnLst>
                <a:rect l="0" t="0" r="r" b="b"/>
                <a:pathLst>
                  <a:path w="188" h="203">
                    <a:moveTo>
                      <a:pt x="107" y="203"/>
                    </a:moveTo>
                    <a:cubicBezTo>
                      <a:pt x="0" y="56"/>
                      <a:pt x="0" y="56"/>
                      <a:pt x="0" y="56"/>
                    </a:cubicBezTo>
                    <a:cubicBezTo>
                      <a:pt x="77" y="0"/>
                      <a:pt x="77" y="0"/>
                      <a:pt x="77" y="0"/>
                    </a:cubicBezTo>
                    <a:cubicBezTo>
                      <a:pt x="188" y="154"/>
                      <a:pt x="188" y="154"/>
                      <a:pt x="188" y="154"/>
                    </a:cubicBezTo>
                    <a:cubicBezTo>
                      <a:pt x="160" y="168"/>
                      <a:pt x="132" y="184"/>
                      <a:pt x="107" y="203"/>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0" name="Freeform 8"/>
              <p:cNvSpPr/>
              <p:nvPr/>
            </p:nvSpPr>
            <p:spPr bwMode="auto">
              <a:xfrm>
                <a:off x="792878" y="1832439"/>
                <a:ext cx="234935" cy="207133"/>
              </a:xfrm>
              <a:custGeom>
                <a:avLst/>
                <a:gdLst>
                  <a:gd name="T0" fmla="*/ 147 w 209"/>
                  <a:gd name="T1" fmla="*/ 183 h 183"/>
                  <a:gd name="T2" fmla="*/ 0 w 209"/>
                  <a:gd name="T3" fmla="*/ 76 h 183"/>
                  <a:gd name="T4" fmla="*/ 55 w 209"/>
                  <a:gd name="T5" fmla="*/ 0 h 183"/>
                  <a:gd name="T6" fmla="*/ 209 w 209"/>
                  <a:gd name="T7" fmla="*/ 112 h 183"/>
                  <a:gd name="T8" fmla="*/ 147 w 209"/>
                  <a:gd name="T9" fmla="*/ 183 h 183"/>
                </a:gdLst>
                <a:ahLst/>
                <a:cxnLst>
                  <a:cxn ang="0">
                    <a:pos x="T0" y="T1"/>
                  </a:cxn>
                  <a:cxn ang="0">
                    <a:pos x="T2" y="T3"/>
                  </a:cxn>
                  <a:cxn ang="0">
                    <a:pos x="T4" y="T5"/>
                  </a:cxn>
                  <a:cxn ang="0">
                    <a:pos x="T6" y="T7"/>
                  </a:cxn>
                  <a:cxn ang="0">
                    <a:pos x="T8" y="T9"/>
                  </a:cxn>
                </a:cxnLst>
                <a:rect l="0" t="0" r="r" b="b"/>
                <a:pathLst>
                  <a:path w="209" h="183">
                    <a:moveTo>
                      <a:pt x="147" y="183"/>
                    </a:moveTo>
                    <a:cubicBezTo>
                      <a:pt x="0" y="76"/>
                      <a:pt x="0" y="76"/>
                      <a:pt x="0" y="76"/>
                    </a:cubicBezTo>
                    <a:cubicBezTo>
                      <a:pt x="55" y="0"/>
                      <a:pt x="55" y="0"/>
                      <a:pt x="55" y="0"/>
                    </a:cubicBezTo>
                    <a:cubicBezTo>
                      <a:pt x="209" y="112"/>
                      <a:pt x="209" y="112"/>
                      <a:pt x="209" y="112"/>
                    </a:cubicBezTo>
                    <a:cubicBezTo>
                      <a:pt x="187" y="133"/>
                      <a:pt x="166" y="157"/>
                      <a:pt x="147" y="183"/>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1" name="Freeform 9"/>
              <p:cNvSpPr/>
              <p:nvPr/>
            </p:nvSpPr>
            <p:spPr bwMode="auto">
              <a:xfrm>
                <a:off x="680275" y="2038182"/>
                <a:ext cx="236326" cy="164038"/>
              </a:xfrm>
              <a:custGeom>
                <a:avLst/>
                <a:gdLst>
                  <a:gd name="T0" fmla="*/ 173 w 211"/>
                  <a:gd name="T1" fmla="*/ 146 h 146"/>
                  <a:gd name="T2" fmla="*/ 0 w 211"/>
                  <a:gd name="T3" fmla="*/ 90 h 146"/>
                  <a:gd name="T4" fmla="*/ 29 w 211"/>
                  <a:gd name="T5" fmla="*/ 0 h 146"/>
                  <a:gd name="T6" fmla="*/ 211 w 211"/>
                  <a:gd name="T7" fmla="*/ 59 h 146"/>
                  <a:gd name="T8" fmla="*/ 173 w 211"/>
                  <a:gd name="T9" fmla="*/ 146 h 146"/>
                </a:gdLst>
                <a:ahLst/>
                <a:cxnLst>
                  <a:cxn ang="0">
                    <a:pos x="T0" y="T1"/>
                  </a:cxn>
                  <a:cxn ang="0">
                    <a:pos x="T2" y="T3"/>
                  </a:cxn>
                  <a:cxn ang="0">
                    <a:pos x="T4" y="T5"/>
                  </a:cxn>
                  <a:cxn ang="0">
                    <a:pos x="T6" y="T7"/>
                  </a:cxn>
                  <a:cxn ang="0">
                    <a:pos x="T8" y="T9"/>
                  </a:cxn>
                </a:cxnLst>
                <a:rect l="0" t="0" r="r" b="b"/>
                <a:pathLst>
                  <a:path w="211" h="146">
                    <a:moveTo>
                      <a:pt x="173" y="146"/>
                    </a:moveTo>
                    <a:cubicBezTo>
                      <a:pt x="0" y="90"/>
                      <a:pt x="0" y="90"/>
                      <a:pt x="0" y="90"/>
                    </a:cubicBezTo>
                    <a:cubicBezTo>
                      <a:pt x="29" y="0"/>
                      <a:pt x="29" y="0"/>
                      <a:pt x="29" y="0"/>
                    </a:cubicBezTo>
                    <a:cubicBezTo>
                      <a:pt x="211" y="59"/>
                      <a:pt x="211" y="59"/>
                      <a:pt x="211" y="59"/>
                    </a:cubicBezTo>
                    <a:cubicBezTo>
                      <a:pt x="196" y="86"/>
                      <a:pt x="183" y="115"/>
                      <a:pt x="173" y="146"/>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2" name="Freeform 10"/>
              <p:cNvSpPr/>
              <p:nvPr/>
            </p:nvSpPr>
            <p:spPr bwMode="auto">
              <a:xfrm>
                <a:off x="641352" y="2277288"/>
                <a:ext cx="214083" cy="107042"/>
              </a:xfrm>
              <a:custGeom>
                <a:avLst/>
                <a:gdLst>
                  <a:gd name="T0" fmla="*/ 182 w 190"/>
                  <a:gd name="T1" fmla="*/ 95 h 95"/>
                  <a:gd name="T2" fmla="*/ 0 w 190"/>
                  <a:gd name="T3" fmla="*/ 95 h 95"/>
                  <a:gd name="T4" fmla="*/ 0 w 190"/>
                  <a:gd name="T5" fmla="*/ 0 h 95"/>
                  <a:gd name="T6" fmla="*/ 190 w 190"/>
                  <a:gd name="T7" fmla="*/ 0 h 95"/>
                  <a:gd name="T8" fmla="*/ 182 w 190"/>
                  <a:gd name="T9" fmla="*/ 95 h 95"/>
                </a:gdLst>
                <a:ahLst/>
                <a:cxnLst>
                  <a:cxn ang="0">
                    <a:pos x="T0" y="T1"/>
                  </a:cxn>
                  <a:cxn ang="0">
                    <a:pos x="T2" y="T3"/>
                  </a:cxn>
                  <a:cxn ang="0">
                    <a:pos x="T4" y="T5"/>
                  </a:cxn>
                  <a:cxn ang="0">
                    <a:pos x="T6" y="T7"/>
                  </a:cxn>
                  <a:cxn ang="0">
                    <a:pos x="T8" y="T9"/>
                  </a:cxn>
                </a:cxnLst>
                <a:rect l="0" t="0" r="r" b="b"/>
                <a:pathLst>
                  <a:path w="190" h="95">
                    <a:moveTo>
                      <a:pt x="182" y="95"/>
                    </a:moveTo>
                    <a:cubicBezTo>
                      <a:pt x="0" y="95"/>
                      <a:pt x="0" y="95"/>
                      <a:pt x="0" y="95"/>
                    </a:cubicBezTo>
                    <a:cubicBezTo>
                      <a:pt x="0" y="0"/>
                      <a:pt x="0" y="0"/>
                      <a:pt x="0" y="0"/>
                    </a:cubicBezTo>
                    <a:cubicBezTo>
                      <a:pt x="190" y="0"/>
                      <a:pt x="190" y="0"/>
                      <a:pt x="190" y="0"/>
                    </a:cubicBezTo>
                    <a:cubicBezTo>
                      <a:pt x="185" y="31"/>
                      <a:pt x="182" y="62"/>
                      <a:pt x="182" y="95"/>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3" name="Freeform 11"/>
              <p:cNvSpPr/>
              <p:nvPr/>
            </p:nvSpPr>
            <p:spPr bwMode="auto">
              <a:xfrm>
                <a:off x="646912" y="2460788"/>
                <a:ext cx="227985" cy="166818"/>
              </a:xfrm>
              <a:custGeom>
                <a:avLst/>
                <a:gdLst>
                  <a:gd name="T0" fmla="*/ 202 w 202"/>
                  <a:gd name="T1" fmla="*/ 92 h 148"/>
                  <a:gd name="T2" fmla="*/ 29 w 202"/>
                  <a:gd name="T3" fmla="*/ 148 h 148"/>
                  <a:gd name="T4" fmla="*/ 0 w 202"/>
                  <a:gd name="T5" fmla="*/ 59 h 148"/>
                  <a:gd name="T6" fmla="*/ 181 w 202"/>
                  <a:gd name="T7" fmla="*/ 0 h 148"/>
                  <a:gd name="T8" fmla="*/ 202 w 202"/>
                  <a:gd name="T9" fmla="*/ 92 h 148"/>
                </a:gdLst>
                <a:ahLst/>
                <a:cxnLst>
                  <a:cxn ang="0">
                    <a:pos x="T0" y="T1"/>
                  </a:cxn>
                  <a:cxn ang="0">
                    <a:pos x="T2" y="T3"/>
                  </a:cxn>
                  <a:cxn ang="0">
                    <a:pos x="T4" y="T5"/>
                  </a:cxn>
                  <a:cxn ang="0">
                    <a:pos x="T6" y="T7"/>
                  </a:cxn>
                  <a:cxn ang="0">
                    <a:pos x="T8" y="T9"/>
                  </a:cxn>
                </a:cxnLst>
                <a:rect l="0" t="0" r="r" b="b"/>
                <a:pathLst>
                  <a:path w="202" h="148">
                    <a:moveTo>
                      <a:pt x="202" y="92"/>
                    </a:moveTo>
                    <a:cubicBezTo>
                      <a:pt x="29" y="148"/>
                      <a:pt x="29" y="148"/>
                      <a:pt x="29" y="148"/>
                    </a:cubicBezTo>
                    <a:cubicBezTo>
                      <a:pt x="0" y="59"/>
                      <a:pt x="0" y="59"/>
                      <a:pt x="0" y="59"/>
                    </a:cubicBezTo>
                    <a:cubicBezTo>
                      <a:pt x="181" y="0"/>
                      <a:pt x="181" y="0"/>
                      <a:pt x="181" y="0"/>
                    </a:cubicBezTo>
                    <a:cubicBezTo>
                      <a:pt x="185" y="32"/>
                      <a:pt x="192" y="62"/>
                      <a:pt x="202" y="92"/>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4" name="Freeform 12"/>
              <p:cNvSpPr/>
              <p:nvPr/>
            </p:nvSpPr>
            <p:spPr bwMode="auto">
              <a:xfrm>
                <a:off x="730321" y="2635947"/>
                <a:ext cx="227985" cy="212694"/>
              </a:xfrm>
              <a:custGeom>
                <a:avLst/>
                <a:gdLst>
                  <a:gd name="T0" fmla="*/ 202 w 202"/>
                  <a:gd name="T1" fmla="*/ 81 h 188"/>
                  <a:gd name="T2" fmla="*/ 55 w 202"/>
                  <a:gd name="T3" fmla="*/ 188 h 188"/>
                  <a:gd name="T4" fmla="*/ 0 w 202"/>
                  <a:gd name="T5" fmla="*/ 112 h 188"/>
                  <a:gd name="T6" fmla="*/ 154 w 202"/>
                  <a:gd name="T7" fmla="*/ 0 h 188"/>
                  <a:gd name="T8" fmla="*/ 202 w 202"/>
                  <a:gd name="T9" fmla="*/ 81 h 188"/>
                </a:gdLst>
                <a:ahLst/>
                <a:cxnLst>
                  <a:cxn ang="0">
                    <a:pos x="T0" y="T1"/>
                  </a:cxn>
                  <a:cxn ang="0">
                    <a:pos x="T2" y="T3"/>
                  </a:cxn>
                  <a:cxn ang="0">
                    <a:pos x="T4" y="T5"/>
                  </a:cxn>
                  <a:cxn ang="0">
                    <a:pos x="T6" y="T7"/>
                  </a:cxn>
                  <a:cxn ang="0">
                    <a:pos x="T8" y="T9"/>
                  </a:cxn>
                </a:cxnLst>
                <a:rect l="0" t="0" r="r" b="b"/>
                <a:pathLst>
                  <a:path w="202" h="188">
                    <a:moveTo>
                      <a:pt x="202" y="81"/>
                    </a:moveTo>
                    <a:cubicBezTo>
                      <a:pt x="55" y="188"/>
                      <a:pt x="55" y="188"/>
                      <a:pt x="55" y="188"/>
                    </a:cubicBezTo>
                    <a:cubicBezTo>
                      <a:pt x="0" y="112"/>
                      <a:pt x="0" y="112"/>
                      <a:pt x="0" y="112"/>
                    </a:cubicBezTo>
                    <a:cubicBezTo>
                      <a:pt x="154" y="0"/>
                      <a:pt x="154" y="0"/>
                      <a:pt x="154" y="0"/>
                    </a:cubicBezTo>
                    <a:cubicBezTo>
                      <a:pt x="167" y="29"/>
                      <a:pt x="184" y="56"/>
                      <a:pt x="202" y="81"/>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5" name="Freeform 13"/>
              <p:cNvSpPr/>
              <p:nvPr/>
            </p:nvSpPr>
            <p:spPr bwMode="auto">
              <a:xfrm>
                <a:off x="881848" y="2787473"/>
                <a:ext cx="205743" cy="234936"/>
              </a:xfrm>
              <a:custGeom>
                <a:avLst/>
                <a:gdLst>
                  <a:gd name="T0" fmla="*/ 183 w 183"/>
                  <a:gd name="T1" fmla="*/ 62 h 209"/>
                  <a:gd name="T2" fmla="*/ 76 w 183"/>
                  <a:gd name="T3" fmla="*/ 209 h 209"/>
                  <a:gd name="T4" fmla="*/ 0 w 183"/>
                  <a:gd name="T5" fmla="*/ 154 h 209"/>
                  <a:gd name="T6" fmla="*/ 112 w 183"/>
                  <a:gd name="T7" fmla="*/ 0 h 209"/>
                  <a:gd name="T8" fmla="*/ 183 w 183"/>
                  <a:gd name="T9" fmla="*/ 62 h 209"/>
                </a:gdLst>
                <a:ahLst/>
                <a:cxnLst>
                  <a:cxn ang="0">
                    <a:pos x="T0" y="T1"/>
                  </a:cxn>
                  <a:cxn ang="0">
                    <a:pos x="T2" y="T3"/>
                  </a:cxn>
                  <a:cxn ang="0">
                    <a:pos x="T4" y="T5"/>
                  </a:cxn>
                  <a:cxn ang="0">
                    <a:pos x="T6" y="T7"/>
                  </a:cxn>
                  <a:cxn ang="0">
                    <a:pos x="T8" y="T9"/>
                  </a:cxn>
                </a:cxnLst>
                <a:rect l="0" t="0" r="r" b="b"/>
                <a:pathLst>
                  <a:path w="183" h="209">
                    <a:moveTo>
                      <a:pt x="183" y="62"/>
                    </a:moveTo>
                    <a:cubicBezTo>
                      <a:pt x="76" y="209"/>
                      <a:pt x="76" y="209"/>
                      <a:pt x="76" y="209"/>
                    </a:cubicBezTo>
                    <a:cubicBezTo>
                      <a:pt x="0" y="154"/>
                      <a:pt x="0" y="154"/>
                      <a:pt x="0" y="154"/>
                    </a:cubicBezTo>
                    <a:cubicBezTo>
                      <a:pt x="112" y="0"/>
                      <a:pt x="112" y="0"/>
                      <a:pt x="112" y="0"/>
                    </a:cubicBezTo>
                    <a:cubicBezTo>
                      <a:pt x="134" y="23"/>
                      <a:pt x="158" y="44"/>
                      <a:pt x="183" y="62"/>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6" name="Freeform 14"/>
              <p:cNvSpPr/>
              <p:nvPr/>
            </p:nvSpPr>
            <p:spPr bwMode="auto">
              <a:xfrm>
                <a:off x="1086200" y="2898685"/>
                <a:ext cx="164038" cy="236326"/>
              </a:xfrm>
              <a:custGeom>
                <a:avLst/>
                <a:gdLst>
                  <a:gd name="T0" fmla="*/ 146 w 146"/>
                  <a:gd name="T1" fmla="*/ 37 h 210"/>
                  <a:gd name="T2" fmla="*/ 90 w 146"/>
                  <a:gd name="T3" fmla="*/ 210 h 210"/>
                  <a:gd name="T4" fmla="*/ 0 w 146"/>
                  <a:gd name="T5" fmla="*/ 181 h 210"/>
                  <a:gd name="T6" fmla="*/ 59 w 146"/>
                  <a:gd name="T7" fmla="*/ 0 h 210"/>
                  <a:gd name="T8" fmla="*/ 146 w 146"/>
                  <a:gd name="T9" fmla="*/ 37 h 210"/>
                </a:gdLst>
                <a:ahLst/>
                <a:cxnLst>
                  <a:cxn ang="0">
                    <a:pos x="T0" y="T1"/>
                  </a:cxn>
                  <a:cxn ang="0">
                    <a:pos x="T2" y="T3"/>
                  </a:cxn>
                  <a:cxn ang="0">
                    <a:pos x="T4" y="T5"/>
                  </a:cxn>
                  <a:cxn ang="0">
                    <a:pos x="T6" y="T7"/>
                  </a:cxn>
                  <a:cxn ang="0">
                    <a:pos x="T8" y="T9"/>
                  </a:cxn>
                </a:cxnLst>
                <a:rect l="0" t="0" r="r" b="b"/>
                <a:pathLst>
                  <a:path w="146" h="210">
                    <a:moveTo>
                      <a:pt x="146" y="37"/>
                    </a:moveTo>
                    <a:cubicBezTo>
                      <a:pt x="90" y="210"/>
                      <a:pt x="90" y="210"/>
                      <a:pt x="90" y="210"/>
                    </a:cubicBezTo>
                    <a:cubicBezTo>
                      <a:pt x="0" y="181"/>
                      <a:pt x="0" y="181"/>
                      <a:pt x="0" y="181"/>
                    </a:cubicBezTo>
                    <a:cubicBezTo>
                      <a:pt x="59" y="0"/>
                      <a:pt x="59" y="0"/>
                      <a:pt x="59" y="0"/>
                    </a:cubicBezTo>
                    <a:cubicBezTo>
                      <a:pt x="87" y="15"/>
                      <a:pt x="116" y="27"/>
                      <a:pt x="146" y="37"/>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7" name="Freeform 15"/>
              <p:cNvSpPr/>
              <p:nvPr/>
            </p:nvSpPr>
            <p:spPr bwMode="auto">
              <a:xfrm>
                <a:off x="1325306" y="2959852"/>
                <a:ext cx="105652" cy="214083"/>
              </a:xfrm>
              <a:custGeom>
                <a:avLst/>
                <a:gdLst>
                  <a:gd name="T0" fmla="*/ 94 w 94"/>
                  <a:gd name="T1" fmla="*/ 8 h 190"/>
                  <a:gd name="T2" fmla="*/ 94 w 94"/>
                  <a:gd name="T3" fmla="*/ 190 h 190"/>
                  <a:gd name="T4" fmla="*/ 0 w 94"/>
                  <a:gd name="T5" fmla="*/ 190 h 190"/>
                  <a:gd name="T6" fmla="*/ 0 w 94"/>
                  <a:gd name="T7" fmla="*/ 0 h 190"/>
                  <a:gd name="T8" fmla="*/ 94 w 94"/>
                  <a:gd name="T9" fmla="*/ 8 h 190"/>
                </a:gdLst>
                <a:ahLst/>
                <a:cxnLst>
                  <a:cxn ang="0">
                    <a:pos x="T0" y="T1"/>
                  </a:cxn>
                  <a:cxn ang="0">
                    <a:pos x="T2" y="T3"/>
                  </a:cxn>
                  <a:cxn ang="0">
                    <a:pos x="T4" y="T5"/>
                  </a:cxn>
                  <a:cxn ang="0">
                    <a:pos x="T6" y="T7"/>
                  </a:cxn>
                  <a:cxn ang="0">
                    <a:pos x="T8" y="T9"/>
                  </a:cxn>
                </a:cxnLst>
                <a:rect l="0" t="0" r="r" b="b"/>
                <a:pathLst>
                  <a:path w="94" h="190">
                    <a:moveTo>
                      <a:pt x="94" y="8"/>
                    </a:moveTo>
                    <a:cubicBezTo>
                      <a:pt x="94" y="190"/>
                      <a:pt x="94" y="190"/>
                      <a:pt x="94" y="190"/>
                    </a:cubicBezTo>
                    <a:cubicBezTo>
                      <a:pt x="0" y="190"/>
                      <a:pt x="0" y="190"/>
                      <a:pt x="0" y="190"/>
                    </a:cubicBezTo>
                    <a:cubicBezTo>
                      <a:pt x="0" y="0"/>
                      <a:pt x="0" y="0"/>
                      <a:pt x="0" y="0"/>
                    </a:cubicBezTo>
                    <a:cubicBezTo>
                      <a:pt x="30" y="6"/>
                      <a:pt x="61" y="8"/>
                      <a:pt x="94" y="8"/>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8" name="Freeform 16"/>
              <p:cNvSpPr/>
              <p:nvPr/>
            </p:nvSpPr>
            <p:spPr bwMode="auto">
              <a:xfrm>
                <a:off x="1507416" y="2940390"/>
                <a:ext cx="168208" cy="227985"/>
              </a:xfrm>
              <a:custGeom>
                <a:avLst/>
                <a:gdLst>
                  <a:gd name="T0" fmla="*/ 92 w 149"/>
                  <a:gd name="T1" fmla="*/ 0 h 202"/>
                  <a:gd name="T2" fmla="*/ 149 w 149"/>
                  <a:gd name="T3" fmla="*/ 173 h 202"/>
                  <a:gd name="T4" fmla="*/ 59 w 149"/>
                  <a:gd name="T5" fmla="*/ 202 h 202"/>
                  <a:gd name="T6" fmla="*/ 0 w 149"/>
                  <a:gd name="T7" fmla="*/ 21 h 202"/>
                  <a:gd name="T8" fmla="*/ 92 w 149"/>
                  <a:gd name="T9" fmla="*/ 0 h 202"/>
                </a:gdLst>
                <a:ahLst/>
                <a:cxnLst>
                  <a:cxn ang="0">
                    <a:pos x="T0" y="T1"/>
                  </a:cxn>
                  <a:cxn ang="0">
                    <a:pos x="T2" y="T3"/>
                  </a:cxn>
                  <a:cxn ang="0">
                    <a:pos x="T4" y="T5"/>
                  </a:cxn>
                  <a:cxn ang="0">
                    <a:pos x="T6" y="T7"/>
                  </a:cxn>
                  <a:cxn ang="0">
                    <a:pos x="T8" y="T9"/>
                  </a:cxn>
                </a:cxnLst>
                <a:rect l="0" t="0" r="r" b="b"/>
                <a:pathLst>
                  <a:path w="149" h="202">
                    <a:moveTo>
                      <a:pt x="92" y="0"/>
                    </a:moveTo>
                    <a:cubicBezTo>
                      <a:pt x="149" y="173"/>
                      <a:pt x="149" y="173"/>
                      <a:pt x="149" y="173"/>
                    </a:cubicBezTo>
                    <a:cubicBezTo>
                      <a:pt x="59" y="202"/>
                      <a:pt x="59" y="202"/>
                      <a:pt x="59" y="202"/>
                    </a:cubicBezTo>
                    <a:cubicBezTo>
                      <a:pt x="0" y="21"/>
                      <a:pt x="0" y="21"/>
                      <a:pt x="0" y="21"/>
                    </a:cubicBezTo>
                    <a:cubicBezTo>
                      <a:pt x="32" y="17"/>
                      <a:pt x="63" y="10"/>
                      <a:pt x="92"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9" name="Freeform 17"/>
              <p:cNvSpPr/>
              <p:nvPr/>
            </p:nvSpPr>
            <p:spPr bwMode="auto">
              <a:xfrm>
                <a:off x="1683965" y="2856980"/>
                <a:ext cx="211303" cy="229375"/>
              </a:xfrm>
              <a:custGeom>
                <a:avLst/>
                <a:gdLst>
                  <a:gd name="T0" fmla="*/ 81 w 188"/>
                  <a:gd name="T1" fmla="*/ 0 h 203"/>
                  <a:gd name="T2" fmla="*/ 188 w 188"/>
                  <a:gd name="T3" fmla="*/ 147 h 203"/>
                  <a:gd name="T4" fmla="*/ 112 w 188"/>
                  <a:gd name="T5" fmla="*/ 203 h 203"/>
                  <a:gd name="T6" fmla="*/ 0 w 188"/>
                  <a:gd name="T7" fmla="*/ 49 h 203"/>
                  <a:gd name="T8" fmla="*/ 81 w 188"/>
                  <a:gd name="T9" fmla="*/ 0 h 203"/>
                </a:gdLst>
                <a:ahLst/>
                <a:cxnLst>
                  <a:cxn ang="0">
                    <a:pos x="T0" y="T1"/>
                  </a:cxn>
                  <a:cxn ang="0">
                    <a:pos x="T2" y="T3"/>
                  </a:cxn>
                  <a:cxn ang="0">
                    <a:pos x="T4" y="T5"/>
                  </a:cxn>
                  <a:cxn ang="0">
                    <a:pos x="T6" y="T7"/>
                  </a:cxn>
                  <a:cxn ang="0">
                    <a:pos x="T8" y="T9"/>
                  </a:cxn>
                </a:cxnLst>
                <a:rect l="0" t="0" r="r" b="b"/>
                <a:pathLst>
                  <a:path w="188" h="203">
                    <a:moveTo>
                      <a:pt x="81" y="0"/>
                    </a:moveTo>
                    <a:cubicBezTo>
                      <a:pt x="188" y="147"/>
                      <a:pt x="188" y="147"/>
                      <a:pt x="188" y="147"/>
                    </a:cubicBezTo>
                    <a:cubicBezTo>
                      <a:pt x="112" y="203"/>
                      <a:pt x="112" y="203"/>
                      <a:pt x="112" y="203"/>
                    </a:cubicBezTo>
                    <a:cubicBezTo>
                      <a:pt x="0" y="49"/>
                      <a:pt x="0" y="49"/>
                      <a:pt x="0" y="49"/>
                    </a:cubicBezTo>
                    <a:cubicBezTo>
                      <a:pt x="29" y="35"/>
                      <a:pt x="56" y="19"/>
                      <a:pt x="8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0" name="Freeform 18"/>
              <p:cNvSpPr/>
              <p:nvPr/>
            </p:nvSpPr>
            <p:spPr bwMode="auto">
              <a:xfrm>
                <a:off x="1834102" y="2727697"/>
                <a:ext cx="236326" cy="205742"/>
              </a:xfrm>
              <a:custGeom>
                <a:avLst/>
                <a:gdLst>
                  <a:gd name="T0" fmla="*/ 62 w 210"/>
                  <a:gd name="T1" fmla="*/ 0 h 183"/>
                  <a:gd name="T2" fmla="*/ 210 w 210"/>
                  <a:gd name="T3" fmla="*/ 107 h 183"/>
                  <a:gd name="T4" fmla="*/ 154 w 210"/>
                  <a:gd name="T5" fmla="*/ 183 h 183"/>
                  <a:gd name="T6" fmla="*/ 0 w 210"/>
                  <a:gd name="T7" fmla="*/ 71 h 183"/>
                  <a:gd name="T8" fmla="*/ 62 w 210"/>
                  <a:gd name="T9" fmla="*/ 0 h 183"/>
                </a:gdLst>
                <a:ahLst/>
                <a:cxnLst>
                  <a:cxn ang="0">
                    <a:pos x="T0" y="T1"/>
                  </a:cxn>
                  <a:cxn ang="0">
                    <a:pos x="T2" y="T3"/>
                  </a:cxn>
                  <a:cxn ang="0">
                    <a:pos x="T4" y="T5"/>
                  </a:cxn>
                  <a:cxn ang="0">
                    <a:pos x="T6" y="T7"/>
                  </a:cxn>
                  <a:cxn ang="0">
                    <a:pos x="T8" y="T9"/>
                  </a:cxn>
                </a:cxnLst>
                <a:rect l="0" t="0" r="r" b="b"/>
                <a:pathLst>
                  <a:path w="210" h="183">
                    <a:moveTo>
                      <a:pt x="62" y="0"/>
                    </a:moveTo>
                    <a:cubicBezTo>
                      <a:pt x="210" y="107"/>
                      <a:pt x="210" y="107"/>
                      <a:pt x="210" y="107"/>
                    </a:cubicBezTo>
                    <a:cubicBezTo>
                      <a:pt x="154" y="183"/>
                      <a:pt x="154" y="183"/>
                      <a:pt x="154" y="183"/>
                    </a:cubicBezTo>
                    <a:cubicBezTo>
                      <a:pt x="0" y="71"/>
                      <a:pt x="0" y="71"/>
                      <a:pt x="0" y="71"/>
                    </a:cubicBezTo>
                    <a:cubicBezTo>
                      <a:pt x="23" y="49"/>
                      <a:pt x="44" y="26"/>
                      <a:pt x="62" y="0"/>
                    </a:cubicBezTo>
                    <a:close/>
                  </a:path>
                </a:pathLst>
              </a:custGeom>
              <a:solidFill>
                <a:schemeClr val="accent1"/>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1" name="Freeform 19"/>
              <p:cNvSpPr/>
              <p:nvPr/>
            </p:nvSpPr>
            <p:spPr bwMode="auto">
              <a:xfrm>
                <a:off x="1945314" y="2563659"/>
                <a:ext cx="236326" cy="165428"/>
              </a:xfrm>
              <a:custGeom>
                <a:avLst/>
                <a:gdLst>
                  <a:gd name="T0" fmla="*/ 37 w 210"/>
                  <a:gd name="T1" fmla="*/ 0 h 146"/>
                  <a:gd name="T2" fmla="*/ 210 w 210"/>
                  <a:gd name="T3" fmla="*/ 56 h 146"/>
                  <a:gd name="T4" fmla="*/ 181 w 210"/>
                  <a:gd name="T5" fmla="*/ 146 h 146"/>
                  <a:gd name="T6" fmla="*/ 0 w 210"/>
                  <a:gd name="T7" fmla="*/ 87 h 146"/>
                  <a:gd name="T8" fmla="*/ 37 w 210"/>
                  <a:gd name="T9" fmla="*/ 0 h 146"/>
                </a:gdLst>
                <a:ahLst/>
                <a:cxnLst>
                  <a:cxn ang="0">
                    <a:pos x="T0" y="T1"/>
                  </a:cxn>
                  <a:cxn ang="0">
                    <a:pos x="T2" y="T3"/>
                  </a:cxn>
                  <a:cxn ang="0">
                    <a:pos x="T4" y="T5"/>
                  </a:cxn>
                  <a:cxn ang="0">
                    <a:pos x="T6" y="T7"/>
                  </a:cxn>
                  <a:cxn ang="0">
                    <a:pos x="T8" y="T9"/>
                  </a:cxn>
                </a:cxnLst>
                <a:rect l="0" t="0" r="r" b="b"/>
                <a:pathLst>
                  <a:path w="210" h="146">
                    <a:moveTo>
                      <a:pt x="37" y="0"/>
                    </a:moveTo>
                    <a:cubicBezTo>
                      <a:pt x="210" y="56"/>
                      <a:pt x="210" y="56"/>
                      <a:pt x="210" y="56"/>
                    </a:cubicBezTo>
                    <a:cubicBezTo>
                      <a:pt x="181" y="146"/>
                      <a:pt x="181" y="146"/>
                      <a:pt x="181" y="146"/>
                    </a:cubicBezTo>
                    <a:cubicBezTo>
                      <a:pt x="0" y="87"/>
                      <a:pt x="0" y="87"/>
                      <a:pt x="0" y="87"/>
                    </a:cubicBezTo>
                    <a:cubicBezTo>
                      <a:pt x="15" y="60"/>
                      <a:pt x="27" y="30"/>
                      <a:pt x="37" y="0"/>
                    </a:cubicBezTo>
                    <a:close/>
                  </a:path>
                </a:pathLst>
              </a:custGeom>
              <a:solidFill>
                <a:schemeClr val="accent1"/>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2" name="Freeform 20"/>
              <p:cNvSpPr/>
              <p:nvPr/>
            </p:nvSpPr>
            <p:spPr bwMode="auto">
              <a:xfrm>
                <a:off x="2006481" y="2384329"/>
                <a:ext cx="214083" cy="105652"/>
              </a:xfrm>
              <a:custGeom>
                <a:avLst/>
                <a:gdLst>
                  <a:gd name="T0" fmla="*/ 9 w 190"/>
                  <a:gd name="T1" fmla="*/ 0 h 94"/>
                  <a:gd name="T2" fmla="*/ 190 w 190"/>
                  <a:gd name="T3" fmla="*/ 0 h 94"/>
                  <a:gd name="T4" fmla="*/ 190 w 190"/>
                  <a:gd name="T5" fmla="*/ 94 h 94"/>
                  <a:gd name="T6" fmla="*/ 0 w 190"/>
                  <a:gd name="T7" fmla="*/ 94 h 94"/>
                  <a:gd name="T8" fmla="*/ 9 w 190"/>
                  <a:gd name="T9" fmla="*/ 0 h 94"/>
                </a:gdLst>
                <a:ahLst/>
                <a:cxnLst>
                  <a:cxn ang="0">
                    <a:pos x="T0" y="T1"/>
                  </a:cxn>
                  <a:cxn ang="0">
                    <a:pos x="T2" y="T3"/>
                  </a:cxn>
                  <a:cxn ang="0">
                    <a:pos x="T4" y="T5"/>
                  </a:cxn>
                  <a:cxn ang="0">
                    <a:pos x="T6" y="T7"/>
                  </a:cxn>
                  <a:cxn ang="0">
                    <a:pos x="T8" y="T9"/>
                  </a:cxn>
                </a:cxnLst>
                <a:rect l="0" t="0" r="r" b="b"/>
                <a:pathLst>
                  <a:path w="190" h="94">
                    <a:moveTo>
                      <a:pt x="9" y="0"/>
                    </a:moveTo>
                    <a:cubicBezTo>
                      <a:pt x="190" y="0"/>
                      <a:pt x="190" y="0"/>
                      <a:pt x="190" y="0"/>
                    </a:cubicBezTo>
                    <a:cubicBezTo>
                      <a:pt x="190" y="94"/>
                      <a:pt x="190" y="94"/>
                      <a:pt x="190" y="94"/>
                    </a:cubicBezTo>
                    <a:cubicBezTo>
                      <a:pt x="0" y="94"/>
                      <a:pt x="0" y="94"/>
                      <a:pt x="0" y="94"/>
                    </a:cubicBezTo>
                    <a:cubicBezTo>
                      <a:pt x="6" y="63"/>
                      <a:pt x="9" y="32"/>
                      <a:pt x="9" y="0"/>
                    </a:cubicBezTo>
                    <a:close/>
                  </a:path>
                </a:pathLst>
              </a:custGeom>
              <a:solidFill>
                <a:schemeClr val="accent1"/>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3" name="Freeform 21"/>
              <p:cNvSpPr/>
              <p:nvPr/>
            </p:nvSpPr>
            <p:spPr bwMode="auto">
              <a:xfrm>
                <a:off x="1987018" y="2139662"/>
                <a:ext cx="227985" cy="166818"/>
              </a:xfrm>
              <a:custGeom>
                <a:avLst/>
                <a:gdLst>
                  <a:gd name="T0" fmla="*/ 0 w 202"/>
                  <a:gd name="T1" fmla="*/ 56 h 148"/>
                  <a:gd name="T2" fmla="*/ 173 w 202"/>
                  <a:gd name="T3" fmla="*/ 0 h 148"/>
                  <a:gd name="T4" fmla="*/ 202 w 202"/>
                  <a:gd name="T5" fmla="*/ 89 h 148"/>
                  <a:gd name="T6" fmla="*/ 21 w 202"/>
                  <a:gd name="T7" fmla="*/ 148 h 148"/>
                  <a:gd name="T8" fmla="*/ 0 w 202"/>
                  <a:gd name="T9" fmla="*/ 56 h 148"/>
                </a:gdLst>
                <a:ahLst/>
                <a:cxnLst>
                  <a:cxn ang="0">
                    <a:pos x="T0" y="T1"/>
                  </a:cxn>
                  <a:cxn ang="0">
                    <a:pos x="T2" y="T3"/>
                  </a:cxn>
                  <a:cxn ang="0">
                    <a:pos x="T4" y="T5"/>
                  </a:cxn>
                  <a:cxn ang="0">
                    <a:pos x="T6" y="T7"/>
                  </a:cxn>
                  <a:cxn ang="0">
                    <a:pos x="T8" y="T9"/>
                  </a:cxn>
                </a:cxnLst>
                <a:rect l="0" t="0" r="r" b="b"/>
                <a:pathLst>
                  <a:path w="202" h="148">
                    <a:moveTo>
                      <a:pt x="0" y="56"/>
                    </a:moveTo>
                    <a:cubicBezTo>
                      <a:pt x="173" y="0"/>
                      <a:pt x="173" y="0"/>
                      <a:pt x="173" y="0"/>
                    </a:cubicBezTo>
                    <a:cubicBezTo>
                      <a:pt x="202" y="89"/>
                      <a:pt x="202" y="89"/>
                      <a:pt x="202" y="89"/>
                    </a:cubicBezTo>
                    <a:cubicBezTo>
                      <a:pt x="21" y="148"/>
                      <a:pt x="21" y="148"/>
                      <a:pt x="21" y="148"/>
                    </a:cubicBezTo>
                    <a:cubicBezTo>
                      <a:pt x="17" y="116"/>
                      <a:pt x="10" y="85"/>
                      <a:pt x="0" y="56"/>
                    </a:cubicBezTo>
                    <a:close/>
                  </a:path>
                </a:pathLst>
              </a:custGeom>
              <a:solidFill>
                <a:schemeClr val="accent1"/>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4" name="Freeform 22"/>
              <p:cNvSpPr/>
              <p:nvPr/>
            </p:nvSpPr>
            <p:spPr bwMode="auto">
              <a:xfrm>
                <a:off x="1903609" y="1918628"/>
                <a:ext cx="229375" cy="211303"/>
              </a:xfrm>
              <a:custGeom>
                <a:avLst/>
                <a:gdLst>
                  <a:gd name="T0" fmla="*/ 0 w 203"/>
                  <a:gd name="T1" fmla="*/ 107 h 188"/>
                  <a:gd name="T2" fmla="*/ 148 w 203"/>
                  <a:gd name="T3" fmla="*/ 0 h 188"/>
                  <a:gd name="T4" fmla="*/ 203 w 203"/>
                  <a:gd name="T5" fmla="*/ 76 h 188"/>
                  <a:gd name="T6" fmla="*/ 49 w 203"/>
                  <a:gd name="T7" fmla="*/ 188 h 188"/>
                  <a:gd name="T8" fmla="*/ 0 w 203"/>
                  <a:gd name="T9" fmla="*/ 107 h 188"/>
                </a:gdLst>
                <a:ahLst/>
                <a:cxnLst>
                  <a:cxn ang="0">
                    <a:pos x="T0" y="T1"/>
                  </a:cxn>
                  <a:cxn ang="0">
                    <a:pos x="T2" y="T3"/>
                  </a:cxn>
                  <a:cxn ang="0">
                    <a:pos x="T4" y="T5"/>
                  </a:cxn>
                  <a:cxn ang="0">
                    <a:pos x="T6" y="T7"/>
                  </a:cxn>
                  <a:cxn ang="0">
                    <a:pos x="T8" y="T9"/>
                  </a:cxn>
                </a:cxnLst>
                <a:rect l="0" t="0" r="r" b="b"/>
                <a:pathLst>
                  <a:path w="203" h="188">
                    <a:moveTo>
                      <a:pt x="0" y="107"/>
                    </a:moveTo>
                    <a:cubicBezTo>
                      <a:pt x="148" y="0"/>
                      <a:pt x="148" y="0"/>
                      <a:pt x="148" y="0"/>
                    </a:cubicBezTo>
                    <a:cubicBezTo>
                      <a:pt x="203" y="76"/>
                      <a:pt x="203" y="76"/>
                      <a:pt x="203" y="76"/>
                    </a:cubicBezTo>
                    <a:cubicBezTo>
                      <a:pt x="49" y="188"/>
                      <a:pt x="49" y="188"/>
                      <a:pt x="49" y="188"/>
                    </a:cubicBezTo>
                    <a:cubicBezTo>
                      <a:pt x="35" y="160"/>
                      <a:pt x="19" y="132"/>
                      <a:pt x="0" y="107"/>
                    </a:cubicBezTo>
                    <a:close/>
                  </a:path>
                </a:pathLst>
              </a:custGeom>
              <a:solidFill>
                <a:schemeClr val="accent1"/>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5" name="Freeform 23"/>
              <p:cNvSpPr/>
              <p:nvPr/>
            </p:nvSpPr>
            <p:spPr bwMode="auto">
              <a:xfrm>
                <a:off x="1774326" y="1743469"/>
                <a:ext cx="205743" cy="236326"/>
              </a:xfrm>
              <a:custGeom>
                <a:avLst/>
                <a:gdLst>
                  <a:gd name="T0" fmla="*/ 0 w 183"/>
                  <a:gd name="T1" fmla="*/ 147 h 209"/>
                  <a:gd name="T2" fmla="*/ 107 w 183"/>
                  <a:gd name="T3" fmla="*/ 0 h 209"/>
                  <a:gd name="T4" fmla="*/ 183 w 183"/>
                  <a:gd name="T5" fmla="*/ 55 h 209"/>
                  <a:gd name="T6" fmla="*/ 72 w 183"/>
                  <a:gd name="T7" fmla="*/ 209 h 209"/>
                  <a:gd name="T8" fmla="*/ 0 w 183"/>
                  <a:gd name="T9" fmla="*/ 147 h 209"/>
                </a:gdLst>
                <a:ahLst/>
                <a:cxnLst>
                  <a:cxn ang="0">
                    <a:pos x="T0" y="T1"/>
                  </a:cxn>
                  <a:cxn ang="0">
                    <a:pos x="T2" y="T3"/>
                  </a:cxn>
                  <a:cxn ang="0">
                    <a:pos x="T4" y="T5"/>
                  </a:cxn>
                  <a:cxn ang="0">
                    <a:pos x="T6" y="T7"/>
                  </a:cxn>
                  <a:cxn ang="0">
                    <a:pos x="T8" y="T9"/>
                  </a:cxn>
                </a:cxnLst>
                <a:rect l="0" t="0" r="r" b="b"/>
                <a:pathLst>
                  <a:path w="183" h="209">
                    <a:moveTo>
                      <a:pt x="0" y="147"/>
                    </a:moveTo>
                    <a:cubicBezTo>
                      <a:pt x="107" y="0"/>
                      <a:pt x="107" y="0"/>
                      <a:pt x="107" y="0"/>
                    </a:cubicBezTo>
                    <a:cubicBezTo>
                      <a:pt x="183" y="55"/>
                      <a:pt x="183" y="55"/>
                      <a:pt x="183" y="55"/>
                    </a:cubicBezTo>
                    <a:cubicBezTo>
                      <a:pt x="72" y="209"/>
                      <a:pt x="72" y="209"/>
                      <a:pt x="72" y="209"/>
                    </a:cubicBezTo>
                    <a:cubicBezTo>
                      <a:pt x="50" y="186"/>
                      <a:pt x="26" y="165"/>
                      <a:pt x="0" y="147"/>
                    </a:cubicBezTo>
                    <a:close/>
                  </a:path>
                </a:pathLst>
              </a:custGeom>
              <a:solidFill>
                <a:schemeClr val="accent1"/>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6" name="Freeform 24"/>
              <p:cNvSpPr/>
              <p:nvPr/>
            </p:nvSpPr>
            <p:spPr bwMode="auto">
              <a:xfrm>
                <a:off x="1611677" y="1630867"/>
                <a:ext cx="164038" cy="237716"/>
              </a:xfrm>
              <a:custGeom>
                <a:avLst/>
                <a:gdLst>
                  <a:gd name="T0" fmla="*/ 0 w 146"/>
                  <a:gd name="T1" fmla="*/ 173 h 210"/>
                  <a:gd name="T2" fmla="*/ 57 w 146"/>
                  <a:gd name="T3" fmla="*/ 0 h 210"/>
                  <a:gd name="T4" fmla="*/ 146 w 146"/>
                  <a:gd name="T5" fmla="*/ 29 h 210"/>
                  <a:gd name="T6" fmla="*/ 87 w 146"/>
                  <a:gd name="T7" fmla="*/ 210 h 210"/>
                  <a:gd name="T8" fmla="*/ 0 w 146"/>
                  <a:gd name="T9" fmla="*/ 173 h 210"/>
                </a:gdLst>
                <a:ahLst/>
                <a:cxnLst>
                  <a:cxn ang="0">
                    <a:pos x="T0" y="T1"/>
                  </a:cxn>
                  <a:cxn ang="0">
                    <a:pos x="T2" y="T3"/>
                  </a:cxn>
                  <a:cxn ang="0">
                    <a:pos x="T4" y="T5"/>
                  </a:cxn>
                  <a:cxn ang="0">
                    <a:pos x="T6" y="T7"/>
                  </a:cxn>
                  <a:cxn ang="0">
                    <a:pos x="T8" y="T9"/>
                  </a:cxn>
                </a:cxnLst>
                <a:rect l="0" t="0" r="r" b="b"/>
                <a:pathLst>
                  <a:path w="146" h="210">
                    <a:moveTo>
                      <a:pt x="0" y="173"/>
                    </a:moveTo>
                    <a:cubicBezTo>
                      <a:pt x="57" y="0"/>
                      <a:pt x="57" y="0"/>
                      <a:pt x="57" y="0"/>
                    </a:cubicBezTo>
                    <a:cubicBezTo>
                      <a:pt x="146" y="29"/>
                      <a:pt x="146" y="29"/>
                      <a:pt x="146" y="29"/>
                    </a:cubicBezTo>
                    <a:cubicBezTo>
                      <a:pt x="87" y="210"/>
                      <a:pt x="87" y="210"/>
                      <a:pt x="87" y="210"/>
                    </a:cubicBezTo>
                    <a:cubicBezTo>
                      <a:pt x="60" y="195"/>
                      <a:pt x="31" y="183"/>
                      <a:pt x="0" y="173"/>
                    </a:cubicBezTo>
                    <a:close/>
                  </a:path>
                </a:pathLst>
              </a:custGeom>
              <a:solidFill>
                <a:schemeClr val="accent1"/>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4" name="Group 4"/>
            <p:cNvGrpSpPr/>
            <p:nvPr/>
          </p:nvGrpSpPr>
          <p:grpSpPr>
            <a:xfrm>
              <a:off x="9232722" y="2109312"/>
              <a:ext cx="2206528" cy="2208470"/>
              <a:chOff x="2743200" y="1593333"/>
              <a:chExt cx="1579212" cy="1580602"/>
            </a:xfrm>
          </p:grpSpPr>
          <p:sp>
            <p:nvSpPr>
              <p:cNvPr id="37" name="Freeform 5"/>
              <p:cNvSpPr/>
              <p:nvPr/>
            </p:nvSpPr>
            <p:spPr bwMode="auto">
              <a:xfrm>
                <a:off x="3532806" y="1593333"/>
                <a:ext cx="105652" cy="214083"/>
              </a:xfrm>
              <a:custGeom>
                <a:avLst/>
                <a:gdLst>
                  <a:gd name="T0" fmla="*/ 0 w 94"/>
                  <a:gd name="T1" fmla="*/ 181 h 190"/>
                  <a:gd name="T2" fmla="*/ 0 w 94"/>
                  <a:gd name="T3" fmla="*/ 0 h 190"/>
                  <a:gd name="T4" fmla="*/ 94 w 94"/>
                  <a:gd name="T5" fmla="*/ 0 h 190"/>
                  <a:gd name="T6" fmla="*/ 94 w 94"/>
                  <a:gd name="T7" fmla="*/ 190 h 190"/>
                  <a:gd name="T8" fmla="*/ 0 w 94"/>
                  <a:gd name="T9" fmla="*/ 181 h 190"/>
                </a:gdLst>
                <a:ahLst/>
                <a:cxnLst>
                  <a:cxn ang="0">
                    <a:pos x="T0" y="T1"/>
                  </a:cxn>
                  <a:cxn ang="0">
                    <a:pos x="T2" y="T3"/>
                  </a:cxn>
                  <a:cxn ang="0">
                    <a:pos x="T4" y="T5"/>
                  </a:cxn>
                  <a:cxn ang="0">
                    <a:pos x="T6" y="T7"/>
                  </a:cxn>
                  <a:cxn ang="0">
                    <a:pos x="T8" y="T9"/>
                  </a:cxn>
                </a:cxnLst>
                <a:rect l="0" t="0" r="r" b="b"/>
                <a:pathLst>
                  <a:path w="94" h="190">
                    <a:moveTo>
                      <a:pt x="0" y="181"/>
                    </a:moveTo>
                    <a:cubicBezTo>
                      <a:pt x="0" y="0"/>
                      <a:pt x="0" y="0"/>
                      <a:pt x="0" y="0"/>
                    </a:cubicBezTo>
                    <a:cubicBezTo>
                      <a:pt x="94" y="0"/>
                      <a:pt x="94" y="0"/>
                      <a:pt x="94" y="0"/>
                    </a:cubicBezTo>
                    <a:cubicBezTo>
                      <a:pt x="94" y="190"/>
                      <a:pt x="94" y="190"/>
                      <a:pt x="94" y="190"/>
                    </a:cubicBezTo>
                    <a:cubicBezTo>
                      <a:pt x="63" y="184"/>
                      <a:pt x="32" y="181"/>
                      <a:pt x="0" y="181"/>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8" name="Freeform 6"/>
              <p:cNvSpPr/>
              <p:nvPr/>
            </p:nvSpPr>
            <p:spPr bwMode="auto">
              <a:xfrm>
                <a:off x="3289529" y="1598894"/>
                <a:ext cx="166818" cy="227985"/>
              </a:xfrm>
              <a:custGeom>
                <a:avLst/>
                <a:gdLst>
                  <a:gd name="T0" fmla="*/ 56 w 148"/>
                  <a:gd name="T1" fmla="*/ 202 h 202"/>
                  <a:gd name="T2" fmla="*/ 0 w 148"/>
                  <a:gd name="T3" fmla="*/ 29 h 202"/>
                  <a:gd name="T4" fmla="*/ 90 w 148"/>
                  <a:gd name="T5" fmla="*/ 0 h 202"/>
                  <a:gd name="T6" fmla="*/ 148 w 148"/>
                  <a:gd name="T7" fmla="*/ 181 h 202"/>
                  <a:gd name="T8" fmla="*/ 56 w 148"/>
                  <a:gd name="T9" fmla="*/ 202 h 202"/>
                </a:gdLst>
                <a:ahLst/>
                <a:cxnLst>
                  <a:cxn ang="0">
                    <a:pos x="T0" y="T1"/>
                  </a:cxn>
                  <a:cxn ang="0">
                    <a:pos x="T2" y="T3"/>
                  </a:cxn>
                  <a:cxn ang="0">
                    <a:pos x="T4" y="T5"/>
                  </a:cxn>
                  <a:cxn ang="0">
                    <a:pos x="T6" y="T7"/>
                  </a:cxn>
                  <a:cxn ang="0">
                    <a:pos x="T8" y="T9"/>
                  </a:cxn>
                </a:cxnLst>
                <a:rect l="0" t="0" r="r" b="b"/>
                <a:pathLst>
                  <a:path w="148" h="202">
                    <a:moveTo>
                      <a:pt x="56" y="202"/>
                    </a:moveTo>
                    <a:cubicBezTo>
                      <a:pt x="0" y="29"/>
                      <a:pt x="0" y="29"/>
                      <a:pt x="0" y="29"/>
                    </a:cubicBezTo>
                    <a:cubicBezTo>
                      <a:pt x="90" y="0"/>
                      <a:pt x="90" y="0"/>
                      <a:pt x="90" y="0"/>
                    </a:cubicBezTo>
                    <a:cubicBezTo>
                      <a:pt x="148" y="181"/>
                      <a:pt x="148" y="181"/>
                      <a:pt x="148" y="181"/>
                    </a:cubicBezTo>
                    <a:cubicBezTo>
                      <a:pt x="117" y="185"/>
                      <a:pt x="86" y="192"/>
                      <a:pt x="56" y="202"/>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9" name="Freeform 7"/>
              <p:cNvSpPr/>
              <p:nvPr/>
            </p:nvSpPr>
            <p:spPr bwMode="auto">
              <a:xfrm>
                <a:off x="3068495" y="1680912"/>
                <a:ext cx="211303" cy="229375"/>
              </a:xfrm>
              <a:custGeom>
                <a:avLst/>
                <a:gdLst>
                  <a:gd name="T0" fmla="*/ 107 w 188"/>
                  <a:gd name="T1" fmla="*/ 203 h 203"/>
                  <a:gd name="T2" fmla="*/ 0 w 188"/>
                  <a:gd name="T3" fmla="*/ 56 h 203"/>
                  <a:gd name="T4" fmla="*/ 77 w 188"/>
                  <a:gd name="T5" fmla="*/ 0 h 203"/>
                  <a:gd name="T6" fmla="*/ 188 w 188"/>
                  <a:gd name="T7" fmla="*/ 154 h 203"/>
                  <a:gd name="T8" fmla="*/ 107 w 188"/>
                  <a:gd name="T9" fmla="*/ 203 h 203"/>
                </a:gdLst>
                <a:ahLst/>
                <a:cxnLst>
                  <a:cxn ang="0">
                    <a:pos x="T0" y="T1"/>
                  </a:cxn>
                  <a:cxn ang="0">
                    <a:pos x="T2" y="T3"/>
                  </a:cxn>
                  <a:cxn ang="0">
                    <a:pos x="T4" y="T5"/>
                  </a:cxn>
                  <a:cxn ang="0">
                    <a:pos x="T6" y="T7"/>
                  </a:cxn>
                  <a:cxn ang="0">
                    <a:pos x="T8" y="T9"/>
                  </a:cxn>
                </a:cxnLst>
                <a:rect l="0" t="0" r="r" b="b"/>
                <a:pathLst>
                  <a:path w="188" h="203">
                    <a:moveTo>
                      <a:pt x="107" y="203"/>
                    </a:moveTo>
                    <a:cubicBezTo>
                      <a:pt x="0" y="56"/>
                      <a:pt x="0" y="56"/>
                      <a:pt x="0" y="56"/>
                    </a:cubicBezTo>
                    <a:cubicBezTo>
                      <a:pt x="77" y="0"/>
                      <a:pt x="77" y="0"/>
                      <a:pt x="77" y="0"/>
                    </a:cubicBezTo>
                    <a:cubicBezTo>
                      <a:pt x="188" y="154"/>
                      <a:pt x="188" y="154"/>
                      <a:pt x="188" y="154"/>
                    </a:cubicBezTo>
                    <a:cubicBezTo>
                      <a:pt x="160" y="168"/>
                      <a:pt x="132" y="184"/>
                      <a:pt x="107" y="203"/>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0" name="Freeform 8"/>
              <p:cNvSpPr/>
              <p:nvPr/>
            </p:nvSpPr>
            <p:spPr bwMode="auto">
              <a:xfrm>
                <a:off x="2894726" y="1832439"/>
                <a:ext cx="234935" cy="207133"/>
              </a:xfrm>
              <a:custGeom>
                <a:avLst/>
                <a:gdLst>
                  <a:gd name="T0" fmla="*/ 147 w 209"/>
                  <a:gd name="T1" fmla="*/ 183 h 183"/>
                  <a:gd name="T2" fmla="*/ 0 w 209"/>
                  <a:gd name="T3" fmla="*/ 76 h 183"/>
                  <a:gd name="T4" fmla="*/ 55 w 209"/>
                  <a:gd name="T5" fmla="*/ 0 h 183"/>
                  <a:gd name="T6" fmla="*/ 209 w 209"/>
                  <a:gd name="T7" fmla="*/ 112 h 183"/>
                  <a:gd name="T8" fmla="*/ 147 w 209"/>
                  <a:gd name="T9" fmla="*/ 183 h 183"/>
                </a:gdLst>
                <a:ahLst/>
                <a:cxnLst>
                  <a:cxn ang="0">
                    <a:pos x="T0" y="T1"/>
                  </a:cxn>
                  <a:cxn ang="0">
                    <a:pos x="T2" y="T3"/>
                  </a:cxn>
                  <a:cxn ang="0">
                    <a:pos x="T4" y="T5"/>
                  </a:cxn>
                  <a:cxn ang="0">
                    <a:pos x="T6" y="T7"/>
                  </a:cxn>
                  <a:cxn ang="0">
                    <a:pos x="T8" y="T9"/>
                  </a:cxn>
                </a:cxnLst>
                <a:rect l="0" t="0" r="r" b="b"/>
                <a:pathLst>
                  <a:path w="209" h="183">
                    <a:moveTo>
                      <a:pt x="147" y="183"/>
                    </a:moveTo>
                    <a:cubicBezTo>
                      <a:pt x="0" y="76"/>
                      <a:pt x="0" y="76"/>
                      <a:pt x="0" y="76"/>
                    </a:cubicBezTo>
                    <a:cubicBezTo>
                      <a:pt x="55" y="0"/>
                      <a:pt x="55" y="0"/>
                      <a:pt x="55" y="0"/>
                    </a:cubicBezTo>
                    <a:cubicBezTo>
                      <a:pt x="209" y="112"/>
                      <a:pt x="209" y="112"/>
                      <a:pt x="209" y="112"/>
                    </a:cubicBezTo>
                    <a:cubicBezTo>
                      <a:pt x="187" y="133"/>
                      <a:pt x="166" y="157"/>
                      <a:pt x="147" y="183"/>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1" name="Freeform 9"/>
              <p:cNvSpPr/>
              <p:nvPr/>
            </p:nvSpPr>
            <p:spPr bwMode="auto">
              <a:xfrm>
                <a:off x="2782123" y="2038182"/>
                <a:ext cx="236326" cy="164038"/>
              </a:xfrm>
              <a:custGeom>
                <a:avLst/>
                <a:gdLst>
                  <a:gd name="T0" fmla="*/ 173 w 211"/>
                  <a:gd name="T1" fmla="*/ 146 h 146"/>
                  <a:gd name="T2" fmla="*/ 0 w 211"/>
                  <a:gd name="T3" fmla="*/ 90 h 146"/>
                  <a:gd name="T4" fmla="*/ 29 w 211"/>
                  <a:gd name="T5" fmla="*/ 0 h 146"/>
                  <a:gd name="T6" fmla="*/ 211 w 211"/>
                  <a:gd name="T7" fmla="*/ 59 h 146"/>
                  <a:gd name="T8" fmla="*/ 173 w 211"/>
                  <a:gd name="T9" fmla="*/ 146 h 146"/>
                </a:gdLst>
                <a:ahLst/>
                <a:cxnLst>
                  <a:cxn ang="0">
                    <a:pos x="T0" y="T1"/>
                  </a:cxn>
                  <a:cxn ang="0">
                    <a:pos x="T2" y="T3"/>
                  </a:cxn>
                  <a:cxn ang="0">
                    <a:pos x="T4" y="T5"/>
                  </a:cxn>
                  <a:cxn ang="0">
                    <a:pos x="T6" y="T7"/>
                  </a:cxn>
                  <a:cxn ang="0">
                    <a:pos x="T8" y="T9"/>
                  </a:cxn>
                </a:cxnLst>
                <a:rect l="0" t="0" r="r" b="b"/>
                <a:pathLst>
                  <a:path w="211" h="146">
                    <a:moveTo>
                      <a:pt x="173" y="146"/>
                    </a:moveTo>
                    <a:cubicBezTo>
                      <a:pt x="0" y="90"/>
                      <a:pt x="0" y="90"/>
                      <a:pt x="0" y="90"/>
                    </a:cubicBezTo>
                    <a:cubicBezTo>
                      <a:pt x="29" y="0"/>
                      <a:pt x="29" y="0"/>
                      <a:pt x="29" y="0"/>
                    </a:cubicBezTo>
                    <a:cubicBezTo>
                      <a:pt x="211" y="59"/>
                      <a:pt x="211" y="59"/>
                      <a:pt x="211" y="59"/>
                    </a:cubicBezTo>
                    <a:cubicBezTo>
                      <a:pt x="196" y="86"/>
                      <a:pt x="183" y="115"/>
                      <a:pt x="173" y="146"/>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2" name="Freeform 10"/>
              <p:cNvSpPr/>
              <p:nvPr/>
            </p:nvSpPr>
            <p:spPr bwMode="auto">
              <a:xfrm>
                <a:off x="2743200" y="2277288"/>
                <a:ext cx="214083" cy="107042"/>
              </a:xfrm>
              <a:custGeom>
                <a:avLst/>
                <a:gdLst>
                  <a:gd name="T0" fmla="*/ 182 w 190"/>
                  <a:gd name="T1" fmla="*/ 95 h 95"/>
                  <a:gd name="T2" fmla="*/ 0 w 190"/>
                  <a:gd name="T3" fmla="*/ 95 h 95"/>
                  <a:gd name="T4" fmla="*/ 0 w 190"/>
                  <a:gd name="T5" fmla="*/ 0 h 95"/>
                  <a:gd name="T6" fmla="*/ 190 w 190"/>
                  <a:gd name="T7" fmla="*/ 0 h 95"/>
                  <a:gd name="T8" fmla="*/ 182 w 190"/>
                  <a:gd name="T9" fmla="*/ 95 h 95"/>
                </a:gdLst>
                <a:ahLst/>
                <a:cxnLst>
                  <a:cxn ang="0">
                    <a:pos x="T0" y="T1"/>
                  </a:cxn>
                  <a:cxn ang="0">
                    <a:pos x="T2" y="T3"/>
                  </a:cxn>
                  <a:cxn ang="0">
                    <a:pos x="T4" y="T5"/>
                  </a:cxn>
                  <a:cxn ang="0">
                    <a:pos x="T6" y="T7"/>
                  </a:cxn>
                  <a:cxn ang="0">
                    <a:pos x="T8" y="T9"/>
                  </a:cxn>
                </a:cxnLst>
                <a:rect l="0" t="0" r="r" b="b"/>
                <a:pathLst>
                  <a:path w="190" h="95">
                    <a:moveTo>
                      <a:pt x="182" y="95"/>
                    </a:moveTo>
                    <a:cubicBezTo>
                      <a:pt x="0" y="95"/>
                      <a:pt x="0" y="95"/>
                      <a:pt x="0" y="95"/>
                    </a:cubicBezTo>
                    <a:cubicBezTo>
                      <a:pt x="0" y="0"/>
                      <a:pt x="0" y="0"/>
                      <a:pt x="0" y="0"/>
                    </a:cubicBezTo>
                    <a:cubicBezTo>
                      <a:pt x="190" y="0"/>
                      <a:pt x="190" y="0"/>
                      <a:pt x="190" y="0"/>
                    </a:cubicBezTo>
                    <a:cubicBezTo>
                      <a:pt x="185" y="31"/>
                      <a:pt x="182" y="62"/>
                      <a:pt x="182" y="95"/>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3" name="Freeform 11"/>
              <p:cNvSpPr/>
              <p:nvPr/>
            </p:nvSpPr>
            <p:spPr bwMode="auto">
              <a:xfrm>
                <a:off x="2748760" y="2460788"/>
                <a:ext cx="227985" cy="166818"/>
              </a:xfrm>
              <a:custGeom>
                <a:avLst/>
                <a:gdLst>
                  <a:gd name="T0" fmla="*/ 202 w 202"/>
                  <a:gd name="T1" fmla="*/ 92 h 148"/>
                  <a:gd name="T2" fmla="*/ 29 w 202"/>
                  <a:gd name="T3" fmla="*/ 148 h 148"/>
                  <a:gd name="T4" fmla="*/ 0 w 202"/>
                  <a:gd name="T5" fmla="*/ 59 h 148"/>
                  <a:gd name="T6" fmla="*/ 181 w 202"/>
                  <a:gd name="T7" fmla="*/ 0 h 148"/>
                  <a:gd name="T8" fmla="*/ 202 w 202"/>
                  <a:gd name="T9" fmla="*/ 92 h 148"/>
                </a:gdLst>
                <a:ahLst/>
                <a:cxnLst>
                  <a:cxn ang="0">
                    <a:pos x="T0" y="T1"/>
                  </a:cxn>
                  <a:cxn ang="0">
                    <a:pos x="T2" y="T3"/>
                  </a:cxn>
                  <a:cxn ang="0">
                    <a:pos x="T4" y="T5"/>
                  </a:cxn>
                  <a:cxn ang="0">
                    <a:pos x="T6" y="T7"/>
                  </a:cxn>
                  <a:cxn ang="0">
                    <a:pos x="T8" y="T9"/>
                  </a:cxn>
                </a:cxnLst>
                <a:rect l="0" t="0" r="r" b="b"/>
                <a:pathLst>
                  <a:path w="202" h="148">
                    <a:moveTo>
                      <a:pt x="202" y="92"/>
                    </a:moveTo>
                    <a:cubicBezTo>
                      <a:pt x="29" y="148"/>
                      <a:pt x="29" y="148"/>
                      <a:pt x="29" y="148"/>
                    </a:cubicBezTo>
                    <a:cubicBezTo>
                      <a:pt x="0" y="59"/>
                      <a:pt x="0" y="59"/>
                      <a:pt x="0" y="59"/>
                    </a:cubicBezTo>
                    <a:cubicBezTo>
                      <a:pt x="181" y="0"/>
                      <a:pt x="181" y="0"/>
                      <a:pt x="181" y="0"/>
                    </a:cubicBezTo>
                    <a:cubicBezTo>
                      <a:pt x="185" y="32"/>
                      <a:pt x="192" y="62"/>
                      <a:pt x="202" y="92"/>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4" name="Freeform 12"/>
              <p:cNvSpPr/>
              <p:nvPr/>
            </p:nvSpPr>
            <p:spPr bwMode="auto">
              <a:xfrm>
                <a:off x="2832169" y="2635947"/>
                <a:ext cx="227985" cy="212694"/>
              </a:xfrm>
              <a:custGeom>
                <a:avLst/>
                <a:gdLst>
                  <a:gd name="T0" fmla="*/ 202 w 202"/>
                  <a:gd name="T1" fmla="*/ 81 h 188"/>
                  <a:gd name="T2" fmla="*/ 55 w 202"/>
                  <a:gd name="T3" fmla="*/ 188 h 188"/>
                  <a:gd name="T4" fmla="*/ 0 w 202"/>
                  <a:gd name="T5" fmla="*/ 112 h 188"/>
                  <a:gd name="T6" fmla="*/ 154 w 202"/>
                  <a:gd name="T7" fmla="*/ 0 h 188"/>
                  <a:gd name="T8" fmla="*/ 202 w 202"/>
                  <a:gd name="T9" fmla="*/ 81 h 188"/>
                </a:gdLst>
                <a:ahLst/>
                <a:cxnLst>
                  <a:cxn ang="0">
                    <a:pos x="T0" y="T1"/>
                  </a:cxn>
                  <a:cxn ang="0">
                    <a:pos x="T2" y="T3"/>
                  </a:cxn>
                  <a:cxn ang="0">
                    <a:pos x="T4" y="T5"/>
                  </a:cxn>
                  <a:cxn ang="0">
                    <a:pos x="T6" y="T7"/>
                  </a:cxn>
                  <a:cxn ang="0">
                    <a:pos x="T8" y="T9"/>
                  </a:cxn>
                </a:cxnLst>
                <a:rect l="0" t="0" r="r" b="b"/>
                <a:pathLst>
                  <a:path w="202" h="188">
                    <a:moveTo>
                      <a:pt x="202" y="81"/>
                    </a:moveTo>
                    <a:cubicBezTo>
                      <a:pt x="55" y="188"/>
                      <a:pt x="55" y="188"/>
                      <a:pt x="55" y="188"/>
                    </a:cubicBezTo>
                    <a:cubicBezTo>
                      <a:pt x="0" y="112"/>
                      <a:pt x="0" y="112"/>
                      <a:pt x="0" y="112"/>
                    </a:cubicBezTo>
                    <a:cubicBezTo>
                      <a:pt x="154" y="0"/>
                      <a:pt x="154" y="0"/>
                      <a:pt x="154" y="0"/>
                    </a:cubicBezTo>
                    <a:cubicBezTo>
                      <a:pt x="167" y="29"/>
                      <a:pt x="184" y="56"/>
                      <a:pt x="202" y="81"/>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5" name="Freeform 13"/>
              <p:cNvSpPr/>
              <p:nvPr/>
            </p:nvSpPr>
            <p:spPr bwMode="auto">
              <a:xfrm>
                <a:off x="2983696" y="2787473"/>
                <a:ext cx="205743" cy="234936"/>
              </a:xfrm>
              <a:custGeom>
                <a:avLst/>
                <a:gdLst>
                  <a:gd name="T0" fmla="*/ 183 w 183"/>
                  <a:gd name="T1" fmla="*/ 62 h 209"/>
                  <a:gd name="T2" fmla="*/ 76 w 183"/>
                  <a:gd name="T3" fmla="*/ 209 h 209"/>
                  <a:gd name="T4" fmla="*/ 0 w 183"/>
                  <a:gd name="T5" fmla="*/ 154 h 209"/>
                  <a:gd name="T6" fmla="*/ 112 w 183"/>
                  <a:gd name="T7" fmla="*/ 0 h 209"/>
                  <a:gd name="T8" fmla="*/ 183 w 183"/>
                  <a:gd name="T9" fmla="*/ 62 h 209"/>
                </a:gdLst>
                <a:ahLst/>
                <a:cxnLst>
                  <a:cxn ang="0">
                    <a:pos x="T0" y="T1"/>
                  </a:cxn>
                  <a:cxn ang="0">
                    <a:pos x="T2" y="T3"/>
                  </a:cxn>
                  <a:cxn ang="0">
                    <a:pos x="T4" y="T5"/>
                  </a:cxn>
                  <a:cxn ang="0">
                    <a:pos x="T6" y="T7"/>
                  </a:cxn>
                  <a:cxn ang="0">
                    <a:pos x="T8" y="T9"/>
                  </a:cxn>
                </a:cxnLst>
                <a:rect l="0" t="0" r="r" b="b"/>
                <a:pathLst>
                  <a:path w="183" h="209">
                    <a:moveTo>
                      <a:pt x="183" y="62"/>
                    </a:moveTo>
                    <a:cubicBezTo>
                      <a:pt x="76" y="209"/>
                      <a:pt x="76" y="209"/>
                      <a:pt x="76" y="209"/>
                    </a:cubicBezTo>
                    <a:cubicBezTo>
                      <a:pt x="0" y="154"/>
                      <a:pt x="0" y="154"/>
                      <a:pt x="0" y="154"/>
                    </a:cubicBezTo>
                    <a:cubicBezTo>
                      <a:pt x="112" y="0"/>
                      <a:pt x="112" y="0"/>
                      <a:pt x="112" y="0"/>
                    </a:cubicBezTo>
                    <a:cubicBezTo>
                      <a:pt x="134" y="23"/>
                      <a:pt x="158" y="44"/>
                      <a:pt x="183" y="62"/>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6" name="Freeform 14"/>
              <p:cNvSpPr/>
              <p:nvPr/>
            </p:nvSpPr>
            <p:spPr bwMode="auto">
              <a:xfrm>
                <a:off x="3188048" y="2898685"/>
                <a:ext cx="164038" cy="236326"/>
              </a:xfrm>
              <a:custGeom>
                <a:avLst/>
                <a:gdLst>
                  <a:gd name="T0" fmla="*/ 146 w 146"/>
                  <a:gd name="T1" fmla="*/ 37 h 210"/>
                  <a:gd name="T2" fmla="*/ 90 w 146"/>
                  <a:gd name="T3" fmla="*/ 210 h 210"/>
                  <a:gd name="T4" fmla="*/ 0 w 146"/>
                  <a:gd name="T5" fmla="*/ 181 h 210"/>
                  <a:gd name="T6" fmla="*/ 59 w 146"/>
                  <a:gd name="T7" fmla="*/ 0 h 210"/>
                  <a:gd name="T8" fmla="*/ 146 w 146"/>
                  <a:gd name="T9" fmla="*/ 37 h 210"/>
                </a:gdLst>
                <a:ahLst/>
                <a:cxnLst>
                  <a:cxn ang="0">
                    <a:pos x="T0" y="T1"/>
                  </a:cxn>
                  <a:cxn ang="0">
                    <a:pos x="T2" y="T3"/>
                  </a:cxn>
                  <a:cxn ang="0">
                    <a:pos x="T4" y="T5"/>
                  </a:cxn>
                  <a:cxn ang="0">
                    <a:pos x="T6" y="T7"/>
                  </a:cxn>
                  <a:cxn ang="0">
                    <a:pos x="T8" y="T9"/>
                  </a:cxn>
                </a:cxnLst>
                <a:rect l="0" t="0" r="r" b="b"/>
                <a:pathLst>
                  <a:path w="146" h="210">
                    <a:moveTo>
                      <a:pt x="146" y="37"/>
                    </a:moveTo>
                    <a:cubicBezTo>
                      <a:pt x="90" y="210"/>
                      <a:pt x="90" y="210"/>
                      <a:pt x="90" y="210"/>
                    </a:cubicBezTo>
                    <a:cubicBezTo>
                      <a:pt x="0" y="181"/>
                      <a:pt x="0" y="181"/>
                      <a:pt x="0" y="181"/>
                    </a:cubicBezTo>
                    <a:cubicBezTo>
                      <a:pt x="59" y="0"/>
                      <a:pt x="59" y="0"/>
                      <a:pt x="59" y="0"/>
                    </a:cubicBezTo>
                    <a:cubicBezTo>
                      <a:pt x="87" y="15"/>
                      <a:pt x="116" y="27"/>
                      <a:pt x="146" y="37"/>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7" name="Freeform 15"/>
              <p:cNvSpPr/>
              <p:nvPr/>
            </p:nvSpPr>
            <p:spPr bwMode="auto">
              <a:xfrm>
                <a:off x="3427154" y="2959852"/>
                <a:ext cx="105652" cy="214083"/>
              </a:xfrm>
              <a:custGeom>
                <a:avLst/>
                <a:gdLst>
                  <a:gd name="T0" fmla="*/ 94 w 94"/>
                  <a:gd name="T1" fmla="*/ 8 h 190"/>
                  <a:gd name="T2" fmla="*/ 94 w 94"/>
                  <a:gd name="T3" fmla="*/ 190 h 190"/>
                  <a:gd name="T4" fmla="*/ 0 w 94"/>
                  <a:gd name="T5" fmla="*/ 190 h 190"/>
                  <a:gd name="T6" fmla="*/ 0 w 94"/>
                  <a:gd name="T7" fmla="*/ 0 h 190"/>
                  <a:gd name="T8" fmla="*/ 94 w 94"/>
                  <a:gd name="T9" fmla="*/ 8 h 190"/>
                </a:gdLst>
                <a:ahLst/>
                <a:cxnLst>
                  <a:cxn ang="0">
                    <a:pos x="T0" y="T1"/>
                  </a:cxn>
                  <a:cxn ang="0">
                    <a:pos x="T2" y="T3"/>
                  </a:cxn>
                  <a:cxn ang="0">
                    <a:pos x="T4" y="T5"/>
                  </a:cxn>
                  <a:cxn ang="0">
                    <a:pos x="T6" y="T7"/>
                  </a:cxn>
                  <a:cxn ang="0">
                    <a:pos x="T8" y="T9"/>
                  </a:cxn>
                </a:cxnLst>
                <a:rect l="0" t="0" r="r" b="b"/>
                <a:pathLst>
                  <a:path w="94" h="190">
                    <a:moveTo>
                      <a:pt x="94" y="8"/>
                    </a:moveTo>
                    <a:cubicBezTo>
                      <a:pt x="94" y="190"/>
                      <a:pt x="94" y="190"/>
                      <a:pt x="94" y="190"/>
                    </a:cubicBezTo>
                    <a:cubicBezTo>
                      <a:pt x="0" y="190"/>
                      <a:pt x="0" y="190"/>
                      <a:pt x="0" y="190"/>
                    </a:cubicBezTo>
                    <a:cubicBezTo>
                      <a:pt x="0" y="0"/>
                      <a:pt x="0" y="0"/>
                      <a:pt x="0" y="0"/>
                    </a:cubicBezTo>
                    <a:cubicBezTo>
                      <a:pt x="30" y="6"/>
                      <a:pt x="61" y="8"/>
                      <a:pt x="94" y="8"/>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8" name="Freeform 16"/>
              <p:cNvSpPr/>
              <p:nvPr/>
            </p:nvSpPr>
            <p:spPr bwMode="auto">
              <a:xfrm>
                <a:off x="3609264" y="2940390"/>
                <a:ext cx="168208" cy="227985"/>
              </a:xfrm>
              <a:custGeom>
                <a:avLst/>
                <a:gdLst>
                  <a:gd name="T0" fmla="*/ 92 w 149"/>
                  <a:gd name="T1" fmla="*/ 0 h 202"/>
                  <a:gd name="T2" fmla="*/ 149 w 149"/>
                  <a:gd name="T3" fmla="*/ 173 h 202"/>
                  <a:gd name="T4" fmla="*/ 59 w 149"/>
                  <a:gd name="T5" fmla="*/ 202 h 202"/>
                  <a:gd name="T6" fmla="*/ 0 w 149"/>
                  <a:gd name="T7" fmla="*/ 21 h 202"/>
                  <a:gd name="T8" fmla="*/ 92 w 149"/>
                  <a:gd name="T9" fmla="*/ 0 h 202"/>
                </a:gdLst>
                <a:ahLst/>
                <a:cxnLst>
                  <a:cxn ang="0">
                    <a:pos x="T0" y="T1"/>
                  </a:cxn>
                  <a:cxn ang="0">
                    <a:pos x="T2" y="T3"/>
                  </a:cxn>
                  <a:cxn ang="0">
                    <a:pos x="T4" y="T5"/>
                  </a:cxn>
                  <a:cxn ang="0">
                    <a:pos x="T6" y="T7"/>
                  </a:cxn>
                  <a:cxn ang="0">
                    <a:pos x="T8" y="T9"/>
                  </a:cxn>
                </a:cxnLst>
                <a:rect l="0" t="0" r="r" b="b"/>
                <a:pathLst>
                  <a:path w="149" h="202">
                    <a:moveTo>
                      <a:pt x="92" y="0"/>
                    </a:moveTo>
                    <a:cubicBezTo>
                      <a:pt x="149" y="173"/>
                      <a:pt x="149" y="173"/>
                      <a:pt x="149" y="173"/>
                    </a:cubicBezTo>
                    <a:cubicBezTo>
                      <a:pt x="59" y="202"/>
                      <a:pt x="59" y="202"/>
                      <a:pt x="59" y="202"/>
                    </a:cubicBezTo>
                    <a:cubicBezTo>
                      <a:pt x="0" y="21"/>
                      <a:pt x="0" y="21"/>
                      <a:pt x="0" y="21"/>
                    </a:cubicBezTo>
                    <a:cubicBezTo>
                      <a:pt x="32" y="17"/>
                      <a:pt x="63" y="10"/>
                      <a:pt x="92" y="0"/>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9" name="Freeform 17"/>
              <p:cNvSpPr/>
              <p:nvPr/>
            </p:nvSpPr>
            <p:spPr bwMode="auto">
              <a:xfrm>
                <a:off x="3785813" y="2856980"/>
                <a:ext cx="211303" cy="229375"/>
              </a:xfrm>
              <a:custGeom>
                <a:avLst/>
                <a:gdLst>
                  <a:gd name="T0" fmla="*/ 81 w 188"/>
                  <a:gd name="T1" fmla="*/ 0 h 203"/>
                  <a:gd name="T2" fmla="*/ 188 w 188"/>
                  <a:gd name="T3" fmla="*/ 147 h 203"/>
                  <a:gd name="T4" fmla="*/ 112 w 188"/>
                  <a:gd name="T5" fmla="*/ 203 h 203"/>
                  <a:gd name="T6" fmla="*/ 0 w 188"/>
                  <a:gd name="T7" fmla="*/ 49 h 203"/>
                  <a:gd name="T8" fmla="*/ 81 w 188"/>
                  <a:gd name="T9" fmla="*/ 0 h 203"/>
                </a:gdLst>
                <a:ahLst/>
                <a:cxnLst>
                  <a:cxn ang="0">
                    <a:pos x="T0" y="T1"/>
                  </a:cxn>
                  <a:cxn ang="0">
                    <a:pos x="T2" y="T3"/>
                  </a:cxn>
                  <a:cxn ang="0">
                    <a:pos x="T4" y="T5"/>
                  </a:cxn>
                  <a:cxn ang="0">
                    <a:pos x="T6" y="T7"/>
                  </a:cxn>
                  <a:cxn ang="0">
                    <a:pos x="T8" y="T9"/>
                  </a:cxn>
                </a:cxnLst>
                <a:rect l="0" t="0" r="r" b="b"/>
                <a:pathLst>
                  <a:path w="188" h="203">
                    <a:moveTo>
                      <a:pt x="81" y="0"/>
                    </a:moveTo>
                    <a:cubicBezTo>
                      <a:pt x="188" y="147"/>
                      <a:pt x="188" y="147"/>
                      <a:pt x="188" y="147"/>
                    </a:cubicBezTo>
                    <a:cubicBezTo>
                      <a:pt x="112" y="203"/>
                      <a:pt x="112" y="203"/>
                      <a:pt x="112" y="203"/>
                    </a:cubicBezTo>
                    <a:cubicBezTo>
                      <a:pt x="0" y="49"/>
                      <a:pt x="0" y="49"/>
                      <a:pt x="0" y="49"/>
                    </a:cubicBezTo>
                    <a:cubicBezTo>
                      <a:pt x="29" y="35"/>
                      <a:pt x="56" y="19"/>
                      <a:pt x="81" y="0"/>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0" name="Freeform 18"/>
              <p:cNvSpPr/>
              <p:nvPr/>
            </p:nvSpPr>
            <p:spPr bwMode="auto">
              <a:xfrm>
                <a:off x="3935950" y="2727697"/>
                <a:ext cx="236326" cy="205742"/>
              </a:xfrm>
              <a:custGeom>
                <a:avLst/>
                <a:gdLst>
                  <a:gd name="T0" fmla="*/ 62 w 210"/>
                  <a:gd name="T1" fmla="*/ 0 h 183"/>
                  <a:gd name="T2" fmla="*/ 210 w 210"/>
                  <a:gd name="T3" fmla="*/ 107 h 183"/>
                  <a:gd name="T4" fmla="*/ 154 w 210"/>
                  <a:gd name="T5" fmla="*/ 183 h 183"/>
                  <a:gd name="T6" fmla="*/ 0 w 210"/>
                  <a:gd name="T7" fmla="*/ 71 h 183"/>
                  <a:gd name="T8" fmla="*/ 62 w 210"/>
                  <a:gd name="T9" fmla="*/ 0 h 183"/>
                </a:gdLst>
                <a:ahLst/>
                <a:cxnLst>
                  <a:cxn ang="0">
                    <a:pos x="T0" y="T1"/>
                  </a:cxn>
                  <a:cxn ang="0">
                    <a:pos x="T2" y="T3"/>
                  </a:cxn>
                  <a:cxn ang="0">
                    <a:pos x="T4" y="T5"/>
                  </a:cxn>
                  <a:cxn ang="0">
                    <a:pos x="T6" y="T7"/>
                  </a:cxn>
                  <a:cxn ang="0">
                    <a:pos x="T8" y="T9"/>
                  </a:cxn>
                </a:cxnLst>
                <a:rect l="0" t="0" r="r" b="b"/>
                <a:pathLst>
                  <a:path w="210" h="183">
                    <a:moveTo>
                      <a:pt x="62" y="0"/>
                    </a:moveTo>
                    <a:cubicBezTo>
                      <a:pt x="210" y="107"/>
                      <a:pt x="210" y="107"/>
                      <a:pt x="210" y="107"/>
                    </a:cubicBezTo>
                    <a:cubicBezTo>
                      <a:pt x="154" y="183"/>
                      <a:pt x="154" y="183"/>
                      <a:pt x="154" y="183"/>
                    </a:cubicBezTo>
                    <a:cubicBezTo>
                      <a:pt x="0" y="71"/>
                      <a:pt x="0" y="71"/>
                      <a:pt x="0" y="71"/>
                    </a:cubicBezTo>
                    <a:cubicBezTo>
                      <a:pt x="23" y="49"/>
                      <a:pt x="44" y="26"/>
                      <a:pt x="62" y="0"/>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1" name="Freeform 19"/>
              <p:cNvSpPr/>
              <p:nvPr/>
            </p:nvSpPr>
            <p:spPr bwMode="auto">
              <a:xfrm>
                <a:off x="4047162" y="2563659"/>
                <a:ext cx="236326" cy="165428"/>
              </a:xfrm>
              <a:custGeom>
                <a:avLst/>
                <a:gdLst>
                  <a:gd name="T0" fmla="*/ 37 w 210"/>
                  <a:gd name="T1" fmla="*/ 0 h 146"/>
                  <a:gd name="T2" fmla="*/ 210 w 210"/>
                  <a:gd name="T3" fmla="*/ 56 h 146"/>
                  <a:gd name="T4" fmla="*/ 181 w 210"/>
                  <a:gd name="T5" fmla="*/ 146 h 146"/>
                  <a:gd name="T6" fmla="*/ 0 w 210"/>
                  <a:gd name="T7" fmla="*/ 87 h 146"/>
                  <a:gd name="T8" fmla="*/ 37 w 210"/>
                  <a:gd name="T9" fmla="*/ 0 h 146"/>
                </a:gdLst>
                <a:ahLst/>
                <a:cxnLst>
                  <a:cxn ang="0">
                    <a:pos x="T0" y="T1"/>
                  </a:cxn>
                  <a:cxn ang="0">
                    <a:pos x="T2" y="T3"/>
                  </a:cxn>
                  <a:cxn ang="0">
                    <a:pos x="T4" y="T5"/>
                  </a:cxn>
                  <a:cxn ang="0">
                    <a:pos x="T6" y="T7"/>
                  </a:cxn>
                  <a:cxn ang="0">
                    <a:pos x="T8" y="T9"/>
                  </a:cxn>
                </a:cxnLst>
                <a:rect l="0" t="0" r="r" b="b"/>
                <a:pathLst>
                  <a:path w="210" h="146">
                    <a:moveTo>
                      <a:pt x="37" y="0"/>
                    </a:moveTo>
                    <a:cubicBezTo>
                      <a:pt x="210" y="56"/>
                      <a:pt x="210" y="56"/>
                      <a:pt x="210" y="56"/>
                    </a:cubicBezTo>
                    <a:cubicBezTo>
                      <a:pt x="181" y="146"/>
                      <a:pt x="181" y="146"/>
                      <a:pt x="181" y="146"/>
                    </a:cubicBezTo>
                    <a:cubicBezTo>
                      <a:pt x="0" y="87"/>
                      <a:pt x="0" y="87"/>
                      <a:pt x="0" y="87"/>
                    </a:cubicBezTo>
                    <a:cubicBezTo>
                      <a:pt x="15" y="60"/>
                      <a:pt x="27" y="30"/>
                      <a:pt x="37" y="0"/>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2" name="Freeform 20"/>
              <p:cNvSpPr/>
              <p:nvPr/>
            </p:nvSpPr>
            <p:spPr bwMode="auto">
              <a:xfrm>
                <a:off x="4108329" y="2384329"/>
                <a:ext cx="214083" cy="105652"/>
              </a:xfrm>
              <a:custGeom>
                <a:avLst/>
                <a:gdLst>
                  <a:gd name="T0" fmla="*/ 9 w 190"/>
                  <a:gd name="T1" fmla="*/ 0 h 94"/>
                  <a:gd name="T2" fmla="*/ 190 w 190"/>
                  <a:gd name="T3" fmla="*/ 0 h 94"/>
                  <a:gd name="T4" fmla="*/ 190 w 190"/>
                  <a:gd name="T5" fmla="*/ 94 h 94"/>
                  <a:gd name="T6" fmla="*/ 0 w 190"/>
                  <a:gd name="T7" fmla="*/ 94 h 94"/>
                  <a:gd name="T8" fmla="*/ 9 w 190"/>
                  <a:gd name="T9" fmla="*/ 0 h 94"/>
                </a:gdLst>
                <a:ahLst/>
                <a:cxnLst>
                  <a:cxn ang="0">
                    <a:pos x="T0" y="T1"/>
                  </a:cxn>
                  <a:cxn ang="0">
                    <a:pos x="T2" y="T3"/>
                  </a:cxn>
                  <a:cxn ang="0">
                    <a:pos x="T4" y="T5"/>
                  </a:cxn>
                  <a:cxn ang="0">
                    <a:pos x="T6" y="T7"/>
                  </a:cxn>
                  <a:cxn ang="0">
                    <a:pos x="T8" y="T9"/>
                  </a:cxn>
                </a:cxnLst>
                <a:rect l="0" t="0" r="r" b="b"/>
                <a:pathLst>
                  <a:path w="190" h="94">
                    <a:moveTo>
                      <a:pt x="9" y="0"/>
                    </a:moveTo>
                    <a:cubicBezTo>
                      <a:pt x="190" y="0"/>
                      <a:pt x="190" y="0"/>
                      <a:pt x="190" y="0"/>
                    </a:cubicBezTo>
                    <a:cubicBezTo>
                      <a:pt x="190" y="94"/>
                      <a:pt x="190" y="94"/>
                      <a:pt x="190" y="94"/>
                    </a:cubicBezTo>
                    <a:cubicBezTo>
                      <a:pt x="0" y="94"/>
                      <a:pt x="0" y="94"/>
                      <a:pt x="0" y="94"/>
                    </a:cubicBezTo>
                    <a:cubicBezTo>
                      <a:pt x="6" y="63"/>
                      <a:pt x="9" y="32"/>
                      <a:pt x="9" y="0"/>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3" name="Freeform 21"/>
              <p:cNvSpPr/>
              <p:nvPr/>
            </p:nvSpPr>
            <p:spPr bwMode="auto">
              <a:xfrm>
                <a:off x="4088866" y="2139662"/>
                <a:ext cx="227985" cy="166818"/>
              </a:xfrm>
              <a:custGeom>
                <a:avLst/>
                <a:gdLst>
                  <a:gd name="T0" fmla="*/ 0 w 202"/>
                  <a:gd name="T1" fmla="*/ 56 h 148"/>
                  <a:gd name="T2" fmla="*/ 173 w 202"/>
                  <a:gd name="T3" fmla="*/ 0 h 148"/>
                  <a:gd name="T4" fmla="*/ 202 w 202"/>
                  <a:gd name="T5" fmla="*/ 89 h 148"/>
                  <a:gd name="T6" fmla="*/ 21 w 202"/>
                  <a:gd name="T7" fmla="*/ 148 h 148"/>
                  <a:gd name="T8" fmla="*/ 0 w 202"/>
                  <a:gd name="T9" fmla="*/ 56 h 148"/>
                </a:gdLst>
                <a:ahLst/>
                <a:cxnLst>
                  <a:cxn ang="0">
                    <a:pos x="T0" y="T1"/>
                  </a:cxn>
                  <a:cxn ang="0">
                    <a:pos x="T2" y="T3"/>
                  </a:cxn>
                  <a:cxn ang="0">
                    <a:pos x="T4" y="T5"/>
                  </a:cxn>
                  <a:cxn ang="0">
                    <a:pos x="T6" y="T7"/>
                  </a:cxn>
                  <a:cxn ang="0">
                    <a:pos x="T8" y="T9"/>
                  </a:cxn>
                </a:cxnLst>
                <a:rect l="0" t="0" r="r" b="b"/>
                <a:pathLst>
                  <a:path w="202" h="148">
                    <a:moveTo>
                      <a:pt x="0" y="56"/>
                    </a:moveTo>
                    <a:cubicBezTo>
                      <a:pt x="173" y="0"/>
                      <a:pt x="173" y="0"/>
                      <a:pt x="173" y="0"/>
                    </a:cubicBezTo>
                    <a:cubicBezTo>
                      <a:pt x="202" y="89"/>
                      <a:pt x="202" y="89"/>
                      <a:pt x="202" y="89"/>
                    </a:cubicBezTo>
                    <a:cubicBezTo>
                      <a:pt x="21" y="148"/>
                      <a:pt x="21" y="148"/>
                      <a:pt x="21" y="148"/>
                    </a:cubicBezTo>
                    <a:cubicBezTo>
                      <a:pt x="17" y="116"/>
                      <a:pt x="10" y="85"/>
                      <a:pt x="0" y="56"/>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4" name="Freeform 22"/>
              <p:cNvSpPr/>
              <p:nvPr/>
            </p:nvSpPr>
            <p:spPr bwMode="auto">
              <a:xfrm>
                <a:off x="4005457" y="1918628"/>
                <a:ext cx="229375" cy="211303"/>
              </a:xfrm>
              <a:custGeom>
                <a:avLst/>
                <a:gdLst>
                  <a:gd name="T0" fmla="*/ 0 w 203"/>
                  <a:gd name="T1" fmla="*/ 107 h 188"/>
                  <a:gd name="T2" fmla="*/ 148 w 203"/>
                  <a:gd name="T3" fmla="*/ 0 h 188"/>
                  <a:gd name="T4" fmla="*/ 203 w 203"/>
                  <a:gd name="T5" fmla="*/ 76 h 188"/>
                  <a:gd name="T6" fmla="*/ 49 w 203"/>
                  <a:gd name="T7" fmla="*/ 188 h 188"/>
                  <a:gd name="T8" fmla="*/ 0 w 203"/>
                  <a:gd name="T9" fmla="*/ 107 h 188"/>
                </a:gdLst>
                <a:ahLst/>
                <a:cxnLst>
                  <a:cxn ang="0">
                    <a:pos x="T0" y="T1"/>
                  </a:cxn>
                  <a:cxn ang="0">
                    <a:pos x="T2" y="T3"/>
                  </a:cxn>
                  <a:cxn ang="0">
                    <a:pos x="T4" y="T5"/>
                  </a:cxn>
                  <a:cxn ang="0">
                    <a:pos x="T6" y="T7"/>
                  </a:cxn>
                  <a:cxn ang="0">
                    <a:pos x="T8" y="T9"/>
                  </a:cxn>
                </a:cxnLst>
                <a:rect l="0" t="0" r="r" b="b"/>
                <a:pathLst>
                  <a:path w="203" h="188">
                    <a:moveTo>
                      <a:pt x="0" y="107"/>
                    </a:moveTo>
                    <a:cubicBezTo>
                      <a:pt x="148" y="0"/>
                      <a:pt x="148" y="0"/>
                      <a:pt x="148" y="0"/>
                    </a:cubicBezTo>
                    <a:cubicBezTo>
                      <a:pt x="203" y="76"/>
                      <a:pt x="203" y="76"/>
                      <a:pt x="203" y="76"/>
                    </a:cubicBezTo>
                    <a:cubicBezTo>
                      <a:pt x="49" y="188"/>
                      <a:pt x="49" y="188"/>
                      <a:pt x="49" y="188"/>
                    </a:cubicBezTo>
                    <a:cubicBezTo>
                      <a:pt x="35" y="160"/>
                      <a:pt x="19" y="132"/>
                      <a:pt x="0" y="107"/>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5" name="Freeform 23"/>
              <p:cNvSpPr/>
              <p:nvPr/>
            </p:nvSpPr>
            <p:spPr bwMode="auto">
              <a:xfrm>
                <a:off x="3876174" y="1743469"/>
                <a:ext cx="205743" cy="236326"/>
              </a:xfrm>
              <a:custGeom>
                <a:avLst/>
                <a:gdLst>
                  <a:gd name="T0" fmla="*/ 0 w 183"/>
                  <a:gd name="T1" fmla="*/ 147 h 209"/>
                  <a:gd name="T2" fmla="*/ 107 w 183"/>
                  <a:gd name="T3" fmla="*/ 0 h 209"/>
                  <a:gd name="T4" fmla="*/ 183 w 183"/>
                  <a:gd name="T5" fmla="*/ 55 h 209"/>
                  <a:gd name="T6" fmla="*/ 72 w 183"/>
                  <a:gd name="T7" fmla="*/ 209 h 209"/>
                  <a:gd name="T8" fmla="*/ 0 w 183"/>
                  <a:gd name="T9" fmla="*/ 147 h 209"/>
                </a:gdLst>
                <a:ahLst/>
                <a:cxnLst>
                  <a:cxn ang="0">
                    <a:pos x="T0" y="T1"/>
                  </a:cxn>
                  <a:cxn ang="0">
                    <a:pos x="T2" y="T3"/>
                  </a:cxn>
                  <a:cxn ang="0">
                    <a:pos x="T4" y="T5"/>
                  </a:cxn>
                  <a:cxn ang="0">
                    <a:pos x="T6" y="T7"/>
                  </a:cxn>
                  <a:cxn ang="0">
                    <a:pos x="T8" y="T9"/>
                  </a:cxn>
                </a:cxnLst>
                <a:rect l="0" t="0" r="r" b="b"/>
                <a:pathLst>
                  <a:path w="183" h="209">
                    <a:moveTo>
                      <a:pt x="0" y="147"/>
                    </a:moveTo>
                    <a:cubicBezTo>
                      <a:pt x="107" y="0"/>
                      <a:pt x="107" y="0"/>
                      <a:pt x="107" y="0"/>
                    </a:cubicBezTo>
                    <a:cubicBezTo>
                      <a:pt x="183" y="55"/>
                      <a:pt x="183" y="55"/>
                      <a:pt x="183" y="55"/>
                    </a:cubicBezTo>
                    <a:cubicBezTo>
                      <a:pt x="72" y="209"/>
                      <a:pt x="72" y="209"/>
                      <a:pt x="72" y="209"/>
                    </a:cubicBezTo>
                    <a:cubicBezTo>
                      <a:pt x="50" y="186"/>
                      <a:pt x="26" y="165"/>
                      <a:pt x="0" y="147"/>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6" name="Freeform 24"/>
              <p:cNvSpPr/>
              <p:nvPr/>
            </p:nvSpPr>
            <p:spPr bwMode="auto">
              <a:xfrm>
                <a:off x="3713525" y="1630867"/>
                <a:ext cx="164038" cy="237716"/>
              </a:xfrm>
              <a:custGeom>
                <a:avLst/>
                <a:gdLst>
                  <a:gd name="T0" fmla="*/ 0 w 146"/>
                  <a:gd name="T1" fmla="*/ 173 h 210"/>
                  <a:gd name="T2" fmla="*/ 57 w 146"/>
                  <a:gd name="T3" fmla="*/ 0 h 210"/>
                  <a:gd name="T4" fmla="*/ 146 w 146"/>
                  <a:gd name="T5" fmla="*/ 29 h 210"/>
                  <a:gd name="T6" fmla="*/ 87 w 146"/>
                  <a:gd name="T7" fmla="*/ 210 h 210"/>
                  <a:gd name="T8" fmla="*/ 0 w 146"/>
                  <a:gd name="T9" fmla="*/ 173 h 210"/>
                </a:gdLst>
                <a:ahLst/>
                <a:cxnLst>
                  <a:cxn ang="0">
                    <a:pos x="T0" y="T1"/>
                  </a:cxn>
                  <a:cxn ang="0">
                    <a:pos x="T2" y="T3"/>
                  </a:cxn>
                  <a:cxn ang="0">
                    <a:pos x="T4" y="T5"/>
                  </a:cxn>
                  <a:cxn ang="0">
                    <a:pos x="T6" y="T7"/>
                  </a:cxn>
                  <a:cxn ang="0">
                    <a:pos x="T8" y="T9"/>
                  </a:cxn>
                </a:cxnLst>
                <a:rect l="0" t="0" r="r" b="b"/>
                <a:pathLst>
                  <a:path w="146" h="210">
                    <a:moveTo>
                      <a:pt x="0" y="173"/>
                    </a:moveTo>
                    <a:cubicBezTo>
                      <a:pt x="57" y="0"/>
                      <a:pt x="57" y="0"/>
                      <a:pt x="57" y="0"/>
                    </a:cubicBezTo>
                    <a:cubicBezTo>
                      <a:pt x="146" y="29"/>
                      <a:pt x="146" y="29"/>
                      <a:pt x="146" y="29"/>
                    </a:cubicBezTo>
                    <a:cubicBezTo>
                      <a:pt x="87" y="210"/>
                      <a:pt x="87" y="210"/>
                      <a:pt x="87" y="210"/>
                    </a:cubicBezTo>
                    <a:cubicBezTo>
                      <a:pt x="60" y="195"/>
                      <a:pt x="31" y="183"/>
                      <a:pt x="0" y="173"/>
                    </a:cubicBezTo>
                    <a:close/>
                  </a:path>
                </a:pathLst>
              </a:custGeom>
              <a:solidFill>
                <a:schemeClr val="accent2"/>
              </a:solidFill>
              <a:ln>
                <a:noFill/>
              </a:ln>
            </p:spPr>
            <p:txBody>
              <a:bodyPr vert="horz" wrap="square" lIns="121883" tIns="60941" rIns="121883" bIns="60941" numCol="1" anchor="t" anchorCtr="0" compatLnSpc="1"/>
              <a:lstStyle/>
              <a:p>
                <a:pPr defTabSz="913765">
                  <a:defRPr/>
                </a:pPr>
                <a:endParaRPr lang="en-US" sz="20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35" name="Text Box 7"/>
            <p:cNvSpPr txBox="1">
              <a:spLocks noChangeArrowheads="1"/>
            </p:cNvSpPr>
            <p:nvPr/>
          </p:nvSpPr>
          <p:spPr bwMode="auto">
            <a:xfrm>
              <a:off x="9839807" y="2927373"/>
              <a:ext cx="992358" cy="656310"/>
            </a:xfrm>
            <a:prstGeom prst="rect">
              <a:avLst/>
            </a:prstGeom>
            <a:noFill/>
            <a:ln w="9525">
              <a:noFill/>
              <a:miter lim="800000"/>
            </a:ln>
          </p:spPr>
          <p:txBody>
            <a:bodyPr wrap="none" lIns="60941" tIns="30471" rIns="60941" bIns="30471">
              <a:spAutoFit/>
            </a:bodyPr>
            <a:lstStyle/>
            <a:p>
              <a:pPr algn="ctr" defTabSz="1087755">
                <a:defRPr/>
              </a:pPr>
              <a:r>
                <a:rPr lang="en-CA" sz="3200" spc="-151" dirty="0">
                  <a:solidFill>
                    <a:schemeClr val="tx1">
                      <a:lumMod val="85000"/>
                      <a:lumOff val="15000"/>
                    </a:schemeClr>
                  </a:solidFill>
                  <a:latin typeface="HappyZcool-2016" panose="02010600030101010101" pitchFamily="2" charset="-122"/>
                  <a:ea typeface="HappyZcool-2016" panose="02010600030101010101" pitchFamily="2" charset="-122"/>
                  <a:cs typeface="Open Sans Light" pitchFamily="34" charset="0"/>
                  <a:sym typeface="HappyZcool-2016" panose="02010600030101010101" pitchFamily="2" charset="-122"/>
                </a:rPr>
                <a:t>75%</a:t>
              </a:r>
              <a:endParaRPr lang="en-CA" sz="3200" spc="-151" dirty="0">
                <a:solidFill>
                  <a:schemeClr val="tx1">
                    <a:lumMod val="85000"/>
                    <a:lumOff val="15000"/>
                  </a:schemeClr>
                </a:solidFill>
                <a:latin typeface="HappyZcool-2016" panose="02010600030101010101" pitchFamily="2" charset="-122"/>
                <a:ea typeface="HappyZcool-2016" panose="02010600030101010101" pitchFamily="2" charset="-122"/>
                <a:cs typeface="Open Sans Light" pitchFamily="34" charset="0"/>
                <a:sym typeface="HappyZcool-2016" panose="02010600030101010101" pitchFamily="2" charset="-122"/>
              </a:endParaRPr>
            </a:p>
          </p:txBody>
        </p:sp>
        <p:sp>
          <p:nvSpPr>
            <p:cNvPr id="36" name="Text Box 7"/>
            <p:cNvSpPr txBox="1">
              <a:spLocks noChangeArrowheads="1"/>
            </p:cNvSpPr>
            <p:nvPr/>
          </p:nvSpPr>
          <p:spPr bwMode="auto">
            <a:xfrm>
              <a:off x="6839881" y="2927373"/>
              <a:ext cx="1047431" cy="656310"/>
            </a:xfrm>
            <a:prstGeom prst="rect">
              <a:avLst/>
            </a:prstGeom>
            <a:noFill/>
            <a:ln w="9525">
              <a:noFill/>
              <a:miter lim="800000"/>
            </a:ln>
          </p:spPr>
          <p:txBody>
            <a:bodyPr wrap="none" lIns="60941" tIns="30471" rIns="60941" bIns="30471">
              <a:spAutoFit/>
            </a:bodyPr>
            <a:lstStyle/>
            <a:p>
              <a:pPr algn="ctr" defTabSz="1087755">
                <a:defRPr/>
              </a:pPr>
              <a:r>
                <a:rPr lang="en-CA" sz="3200" spc="-151" dirty="0">
                  <a:solidFill>
                    <a:schemeClr val="tx1">
                      <a:lumMod val="85000"/>
                      <a:lumOff val="15000"/>
                    </a:schemeClr>
                  </a:solidFill>
                  <a:latin typeface="HappyZcool-2016" panose="02010600030101010101" pitchFamily="2" charset="-122"/>
                  <a:ea typeface="HappyZcool-2016" panose="02010600030101010101" pitchFamily="2" charset="-122"/>
                  <a:cs typeface="Open Sans Light" pitchFamily="34" charset="0"/>
                  <a:sym typeface="HappyZcool-2016" panose="02010600030101010101" pitchFamily="2" charset="-122"/>
                </a:rPr>
                <a:t>35%</a:t>
              </a:r>
              <a:endParaRPr lang="en-CA" sz="3200" spc="-151" dirty="0">
                <a:solidFill>
                  <a:schemeClr val="tx1">
                    <a:lumMod val="85000"/>
                    <a:lumOff val="15000"/>
                  </a:schemeClr>
                </a:solidFill>
                <a:latin typeface="HappyZcool-2016" panose="02010600030101010101" pitchFamily="2" charset="-122"/>
                <a:ea typeface="HappyZcool-2016" panose="02010600030101010101" pitchFamily="2" charset="-122"/>
                <a:cs typeface="Open Sans Light" pitchFamily="34" charset="0"/>
                <a:sym typeface="HappyZcool-2016" panose="02010600030101010101" pitchFamily="2" charset="-122"/>
              </a:endParaRPr>
            </a:p>
          </p:txBody>
        </p:sp>
      </p:grpSp>
      <p:grpSp>
        <p:nvGrpSpPr>
          <p:cNvPr id="5" name="组合 104"/>
          <p:cNvGrpSpPr/>
          <p:nvPr/>
        </p:nvGrpSpPr>
        <p:grpSpPr>
          <a:xfrm>
            <a:off x="6396583" y="2222133"/>
            <a:ext cx="4293424" cy="2043023"/>
            <a:chOff x="4861334" y="2056569"/>
            <a:chExt cx="4481380" cy="2132944"/>
          </a:xfrm>
        </p:grpSpPr>
        <p:sp>
          <p:nvSpPr>
            <p:cNvPr id="106" name="Rounded Rectangle 6"/>
            <p:cNvSpPr/>
            <p:nvPr/>
          </p:nvSpPr>
          <p:spPr>
            <a:xfrm>
              <a:off x="7970863" y="2056569"/>
              <a:ext cx="1371851" cy="1371850"/>
            </a:xfrm>
            <a:prstGeom prst="roundRect">
              <a:avLst>
                <a:gd name="adj" fmla="val 8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08" name="Rounded Rectangle 9"/>
            <p:cNvSpPr/>
            <p:nvPr/>
          </p:nvSpPr>
          <p:spPr>
            <a:xfrm>
              <a:off x="4861334" y="2056569"/>
              <a:ext cx="1371851" cy="1371850"/>
            </a:xfrm>
            <a:prstGeom prst="roundRect">
              <a:avLst>
                <a:gd name="adj" fmla="val 8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09" name="Rounded Rectangle 10"/>
            <p:cNvSpPr/>
            <p:nvPr/>
          </p:nvSpPr>
          <p:spPr>
            <a:xfrm>
              <a:off x="6416098" y="2056569"/>
              <a:ext cx="1371851" cy="1371850"/>
            </a:xfrm>
            <a:prstGeom prst="roundRect">
              <a:avLst>
                <a:gd name="adj" fmla="val 866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114" name="Straight Connector 15"/>
            <p:cNvCxnSpPr/>
            <p:nvPr/>
          </p:nvCxnSpPr>
          <p:spPr>
            <a:xfrm>
              <a:off x="4861334" y="4189513"/>
              <a:ext cx="4481379" cy="0"/>
            </a:xfrm>
            <a:prstGeom prst="line">
              <a:avLst/>
            </a:prstGeom>
            <a:ln w="95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6" name="Group 21"/>
            <p:cNvGrpSpPr/>
            <p:nvPr/>
          </p:nvGrpSpPr>
          <p:grpSpPr>
            <a:xfrm>
              <a:off x="6772681" y="2462351"/>
              <a:ext cx="658684" cy="602794"/>
              <a:chOff x="6726389" y="1486674"/>
              <a:chExt cx="411805" cy="376863"/>
            </a:xfrm>
            <a:solidFill>
              <a:schemeClr val="bg1"/>
            </a:solidFill>
          </p:grpSpPr>
          <p:sp>
            <p:nvSpPr>
              <p:cNvPr id="131" name="Oval 52"/>
              <p:cNvSpPr>
                <a:spLocks noChangeArrowheads="1"/>
              </p:cNvSpPr>
              <p:nvPr/>
            </p:nvSpPr>
            <p:spPr bwMode="auto">
              <a:xfrm>
                <a:off x="6773808" y="1786168"/>
                <a:ext cx="44924" cy="4242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32" name="Oval 53"/>
              <p:cNvSpPr>
                <a:spLocks noChangeArrowheads="1"/>
              </p:cNvSpPr>
              <p:nvPr/>
            </p:nvSpPr>
            <p:spPr bwMode="auto">
              <a:xfrm>
                <a:off x="6748851" y="1836083"/>
                <a:ext cx="24958" cy="27454"/>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33" name="Freeform 54"/>
              <p:cNvSpPr/>
              <p:nvPr/>
            </p:nvSpPr>
            <p:spPr bwMode="auto">
              <a:xfrm>
                <a:off x="6726389" y="1486674"/>
                <a:ext cx="411805" cy="292007"/>
              </a:xfrm>
              <a:custGeom>
                <a:avLst/>
                <a:gdLst>
                  <a:gd name="T0" fmla="*/ 124 w 124"/>
                  <a:gd name="T1" fmla="*/ 34 h 88"/>
                  <a:gd name="T2" fmla="*/ 99 w 124"/>
                  <a:gd name="T3" fmla="*/ 9 h 88"/>
                  <a:gd name="T4" fmla="*/ 93 w 124"/>
                  <a:gd name="T5" fmla="*/ 10 h 88"/>
                  <a:gd name="T6" fmla="*/ 74 w 124"/>
                  <a:gd name="T7" fmla="*/ 0 h 88"/>
                  <a:gd name="T8" fmla="*/ 60 w 124"/>
                  <a:gd name="T9" fmla="*/ 5 h 88"/>
                  <a:gd name="T10" fmla="*/ 46 w 124"/>
                  <a:gd name="T11" fmla="*/ 0 h 88"/>
                  <a:gd name="T12" fmla="*/ 31 w 124"/>
                  <a:gd name="T13" fmla="*/ 5 h 88"/>
                  <a:gd name="T14" fmla="*/ 25 w 124"/>
                  <a:gd name="T15" fmla="*/ 5 h 88"/>
                  <a:gd name="T16" fmla="*/ 0 w 124"/>
                  <a:gd name="T17" fmla="*/ 30 h 88"/>
                  <a:gd name="T18" fmla="*/ 3 w 124"/>
                  <a:gd name="T19" fmla="*/ 43 h 88"/>
                  <a:gd name="T20" fmla="*/ 0 w 124"/>
                  <a:gd name="T21" fmla="*/ 55 h 88"/>
                  <a:gd name="T22" fmla="*/ 25 w 124"/>
                  <a:gd name="T23" fmla="*/ 80 h 88"/>
                  <a:gd name="T24" fmla="*/ 28 w 124"/>
                  <a:gd name="T25" fmla="*/ 80 h 88"/>
                  <a:gd name="T26" fmla="*/ 46 w 124"/>
                  <a:gd name="T27" fmla="*/ 88 h 88"/>
                  <a:gd name="T28" fmla="*/ 64 w 124"/>
                  <a:gd name="T29" fmla="*/ 80 h 88"/>
                  <a:gd name="T30" fmla="*/ 79 w 124"/>
                  <a:gd name="T31" fmla="*/ 85 h 88"/>
                  <a:gd name="T32" fmla="*/ 104 w 124"/>
                  <a:gd name="T33" fmla="*/ 60 h 88"/>
                  <a:gd name="T34" fmla="*/ 104 w 124"/>
                  <a:gd name="T35" fmla="*/ 59 h 88"/>
                  <a:gd name="T36" fmla="*/ 124 w 124"/>
                  <a:gd name="T37" fmla="*/ 34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88">
                    <a:moveTo>
                      <a:pt x="124" y="34"/>
                    </a:moveTo>
                    <a:cubicBezTo>
                      <a:pt x="124" y="21"/>
                      <a:pt x="113" y="9"/>
                      <a:pt x="99" y="9"/>
                    </a:cubicBezTo>
                    <a:cubicBezTo>
                      <a:pt x="97" y="9"/>
                      <a:pt x="95" y="10"/>
                      <a:pt x="93" y="10"/>
                    </a:cubicBezTo>
                    <a:cubicBezTo>
                      <a:pt x="89" y="4"/>
                      <a:pt x="82" y="0"/>
                      <a:pt x="74" y="0"/>
                    </a:cubicBezTo>
                    <a:cubicBezTo>
                      <a:pt x="69" y="0"/>
                      <a:pt x="64" y="2"/>
                      <a:pt x="60" y="5"/>
                    </a:cubicBezTo>
                    <a:cubicBezTo>
                      <a:pt x="56" y="2"/>
                      <a:pt x="51" y="0"/>
                      <a:pt x="46" y="0"/>
                    </a:cubicBezTo>
                    <a:cubicBezTo>
                      <a:pt x="40" y="0"/>
                      <a:pt x="35" y="2"/>
                      <a:pt x="31" y="5"/>
                    </a:cubicBezTo>
                    <a:cubicBezTo>
                      <a:pt x="29" y="5"/>
                      <a:pt x="27" y="5"/>
                      <a:pt x="25" y="5"/>
                    </a:cubicBezTo>
                    <a:cubicBezTo>
                      <a:pt x="11" y="5"/>
                      <a:pt x="0" y="16"/>
                      <a:pt x="0" y="30"/>
                    </a:cubicBezTo>
                    <a:cubicBezTo>
                      <a:pt x="0" y="35"/>
                      <a:pt x="1" y="39"/>
                      <a:pt x="3" y="43"/>
                    </a:cubicBezTo>
                    <a:cubicBezTo>
                      <a:pt x="1" y="46"/>
                      <a:pt x="0" y="51"/>
                      <a:pt x="0" y="55"/>
                    </a:cubicBezTo>
                    <a:cubicBezTo>
                      <a:pt x="0" y="69"/>
                      <a:pt x="11" y="80"/>
                      <a:pt x="25" y="80"/>
                    </a:cubicBezTo>
                    <a:cubicBezTo>
                      <a:pt x="26" y="80"/>
                      <a:pt x="27" y="80"/>
                      <a:pt x="28" y="80"/>
                    </a:cubicBezTo>
                    <a:cubicBezTo>
                      <a:pt x="32" y="85"/>
                      <a:pt x="39" y="88"/>
                      <a:pt x="46" y="88"/>
                    </a:cubicBezTo>
                    <a:cubicBezTo>
                      <a:pt x="53" y="88"/>
                      <a:pt x="59" y="85"/>
                      <a:pt x="64" y="80"/>
                    </a:cubicBezTo>
                    <a:cubicBezTo>
                      <a:pt x="68" y="83"/>
                      <a:pt x="73" y="85"/>
                      <a:pt x="79" y="85"/>
                    </a:cubicBezTo>
                    <a:cubicBezTo>
                      <a:pt x="92" y="85"/>
                      <a:pt x="104" y="74"/>
                      <a:pt x="104" y="60"/>
                    </a:cubicBezTo>
                    <a:cubicBezTo>
                      <a:pt x="104" y="60"/>
                      <a:pt x="104" y="59"/>
                      <a:pt x="104" y="59"/>
                    </a:cubicBezTo>
                    <a:cubicBezTo>
                      <a:pt x="115" y="57"/>
                      <a:pt x="124" y="47"/>
                      <a:pt x="124"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7" name="Group 40"/>
            <p:cNvGrpSpPr/>
            <p:nvPr/>
          </p:nvGrpSpPr>
          <p:grpSpPr>
            <a:xfrm>
              <a:off x="8319663" y="2423998"/>
              <a:ext cx="627230" cy="679500"/>
              <a:chOff x="6941027" y="4788593"/>
              <a:chExt cx="359392" cy="389342"/>
            </a:xfrm>
            <a:solidFill>
              <a:schemeClr val="bg1"/>
            </a:solidFill>
          </p:grpSpPr>
          <p:sp>
            <p:nvSpPr>
              <p:cNvPr id="128" name="Freeform 132"/>
              <p:cNvSpPr/>
              <p:nvPr/>
            </p:nvSpPr>
            <p:spPr bwMode="auto">
              <a:xfrm>
                <a:off x="7018395" y="4880936"/>
                <a:ext cx="204654" cy="207151"/>
              </a:xfrm>
              <a:custGeom>
                <a:avLst/>
                <a:gdLst>
                  <a:gd name="T0" fmla="*/ 0 w 82"/>
                  <a:gd name="T1" fmla="*/ 29 h 83"/>
                  <a:gd name="T2" fmla="*/ 58 w 82"/>
                  <a:gd name="T3" fmla="*/ 29 h 83"/>
                  <a:gd name="T4" fmla="*/ 58 w 82"/>
                  <a:gd name="T5" fmla="*/ 83 h 83"/>
                  <a:gd name="T6" fmla="*/ 82 w 82"/>
                  <a:gd name="T7" fmla="*/ 83 h 83"/>
                  <a:gd name="T8" fmla="*/ 82 w 82"/>
                  <a:gd name="T9" fmla="*/ 0 h 83"/>
                  <a:gd name="T10" fmla="*/ 0 w 82"/>
                  <a:gd name="T11" fmla="*/ 0 h 83"/>
                  <a:gd name="T12" fmla="*/ 0 w 82"/>
                  <a:gd name="T13" fmla="*/ 29 h 83"/>
                </a:gdLst>
                <a:ahLst/>
                <a:cxnLst>
                  <a:cxn ang="0">
                    <a:pos x="T0" y="T1"/>
                  </a:cxn>
                  <a:cxn ang="0">
                    <a:pos x="T2" y="T3"/>
                  </a:cxn>
                  <a:cxn ang="0">
                    <a:pos x="T4" y="T5"/>
                  </a:cxn>
                  <a:cxn ang="0">
                    <a:pos x="T6" y="T7"/>
                  </a:cxn>
                  <a:cxn ang="0">
                    <a:pos x="T8" y="T9"/>
                  </a:cxn>
                  <a:cxn ang="0">
                    <a:pos x="T10" y="T11"/>
                  </a:cxn>
                  <a:cxn ang="0">
                    <a:pos x="T12" y="T13"/>
                  </a:cxn>
                </a:cxnLst>
                <a:rect l="0" t="0" r="r" b="b"/>
                <a:pathLst>
                  <a:path w="82" h="83">
                    <a:moveTo>
                      <a:pt x="0" y="29"/>
                    </a:moveTo>
                    <a:lnTo>
                      <a:pt x="58" y="29"/>
                    </a:lnTo>
                    <a:lnTo>
                      <a:pt x="58" y="83"/>
                    </a:lnTo>
                    <a:lnTo>
                      <a:pt x="82" y="83"/>
                    </a:lnTo>
                    <a:lnTo>
                      <a:pt x="82" y="0"/>
                    </a:lnTo>
                    <a:lnTo>
                      <a:pt x="0" y="0"/>
                    </a:lnTo>
                    <a:lnTo>
                      <a:pt x="0" y="2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29" name="Freeform 133"/>
              <p:cNvSpPr/>
              <p:nvPr/>
            </p:nvSpPr>
            <p:spPr bwMode="auto">
              <a:xfrm>
                <a:off x="7093268" y="4788593"/>
                <a:ext cx="207151" cy="204654"/>
              </a:xfrm>
              <a:custGeom>
                <a:avLst/>
                <a:gdLst>
                  <a:gd name="T0" fmla="*/ 0 w 83"/>
                  <a:gd name="T1" fmla="*/ 0 h 82"/>
                  <a:gd name="T2" fmla="*/ 0 w 83"/>
                  <a:gd name="T3" fmla="*/ 29 h 82"/>
                  <a:gd name="T4" fmla="*/ 59 w 83"/>
                  <a:gd name="T5" fmla="*/ 29 h 82"/>
                  <a:gd name="T6" fmla="*/ 59 w 83"/>
                  <a:gd name="T7" fmla="*/ 82 h 82"/>
                  <a:gd name="T8" fmla="*/ 83 w 83"/>
                  <a:gd name="T9" fmla="*/ 82 h 82"/>
                  <a:gd name="T10" fmla="*/ 83 w 83"/>
                  <a:gd name="T11" fmla="*/ 0 h 82"/>
                  <a:gd name="T12" fmla="*/ 0 w 83"/>
                  <a:gd name="T13" fmla="*/ 0 h 82"/>
                </a:gdLst>
                <a:ahLst/>
                <a:cxnLst>
                  <a:cxn ang="0">
                    <a:pos x="T0" y="T1"/>
                  </a:cxn>
                  <a:cxn ang="0">
                    <a:pos x="T2" y="T3"/>
                  </a:cxn>
                  <a:cxn ang="0">
                    <a:pos x="T4" y="T5"/>
                  </a:cxn>
                  <a:cxn ang="0">
                    <a:pos x="T6" y="T7"/>
                  </a:cxn>
                  <a:cxn ang="0">
                    <a:pos x="T8" y="T9"/>
                  </a:cxn>
                  <a:cxn ang="0">
                    <a:pos x="T10" y="T11"/>
                  </a:cxn>
                  <a:cxn ang="0">
                    <a:pos x="T12" y="T13"/>
                  </a:cxn>
                </a:cxnLst>
                <a:rect l="0" t="0" r="r" b="b"/>
                <a:pathLst>
                  <a:path w="83" h="82">
                    <a:moveTo>
                      <a:pt x="0" y="0"/>
                    </a:moveTo>
                    <a:lnTo>
                      <a:pt x="0" y="29"/>
                    </a:lnTo>
                    <a:lnTo>
                      <a:pt x="59" y="29"/>
                    </a:lnTo>
                    <a:lnTo>
                      <a:pt x="59" y="82"/>
                    </a:lnTo>
                    <a:lnTo>
                      <a:pt x="83" y="82"/>
                    </a:lnTo>
                    <a:lnTo>
                      <a:pt x="83"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30" name="Rectangle 134"/>
              <p:cNvSpPr>
                <a:spLocks noChangeArrowheads="1"/>
              </p:cNvSpPr>
              <p:nvPr/>
            </p:nvSpPr>
            <p:spPr bwMode="auto">
              <a:xfrm>
                <a:off x="6941027" y="4970784"/>
                <a:ext cx="207151" cy="20715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883" tIns="60941" rIns="121883" bIns="60941" numCol="1" anchor="t" anchorCtr="0" compatLnSpc="1"/>
              <a:lstStyle/>
              <a:p>
                <a:pP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8" name="Group 50"/>
            <p:cNvGrpSpPr/>
            <p:nvPr/>
          </p:nvGrpSpPr>
          <p:grpSpPr>
            <a:xfrm>
              <a:off x="5212676" y="2386368"/>
              <a:ext cx="669167" cy="754760"/>
              <a:chOff x="5513440" y="1766202"/>
              <a:chExt cx="429274" cy="484183"/>
            </a:xfrm>
            <a:solidFill>
              <a:schemeClr val="bg1"/>
            </a:solidFill>
          </p:grpSpPr>
          <p:sp>
            <p:nvSpPr>
              <p:cNvPr id="120" name="Freeform 147"/>
              <p:cNvSpPr/>
              <p:nvPr/>
            </p:nvSpPr>
            <p:spPr bwMode="auto">
              <a:xfrm>
                <a:off x="5513440" y="1766202"/>
                <a:ext cx="429274" cy="87353"/>
              </a:xfrm>
              <a:custGeom>
                <a:avLst/>
                <a:gdLst>
                  <a:gd name="T0" fmla="*/ 68 w 129"/>
                  <a:gd name="T1" fmla="*/ 8 h 26"/>
                  <a:gd name="T2" fmla="*/ 68 w 129"/>
                  <a:gd name="T3" fmla="*/ 4 h 26"/>
                  <a:gd name="T4" fmla="*/ 64 w 129"/>
                  <a:gd name="T5" fmla="*/ 0 h 26"/>
                  <a:gd name="T6" fmla="*/ 61 w 129"/>
                  <a:gd name="T7" fmla="*/ 4 h 26"/>
                  <a:gd name="T8" fmla="*/ 61 w 129"/>
                  <a:gd name="T9" fmla="*/ 8 h 26"/>
                  <a:gd name="T10" fmla="*/ 0 w 129"/>
                  <a:gd name="T11" fmla="*/ 8 h 26"/>
                  <a:gd name="T12" fmla="*/ 0 w 129"/>
                  <a:gd name="T13" fmla="*/ 26 h 26"/>
                  <a:gd name="T14" fmla="*/ 129 w 129"/>
                  <a:gd name="T15" fmla="*/ 26 h 26"/>
                  <a:gd name="T16" fmla="*/ 129 w 129"/>
                  <a:gd name="T17" fmla="*/ 8 h 26"/>
                  <a:gd name="T18" fmla="*/ 68 w 129"/>
                  <a:gd name="T19" fmla="*/ 8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9" h="26">
                    <a:moveTo>
                      <a:pt x="68" y="8"/>
                    </a:moveTo>
                    <a:cubicBezTo>
                      <a:pt x="68" y="4"/>
                      <a:pt x="68" y="4"/>
                      <a:pt x="68" y="4"/>
                    </a:cubicBezTo>
                    <a:cubicBezTo>
                      <a:pt x="68" y="2"/>
                      <a:pt x="66" y="0"/>
                      <a:pt x="64" y="0"/>
                    </a:cubicBezTo>
                    <a:cubicBezTo>
                      <a:pt x="63" y="0"/>
                      <a:pt x="61" y="2"/>
                      <a:pt x="61" y="4"/>
                    </a:cubicBezTo>
                    <a:cubicBezTo>
                      <a:pt x="61" y="8"/>
                      <a:pt x="61" y="8"/>
                      <a:pt x="61" y="8"/>
                    </a:cubicBezTo>
                    <a:cubicBezTo>
                      <a:pt x="0" y="8"/>
                      <a:pt x="0" y="8"/>
                      <a:pt x="0" y="8"/>
                    </a:cubicBezTo>
                    <a:cubicBezTo>
                      <a:pt x="0" y="26"/>
                      <a:pt x="0" y="26"/>
                      <a:pt x="0" y="26"/>
                    </a:cubicBezTo>
                    <a:cubicBezTo>
                      <a:pt x="129" y="26"/>
                      <a:pt x="129" y="26"/>
                      <a:pt x="129" y="26"/>
                    </a:cubicBezTo>
                    <a:cubicBezTo>
                      <a:pt x="129" y="8"/>
                      <a:pt x="129" y="8"/>
                      <a:pt x="129" y="8"/>
                    </a:cubicBezTo>
                    <a:lnTo>
                      <a:pt x="68"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21" name="Freeform 148"/>
              <p:cNvSpPr>
                <a:spLocks noEditPoints="1"/>
              </p:cNvSpPr>
              <p:nvPr/>
            </p:nvSpPr>
            <p:spPr bwMode="auto">
              <a:xfrm>
                <a:off x="5550876" y="1873521"/>
                <a:ext cx="356897" cy="376864"/>
              </a:xfrm>
              <a:custGeom>
                <a:avLst/>
                <a:gdLst>
                  <a:gd name="T0" fmla="*/ 143 w 143"/>
                  <a:gd name="T1" fmla="*/ 95 h 151"/>
                  <a:gd name="T2" fmla="*/ 143 w 143"/>
                  <a:gd name="T3" fmla="*/ 0 h 151"/>
                  <a:gd name="T4" fmla="*/ 0 w 143"/>
                  <a:gd name="T5" fmla="*/ 0 h 151"/>
                  <a:gd name="T6" fmla="*/ 0 w 143"/>
                  <a:gd name="T7" fmla="*/ 95 h 151"/>
                  <a:gd name="T8" fmla="*/ 63 w 143"/>
                  <a:gd name="T9" fmla="*/ 95 h 151"/>
                  <a:gd name="T10" fmla="*/ 63 w 143"/>
                  <a:gd name="T11" fmla="*/ 125 h 151"/>
                  <a:gd name="T12" fmla="*/ 45 w 143"/>
                  <a:gd name="T13" fmla="*/ 125 h 151"/>
                  <a:gd name="T14" fmla="*/ 45 w 143"/>
                  <a:gd name="T15" fmla="*/ 121 h 151"/>
                  <a:gd name="T16" fmla="*/ 37 w 143"/>
                  <a:gd name="T17" fmla="*/ 121 h 151"/>
                  <a:gd name="T18" fmla="*/ 25 w 143"/>
                  <a:gd name="T19" fmla="*/ 151 h 151"/>
                  <a:gd name="T20" fmla="*/ 33 w 143"/>
                  <a:gd name="T21" fmla="*/ 151 h 151"/>
                  <a:gd name="T22" fmla="*/ 40 w 143"/>
                  <a:gd name="T23" fmla="*/ 137 h 151"/>
                  <a:gd name="T24" fmla="*/ 104 w 143"/>
                  <a:gd name="T25" fmla="*/ 137 h 151"/>
                  <a:gd name="T26" fmla="*/ 109 w 143"/>
                  <a:gd name="T27" fmla="*/ 151 h 151"/>
                  <a:gd name="T28" fmla="*/ 119 w 143"/>
                  <a:gd name="T29" fmla="*/ 151 h 151"/>
                  <a:gd name="T30" fmla="*/ 107 w 143"/>
                  <a:gd name="T31" fmla="*/ 121 h 151"/>
                  <a:gd name="T32" fmla="*/ 97 w 143"/>
                  <a:gd name="T33" fmla="*/ 121 h 151"/>
                  <a:gd name="T34" fmla="*/ 97 w 143"/>
                  <a:gd name="T35" fmla="*/ 125 h 151"/>
                  <a:gd name="T36" fmla="*/ 80 w 143"/>
                  <a:gd name="T37" fmla="*/ 125 h 151"/>
                  <a:gd name="T38" fmla="*/ 80 w 143"/>
                  <a:gd name="T39" fmla="*/ 95 h 151"/>
                  <a:gd name="T40" fmla="*/ 143 w 143"/>
                  <a:gd name="T41" fmla="*/ 95 h 151"/>
                  <a:gd name="T42" fmla="*/ 92 w 143"/>
                  <a:gd name="T43" fmla="*/ 28 h 151"/>
                  <a:gd name="T44" fmla="*/ 133 w 143"/>
                  <a:gd name="T45" fmla="*/ 28 h 151"/>
                  <a:gd name="T46" fmla="*/ 133 w 143"/>
                  <a:gd name="T47" fmla="*/ 37 h 151"/>
                  <a:gd name="T48" fmla="*/ 92 w 143"/>
                  <a:gd name="T49" fmla="*/ 37 h 151"/>
                  <a:gd name="T50" fmla="*/ 92 w 143"/>
                  <a:gd name="T51" fmla="*/ 28 h 151"/>
                  <a:gd name="T52" fmla="*/ 92 w 143"/>
                  <a:gd name="T53" fmla="*/ 46 h 151"/>
                  <a:gd name="T54" fmla="*/ 133 w 143"/>
                  <a:gd name="T55" fmla="*/ 46 h 151"/>
                  <a:gd name="T56" fmla="*/ 133 w 143"/>
                  <a:gd name="T57" fmla="*/ 56 h 151"/>
                  <a:gd name="T58" fmla="*/ 92 w 143"/>
                  <a:gd name="T59" fmla="*/ 56 h 151"/>
                  <a:gd name="T60" fmla="*/ 92 w 143"/>
                  <a:gd name="T61" fmla="*/ 46 h 151"/>
                  <a:gd name="T62" fmla="*/ 92 w 143"/>
                  <a:gd name="T63" fmla="*/ 63 h 151"/>
                  <a:gd name="T64" fmla="*/ 133 w 143"/>
                  <a:gd name="T65" fmla="*/ 63 h 151"/>
                  <a:gd name="T66" fmla="*/ 133 w 143"/>
                  <a:gd name="T67" fmla="*/ 74 h 151"/>
                  <a:gd name="T68" fmla="*/ 92 w 143"/>
                  <a:gd name="T69" fmla="*/ 74 h 151"/>
                  <a:gd name="T70" fmla="*/ 92 w 143"/>
                  <a:gd name="T71" fmla="*/ 63 h 151"/>
                  <a:gd name="T72" fmla="*/ 8 w 143"/>
                  <a:gd name="T73" fmla="*/ 75 h 151"/>
                  <a:gd name="T74" fmla="*/ 8 w 143"/>
                  <a:gd name="T75" fmla="*/ 24 h 151"/>
                  <a:gd name="T76" fmla="*/ 83 w 143"/>
                  <a:gd name="T77" fmla="*/ 24 h 151"/>
                  <a:gd name="T78" fmla="*/ 83 w 143"/>
                  <a:gd name="T79" fmla="*/ 75 h 151"/>
                  <a:gd name="T80" fmla="*/ 8 w 143"/>
                  <a:gd name="T81" fmla="*/ 7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3" h="151">
                    <a:moveTo>
                      <a:pt x="143" y="95"/>
                    </a:moveTo>
                    <a:lnTo>
                      <a:pt x="143" y="0"/>
                    </a:lnTo>
                    <a:lnTo>
                      <a:pt x="0" y="0"/>
                    </a:lnTo>
                    <a:lnTo>
                      <a:pt x="0" y="95"/>
                    </a:lnTo>
                    <a:lnTo>
                      <a:pt x="63" y="95"/>
                    </a:lnTo>
                    <a:lnTo>
                      <a:pt x="63" y="125"/>
                    </a:lnTo>
                    <a:lnTo>
                      <a:pt x="45" y="125"/>
                    </a:lnTo>
                    <a:lnTo>
                      <a:pt x="45" y="121"/>
                    </a:lnTo>
                    <a:lnTo>
                      <a:pt x="37" y="121"/>
                    </a:lnTo>
                    <a:lnTo>
                      <a:pt x="25" y="151"/>
                    </a:lnTo>
                    <a:lnTo>
                      <a:pt x="33" y="151"/>
                    </a:lnTo>
                    <a:lnTo>
                      <a:pt x="40" y="137"/>
                    </a:lnTo>
                    <a:lnTo>
                      <a:pt x="104" y="137"/>
                    </a:lnTo>
                    <a:lnTo>
                      <a:pt x="109" y="151"/>
                    </a:lnTo>
                    <a:lnTo>
                      <a:pt x="119" y="151"/>
                    </a:lnTo>
                    <a:lnTo>
                      <a:pt x="107" y="121"/>
                    </a:lnTo>
                    <a:lnTo>
                      <a:pt x="97" y="121"/>
                    </a:lnTo>
                    <a:lnTo>
                      <a:pt x="97" y="125"/>
                    </a:lnTo>
                    <a:lnTo>
                      <a:pt x="80" y="125"/>
                    </a:lnTo>
                    <a:lnTo>
                      <a:pt x="80" y="95"/>
                    </a:lnTo>
                    <a:lnTo>
                      <a:pt x="143" y="95"/>
                    </a:lnTo>
                    <a:close/>
                    <a:moveTo>
                      <a:pt x="92" y="28"/>
                    </a:moveTo>
                    <a:lnTo>
                      <a:pt x="133" y="28"/>
                    </a:lnTo>
                    <a:lnTo>
                      <a:pt x="133" y="37"/>
                    </a:lnTo>
                    <a:lnTo>
                      <a:pt x="92" y="37"/>
                    </a:lnTo>
                    <a:lnTo>
                      <a:pt x="92" y="28"/>
                    </a:lnTo>
                    <a:close/>
                    <a:moveTo>
                      <a:pt x="92" y="46"/>
                    </a:moveTo>
                    <a:lnTo>
                      <a:pt x="133" y="46"/>
                    </a:lnTo>
                    <a:lnTo>
                      <a:pt x="133" y="56"/>
                    </a:lnTo>
                    <a:lnTo>
                      <a:pt x="92" y="56"/>
                    </a:lnTo>
                    <a:lnTo>
                      <a:pt x="92" y="46"/>
                    </a:lnTo>
                    <a:close/>
                    <a:moveTo>
                      <a:pt x="92" y="63"/>
                    </a:moveTo>
                    <a:lnTo>
                      <a:pt x="133" y="63"/>
                    </a:lnTo>
                    <a:lnTo>
                      <a:pt x="133" y="74"/>
                    </a:lnTo>
                    <a:lnTo>
                      <a:pt x="92" y="74"/>
                    </a:lnTo>
                    <a:lnTo>
                      <a:pt x="92" y="63"/>
                    </a:lnTo>
                    <a:close/>
                    <a:moveTo>
                      <a:pt x="8" y="75"/>
                    </a:moveTo>
                    <a:lnTo>
                      <a:pt x="8" y="24"/>
                    </a:lnTo>
                    <a:lnTo>
                      <a:pt x="83" y="24"/>
                    </a:lnTo>
                    <a:lnTo>
                      <a:pt x="83" y="75"/>
                    </a:lnTo>
                    <a:lnTo>
                      <a:pt x="8" y="7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22" name="Freeform 149"/>
              <p:cNvSpPr/>
              <p:nvPr/>
            </p:nvSpPr>
            <p:spPr bwMode="auto">
              <a:xfrm>
                <a:off x="5578330" y="1945898"/>
                <a:ext cx="174705" cy="102328"/>
              </a:xfrm>
              <a:custGeom>
                <a:avLst/>
                <a:gdLst>
                  <a:gd name="T0" fmla="*/ 58 w 70"/>
                  <a:gd name="T1" fmla="*/ 12 h 41"/>
                  <a:gd name="T2" fmla="*/ 54 w 70"/>
                  <a:gd name="T3" fmla="*/ 20 h 41"/>
                  <a:gd name="T4" fmla="*/ 48 w 70"/>
                  <a:gd name="T5" fmla="*/ 16 h 41"/>
                  <a:gd name="T6" fmla="*/ 48 w 70"/>
                  <a:gd name="T7" fmla="*/ 16 h 41"/>
                  <a:gd name="T8" fmla="*/ 34 w 70"/>
                  <a:gd name="T9" fmla="*/ 8 h 41"/>
                  <a:gd name="T10" fmla="*/ 32 w 70"/>
                  <a:gd name="T11" fmla="*/ 12 h 41"/>
                  <a:gd name="T12" fmla="*/ 28 w 70"/>
                  <a:gd name="T13" fmla="*/ 20 h 41"/>
                  <a:gd name="T14" fmla="*/ 16 w 70"/>
                  <a:gd name="T15" fmla="*/ 12 h 41"/>
                  <a:gd name="T16" fmla="*/ 12 w 70"/>
                  <a:gd name="T17" fmla="*/ 17 h 41"/>
                  <a:gd name="T18" fmla="*/ 12 w 70"/>
                  <a:gd name="T19" fmla="*/ 17 h 41"/>
                  <a:gd name="T20" fmla="*/ 0 w 70"/>
                  <a:gd name="T21" fmla="*/ 37 h 41"/>
                  <a:gd name="T22" fmla="*/ 5 w 70"/>
                  <a:gd name="T23" fmla="*/ 41 h 41"/>
                  <a:gd name="T24" fmla="*/ 17 w 70"/>
                  <a:gd name="T25" fmla="*/ 21 h 41"/>
                  <a:gd name="T26" fmla="*/ 24 w 70"/>
                  <a:gd name="T27" fmla="*/ 25 h 41"/>
                  <a:gd name="T28" fmla="*/ 24 w 70"/>
                  <a:gd name="T29" fmla="*/ 25 h 41"/>
                  <a:gd name="T30" fmla="*/ 30 w 70"/>
                  <a:gd name="T31" fmla="*/ 29 h 41"/>
                  <a:gd name="T32" fmla="*/ 37 w 70"/>
                  <a:gd name="T33" fmla="*/ 17 h 41"/>
                  <a:gd name="T34" fmla="*/ 42 w 70"/>
                  <a:gd name="T35" fmla="*/ 21 h 41"/>
                  <a:gd name="T36" fmla="*/ 42 w 70"/>
                  <a:gd name="T37" fmla="*/ 21 h 41"/>
                  <a:gd name="T38" fmla="*/ 56 w 70"/>
                  <a:gd name="T39" fmla="*/ 28 h 41"/>
                  <a:gd name="T40" fmla="*/ 57 w 70"/>
                  <a:gd name="T41" fmla="*/ 28 h 41"/>
                  <a:gd name="T42" fmla="*/ 57 w 70"/>
                  <a:gd name="T43" fmla="*/ 28 h 41"/>
                  <a:gd name="T44" fmla="*/ 64 w 70"/>
                  <a:gd name="T45" fmla="*/ 17 h 41"/>
                  <a:gd name="T46" fmla="*/ 64 w 70"/>
                  <a:gd name="T47" fmla="*/ 17 h 41"/>
                  <a:gd name="T48" fmla="*/ 70 w 70"/>
                  <a:gd name="T49" fmla="*/ 4 h 41"/>
                  <a:gd name="T50" fmla="*/ 65 w 70"/>
                  <a:gd name="T51" fmla="*/ 0 h 41"/>
                  <a:gd name="T52" fmla="*/ 58 w 70"/>
                  <a:gd name="T53"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0" h="41">
                    <a:moveTo>
                      <a:pt x="58" y="12"/>
                    </a:moveTo>
                    <a:lnTo>
                      <a:pt x="54" y="20"/>
                    </a:lnTo>
                    <a:lnTo>
                      <a:pt x="48" y="16"/>
                    </a:lnTo>
                    <a:lnTo>
                      <a:pt x="48" y="16"/>
                    </a:lnTo>
                    <a:lnTo>
                      <a:pt x="34" y="8"/>
                    </a:lnTo>
                    <a:lnTo>
                      <a:pt x="32" y="12"/>
                    </a:lnTo>
                    <a:lnTo>
                      <a:pt x="28" y="20"/>
                    </a:lnTo>
                    <a:lnTo>
                      <a:pt x="16" y="12"/>
                    </a:lnTo>
                    <a:lnTo>
                      <a:pt x="12" y="17"/>
                    </a:lnTo>
                    <a:lnTo>
                      <a:pt x="12" y="17"/>
                    </a:lnTo>
                    <a:lnTo>
                      <a:pt x="0" y="37"/>
                    </a:lnTo>
                    <a:lnTo>
                      <a:pt x="5" y="41"/>
                    </a:lnTo>
                    <a:lnTo>
                      <a:pt x="17" y="21"/>
                    </a:lnTo>
                    <a:lnTo>
                      <a:pt x="24" y="25"/>
                    </a:lnTo>
                    <a:lnTo>
                      <a:pt x="24" y="25"/>
                    </a:lnTo>
                    <a:lnTo>
                      <a:pt x="30" y="29"/>
                    </a:lnTo>
                    <a:lnTo>
                      <a:pt x="37" y="17"/>
                    </a:lnTo>
                    <a:lnTo>
                      <a:pt x="42" y="21"/>
                    </a:lnTo>
                    <a:lnTo>
                      <a:pt x="42" y="21"/>
                    </a:lnTo>
                    <a:lnTo>
                      <a:pt x="56" y="28"/>
                    </a:lnTo>
                    <a:lnTo>
                      <a:pt x="57" y="28"/>
                    </a:lnTo>
                    <a:lnTo>
                      <a:pt x="57" y="28"/>
                    </a:lnTo>
                    <a:lnTo>
                      <a:pt x="64" y="17"/>
                    </a:lnTo>
                    <a:lnTo>
                      <a:pt x="64" y="17"/>
                    </a:lnTo>
                    <a:lnTo>
                      <a:pt x="70" y="4"/>
                    </a:lnTo>
                    <a:lnTo>
                      <a:pt x="65" y="0"/>
                    </a:lnTo>
                    <a:lnTo>
                      <a:pt x="58"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pPr defTabSz="913765">
                  <a:defRPr/>
                </a:pPr>
                <a:endParaRPr lang="en-US" sz="240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sp>
        <p:nvSpPr>
          <p:cNvPr id="77" name="išľíďè"/>
          <p:cNvSpPr/>
          <p:nvPr/>
        </p:nvSpPr>
        <p:spPr bwMode="auto">
          <a:xfrm>
            <a:off x="1270483" y="4857864"/>
            <a:ext cx="185690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输入替换内容添加信息输入替换内容添加信息输入替换内容添加信息</a:t>
            </a:r>
            <a:endParaRPr lang="zh-CN" altLang="en-US" sz="12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8" name="iSlíďè"/>
          <p:cNvSpPr txBox="1"/>
          <p:nvPr/>
        </p:nvSpPr>
        <p:spPr bwMode="auto">
          <a:xfrm>
            <a:off x="1425714" y="4480863"/>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9" name="išľíďè"/>
          <p:cNvSpPr/>
          <p:nvPr/>
        </p:nvSpPr>
        <p:spPr bwMode="auto">
          <a:xfrm>
            <a:off x="3807123" y="4874148"/>
            <a:ext cx="185690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输入替换内容添加信息输入替换内容添加信息输入替换内容添加信息</a:t>
            </a:r>
            <a:endParaRPr lang="zh-CN" altLang="en-US" sz="12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0" name="iSlíďè"/>
          <p:cNvSpPr txBox="1"/>
          <p:nvPr/>
        </p:nvSpPr>
        <p:spPr bwMode="auto">
          <a:xfrm>
            <a:off x="3962354" y="4497147"/>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defTabSz="913130">
              <a:spcBef>
                <a:spcPct val="0"/>
              </a:spcBef>
              <a:defRPr/>
            </a:pPr>
            <a:r>
              <a:rPr lang="zh-CN" altLang="en-US" b="1"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b="1"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1" name="išľíďè"/>
          <p:cNvSpPr/>
          <p:nvPr/>
        </p:nvSpPr>
        <p:spPr bwMode="auto">
          <a:xfrm>
            <a:off x="6323693" y="4293513"/>
            <a:ext cx="5072599"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输入替换内容添加信息输入替换内容添加信息输入替换内容添加信息</a:t>
            </a:r>
            <a:endParaRPr lang="zh-CN" altLang="en-US" sz="12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2" name="iSlíďè"/>
          <p:cNvSpPr txBox="1"/>
          <p:nvPr/>
        </p:nvSpPr>
        <p:spPr bwMode="auto">
          <a:xfrm>
            <a:off x="6323693" y="3814377"/>
            <a:ext cx="219583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Autofit/>
          </a:bodyPr>
          <a:lstStyle/>
          <a:p>
            <a:pPr defTabSz="913130">
              <a:spcBef>
                <a:spcPct val="0"/>
              </a:spcBef>
              <a:defRPr/>
            </a:pPr>
            <a:r>
              <a:rPr lang="zh-CN" altLang="en-US" sz="2000" b="1"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2000" b="1"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3" name="išľíďè"/>
          <p:cNvSpPr/>
          <p:nvPr/>
        </p:nvSpPr>
        <p:spPr bwMode="auto">
          <a:xfrm>
            <a:off x="6323693" y="4570788"/>
            <a:ext cx="5072599"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130">
              <a:lnSpc>
                <a:spcPct val="120000"/>
              </a:lnSpc>
              <a:spcBef>
                <a:spcPct val="0"/>
              </a:spcBef>
              <a:defRPr/>
            </a:pPr>
            <a:r>
              <a:rPr lang="zh-CN" altLang="en-US" sz="12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rPr>
              <a:t>输入替换内容添加信息输入替换内容添加信息输入替换内容添加信息</a:t>
            </a:r>
            <a:endParaRPr lang="zh-CN" altLang="en-US" sz="1200" dirty="0">
              <a:solidFill>
                <a:schemeClr val="tx1">
                  <a:lumMod val="85000"/>
                  <a:lumOff val="15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5" name="矩形 84"/>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10" name="直接连接符 9"/>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78"/>
                                        </p:tgtEl>
                                        <p:attrNameLst>
                                          <p:attrName>style.visibility</p:attrName>
                                        </p:attrNameLst>
                                      </p:cBhvr>
                                      <p:to>
                                        <p:strVal val="visible"/>
                                      </p:to>
                                    </p:set>
                                    <p:animEffect transition="in" filter="randombar(horizontal)">
                                      <p:cBhvr>
                                        <p:cTn id="15" dur="500"/>
                                        <p:tgtEl>
                                          <p:spTgt spid="78"/>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77"/>
                                        </p:tgtEl>
                                        <p:attrNameLst>
                                          <p:attrName>style.visibility</p:attrName>
                                        </p:attrNameLst>
                                      </p:cBhvr>
                                      <p:to>
                                        <p:strVal val="visible"/>
                                      </p:to>
                                    </p:set>
                                    <p:animEffect transition="in" filter="randombar(horizontal)">
                                      <p:cBhvr>
                                        <p:cTn id="19" dur="500"/>
                                        <p:tgtEl>
                                          <p:spTgt spid="77"/>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80"/>
                                        </p:tgtEl>
                                        <p:attrNameLst>
                                          <p:attrName>style.visibility</p:attrName>
                                        </p:attrNameLst>
                                      </p:cBhvr>
                                      <p:to>
                                        <p:strVal val="visible"/>
                                      </p:to>
                                    </p:set>
                                    <p:animEffect transition="in" filter="randombar(horizontal)">
                                      <p:cBhvr>
                                        <p:cTn id="23" dur="500"/>
                                        <p:tgtEl>
                                          <p:spTgt spid="80"/>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79"/>
                                        </p:tgtEl>
                                        <p:attrNameLst>
                                          <p:attrName>style.visibility</p:attrName>
                                        </p:attrNameLst>
                                      </p:cBhvr>
                                      <p:to>
                                        <p:strVal val="visible"/>
                                      </p:to>
                                    </p:set>
                                    <p:animEffect transition="in" filter="randombar(horizontal)">
                                      <p:cBhvr>
                                        <p:cTn id="27" dur="500"/>
                                        <p:tgtEl>
                                          <p:spTgt spid="79"/>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82"/>
                                        </p:tgtEl>
                                        <p:attrNameLst>
                                          <p:attrName>style.visibility</p:attrName>
                                        </p:attrNameLst>
                                      </p:cBhvr>
                                      <p:to>
                                        <p:strVal val="visible"/>
                                      </p:to>
                                    </p:set>
                                    <p:animEffect transition="in" filter="randombar(horizontal)">
                                      <p:cBhvr>
                                        <p:cTn id="31" dur="500"/>
                                        <p:tgtEl>
                                          <p:spTgt spid="82"/>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81"/>
                                        </p:tgtEl>
                                        <p:attrNameLst>
                                          <p:attrName>style.visibility</p:attrName>
                                        </p:attrNameLst>
                                      </p:cBhvr>
                                      <p:to>
                                        <p:strVal val="visible"/>
                                      </p:to>
                                    </p:set>
                                    <p:animEffect transition="in" filter="randombar(horizontal)">
                                      <p:cBhvr>
                                        <p:cTn id="35" dur="500"/>
                                        <p:tgtEl>
                                          <p:spTgt spid="81"/>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83"/>
                                        </p:tgtEl>
                                        <p:attrNameLst>
                                          <p:attrName>style.visibility</p:attrName>
                                        </p:attrNameLst>
                                      </p:cBhvr>
                                      <p:to>
                                        <p:strVal val="visible"/>
                                      </p:to>
                                    </p:set>
                                    <p:animEffect transition="in" filter="randombar(horizontal)">
                                      <p:cBhvr>
                                        <p:cTn id="39" dur="500"/>
                                        <p:tgtEl>
                                          <p:spTgt spid="83"/>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85"/>
                                        </p:tgtEl>
                                        <p:attrNameLst>
                                          <p:attrName>style.visibility</p:attrName>
                                        </p:attrNameLst>
                                      </p:cBhvr>
                                      <p:to>
                                        <p:strVal val="visible"/>
                                      </p:to>
                                    </p:set>
                                    <p:animEffect transition="in" filter="randombar(horizontal)">
                                      <p:cBhvr>
                                        <p:cTn id="43" dur="500"/>
                                        <p:tgtEl>
                                          <p:spTgt spid="85"/>
                                        </p:tgtEl>
                                      </p:cBhvr>
                                    </p:animEffect>
                                  </p:childTnLst>
                                </p:cTn>
                              </p:par>
                            </p:childTnLst>
                          </p:cTn>
                        </p:par>
                        <p:par>
                          <p:cTn id="44" fill="hold">
                            <p:stCondLst>
                              <p:cond delay="5000"/>
                            </p:stCondLst>
                            <p:childTnLst>
                              <p:par>
                                <p:cTn id="45" presetID="14" presetClass="entr" presetSubtype="10" fill="hold"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randombar(horizontal)">
                                      <p:cBhvr>
                                        <p:cTn id="47" dur="500"/>
                                        <p:tgtEl>
                                          <p:spTgt spid="10"/>
                                        </p:tgtEl>
                                      </p:cBhvr>
                                    </p:animEffect>
                                  </p:childTnLst>
                                </p:cTn>
                              </p:par>
                            </p:childTnLst>
                          </p:cTn>
                        </p:par>
                        <p:par>
                          <p:cTn id="48" fill="hold">
                            <p:stCondLst>
                              <p:cond delay="5500"/>
                            </p:stCondLst>
                            <p:childTnLst>
                              <p:par>
                                <p:cTn id="49" presetID="14" presetClass="entr" presetSubtype="10" fill="hold" nodeType="afterEffect">
                                  <p:stCondLst>
                                    <p:cond delay="0"/>
                                  </p:stCondLst>
                                  <p:childTnLst>
                                    <p:set>
                                      <p:cBhvr>
                                        <p:cTn id="50" dur="1" fill="hold">
                                          <p:stCondLst>
                                            <p:cond delay="0"/>
                                          </p:stCondLst>
                                        </p:cTn>
                                        <p:tgtEl>
                                          <p:spTgt spid="86"/>
                                        </p:tgtEl>
                                        <p:attrNameLst>
                                          <p:attrName>style.visibility</p:attrName>
                                        </p:attrNameLst>
                                      </p:cBhvr>
                                      <p:to>
                                        <p:strVal val="visible"/>
                                      </p:to>
                                    </p:set>
                                    <p:animEffect transition="in" filter="randombar(horizontal)">
                                      <p:cBhvr>
                                        <p:cTn id="51"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p:bldP spid="79" grpId="0"/>
      <p:bldP spid="80" grpId="0"/>
      <p:bldP spid="81" grpId="0"/>
      <p:bldP spid="82" grpId="0"/>
      <p:bldP spid="83" grpId="0"/>
      <p:bldP spid="8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1000b8a3-6ec8-4e12-93eb-90becb37b989"/>
          <p:cNvGrpSpPr>
            <a:grpSpLocks noChangeAspect="1"/>
          </p:cNvGrpSpPr>
          <p:nvPr/>
        </p:nvGrpSpPr>
        <p:grpSpPr>
          <a:xfrm>
            <a:off x="1836060" y="1268756"/>
            <a:ext cx="8691499" cy="4719053"/>
            <a:chOff x="1836059" y="1268757"/>
            <a:chExt cx="8691498" cy="4719053"/>
          </a:xfrm>
        </p:grpSpPr>
        <p:sp>
          <p:nvSpPr>
            <p:cNvPr id="4" name="Freeform: Shape 23"/>
            <p:cNvSpPr/>
            <p:nvPr/>
          </p:nvSpPr>
          <p:spPr>
            <a:xfrm>
              <a:off x="6029255" y="3628285"/>
              <a:ext cx="2392973" cy="2359525"/>
            </a:xfrm>
            <a:custGeom>
              <a:avLst/>
              <a:gdLst/>
              <a:ahLst/>
              <a:cxnLst/>
              <a:rect l="l" t="t" r="r" b="b"/>
              <a:pathLst>
                <a:path w="2154443" h="2124329">
                  <a:moveTo>
                    <a:pt x="0" y="0"/>
                  </a:moveTo>
                  <a:lnTo>
                    <a:pt x="264483" y="0"/>
                  </a:lnTo>
                  <a:lnTo>
                    <a:pt x="264483" y="1047108"/>
                  </a:lnTo>
                  <a:lnTo>
                    <a:pt x="264039" y="1047108"/>
                  </a:lnTo>
                  <a:lnTo>
                    <a:pt x="264039" y="1068175"/>
                  </a:lnTo>
                  <a:lnTo>
                    <a:pt x="265444" y="1089242"/>
                  </a:lnTo>
                  <a:lnTo>
                    <a:pt x="266146" y="1110309"/>
                  </a:lnTo>
                  <a:lnTo>
                    <a:pt x="268955" y="1129971"/>
                  </a:lnTo>
                  <a:lnTo>
                    <a:pt x="271062" y="1150336"/>
                  </a:lnTo>
                  <a:lnTo>
                    <a:pt x="273871" y="1170701"/>
                  </a:lnTo>
                  <a:lnTo>
                    <a:pt x="276680" y="1191065"/>
                  </a:lnTo>
                  <a:lnTo>
                    <a:pt x="280893" y="1210728"/>
                  </a:lnTo>
                  <a:lnTo>
                    <a:pt x="285106" y="1230390"/>
                  </a:lnTo>
                  <a:lnTo>
                    <a:pt x="289320" y="1250053"/>
                  </a:lnTo>
                  <a:lnTo>
                    <a:pt x="294938" y="1269715"/>
                  </a:lnTo>
                  <a:lnTo>
                    <a:pt x="300555" y="1288675"/>
                  </a:lnTo>
                  <a:lnTo>
                    <a:pt x="306875" y="1307636"/>
                  </a:lnTo>
                  <a:lnTo>
                    <a:pt x="313898" y="1326596"/>
                  </a:lnTo>
                  <a:lnTo>
                    <a:pt x="320218" y="1344854"/>
                  </a:lnTo>
                  <a:lnTo>
                    <a:pt x="327942" y="1363814"/>
                  </a:lnTo>
                  <a:lnTo>
                    <a:pt x="336369" y="1382072"/>
                  </a:lnTo>
                  <a:lnTo>
                    <a:pt x="344094" y="1399628"/>
                  </a:lnTo>
                  <a:lnTo>
                    <a:pt x="353223" y="1417183"/>
                  </a:lnTo>
                  <a:lnTo>
                    <a:pt x="362352" y="1434037"/>
                  </a:lnTo>
                  <a:lnTo>
                    <a:pt x="372183" y="1451593"/>
                  </a:lnTo>
                  <a:lnTo>
                    <a:pt x="382014" y="1468446"/>
                  </a:lnTo>
                  <a:lnTo>
                    <a:pt x="391845" y="1485300"/>
                  </a:lnTo>
                  <a:lnTo>
                    <a:pt x="403081" y="1501451"/>
                  </a:lnTo>
                  <a:lnTo>
                    <a:pt x="413614" y="1516900"/>
                  </a:lnTo>
                  <a:lnTo>
                    <a:pt x="425552" y="1533754"/>
                  </a:lnTo>
                  <a:lnTo>
                    <a:pt x="437490" y="1548501"/>
                  </a:lnTo>
                  <a:lnTo>
                    <a:pt x="450130" y="1564652"/>
                  </a:lnTo>
                  <a:lnTo>
                    <a:pt x="462771" y="1578696"/>
                  </a:lnTo>
                  <a:lnTo>
                    <a:pt x="475411" y="1593443"/>
                  </a:lnTo>
                  <a:lnTo>
                    <a:pt x="488753" y="1607488"/>
                  </a:lnTo>
                  <a:lnTo>
                    <a:pt x="502095" y="1622235"/>
                  </a:lnTo>
                  <a:lnTo>
                    <a:pt x="516140" y="1635577"/>
                  </a:lnTo>
                  <a:lnTo>
                    <a:pt x="530887" y="1648919"/>
                  </a:lnTo>
                  <a:lnTo>
                    <a:pt x="544931" y="1661560"/>
                  </a:lnTo>
                  <a:lnTo>
                    <a:pt x="559678" y="1674200"/>
                  </a:lnTo>
                  <a:lnTo>
                    <a:pt x="575127" y="1686138"/>
                  </a:lnTo>
                  <a:lnTo>
                    <a:pt x="590576" y="1698076"/>
                  </a:lnTo>
                  <a:lnTo>
                    <a:pt x="606025" y="1709311"/>
                  </a:lnTo>
                  <a:lnTo>
                    <a:pt x="622879" y="1720547"/>
                  </a:lnTo>
                  <a:lnTo>
                    <a:pt x="639030" y="1731783"/>
                  </a:lnTo>
                  <a:lnTo>
                    <a:pt x="655884" y="1741614"/>
                  </a:lnTo>
                  <a:lnTo>
                    <a:pt x="672035" y="1752147"/>
                  </a:lnTo>
                  <a:lnTo>
                    <a:pt x="689591" y="1761978"/>
                  </a:lnTo>
                  <a:lnTo>
                    <a:pt x="706444" y="1771107"/>
                  </a:lnTo>
                  <a:lnTo>
                    <a:pt x="724702" y="1780236"/>
                  </a:lnTo>
                  <a:lnTo>
                    <a:pt x="742258" y="1787961"/>
                  </a:lnTo>
                  <a:lnTo>
                    <a:pt x="760516" y="1795686"/>
                  </a:lnTo>
                  <a:lnTo>
                    <a:pt x="779476" y="1803410"/>
                  </a:lnTo>
                  <a:lnTo>
                    <a:pt x="797032" y="1810432"/>
                  </a:lnTo>
                  <a:lnTo>
                    <a:pt x="816695" y="1817455"/>
                  </a:lnTo>
                  <a:lnTo>
                    <a:pt x="835655" y="1823072"/>
                  </a:lnTo>
                  <a:lnTo>
                    <a:pt x="854615" y="1828690"/>
                  </a:lnTo>
                  <a:lnTo>
                    <a:pt x="873575" y="1833606"/>
                  </a:lnTo>
                  <a:lnTo>
                    <a:pt x="893940" y="1839224"/>
                  </a:lnTo>
                  <a:lnTo>
                    <a:pt x="912900" y="1843437"/>
                  </a:lnTo>
                  <a:lnTo>
                    <a:pt x="933265" y="1847651"/>
                  </a:lnTo>
                  <a:lnTo>
                    <a:pt x="952927" y="1850459"/>
                  </a:lnTo>
                  <a:lnTo>
                    <a:pt x="973292" y="1853268"/>
                  </a:lnTo>
                  <a:lnTo>
                    <a:pt x="994359" y="1855375"/>
                  </a:lnTo>
                  <a:lnTo>
                    <a:pt x="1014021" y="1856780"/>
                  </a:lnTo>
                  <a:lnTo>
                    <a:pt x="1035088" y="1858886"/>
                  </a:lnTo>
                  <a:lnTo>
                    <a:pt x="1056155" y="1859588"/>
                  </a:lnTo>
                  <a:lnTo>
                    <a:pt x="1077222" y="1860291"/>
                  </a:lnTo>
                  <a:lnTo>
                    <a:pt x="1098289" y="1859588"/>
                  </a:lnTo>
                  <a:lnTo>
                    <a:pt x="1119356" y="1858886"/>
                  </a:lnTo>
                  <a:lnTo>
                    <a:pt x="1139018" y="1856780"/>
                  </a:lnTo>
                  <a:lnTo>
                    <a:pt x="1160085" y="1855375"/>
                  </a:lnTo>
                  <a:lnTo>
                    <a:pt x="1180450" y="1853268"/>
                  </a:lnTo>
                  <a:lnTo>
                    <a:pt x="1200814" y="1850459"/>
                  </a:lnTo>
                  <a:lnTo>
                    <a:pt x="1221179" y="1847651"/>
                  </a:lnTo>
                  <a:lnTo>
                    <a:pt x="1240139" y="1843437"/>
                  </a:lnTo>
                  <a:lnTo>
                    <a:pt x="1260504" y="1839224"/>
                  </a:lnTo>
                  <a:lnTo>
                    <a:pt x="1280166" y="1833606"/>
                  </a:lnTo>
                  <a:lnTo>
                    <a:pt x="1299829" y="1828690"/>
                  </a:lnTo>
                  <a:lnTo>
                    <a:pt x="1318789" y="1823072"/>
                  </a:lnTo>
                  <a:lnTo>
                    <a:pt x="1337749" y="1817455"/>
                  </a:lnTo>
                  <a:lnTo>
                    <a:pt x="1356709" y="1810432"/>
                  </a:lnTo>
                  <a:lnTo>
                    <a:pt x="1374967" y="1803410"/>
                  </a:lnTo>
                  <a:lnTo>
                    <a:pt x="1393225" y="1795686"/>
                  </a:lnTo>
                  <a:lnTo>
                    <a:pt x="1410781" y="1787961"/>
                  </a:lnTo>
                  <a:lnTo>
                    <a:pt x="1429039" y="1780236"/>
                  </a:lnTo>
                  <a:lnTo>
                    <a:pt x="1447297" y="1771107"/>
                  </a:lnTo>
                  <a:lnTo>
                    <a:pt x="1464151" y="1761978"/>
                  </a:lnTo>
                  <a:lnTo>
                    <a:pt x="1481706" y="1752147"/>
                  </a:lnTo>
                  <a:lnTo>
                    <a:pt x="1498560" y="1741614"/>
                  </a:lnTo>
                  <a:lnTo>
                    <a:pt x="1515413" y="1731783"/>
                  </a:lnTo>
                  <a:lnTo>
                    <a:pt x="1531565" y="1720547"/>
                  </a:lnTo>
                  <a:lnTo>
                    <a:pt x="1547014" y="1709311"/>
                  </a:lnTo>
                  <a:lnTo>
                    <a:pt x="1563165" y="1698076"/>
                  </a:lnTo>
                  <a:lnTo>
                    <a:pt x="1578614" y="1686138"/>
                  </a:lnTo>
                  <a:lnTo>
                    <a:pt x="1594063" y="1674200"/>
                  </a:lnTo>
                  <a:lnTo>
                    <a:pt x="1608810" y="1661560"/>
                  </a:lnTo>
                  <a:lnTo>
                    <a:pt x="1623557" y="1648919"/>
                  </a:lnTo>
                  <a:lnTo>
                    <a:pt x="1637601" y="1635577"/>
                  </a:lnTo>
                  <a:lnTo>
                    <a:pt x="1651646" y="1622235"/>
                  </a:lnTo>
                  <a:lnTo>
                    <a:pt x="1665691" y="1607488"/>
                  </a:lnTo>
                  <a:lnTo>
                    <a:pt x="1678331" y="1593443"/>
                  </a:lnTo>
                  <a:lnTo>
                    <a:pt x="1691673" y="1578696"/>
                  </a:lnTo>
                  <a:lnTo>
                    <a:pt x="1703611" y="1564652"/>
                  </a:lnTo>
                  <a:lnTo>
                    <a:pt x="1716251" y="1548501"/>
                  </a:lnTo>
                  <a:lnTo>
                    <a:pt x="1728189" y="1533754"/>
                  </a:lnTo>
                  <a:lnTo>
                    <a:pt x="1739425" y="1516900"/>
                  </a:lnTo>
                  <a:lnTo>
                    <a:pt x="1750660" y="1501451"/>
                  </a:lnTo>
                  <a:lnTo>
                    <a:pt x="1761194" y="1485300"/>
                  </a:lnTo>
                  <a:lnTo>
                    <a:pt x="1771727" y="1468446"/>
                  </a:lnTo>
                  <a:lnTo>
                    <a:pt x="1781559" y="1451593"/>
                  </a:lnTo>
                  <a:lnTo>
                    <a:pt x="1791390" y="1434037"/>
                  </a:lnTo>
                  <a:lnTo>
                    <a:pt x="1801221" y="1417183"/>
                  </a:lnTo>
                  <a:lnTo>
                    <a:pt x="1809648" y="1399628"/>
                  </a:lnTo>
                  <a:lnTo>
                    <a:pt x="1817372" y="1382072"/>
                  </a:lnTo>
                  <a:lnTo>
                    <a:pt x="1825799" y="1363814"/>
                  </a:lnTo>
                  <a:lnTo>
                    <a:pt x="1833524" y="1344854"/>
                  </a:lnTo>
                  <a:lnTo>
                    <a:pt x="1839844" y="1326596"/>
                  </a:lnTo>
                  <a:lnTo>
                    <a:pt x="1846866" y="1307636"/>
                  </a:lnTo>
                  <a:lnTo>
                    <a:pt x="1852484" y="1288675"/>
                  </a:lnTo>
                  <a:lnTo>
                    <a:pt x="1858804" y="1269715"/>
                  </a:lnTo>
                  <a:lnTo>
                    <a:pt x="1863720" y="1250053"/>
                  </a:lnTo>
                  <a:lnTo>
                    <a:pt x="1868635" y="1230390"/>
                  </a:lnTo>
                  <a:lnTo>
                    <a:pt x="1872848" y="1210728"/>
                  </a:lnTo>
                  <a:lnTo>
                    <a:pt x="1876360" y="1191065"/>
                  </a:lnTo>
                  <a:lnTo>
                    <a:pt x="1880573" y="1170701"/>
                  </a:lnTo>
                  <a:lnTo>
                    <a:pt x="1883382" y="1150336"/>
                  </a:lnTo>
                  <a:lnTo>
                    <a:pt x="1885489" y="1129971"/>
                  </a:lnTo>
                  <a:lnTo>
                    <a:pt x="1886893" y="1110309"/>
                  </a:lnTo>
                  <a:lnTo>
                    <a:pt x="1889000" y="1089242"/>
                  </a:lnTo>
                  <a:lnTo>
                    <a:pt x="1889702" y="1068175"/>
                  </a:lnTo>
                  <a:lnTo>
                    <a:pt x="1889702" y="1047108"/>
                  </a:lnTo>
                  <a:lnTo>
                    <a:pt x="1889960" y="1047108"/>
                  </a:lnTo>
                  <a:lnTo>
                    <a:pt x="1889960" y="0"/>
                  </a:lnTo>
                  <a:lnTo>
                    <a:pt x="2154443" y="0"/>
                  </a:lnTo>
                  <a:lnTo>
                    <a:pt x="2154443" y="1047108"/>
                  </a:lnTo>
                  <a:lnTo>
                    <a:pt x="2153741" y="1074495"/>
                  </a:lnTo>
                  <a:lnTo>
                    <a:pt x="2153039" y="1102584"/>
                  </a:lnTo>
                  <a:lnTo>
                    <a:pt x="2151634" y="1129971"/>
                  </a:lnTo>
                  <a:lnTo>
                    <a:pt x="2148123" y="1157358"/>
                  </a:lnTo>
                  <a:lnTo>
                    <a:pt x="2145314" y="1184043"/>
                  </a:lnTo>
                  <a:lnTo>
                    <a:pt x="2141803" y="1210728"/>
                  </a:lnTo>
                  <a:lnTo>
                    <a:pt x="2136887" y="1238115"/>
                  </a:lnTo>
                  <a:lnTo>
                    <a:pt x="2132674" y="1264097"/>
                  </a:lnTo>
                  <a:lnTo>
                    <a:pt x="2127056" y="1290080"/>
                  </a:lnTo>
                  <a:lnTo>
                    <a:pt x="2120034" y="1316765"/>
                  </a:lnTo>
                  <a:lnTo>
                    <a:pt x="2113012" y="1342045"/>
                  </a:lnTo>
                  <a:lnTo>
                    <a:pt x="2105989" y="1367325"/>
                  </a:lnTo>
                  <a:lnTo>
                    <a:pt x="2097562" y="1393308"/>
                  </a:lnTo>
                  <a:lnTo>
                    <a:pt x="2088434" y="1417886"/>
                  </a:lnTo>
                  <a:lnTo>
                    <a:pt x="2079305" y="1442464"/>
                  </a:lnTo>
                  <a:lnTo>
                    <a:pt x="2070176" y="1466340"/>
                  </a:lnTo>
                  <a:lnTo>
                    <a:pt x="2059642" y="1490215"/>
                  </a:lnTo>
                  <a:lnTo>
                    <a:pt x="2048406" y="1514091"/>
                  </a:lnTo>
                  <a:lnTo>
                    <a:pt x="2036468" y="1537265"/>
                  </a:lnTo>
                  <a:lnTo>
                    <a:pt x="2024531" y="1560438"/>
                  </a:lnTo>
                  <a:lnTo>
                    <a:pt x="2011188" y="1582910"/>
                  </a:lnTo>
                  <a:lnTo>
                    <a:pt x="1997846" y="1605381"/>
                  </a:lnTo>
                  <a:lnTo>
                    <a:pt x="1984503" y="1627853"/>
                  </a:lnTo>
                  <a:lnTo>
                    <a:pt x="1970459" y="1649622"/>
                  </a:lnTo>
                  <a:lnTo>
                    <a:pt x="1955010" y="1670689"/>
                  </a:lnTo>
                  <a:lnTo>
                    <a:pt x="1940263" y="1691755"/>
                  </a:lnTo>
                  <a:lnTo>
                    <a:pt x="1924814" y="1712120"/>
                  </a:lnTo>
                  <a:lnTo>
                    <a:pt x="1907960" y="1731783"/>
                  </a:lnTo>
                  <a:lnTo>
                    <a:pt x="1891809" y="1752147"/>
                  </a:lnTo>
                  <a:lnTo>
                    <a:pt x="1874253" y="1771810"/>
                  </a:lnTo>
                  <a:lnTo>
                    <a:pt x="1856697" y="1790770"/>
                  </a:lnTo>
                  <a:lnTo>
                    <a:pt x="1838439" y="1809028"/>
                  </a:lnTo>
                  <a:lnTo>
                    <a:pt x="1820883" y="1827286"/>
                  </a:lnTo>
                  <a:lnTo>
                    <a:pt x="1801221" y="1844139"/>
                  </a:lnTo>
                  <a:lnTo>
                    <a:pt x="1781559" y="1861695"/>
                  </a:lnTo>
                  <a:lnTo>
                    <a:pt x="1761896" y="1877846"/>
                  </a:lnTo>
                  <a:lnTo>
                    <a:pt x="1742234" y="1894700"/>
                  </a:lnTo>
                  <a:lnTo>
                    <a:pt x="1721869" y="1910149"/>
                  </a:lnTo>
                  <a:lnTo>
                    <a:pt x="1700802" y="1926300"/>
                  </a:lnTo>
                  <a:lnTo>
                    <a:pt x="1679033" y="1940345"/>
                  </a:lnTo>
                  <a:lnTo>
                    <a:pt x="1657264" y="1954390"/>
                  </a:lnTo>
                  <a:lnTo>
                    <a:pt x="1635495" y="1968434"/>
                  </a:lnTo>
                  <a:lnTo>
                    <a:pt x="1613023" y="1981074"/>
                  </a:lnTo>
                  <a:lnTo>
                    <a:pt x="1590552" y="1994417"/>
                  </a:lnTo>
                  <a:lnTo>
                    <a:pt x="1567378" y="2007057"/>
                  </a:lnTo>
                  <a:lnTo>
                    <a:pt x="1544205" y="2018292"/>
                  </a:lnTo>
                  <a:lnTo>
                    <a:pt x="1520329" y="2029528"/>
                  </a:lnTo>
                  <a:lnTo>
                    <a:pt x="1496453" y="2040062"/>
                  </a:lnTo>
                  <a:lnTo>
                    <a:pt x="1471875" y="2049191"/>
                  </a:lnTo>
                  <a:lnTo>
                    <a:pt x="1447999" y="2059022"/>
                  </a:lnTo>
                  <a:lnTo>
                    <a:pt x="1422017" y="2067449"/>
                  </a:lnTo>
                  <a:lnTo>
                    <a:pt x="1397439" y="2075875"/>
                  </a:lnTo>
                  <a:lnTo>
                    <a:pt x="1372159" y="2082898"/>
                  </a:lnTo>
                  <a:lnTo>
                    <a:pt x="1346176" y="2090622"/>
                  </a:lnTo>
                  <a:lnTo>
                    <a:pt x="1320194" y="2096942"/>
                  </a:lnTo>
                  <a:lnTo>
                    <a:pt x="1294211" y="2102560"/>
                  </a:lnTo>
                  <a:lnTo>
                    <a:pt x="1267526" y="2108178"/>
                  </a:lnTo>
                  <a:lnTo>
                    <a:pt x="1240842" y="2111689"/>
                  </a:lnTo>
                  <a:lnTo>
                    <a:pt x="1214157" y="2115902"/>
                  </a:lnTo>
                  <a:lnTo>
                    <a:pt x="1187472" y="2119414"/>
                  </a:lnTo>
                  <a:lnTo>
                    <a:pt x="1159383" y="2121520"/>
                  </a:lnTo>
                  <a:lnTo>
                    <a:pt x="1132698" y="2122925"/>
                  </a:lnTo>
                  <a:lnTo>
                    <a:pt x="1104609" y="2124329"/>
                  </a:lnTo>
                  <a:lnTo>
                    <a:pt x="1077222" y="2124329"/>
                  </a:lnTo>
                  <a:lnTo>
                    <a:pt x="1049133" y="2124329"/>
                  </a:lnTo>
                  <a:lnTo>
                    <a:pt x="1021746" y="2122925"/>
                  </a:lnTo>
                  <a:lnTo>
                    <a:pt x="994359" y="2121520"/>
                  </a:lnTo>
                  <a:lnTo>
                    <a:pt x="966972" y="2119414"/>
                  </a:lnTo>
                  <a:lnTo>
                    <a:pt x="939585" y="2115902"/>
                  </a:lnTo>
                  <a:lnTo>
                    <a:pt x="912900" y="2111689"/>
                  </a:lnTo>
                  <a:lnTo>
                    <a:pt x="886215" y="2108178"/>
                  </a:lnTo>
                  <a:lnTo>
                    <a:pt x="860233" y="2102560"/>
                  </a:lnTo>
                  <a:lnTo>
                    <a:pt x="833548" y="2096942"/>
                  </a:lnTo>
                  <a:lnTo>
                    <a:pt x="807566" y="2090622"/>
                  </a:lnTo>
                  <a:lnTo>
                    <a:pt x="782285" y="2082898"/>
                  </a:lnTo>
                  <a:lnTo>
                    <a:pt x="757005" y="2075875"/>
                  </a:lnTo>
                  <a:lnTo>
                    <a:pt x="731022" y="2067449"/>
                  </a:lnTo>
                  <a:lnTo>
                    <a:pt x="706444" y="2059022"/>
                  </a:lnTo>
                  <a:lnTo>
                    <a:pt x="681866" y="2049191"/>
                  </a:lnTo>
                  <a:lnTo>
                    <a:pt x="657991" y="2040062"/>
                  </a:lnTo>
                  <a:lnTo>
                    <a:pt x="633412" y="2029528"/>
                  </a:lnTo>
                  <a:lnTo>
                    <a:pt x="610239" y="2018292"/>
                  </a:lnTo>
                  <a:lnTo>
                    <a:pt x="587065" y="2007057"/>
                  </a:lnTo>
                  <a:lnTo>
                    <a:pt x="563892" y="1994417"/>
                  </a:lnTo>
                  <a:lnTo>
                    <a:pt x="540718" y="1981074"/>
                  </a:lnTo>
                  <a:lnTo>
                    <a:pt x="518247" y="1968434"/>
                  </a:lnTo>
                  <a:lnTo>
                    <a:pt x="496478" y="1954390"/>
                  </a:lnTo>
                  <a:lnTo>
                    <a:pt x="474708" y="1940345"/>
                  </a:lnTo>
                  <a:lnTo>
                    <a:pt x="453642" y="1926300"/>
                  </a:lnTo>
                  <a:lnTo>
                    <a:pt x="432575" y="1910149"/>
                  </a:lnTo>
                  <a:lnTo>
                    <a:pt x="411508" y="1894700"/>
                  </a:lnTo>
                  <a:lnTo>
                    <a:pt x="391143" y="1877846"/>
                  </a:lnTo>
                  <a:lnTo>
                    <a:pt x="372183" y="1861695"/>
                  </a:lnTo>
                  <a:lnTo>
                    <a:pt x="352520" y="1844139"/>
                  </a:lnTo>
                  <a:lnTo>
                    <a:pt x="333560" y="1827286"/>
                  </a:lnTo>
                  <a:lnTo>
                    <a:pt x="315302" y="1809028"/>
                  </a:lnTo>
                  <a:lnTo>
                    <a:pt x="297044" y="1790770"/>
                  </a:lnTo>
                  <a:lnTo>
                    <a:pt x="278786" y="1771810"/>
                  </a:lnTo>
                  <a:lnTo>
                    <a:pt x="262635" y="1752147"/>
                  </a:lnTo>
                  <a:lnTo>
                    <a:pt x="245781" y="1731783"/>
                  </a:lnTo>
                  <a:lnTo>
                    <a:pt x="229630" y="1712120"/>
                  </a:lnTo>
                  <a:lnTo>
                    <a:pt x="214181" y="1691755"/>
                  </a:lnTo>
                  <a:lnTo>
                    <a:pt x="198030" y="1670689"/>
                  </a:lnTo>
                  <a:lnTo>
                    <a:pt x="183283" y="1649622"/>
                  </a:lnTo>
                  <a:lnTo>
                    <a:pt x="169238" y="1627853"/>
                  </a:lnTo>
                  <a:lnTo>
                    <a:pt x="155896" y="1605381"/>
                  </a:lnTo>
                  <a:lnTo>
                    <a:pt x="141851" y="1582910"/>
                  </a:lnTo>
                  <a:lnTo>
                    <a:pt x="129211" y="1560438"/>
                  </a:lnTo>
                  <a:lnTo>
                    <a:pt x="117273" y="1537265"/>
                  </a:lnTo>
                  <a:lnTo>
                    <a:pt x="106038" y="1514091"/>
                  </a:lnTo>
                  <a:lnTo>
                    <a:pt x="94802" y="1490215"/>
                  </a:lnTo>
                  <a:lnTo>
                    <a:pt x="84269" y="1466340"/>
                  </a:lnTo>
                  <a:lnTo>
                    <a:pt x="73735" y="1442464"/>
                  </a:lnTo>
                  <a:lnTo>
                    <a:pt x="65308" y="1417886"/>
                  </a:lnTo>
                  <a:lnTo>
                    <a:pt x="56179" y="1393308"/>
                  </a:lnTo>
                  <a:lnTo>
                    <a:pt x="47753" y="1367325"/>
                  </a:lnTo>
                  <a:lnTo>
                    <a:pt x="40028" y="1342045"/>
                  </a:lnTo>
                  <a:lnTo>
                    <a:pt x="33708" y="1316765"/>
                  </a:lnTo>
                  <a:lnTo>
                    <a:pt x="26686" y="1290080"/>
                  </a:lnTo>
                  <a:lnTo>
                    <a:pt x="21770" y="1264097"/>
                  </a:lnTo>
                  <a:lnTo>
                    <a:pt x="16152" y="1238115"/>
                  </a:lnTo>
                  <a:lnTo>
                    <a:pt x="11939" y="1210728"/>
                  </a:lnTo>
                  <a:lnTo>
                    <a:pt x="8428" y="1184043"/>
                  </a:lnTo>
                  <a:lnTo>
                    <a:pt x="4917" y="1157358"/>
                  </a:lnTo>
                  <a:lnTo>
                    <a:pt x="2810" y="1129971"/>
                  </a:lnTo>
                  <a:lnTo>
                    <a:pt x="703" y="1102584"/>
                  </a:lnTo>
                  <a:lnTo>
                    <a:pt x="1" y="1074495"/>
                  </a:lnTo>
                  <a:lnTo>
                    <a:pt x="1" y="1047108"/>
                  </a:lnTo>
                  <a:lnTo>
                    <a:pt x="0" y="1047108"/>
                  </a:lnTo>
                  <a:close/>
                </a:path>
              </a:pathLst>
            </a:custGeom>
            <a:solidFill>
              <a:srgbClr val="E0E0E0"/>
            </a:solidFill>
            <a:ln w="12700">
              <a:noFill/>
              <a:prstDash val="solid"/>
              <a:round/>
            </a:ln>
          </p:spPr>
          <p:txBody>
            <a:bodyPr vert="horz" wrap="square" lIns="480000" tIns="480000" rIns="480000" bIns="81280" anchor="t" anchorCtr="1" compatLnSpc="1">
              <a:normAutofit/>
            </a:bodyPr>
            <a:lstStyle/>
            <a:p>
              <a:pPr algn="ctr">
                <a:lnSpc>
                  <a:spcPct val="120000"/>
                </a:lnSpc>
                <a:defRPr/>
              </a:pPr>
              <a:r>
                <a:rPr lang="zh-CN" altLang="en-US" sz="12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 （建议使用主题字体）</a:t>
              </a:r>
              <a:endParaRPr lang="zh-CN" altLang="en-US" sz="12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5" name="Freeform: Shape 1"/>
            <p:cNvSpPr/>
            <p:nvPr/>
          </p:nvSpPr>
          <p:spPr>
            <a:xfrm flipH="1" flipV="1">
              <a:off x="8134584" y="1268760"/>
              <a:ext cx="2392973" cy="2359525"/>
            </a:xfrm>
            <a:custGeom>
              <a:avLst/>
              <a:gdLst/>
              <a:ahLst/>
              <a:cxnLst/>
              <a:rect l="l" t="t" r="r" b="b"/>
              <a:pathLst>
                <a:path w="2154443" h="2124329">
                  <a:moveTo>
                    <a:pt x="0" y="0"/>
                  </a:moveTo>
                  <a:lnTo>
                    <a:pt x="264483" y="0"/>
                  </a:lnTo>
                  <a:lnTo>
                    <a:pt x="264483" y="1047108"/>
                  </a:lnTo>
                  <a:lnTo>
                    <a:pt x="264039" y="1047108"/>
                  </a:lnTo>
                  <a:lnTo>
                    <a:pt x="264039" y="1068175"/>
                  </a:lnTo>
                  <a:lnTo>
                    <a:pt x="265444" y="1089242"/>
                  </a:lnTo>
                  <a:lnTo>
                    <a:pt x="266146" y="1110309"/>
                  </a:lnTo>
                  <a:lnTo>
                    <a:pt x="268955" y="1129971"/>
                  </a:lnTo>
                  <a:lnTo>
                    <a:pt x="271062" y="1150336"/>
                  </a:lnTo>
                  <a:lnTo>
                    <a:pt x="273871" y="1170701"/>
                  </a:lnTo>
                  <a:lnTo>
                    <a:pt x="276680" y="1191065"/>
                  </a:lnTo>
                  <a:lnTo>
                    <a:pt x="280893" y="1210728"/>
                  </a:lnTo>
                  <a:lnTo>
                    <a:pt x="285106" y="1230390"/>
                  </a:lnTo>
                  <a:lnTo>
                    <a:pt x="289320" y="1250053"/>
                  </a:lnTo>
                  <a:lnTo>
                    <a:pt x="294938" y="1269715"/>
                  </a:lnTo>
                  <a:lnTo>
                    <a:pt x="300555" y="1288675"/>
                  </a:lnTo>
                  <a:lnTo>
                    <a:pt x="306875" y="1307636"/>
                  </a:lnTo>
                  <a:lnTo>
                    <a:pt x="313898" y="1326596"/>
                  </a:lnTo>
                  <a:lnTo>
                    <a:pt x="320218" y="1344854"/>
                  </a:lnTo>
                  <a:lnTo>
                    <a:pt x="327942" y="1363814"/>
                  </a:lnTo>
                  <a:lnTo>
                    <a:pt x="336369" y="1382072"/>
                  </a:lnTo>
                  <a:lnTo>
                    <a:pt x="344094" y="1399628"/>
                  </a:lnTo>
                  <a:lnTo>
                    <a:pt x="353223" y="1417183"/>
                  </a:lnTo>
                  <a:lnTo>
                    <a:pt x="362352" y="1434037"/>
                  </a:lnTo>
                  <a:lnTo>
                    <a:pt x="372183" y="1451593"/>
                  </a:lnTo>
                  <a:lnTo>
                    <a:pt x="382014" y="1468446"/>
                  </a:lnTo>
                  <a:lnTo>
                    <a:pt x="391845" y="1485300"/>
                  </a:lnTo>
                  <a:lnTo>
                    <a:pt x="403081" y="1501451"/>
                  </a:lnTo>
                  <a:lnTo>
                    <a:pt x="413614" y="1516900"/>
                  </a:lnTo>
                  <a:lnTo>
                    <a:pt x="425552" y="1533754"/>
                  </a:lnTo>
                  <a:lnTo>
                    <a:pt x="437490" y="1548501"/>
                  </a:lnTo>
                  <a:lnTo>
                    <a:pt x="450130" y="1564652"/>
                  </a:lnTo>
                  <a:lnTo>
                    <a:pt x="462771" y="1578696"/>
                  </a:lnTo>
                  <a:lnTo>
                    <a:pt x="475411" y="1593443"/>
                  </a:lnTo>
                  <a:lnTo>
                    <a:pt x="488753" y="1607488"/>
                  </a:lnTo>
                  <a:lnTo>
                    <a:pt x="502095" y="1622235"/>
                  </a:lnTo>
                  <a:lnTo>
                    <a:pt x="516140" y="1635577"/>
                  </a:lnTo>
                  <a:lnTo>
                    <a:pt x="530887" y="1648919"/>
                  </a:lnTo>
                  <a:lnTo>
                    <a:pt x="544931" y="1661560"/>
                  </a:lnTo>
                  <a:lnTo>
                    <a:pt x="559678" y="1674200"/>
                  </a:lnTo>
                  <a:lnTo>
                    <a:pt x="575127" y="1686138"/>
                  </a:lnTo>
                  <a:lnTo>
                    <a:pt x="590576" y="1698076"/>
                  </a:lnTo>
                  <a:lnTo>
                    <a:pt x="606025" y="1709311"/>
                  </a:lnTo>
                  <a:lnTo>
                    <a:pt x="622879" y="1720547"/>
                  </a:lnTo>
                  <a:lnTo>
                    <a:pt x="639030" y="1731783"/>
                  </a:lnTo>
                  <a:lnTo>
                    <a:pt x="655884" y="1741614"/>
                  </a:lnTo>
                  <a:lnTo>
                    <a:pt x="672035" y="1752147"/>
                  </a:lnTo>
                  <a:lnTo>
                    <a:pt x="689591" y="1761978"/>
                  </a:lnTo>
                  <a:lnTo>
                    <a:pt x="706444" y="1771107"/>
                  </a:lnTo>
                  <a:lnTo>
                    <a:pt x="724702" y="1780236"/>
                  </a:lnTo>
                  <a:lnTo>
                    <a:pt x="742258" y="1787961"/>
                  </a:lnTo>
                  <a:lnTo>
                    <a:pt x="760516" y="1795686"/>
                  </a:lnTo>
                  <a:lnTo>
                    <a:pt x="779476" y="1803410"/>
                  </a:lnTo>
                  <a:lnTo>
                    <a:pt x="797032" y="1810432"/>
                  </a:lnTo>
                  <a:lnTo>
                    <a:pt x="816695" y="1817455"/>
                  </a:lnTo>
                  <a:lnTo>
                    <a:pt x="835655" y="1823072"/>
                  </a:lnTo>
                  <a:lnTo>
                    <a:pt x="854615" y="1828690"/>
                  </a:lnTo>
                  <a:lnTo>
                    <a:pt x="873575" y="1833606"/>
                  </a:lnTo>
                  <a:lnTo>
                    <a:pt x="893940" y="1839224"/>
                  </a:lnTo>
                  <a:lnTo>
                    <a:pt x="912900" y="1843437"/>
                  </a:lnTo>
                  <a:lnTo>
                    <a:pt x="933265" y="1847651"/>
                  </a:lnTo>
                  <a:lnTo>
                    <a:pt x="952927" y="1850459"/>
                  </a:lnTo>
                  <a:lnTo>
                    <a:pt x="973292" y="1853268"/>
                  </a:lnTo>
                  <a:lnTo>
                    <a:pt x="994359" y="1855375"/>
                  </a:lnTo>
                  <a:lnTo>
                    <a:pt x="1014021" y="1856780"/>
                  </a:lnTo>
                  <a:lnTo>
                    <a:pt x="1035088" y="1858886"/>
                  </a:lnTo>
                  <a:lnTo>
                    <a:pt x="1056155" y="1859588"/>
                  </a:lnTo>
                  <a:lnTo>
                    <a:pt x="1077222" y="1860291"/>
                  </a:lnTo>
                  <a:lnTo>
                    <a:pt x="1098289" y="1859588"/>
                  </a:lnTo>
                  <a:lnTo>
                    <a:pt x="1119356" y="1858886"/>
                  </a:lnTo>
                  <a:lnTo>
                    <a:pt x="1139018" y="1856780"/>
                  </a:lnTo>
                  <a:lnTo>
                    <a:pt x="1160085" y="1855375"/>
                  </a:lnTo>
                  <a:lnTo>
                    <a:pt x="1180450" y="1853268"/>
                  </a:lnTo>
                  <a:lnTo>
                    <a:pt x="1200814" y="1850459"/>
                  </a:lnTo>
                  <a:lnTo>
                    <a:pt x="1221179" y="1847651"/>
                  </a:lnTo>
                  <a:lnTo>
                    <a:pt x="1240139" y="1843437"/>
                  </a:lnTo>
                  <a:lnTo>
                    <a:pt x="1260504" y="1839224"/>
                  </a:lnTo>
                  <a:lnTo>
                    <a:pt x="1280166" y="1833606"/>
                  </a:lnTo>
                  <a:lnTo>
                    <a:pt x="1299829" y="1828690"/>
                  </a:lnTo>
                  <a:lnTo>
                    <a:pt x="1318789" y="1823072"/>
                  </a:lnTo>
                  <a:lnTo>
                    <a:pt x="1337749" y="1817455"/>
                  </a:lnTo>
                  <a:lnTo>
                    <a:pt x="1356709" y="1810432"/>
                  </a:lnTo>
                  <a:lnTo>
                    <a:pt x="1374967" y="1803410"/>
                  </a:lnTo>
                  <a:lnTo>
                    <a:pt x="1393225" y="1795686"/>
                  </a:lnTo>
                  <a:lnTo>
                    <a:pt x="1410781" y="1787961"/>
                  </a:lnTo>
                  <a:lnTo>
                    <a:pt x="1429039" y="1780236"/>
                  </a:lnTo>
                  <a:lnTo>
                    <a:pt x="1447297" y="1771107"/>
                  </a:lnTo>
                  <a:lnTo>
                    <a:pt x="1464151" y="1761978"/>
                  </a:lnTo>
                  <a:lnTo>
                    <a:pt x="1481706" y="1752147"/>
                  </a:lnTo>
                  <a:lnTo>
                    <a:pt x="1498560" y="1741614"/>
                  </a:lnTo>
                  <a:lnTo>
                    <a:pt x="1515413" y="1731783"/>
                  </a:lnTo>
                  <a:lnTo>
                    <a:pt x="1531565" y="1720547"/>
                  </a:lnTo>
                  <a:lnTo>
                    <a:pt x="1547014" y="1709311"/>
                  </a:lnTo>
                  <a:lnTo>
                    <a:pt x="1563165" y="1698076"/>
                  </a:lnTo>
                  <a:lnTo>
                    <a:pt x="1578614" y="1686138"/>
                  </a:lnTo>
                  <a:lnTo>
                    <a:pt x="1594063" y="1674200"/>
                  </a:lnTo>
                  <a:lnTo>
                    <a:pt x="1608810" y="1661560"/>
                  </a:lnTo>
                  <a:lnTo>
                    <a:pt x="1623557" y="1648919"/>
                  </a:lnTo>
                  <a:lnTo>
                    <a:pt x="1637601" y="1635577"/>
                  </a:lnTo>
                  <a:lnTo>
                    <a:pt x="1651646" y="1622235"/>
                  </a:lnTo>
                  <a:lnTo>
                    <a:pt x="1665691" y="1607488"/>
                  </a:lnTo>
                  <a:lnTo>
                    <a:pt x="1678331" y="1593443"/>
                  </a:lnTo>
                  <a:lnTo>
                    <a:pt x="1691673" y="1578696"/>
                  </a:lnTo>
                  <a:lnTo>
                    <a:pt x="1703611" y="1564652"/>
                  </a:lnTo>
                  <a:lnTo>
                    <a:pt x="1716251" y="1548501"/>
                  </a:lnTo>
                  <a:lnTo>
                    <a:pt x="1728189" y="1533754"/>
                  </a:lnTo>
                  <a:lnTo>
                    <a:pt x="1739425" y="1516900"/>
                  </a:lnTo>
                  <a:lnTo>
                    <a:pt x="1750660" y="1501451"/>
                  </a:lnTo>
                  <a:lnTo>
                    <a:pt x="1761194" y="1485300"/>
                  </a:lnTo>
                  <a:lnTo>
                    <a:pt x="1771727" y="1468446"/>
                  </a:lnTo>
                  <a:lnTo>
                    <a:pt x="1781559" y="1451593"/>
                  </a:lnTo>
                  <a:lnTo>
                    <a:pt x="1791390" y="1434037"/>
                  </a:lnTo>
                  <a:lnTo>
                    <a:pt x="1801221" y="1417183"/>
                  </a:lnTo>
                  <a:lnTo>
                    <a:pt x="1809648" y="1399628"/>
                  </a:lnTo>
                  <a:lnTo>
                    <a:pt x="1817372" y="1382072"/>
                  </a:lnTo>
                  <a:lnTo>
                    <a:pt x="1825799" y="1363814"/>
                  </a:lnTo>
                  <a:lnTo>
                    <a:pt x="1833524" y="1344854"/>
                  </a:lnTo>
                  <a:lnTo>
                    <a:pt x="1839844" y="1326596"/>
                  </a:lnTo>
                  <a:lnTo>
                    <a:pt x="1846866" y="1307636"/>
                  </a:lnTo>
                  <a:lnTo>
                    <a:pt x="1852484" y="1288675"/>
                  </a:lnTo>
                  <a:lnTo>
                    <a:pt x="1858804" y="1269715"/>
                  </a:lnTo>
                  <a:lnTo>
                    <a:pt x="1863720" y="1250053"/>
                  </a:lnTo>
                  <a:lnTo>
                    <a:pt x="1868635" y="1230390"/>
                  </a:lnTo>
                  <a:lnTo>
                    <a:pt x="1872848" y="1210728"/>
                  </a:lnTo>
                  <a:lnTo>
                    <a:pt x="1876360" y="1191065"/>
                  </a:lnTo>
                  <a:lnTo>
                    <a:pt x="1880573" y="1170701"/>
                  </a:lnTo>
                  <a:lnTo>
                    <a:pt x="1883382" y="1150336"/>
                  </a:lnTo>
                  <a:lnTo>
                    <a:pt x="1885489" y="1129971"/>
                  </a:lnTo>
                  <a:lnTo>
                    <a:pt x="1886893" y="1110309"/>
                  </a:lnTo>
                  <a:lnTo>
                    <a:pt x="1889000" y="1089242"/>
                  </a:lnTo>
                  <a:lnTo>
                    <a:pt x="1889702" y="1068175"/>
                  </a:lnTo>
                  <a:lnTo>
                    <a:pt x="1889702" y="1047108"/>
                  </a:lnTo>
                  <a:lnTo>
                    <a:pt x="1889960" y="1047108"/>
                  </a:lnTo>
                  <a:lnTo>
                    <a:pt x="1889960" y="0"/>
                  </a:lnTo>
                  <a:lnTo>
                    <a:pt x="2154443" y="0"/>
                  </a:lnTo>
                  <a:lnTo>
                    <a:pt x="2154443" y="1047108"/>
                  </a:lnTo>
                  <a:lnTo>
                    <a:pt x="2153741" y="1074495"/>
                  </a:lnTo>
                  <a:lnTo>
                    <a:pt x="2153039" y="1102584"/>
                  </a:lnTo>
                  <a:lnTo>
                    <a:pt x="2151634" y="1129971"/>
                  </a:lnTo>
                  <a:lnTo>
                    <a:pt x="2148123" y="1157358"/>
                  </a:lnTo>
                  <a:lnTo>
                    <a:pt x="2145314" y="1184043"/>
                  </a:lnTo>
                  <a:lnTo>
                    <a:pt x="2141803" y="1210728"/>
                  </a:lnTo>
                  <a:lnTo>
                    <a:pt x="2136887" y="1238115"/>
                  </a:lnTo>
                  <a:lnTo>
                    <a:pt x="2132674" y="1264097"/>
                  </a:lnTo>
                  <a:lnTo>
                    <a:pt x="2127056" y="1290080"/>
                  </a:lnTo>
                  <a:lnTo>
                    <a:pt x="2120034" y="1316765"/>
                  </a:lnTo>
                  <a:lnTo>
                    <a:pt x="2113012" y="1342045"/>
                  </a:lnTo>
                  <a:lnTo>
                    <a:pt x="2105989" y="1367325"/>
                  </a:lnTo>
                  <a:lnTo>
                    <a:pt x="2097562" y="1393308"/>
                  </a:lnTo>
                  <a:lnTo>
                    <a:pt x="2088434" y="1417886"/>
                  </a:lnTo>
                  <a:lnTo>
                    <a:pt x="2079305" y="1442464"/>
                  </a:lnTo>
                  <a:lnTo>
                    <a:pt x="2070176" y="1466340"/>
                  </a:lnTo>
                  <a:lnTo>
                    <a:pt x="2059642" y="1490215"/>
                  </a:lnTo>
                  <a:lnTo>
                    <a:pt x="2048406" y="1514091"/>
                  </a:lnTo>
                  <a:lnTo>
                    <a:pt x="2036468" y="1537265"/>
                  </a:lnTo>
                  <a:lnTo>
                    <a:pt x="2024531" y="1560438"/>
                  </a:lnTo>
                  <a:lnTo>
                    <a:pt x="2011188" y="1582910"/>
                  </a:lnTo>
                  <a:lnTo>
                    <a:pt x="1997846" y="1605381"/>
                  </a:lnTo>
                  <a:lnTo>
                    <a:pt x="1984503" y="1627853"/>
                  </a:lnTo>
                  <a:lnTo>
                    <a:pt x="1970459" y="1649622"/>
                  </a:lnTo>
                  <a:lnTo>
                    <a:pt x="1955010" y="1670689"/>
                  </a:lnTo>
                  <a:lnTo>
                    <a:pt x="1940263" y="1691755"/>
                  </a:lnTo>
                  <a:lnTo>
                    <a:pt x="1924814" y="1712120"/>
                  </a:lnTo>
                  <a:lnTo>
                    <a:pt x="1907960" y="1731783"/>
                  </a:lnTo>
                  <a:lnTo>
                    <a:pt x="1891809" y="1752147"/>
                  </a:lnTo>
                  <a:lnTo>
                    <a:pt x="1874253" y="1771810"/>
                  </a:lnTo>
                  <a:lnTo>
                    <a:pt x="1856697" y="1790770"/>
                  </a:lnTo>
                  <a:lnTo>
                    <a:pt x="1838439" y="1809028"/>
                  </a:lnTo>
                  <a:lnTo>
                    <a:pt x="1820883" y="1827286"/>
                  </a:lnTo>
                  <a:lnTo>
                    <a:pt x="1801221" y="1844139"/>
                  </a:lnTo>
                  <a:lnTo>
                    <a:pt x="1781559" y="1861695"/>
                  </a:lnTo>
                  <a:lnTo>
                    <a:pt x="1761896" y="1877846"/>
                  </a:lnTo>
                  <a:lnTo>
                    <a:pt x="1742234" y="1894700"/>
                  </a:lnTo>
                  <a:lnTo>
                    <a:pt x="1721869" y="1910149"/>
                  </a:lnTo>
                  <a:lnTo>
                    <a:pt x="1700802" y="1926300"/>
                  </a:lnTo>
                  <a:lnTo>
                    <a:pt x="1679033" y="1940345"/>
                  </a:lnTo>
                  <a:lnTo>
                    <a:pt x="1657264" y="1954390"/>
                  </a:lnTo>
                  <a:lnTo>
                    <a:pt x="1635495" y="1968434"/>
                  </a:lnTo>
                  <a:lnTo>
                    <a:pt x="1613023" y="1981074"/>
                  </a:lnTo>
                  <a:lnTo>
                    <a:pt x="1590552" y="1994417"/>
                  </a:lnTo>
                  <a:lnTo>
                    <a:pt x="1567378" y="2007057"/>
                  </a:lnTo>
                  <a:lnTo>
                    <a:pt x="1544205" y="2018292"/>
                  </a:lnTo>
                  <a:lnTo>
                    <a:pt x="1520329" y="2029528"/>
                  </a:lnTo>
                  <a:lnTo>
                    <a:pt x="1496453" y="2040062"/>
                  </a:lnTo>
                  <a:lnTo>
                    <a:pt x="1471875" y="2049191"/>
                  </a:lnTo>
                  <a:lnTo>
                    <a:pt x="1447999" y="2059022"/>
                  </a:lnTo>
                  <a:lnTo>
                    <a:pt x="1422017" y="2067449"/>
                  </a:lnTo>
                  <a:lnTo>
                    <a:pt x="1397439" y="2075875"/>
                  </a:lnTo>
                  <a:lnTo>
                    <a:pt x="1372159" y="2082898"/>
                  </a:lnTo>
                  <a:lnTo>
                    <a:pt x="1346176" y="2090622"/>
                  </a:lnTo>
                  <a:lnTo>
                    <a:pt x="1320194" y="2096942"/>
                  </a:lnTo>
                  <a:lnTo>
                    <a:pt x="1294211" y="2102560"/>
                  </a:lnTo>
                  <a:lnTo>
                    <a:pt x="1267526" y="2108178"/>
                  </a:lnTo>
                  <a:lnTo>
                    <a:pt x="1240842" y="2111689"/>
                  </a:lnTo>
                  <a:lnTo>
                    <a:pt x="1214157" y="2115902"/>
                  </a:lnTo>
                  <a:lnTo>
                    <a:pt x="1187472" y="2119414"/>
                  </a:lnTo>
                  <a:lnTo>
                    <a:pt x="1159383" y="2121520"/>
                  </a:lnTo>
                  <a:lnTo>
                    <a:pt x="1132698" y="2122925"/>
                  </a:lnTo>
                  <a:lnTo>
                    <a:pt x="1104609" y="2124329"/>
                  </a:lnTo>
                  <a:lnTo>
                    <a:pt x="1077222" y="2124329"/>
                  </a:lnTo>
                  <a:lnTo>
                    <a:pt x="1049133" y="2124329"/>
                  </a:lnTo>
                  <a:lnTo>
                    <a:pt x="1021746" y="2122925"/>
                  </a:lnTo>
                  <a:lnTo>
                    <a:pt x="994359" y="2121520"/>
                  </a:lnTo>
                  <a:lnTo>
                    <a:pt x="966972" y="2119414"/>
                  </a:lnTo>
                  <a:lnTo>
                    <a:pt x="939585" y="2115902"/>
                  </a:lnTo>
                  <a:lnTo>
                    <a:pt x="912900" y="2111689"/>
                  </a:lnTo>
                  <a:lnTo>
                    <a:pt x="886215" y="2108178"/>
                  </a:lnTo>
                  <a:lnTo>
                    <a:pt x="860233" y="2102560"/>
                  </a:lnTo>
                  <a:lnTo>
                    <a:pt x="833548" y="2096942"/>
                  </a:lnTo>
                  <a:lnTo>
                    <a:pt x="807566" y="2090622"/>
                  </a:lnTo>
                  <a:lnTo>
                    <a:pt x="782285" y="2082898"/>
                  </a:lnTo>
                  <a:lnTo>
                    <a:pt x="757005" y="2075875"/>
                  </a:lnTo>
                  <a:lnTo>
                    <a:pt x="731022" y="2067449"/>
                  </a:lnTo>
                  <a:lnTo>
                    <a:pt x="706444" y="2059022"/>
                  </a:lnTo>
                  <a:lnTo>
                    <a:pt x="681866" y="2049191"/>
                  </a:lnTo>
                  <a:lnTo>
                    <a:pt x="657991" y="2040062"/>
                  </a:lnTo>
                  <a:lnTo>
                    <a:pt x="633412" y="2029528"/>
                  </a:lnTo>
                  <a:lnTo>
                    <a:pt x="610239" y="2018292"/>
                  </a:lnTo>
                  <a:lnTo>
                    <a:pt x="587065" y="2007057"/>
                  </a:lnTo>
                  <a:lnTo>
                    <a:pt x="563892" y="1994417"/>
                  </a:lnTo>
                  <a:lnTo>
                    <a:pt x="540718" y="1981074"/>
                  </a:lnTo>
                  <a:lnTo>
                    <a:pt x="518247" y="1968434"/>
                  </a:lnTo>
                  <a:lnTo>
                    <a:pt x="496478" y="1954390"/>
                  </a:lnTo>
                  <a:lnTo>
                    <a:pt x="474708" y="1940345"/>
                  </a:lnTo>
                  <a:lnTo>
                    <a:pt x="453642" y="1926300"/>
                  </a:lnTo>
                  <a:lnTo>
                    <a:pt x="432575" y="1910149"/>
                  </a:lnTo>
                  <a:lnTo>
                    <a:pt x="411508" y="1894700"/>
                  </a:lnTo>
                  <a:lnTo>
                    <a:pt x="391143" y="1877846"/>
                  </a:lnTo>
                  <a:lnTo>
                    <a:pt x="372183" y="1861695"/>
                  </a:lnTo>
                  <a:lnTo>
                    <a:pt x="352520" y="1844139"/>
                  </a:lnTo>
                  <a:lnTo>
                    <a:pt x="333560" y="1827286"/>
                  </a:lnTo>
                  <a:lnTo>
                    <a:pt x="315302" y="1809028"/>
                  </a:lnTo>
                  <a:lnTo>
                    <a:pt x="297044" y="1790770"/>
                  </a:lnTo>
                  <a:lnTo>
                    <a:pt x="278786" y="1771810"/>
                  </a:lnTo>
                  <a:lnTo>
                    <a:pt x="262635" y="1752147"/>
                  </a:lnTo>
                  <a:lnTo>
                    <a:pt x="245781" y="1731783"/>
                  </a:lnTo>
                  <a:lnTo>
                    <a:pt x="229630" y="1712120"/>
                  </a:lnTo>
                  <a:lnTo>
                    <a:pt x="214181" y="1691755"/>
                  </a:lnTo>
                  <a:lnTo>
                    <a:pt x="198030" y="1670689"/>
                  </a:lnTo>
                  <a:lnTo>
                    <a:pt x="183283" y="1649622"/>
                  </a:lnTo>
                  <a:lnTo>
                    <a:pt x="169238" y="1627853"/>
                  </a:lnTo>
                  <a:lnTo>
                    <a:pt x="155896" y="1605381"/>
                  </a:lnTo>
                  <a:lnTo>
                    <a:pt x="141851" y="1582910"/>
                  </a:lnTo>
                  <a:lnTo>
                    <a:pt x="129211" y="1560438"/>
                  </a:lnTo>
                  <a:lnTo>
                    <a:pt x="117273" y="1537265"/>
                  </a:lnTo>
                  <a:lnTo>
                    <a:pt x="106038" y="1514091"/>
                  </a:lnTo>
                  <a:lnTo>
                    <a:pt x="94802" y="1490215"/>
                  </a:lnTo>
                  <a:lnTo>
                    <a:pt x="84269" y="1466340"/>
                  </a:lnTo>
                  <a:lnTo>
                    <a:pt x="73735" y="1442464"/>
                  </a:lnTo>
                  <a:lnTo>
                    <a:pt x="65308" y="1417886"/>
                  </a:lnTo>
                  <a:lnTo>
                    <a:pt x="56179" y="1393308"/>
                  </a:lnTo>
                  <a:lnTo>
                    <a:pt x="47753" y="1367325"/>
                  </a:lnTo>
                  <a:lnTo>
                    <a:pt x="40028" y="1342045"/>
                  </a:lnTo>
                  <a:lnTo>
                    <a:pt x="33708" y="1316765"/>
                  </a:lnTo>
                  <a:lnTo>
                    <a:pt x="26686" y="1290080"/>
                  </a:lnTo>
                  <a:lnTo>
                    <a:pt x="21770" y="1264097"/>
                  </a:lnTo>
                  <a:lnTo>
                    <a:pt x="16152" y="1238115"/>
                  </a:lnTo>
                  <a:lnTo>
                    <a:pt x="11939" y="1210728"/>
                  </a:lnTo>
                  <a:lnTo>
                    <a:pt x="8428" y="1184043"/>
                  </a:lnTo>
                  <a:lnTo>
                    <a:pt x="4917" y="1157358"/>
                  </a:lnTo>
                  <a:lnTo>
                    <a:pt x="2810" y="1129971"/>
                  </a:lnTo>
                  <a:lnTo>
                    <a:pt x="703" y="1102584"/>
                  </a:lnTo>
                  <a:lnTo>
                    <a:pt x="1" y="1074495"/>
                  </a:lnTo>
                  <a:lnTo>
                    <a:pt x="1" y="1047108"/>
                  </a:lnTo>
                  <a:lnTo>
                    <a:pt x="0" y="1047108"/>
                  </a:lnTo>
                  <a:close/>
                </a:path>
              </a:pathLst>
            </a:custGeom>
            <a:solidFill>
              <a:srgbClr val="E0E0E0"/>
            </a:solidFill>
            <a:ln w="12700">
              <a:noFill/>
              <a:prstDash val="solid"/>
              <a:round/>
            </a:ln>
          </p:spPr>
          <p:txBody>
            <a:bodyPr anchor="ctr"/>
            <a:lstStyle/>
            <a:p>
              <a:pPr algn="ctr"/>
              <a:endParaRPr sz="146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6" name="Freeform: Shape 3"/>
            <p:cNvSpPr/>
            <p:nvPr/>
          </p:nvSpPr>
          <p:spPr>
            <a:xfrm flipH="1" flipV="1">
              <a:off x="3935760" y="1268760"/>
              <a:ext cx="2392973" cy="2359525"/>
            </a:xfrm>
            <a:custGeom>
              <a:avLst/>
              <a:gdLst/>
              <a:ahLst/>
              <a:cxnLst/>
              <a:rect l="l" t="t" r="r" b="b"/>
              <a:pathLst>
                <a:path w="2154443" h="2124329">
                  <a:moveTo>
                    <a:pt x="0" y="0"/>
                  </a:moveTo>
                  <a:lnTo>
                    <a:pt x="264483" y="0"/>
                  </a:lnTo>
                  <a:lnTo>
                    <a:pt x="264483" y="1047108"/>
                  </a:lnTo>
                  <a:lnTo>
                    <a:pt x="264039" y="1047108"/>
                  </a:lnTo>
                  <a:lnTo>
                    <a:pt x="264039" y="1068175"/>
                  </a:lnTo>
                  <a:lnTo>
                    <a:pt x="265444" y="1089242"/>
                  </a:lnTo>
                  <a:lnTo>
                    <a:pt x="266146" y="1110309"/>
                  </a:lnTo>
                  <a:lnTo>
                    <a:pt x="268955" y="1129971"/>
                  </a:lnTo>
                  <a:lnTo>
                    <a:pt x="271062" y="1150336"/>
                  </a:lnTo>
                  <a:lnTo>
                    <a:pt x="273871" y="1170701"/>
                  </a:lnTo>
                  <a:lnTo>
                    <a:pt x="276680" y="1191065"/>
                  </a:lnTo>
                  <a:lnTo>
                    <a:pt x="280893" y="1210728"/>
                  </a:lnTo>
                  <a:lnTo>
                    <a:pt x="285106" y="1230390"/>
                  </a:lnTo>
                  <a:lnTo>
                    <a:pt x="289320" y="1250053"/>
                  </a:lnTo>
                  <a:lnTo>
                    <a:pt x="294938" y="1269715"/>
                  </a:lnTo>
                  <a:lnTo>
                    <a:pt x="300555" y="1288675"/>
                  </a:lnTo>
                  <a:lnTo>
                    <a:pt x="306875" y="1307636"/>
                  </a:lnTo>
                  <a:lnTo>
                    <a:pt x="313898" y="1326596"/>
                  </a:lnTo>
                  <a:lnTo>
                    <a:pt x="320218" y="1344854"/>
                  </a:lnTo>
                  <a:lnTo>
                    <a:pt x="327942" y="1363814"/>
                  </a:lnTo>
                  <a:lnTo>
                    <a:pt x="336369" y="1382072"/>
                  </a:lnTo>
                  <a:lnTo>
                    <a:pt x="344094" y="1399628"/>
                  </a:lnTo>
                  <a:lnTo>
                    <a:pt x="353223" y="1417183"/>
                  </a:lnTo>
                  <a:lnTo>
                    <a:pt x="362352" y="1434037"/>
                  </a:lnTo>
                  <a:lnTo>
                    <a:pt x="372183" y="1451593"/>
                  </a:lnTo>
                  <a:lnTo>
                    <a:pt x="382014" y="1468446"/>
                  </a:lnTo>
                  <a:lnTo>
                    <a:pt x="391845" y="1485300"/>
                  </a:lnTo>
                  <a:lnTo>
                    <a:pt x="403081" y="1501451"/>
                  </a:lnTo>
                  <a:lnTo>
                    <a:pt x="413614" y="1516900"/>
                  </a:lnTo>
                  <a:lnTo>
                    <a:pt x="425552" y="1533754"/>
                  </a:lnTo>
                  <a:lnTo>
                    <a:pt x="437490" y="1548501"/>
                  </a:lnTo>
                  <a:lnTo>
                    <a:pt x="450130" y="1564652"/>
                  </a:lnTo>
                  <a:lnTo>
                    <a:pt x="462771" y="1578696"/>
                  </a:lnTo>
                  <a:lnTo>
                    <a:pt x="475411" y="1593443"/>
                  </a:lnTo>
                  <a:lnTo>
                    <a:pt x="488753" y="1607488"/>
                  </a:lnTo>
                  <a:lnTo>
                    <a:pt x="502095" y="1622235"/>
                  </a:lnTo>
                  <a:lnTo>
                    <a:pt x="516140" y="1635577"/>
                  </a:lnTo>
                  <a:lnTo>
                    <a:pt x="530887" y="1648919"/>
                  </a:lnTo>
                  <a:lnTo>
                    <a:pt x="544931" y="1661560"/>
                  </a:lnTo>
                  <a:lnTo>
                    <a:pt x="559678" y="1674200"/>
                  </a:lnTo>
                  <a:lnTo>
                    <a:pt x="575127" y="1686138"/>
                  </a:lnTo>
                  <a:lnTo>
                    <a:pt x="590576" y="1698076"/>
                  </a:lnTo>
                  <a:lnTo>
                    <a:pt x="606025" y="1709311"/>
                  </a:lnTo>
                  <a:lnTo>
                    <a:pt x="622879" y="1720547"/>
                  </a:lnTo>
                  <a:lnTo>
                    <a:pt x="639030" y="1731783"/>
                  </a:lnTo>
                  <a:lnTo>
                    <a:pt x="655884" y="1741614"/>
                  </a:lnTo>
                  <a:lnTo>
                    <a:pt x="672035" y="1752147"/>
                  </a:lnTo>
                  <a:lnTo>
                    <a:pt x="689591" y="1761978"/>
                  </a:lnTo>
                  <a:lnTo>
                    <a:pt x="706444" y="1771107"/>
                  </a:lnTo>
                  <a:lnTo>
                    <a:pt x="724702" y="1780236"/>
                  </a:lnTo>
                  <a:lnTo>
                    <a:pt x="742258" y="1787961"/>
                  </a:lnTo>
                  <a:lnTo>
                    <a:pt x="760516" y="1795686"/>
                  </a:lnTo>
                  <a:lnTo>
                    <a:pt x="779476" y="1803410"/>
                  </a:lnTo>
                  <a:lnTo>
                    <a:pt x="797032" y="1810432"/>
                  </a:lnTo>
                  <a:lnTo>
                    <a:pt x="816695" y="1817455"/>
                  </a:lnTo>
                  <a:lnTo>
                    <a:pt x="835655" y="1823072"/>
                  </a:lnTo>
                  <a:lnTo>
                    <a:pt x="854615" y="1828690"/>
                  </a:lnTo>
                  <a:lnTo>
                    <a:pt x="873575" y="1833606"/>
                  </a:lnTo>
                  <a:lnTo>
                    <a:pt x="893940" y="1839224"/>
                  </a:lnTo>
                  <a:lnTo>
                    <a:pt x="912900" y="1843437"/>
                  </a:lnTo>
                  <a:lnTo>
                    <a:pt x="933265" y="1847651"/>
                  </a:lnTo>
                  <a:lnTo>
                    <a:pt x="952927" y="1850459"/>
                  </a:lnTo>
                  <a:lnTo>
                    <a:pt x="973292" y="1853268"/>
                  </a:lnTo>
                  <a:lnTo>
                    <a:pt x="994359" y="1855375"/>
                  </a:lnTo>
                  <a:lnTo>
                    <a:pt x="1014021" y="1856780"/>
                  </a:lnTo>
                  <a:lnTo>
                    <a:pt x="1035088" y="1858886"/>
                  </a:lnTo>
                  <a:lnTo>
                    <a:pt x="1056155" y="1859588"/>
                  </a:lnTo>
                  <a:lnTo>
                    <a:pt x="1077222" y="1860291"/>
                  </a:lnTo>
                  <a:lnTo>
                    <a:pt x="1098289" y="1859588"/>
                  </a:lnTo>
                  <a:lnTo>
                    <a:pt x="1119356" y="1858886"/>
                  </a:lnTo>
                  <a:lnTo>
                    <a:pt x="1139018" y="1856780"/>
                  </a:lnTo>
                  <a:lnTo>
                    <a:pt x="1160085" y="1855375"/>
                  </a:lnTo>
                  <a:lnTo>
                    <a:pt x="1180450" y="1853268"/>
                  </a:lnTo>
                  <a:lnTo>
                    <a:pt x="1200814" y="1850459"/>
                  </a:lnTo>
                  <a:lnTo>
                    <a:pt x="1221179" y="1847651"/>
                  </a:lnTo>
                  <a:lnTo>
                    <a:pt x="1240139" y="1843437"/>
                  </a:lnTo>
                  <a:lnTo>
                    <a:pt x="1260504" y="1839224"/>
                  </a:lnTo>
                  <a:lnTo>
                    <a:pt x="1280166" y="1833606"/>
                  </a:lnTo>
                  <a:lnTo>
                    <a:pt x="1299829" y="1828690"/>
                  </a:lnTo>
                  <a:lnTo>
                    <a:pt x="1318789" y="1823072"/>
                  </a:lnTo>
                  <a:lnTo>
                    <a:pt x="1337749" y="1817455"/>
                  </a:lnTo>
                  <a:lnTo>
                    <a:pt x="1356709" y="1810432"/>
                  </a:lnTo>
                  <a:lnTo>
                    <a:pt x="1374967" y="1803410"/>
                  </a:lnTo>
                  <a:lnTo>
                    <a:pt x="1393225" y="1795686"/>
                  </a:lnTo>
                  <a:lnTo>
                    <a:pt x="1410781" y="1787961"/>
                  </a:lnTo>
                  <a:lnTo>
                    <a:pt x="1429039" y="1780236"/>
                  </a:lnTo>
                  <a:lnTo>
                    <a:pt x="1447297" y="1771107"/>
                  </a:lnTo>
                  <a:lnTo>
                    <a:pt x="1464151" y="1761978"/>
                  </a:lnTo>
                  <a:lnTo>
                    <a:pt x="1481706" y="1752147"/>
                  </a:lnTo>
                  <a:lnTo>
                    <a:pt x="1498560" y="1741614"/>
                  </a:lnTo>
                  <a:lnTo>
                    <a:pt x="1515413" y="1731783"/>
                  </a:lnTo>
                  <a:lnTo>
                    <a:pt x="1531565" y="1720547"/>
                  </a:lnTo>
                  <a:lnTo>
                    <a:pt x="1547014" y="1709311"/>
                  </a:lnTo>
                  <a:lnTo>
                    <a:pt x="1563165" y="1698076"/>
                  </a:lnTo>
                  <a:lnTo>
                    <a:pt x="1578614" y="1686138"/>
                  </a:lnTo>
                  <a:lnTo>
                    <a:pt x="1594063" y="1674200"/>
                  </a:lnTo>
                  <a:lnTo>
                    <a:pt x="1608810" y="1661560"/>
                  </a:lnTo>
                  <a:lnTo>
                    <a:pt x="1623557" y="1648919"/>
                  </a:lnTo>
                  <a:lnTo>
                    <a:pt x="1637601" y="1635577"/>
                  </a:lnTo>
                  <a:lnTo>
                    <a:pt x="1651646" y="1622235"/>
                  </a:lnTo>
                  <a:lnTo>
                    <a:pt x="1665691" y="1607488"/>
                  </a:lnTo>
                  <a:lnTo>
                    <a:pt x="1678331" y="1593443"/>
                  </a:lnTo>
                  <a:lnTo>
                    <a:pt x="1691673" y="1578696"/>
                  </a:lnTo>
                  <a:lnTo>
                    <a:pt x="1703611" y="1564652"/>
                  </a:lnTo>
                  <a:lnTo>
                    <a:pt x="1716251" y="1548501"/>
                  </a:lnTo>
                  <a:lnTo>
                    <a:pt x="1728189" y="1533754"/>
                  </a:lnTo>
                  <a:lnTo>
                    <a:pt x="1739425" y="1516900"/>
                  </a:lnTo>
                  <a:lnTo>
                    <a:pt x="1750660" y="1501451"/>
                  </a:lnTo>
                  <a:lnTo>
                    <a:pt x="1761194" y="1485300"/>
                  </a:lnTo>
                  <a:lnTo>
                    <a:pt x="1771727" y="1468446"/>
                  </a:lnTo>
                  <a:lnTo>
                    <a:pt x="1781559" y="1451593"/>
                  </a:lnTo>
                  <a:lnTo>
                    <a:pt x="1791390" y="1434037"/>
                  </a:lnTo>
                  <a:lnTo>
                    <a:pt x="1801221" y="1417183"/>
                  </a:lnTo>
                  <a:lnTo>
                    <a:pt x="1809648" y="1399628"/>
                  </a:lnTo>
                  <a:lnTo>
                    <a:pt x="1817372" y="1382072"/>
                  </a:lnTo>
                  <a:lnTo>
                    <a:pt x="1825799" y="1363814"/>
                  </a:lnTo>
                  <a:lnTo>
                    <a:pt x="1833524" y="1344854"/>
                  </a:lnTo>
                  <a:lnTo>
                    <a:pt x="1839844" y="1326596"/>
                  </a:lnTo>
                  <a:lnTo>
                    <a:pt x="1846866" y="1307636"/>
                  </a:lnTo>
                  <a:lnTo>
                    <a:pt x="1852484" y="1288675"/>
                  </a:lnTo>
                  <a:lnTo>
                    <a:pt x="1858804" y="1269715"/>
                  </a:lnTo>
                  <a:lnTo>
                    <a:pt x="1863720" y="1250053"/>
                  </a:lnTo>
                  <a:lnTo>
                    <a:pt x="1868635" y="1230390"/>
                  </a:lnTo>
                  <a:lnTo>
                    <a:pt x="1872848" y="1210728"/>
                  </a:lnTo>
                  <a:lnTo>
                    <a:pt x="1876360" y="1191065"/>
                  </a:lnTo>
                  <a:lnTo>
                    <a:pt x="1880573" y="1170701"/>
                  </a:lnTo>
                  <a:lnTo>
                    <a:pt x="1883382" y="1150336"/>
                  </a:lnTo>
                  <a:lnTo>
                    <a:pt x="1885489" y="1129971"/>
                  </a:lnTo>
                  <a:lnTo>
                    <a:pt x="1886893" y="1110309"/>
                  </a:lnTo>
                  <a:lnTo>
                    <a:pt x="1889000" y="1089242"/>
                  </a:lnTo>
                  <a:lnTo>
                    <a:pt x="1889702" y="1068175"/>
                  </a:lnTo>
                  <a:lnTo>
                    <a:pt x="1889702" y="1047108"/>
                  </a:lnTo>
                  <a:lnTo>
                    <a:pt x="1889960" y="1047108"/>
                  </a:lnTo>
                  <a:lnTo>
                    <a:pt x="1889960" y="0"/>
                  </a:lnTo>
                  <a:lnTo>
                    <a:pt x="2154443" y="0"/>
                  </a:lnTo>
                  <a:lnTo>
                    <a:pt x="2154443" y="1047108"/>
                  </a:lnTo>
                  <a:lnTo>
                    <a:pt x="2153741" y="1074495"/>
                  </a:lnTo>
                  <a:lnTo>
                    <a:pt x="2153039" y="1102584"/>
                  </a:lnTo>
                  <a:lnTo>
                    <a:pt x="2151634" y="1129971"/>
                  </a:lnTo>
                  <a:lnTo>
                    <a:pt x="2148123" y="1157358"/>
                  </a:lnTo>
                  <a:lnTo>
                    <a:pt x="2145314" y="1184043"/>
                  </a:lnTo>
                  <a:lnTo>
                    <a:pt x="2141803" y="1210728"/>
                  </a:lnTo>
                  <a:lnTo>
                    <a:pt x="2136887" y="1238115"/>
                  </a:lnTo>
                  <a:lnTo>
                    <a:pt x="2132674" y="1264097"/>
                  </a:lnTo>
                  <a:lnTo>
                    <a:pt x="2127056" y="1290080"/>
                  </a:lnTo>
                  <a:lnTo>
                    <a:pt x="2120034" y="1316765"/>
                  </a:lnTo>
                  <a:lnTo>
                    <a:pt x="2113012" y="1342045"/>
                  </a:lnTo>
                  <a:lnTo>
                    <a:pt x="2105989" y="1367325"/>
                  </a:lnTo>
                  <a:lnTo>
                    <a:pt x="2097562" y="1393308"/>
                  </a:lnTo>
                  <a:lnTo>
                    <a:pt x="2088434" y="1417886"/>
                  </a:lnTo>
                  <a:lnTo>
                    <a:pt x="2079305" y="1442464"/>
                  </a:lnTo>
                  <a:lnTo>
                    <a:pt x="2070176" y="1466340"/>
                  </a:lnTo>
                  <a:lnTo>
                    <a:pt x="2059642" y="1490215"/>
                  </a:lnTo>
                  <a:lnTo>
                    <a:pt x="2048406" y="1514091"/>
                  </a:lnTo>
                  <a:lnTo>
                    <a:pt x="2036468" y="1537265"/>
                  </a:lnTo>
                  <a:lnTo>
                    <a:pt x="2024531" y="1560438"/>
                  </a:lnTo>
                  <a:lnTo>
                    <a:pt x="2011188" y="1582910"/>
                  </a:lnTo>
                  <a:lnTo>
                    <a:pt x="1997846" y="1605381"/>
                  </a:lnTo>
                  <a:lnTo>
                    <a:pt x="1984503" y="1627853"/>
                  </a:lnTo>
                  <a:lnTo>
                    <a:pt x="1970459" y="1649622"/>
                  </a:lnTo>
                  <a:lnTo>
                    <a:pt x="1955010" y="1670689"/>
                  </a:lnTo>
                  <a:lnTo>
                    <a:pt x="1940263" y="1691755"/>
                  </a:lnTo>
                  <a:lnTo>
                    <a:pt x="1924814" y="1712120"/>
                  </a:lnTo>
                  <a:lnTo>
                    <a:pt x="1907960" y="1731783"/>
                  </a:lnTo>
                  <a:lnTo>
                    <a:pt x="1891809" y="1752147"/>
                  </a:lnTo>
                  <a:lnTo>
                    <a:pt x="1874253" y="1771810"/>
                  </a:lnTo>
                  <a:lnTo>
                    <a:pt x="1856697" y="1790770"/>
                  </a:lnTo>
                  <a:lnTo>
                    <a:pt x="1838439" y="1809028"/>
                  </a:lnTo>
                  <a:lnTo>
                    <a:pt x="1820883" y="1827286"/>
                  </a:lnTo>
                  <a:lnTo>
                    <a:pt x="1801221" y="1844139"/>
                  </a:lnTo>
                  <a:lnTo>
                    <a:pt x="1781559" y="1861695"/>
                  </a:lnTo>
                  <a:lnTo>
                    <a:pt x="1761896" y="1877846"/>
                  </a:lnTo>
                  <a:lnTo>
                    <a:pt x="1742234" y="1894700"/>
                  </a:lnTo>
                  <a:lnTo>
                    <a:pt x="1721869" y="1910149"/>
                  </a:lnTo>
                  <a:lnTo>
                    <a:pt x="1700802" y="1926300"/>
                  </a:lnTo>
                  <a:lnTo>
                    <a:pt x="1679033" y="1940345"/>
                  </a:lnTo>
                  <a:lnTo>
                    <a:pt x="1657264" y="1954390"/>
                  </a:lnTo>
                  <a:lnTo>
                    <a:pt x="1635495" y="1968434"/>
                  </a:lnTo>
                  <a:lnTo>
                    <a:pt x="1613023" y="1981074"/>
                  </a:lnTo>
                  <a:lnTo>
                    <a:pt x="1590552" y="1994417"/>
                  </a:lnTo>
                  <a:lnTo>
                    <a:pt x="1567378" y="2007057"/>
                  </a:lnTo>
                  <a:lnTo>
                    <a:pt x="1544205" y="2018292"/>
                  </a:lnTo>
                  <a:lnTo>
                    <a:pt x="1520329" y="2029528"/>
                  </a:lnTo>
                  <a:lnTo>
                    <a:pt x="1496453" y="2040062"/>
                  </a:lnTo>
                  <a:lnTo>
                    <a:pt x="1471875" y="2049191"/>
                  </a:lnTo>
                  <a:lnTo>
                    <a:pt x="1447999" y="2059022"/>
                  </a:lnTo>
                  <a:lnTo>
                    <a:pt x="1422017" y="2067449"/>
                  </a:lnTo>
                  <a:lnTo>
                    <a:pt x="1397439" y="2075875"/>
                  </a:lnTo>
                  <a:lnTo>
                    <a:pt x="1372159" y="2082898"/>
                  </a:lnTo>
                  <a:lnTo>
                    <a:pt x="1346176" y="2090622"/>
                  </a:lnTo>
                  <a:lnTo>
                    <a:pt x="1320194" y="2096942"/>
                  </a:lnTo>
                  <a:lnTo>
                    <a:pt x="1294211" y="2102560"/>
                  </a:lnTo>
                  <a:lnTo>
                    <a:pt x="1267526" y="2108178"/>
                  </a:lnTo>
                  <a:lnTo>
                    <a:pt x="1240842" y="2111689"/>
                  </a:lnTo>
                  <a:lnTo>
                    <a:pt x="1214157" y="2115902"/>
                  </a:lnTo>
                  <a:lnTo>
                    <a:pt x="1187472" y="2119414"/>
                  </a:lnTo>
                  <a:lnTo>
                    <a:pt x="1159383" y="2121520"/>
                  </a:lnTo>
                  <a:lnTo>
                    <a:pt x="1132698" y="2122925"/>
                  </a:lnTo>
                  <a:lnTo>
                    <a:pt x="1104609" y="2124329"/>
                  </a:lnTo>
                  <a:lnTo>
                    <a:pt x="1077222" y="2124329"/>
                  </a:lnTo>
                  <a:lnTo>
                    <a:pt x="1049133" y="2124329"/>
                  </a:lnTo>
                  <a:lnTo>
                    <a:pt x="1021746" y="2122925"/>
                  </a:lnTo>
                  <a:lnTo>
                    <a:pt x="994359" y="2121520"/>
                  </a:lnTo>
                  <a:lnTo>
                    <a:pt x="966972" y="2119414"/>
                  </a:lnTo>
                  <a:lnTo>
                    <a:pt x="939585" y="2115902"/>
                  </a:lnTo>
                  <a:lnTo>
                    <a:pt x="912900" y="2111689"/>
                  </a:lnTo>
                  <a:lnTo>
                    <a:pt x="886215" y="2108178"/>
                  </a:lnTo>
                  <a:lnTo>
                    <a:pt x="860233" y="2102560"/>
                  </a:lnTo>
                  <a:lnTo>
                    <a:pt x="833548" y="2096942"/>
                  </a:lnTo>
                  <a:lnTo>
                    <a:pt x="807566" y="2090622"/>
                  </a:lnTo>
                  <a:lnTo>
                    <a:pt x="782285" y="2082898"/>
                  </a:lnTo>
                  <a:lnTo>
                    <a:pt x="757005" y="2075875"/>
                  </a:lnTo>
                  <a:lnTo>
                    <a:pt x="731022" y="2067449"/>
                  </a:lnTo>
                  <a:lnTo>
                    <a:pt x="706444" y="2059022"/>
                  </a:lnTo>
                  <a:lnTo>
                    <a:pt x="681866" y="2049191"/>
                  </a:lnTo>
                  <a:lnTo>
                    <a:pt x="657991" y="2040062"/>
                  </a:lnTo>
                  <a:lnTo>
                    <a:pt x="633412" y="2029528"/>
                  </a:lnTo>
                  <a:lnTo>
                    <a:pt x="610239" y="2018292"/>
                  </a:lnTo>
                  <a:lnTo>
                    <a:pt x="587065" y="2007057"/>
                  </a:lnTo>
                  <a:lnTo>
                    <a:pt x="563892" y="1994417"/>
                  </a:lnTo>
                  <a:lnTo>
                    <a:pt x="540718" y="1981074"/>
                  </a:lnTo>
                  <a:lnTo>
                    <a:pt x="518247" y="1968434"/>
                  </a:lnTo>
                  <a:lnTo>
                    <a:pt x="496478" y="1954390"/>
                  </a:lnTo>
                  <a:lnTo>
                    <a:pt x="474708" y="1940345"/>
                  </a:lnTo>
                  <a:lnTo>
                    <a:pt x="453642" y="1926300"/>
                  </a:lnTo>
                  <a:lnTo>
                    <a:pt x="432575" y="1910149"/>
                  </a:lnTo>
                  <a:lnTo>
                    <a:pt x="411508" y="1894700"/>
                  </a:lnTo>
                  <a:lnTo>
                    <a:pt x="391143" y="1877846"/>
                  </a:lnTo>
                  <a:lnTo>
                    <a:pt x="372183" y="1861695"/>
                  </a:lnTo>
                  <a:lnTo>
                    <a:pt x="352520" y="1844139"/>
                  </a:lnTo>
                  <a:lnTo>
                    <a:pt x="333560" y="1827286"/>
                  </a:lnTo>
                  <a:lnTo>
                    <a:pt x="315302" y="1809028"/>
                  </a:lnTo>
                  <a:lnTo>
                    <a:pt x="297044" y="1790770"/>
                  </a:lnTo>
                  <a:lnTo>
                    <a:pt x="278786" y="1771810"/>
                  </a:lnTo>
                  <a:lnTo>
                    <a:pt x="262635" y="1752147"/>
                  </a:lnTo>
                  <a:lnTo>
                    <a:pt x="245781" y="1731783"/>
                  </a:lnTo>
                  <a:lnTo>
                    <a:pt x="229630" y="1712120"/>
                  </a:lnTo>
                  <a:lnTo>
                    <a:pt x="214181" y="1691755"/>
                  </a:lnTo>
                  <a:lnTo>
                    <a:pt x="198030" y="1670689"/>
                  </a:lnTo>
                  <a:lnTo>
                    <a:pt x="183283" y="1649622"/>
                  </a:lnTo>
                  <a:lnTo>
                    <a:pt x="169238" y="1627853"/>
                  </a:lnTo>
                  <a:lnTo>
                    <a:pt x="155896" y="1605381"/>
                  </a:lnTo>
                  <a:lnTo>
                    <a:pt x="141851" y="1582910"/>
                  </a:lnTo>
                  <a:lnTo>
                    <a:pt x="129211" y="1560438"/>
                  </a:lnTo>
                  <a:lnTo>
                    <a:pt x="117273" y="1537265"/>
                  </a:lnTo>
                  <a:lnTo>
                    <a:pt x="106038" y="1514091"/>
                  </a:lnTo>
                  <a:lnTo>
                    <a:pt x="94802" y="1490215"/>
                  </a:lnTo>
                  <a:lnTo>
                    <a:pt x="84269" y="1466340"/>
                  </a:lnTo>
                  <a:lnTo>
                    <a:pt x="73735" y="1442464"/>
                  </a:lnTo>
                  <a:lnTo>
                    <a:pt x="65308" y="1417886"/>
                  </a:lnTo>
                  <a:lnTo>
                    <a:pt x="56179" y="1393308"/>
                  </a:lnTo>
                  <a:lnTo>
                    <a:pt x="47753" y="1367325"/>
                  </a:lnTo>
                  <a:lnTo>
                    <a:pt x="40028" y="1342045"/>
                  </a:lnTo>
                  <a:lnTo>
                    <a:pt x="33708" y="1316765"/>
                  </a:lnTo>
                  <a:lnTo>
                    <a:pt x="26686" y="1290080"/>
                  </a:lnTo>
                  <a:lnTo>
                    <a:pt x="21770" y="1264097"/>
                  </a:lnTo>
                  <a:lnTo>
                    <a:pt x="16152" y="1238115"/>
                  </a:lnTo>
                  <a:lnTo>
                    <a:pt x="11939" y="1210728"/>
                  </a:lnTo>
                  <a:lnTo>
                    <a:pt x="8428" y="1184043"/>
                  </a:lnTo>
                  <a:lnTo>
                    <a:pt x="4917" y="1157358"/>
                  </a:lnTo>
                  <a:lnTo>
                    <a:pt x="2810" y="1129971"/>
                  </a:lnTo>
                  <a:lnTo>
                    <a:pt x="703" y="1102584"/>
                  </a:lnTo>
                  <a:lnTo>
                    <a:pt x="1" y="1074495"/>
                  </a:lnTo>
                  <a:lnTo>
                    <a:pt x="1" y="1047108"/>
                  </a:lnTo>
                  <a:lnTo>
                    <a:pt x="0" y="1047108"/>
                  </a:lnTo>
                  <a:close/>
                </a:path>
              </a:pathLst>
            </a:custGeom>
            <a:solidFill>
              <a:srgbClr val="E0E0E0"/>
            </a:solidFill>
            <a:ln w="12700">
              <a:noFill/>
              <a:prstDash val="solid"/>
              <a:round/>
            </a:ln>
          </p:spPr>
          <p:txBody>
            <a:bodyPr anchor="ctr"/>
            <a:lstStyle/>
            <a:p>
              <a:pPr algn="ctr"/>
              <a:endParaRPr sz="146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7" name="Freeform: Shape 4"/>
            <p:cNvSpPr/>
            <p:nvPr/>
          </p:nvSpPr>
          <p:spPr>
            <a:xfrm>
              <a:off x="1836059" y="3628285"/>
              <a:ext cx="2392973" cy="2359525"/>
            </a:xfrm>
            <a:custGeom>
              <a:avLst/>
              <a:gdLst/>
              <a:ahLst/>
              <a:cxnLst/>
              <a:rect l="l" t="t" r="r" b="b"/>
              <a:pathLst>
                <a:path w="2154443" h="2124329">
                  <a:moveTo>
                    <a:pt x="0" y="0"/>
                  </a:moveTo>
                  <a:lnTo>
                    <a:pt x="264483" y="0"/>
                  </a:lnTo>
                  <a:lnTo>
                    <a:pt x="264483" y="1047108"/>
                  </a:lnTo>
                  <a:lnTo>
                    <a:pt x="264039" y="1047108"/>
                  </a:lnTo>
                  <a:lnTo>
                    <a:pt x="264039" y="1068175"/>
                  </a:lnTo>
                  <a:lnTo>
                    <a:pt x="265444" y="1089242"/>
                  </a:lnTo>
                  <a:lnTo>
                    <a:pt x="266146" y="1110309"/>
                  </a:lnTo>
                  <a:lnTo>
                    <a:pt x="268955" y="1129971"/>
                  </a:lnTo>
                  <a:lnTo>
                    <a:pt x="271062" y="1150336"/>
                  </a:lnTo>
                  <a:lnTo>
                    <a:pt x="273871" y="1170701"/>
                  </a:lnTo>
                  <a:lnTo>
                    <a:pt x="276680" y="1191065"/>
                  </a:lnTo>
                  <a:lnTo>
                    <a:pt x="280893" y="1210728"/>
                  </a:lnTo>
                  <a:lnTo>
                    <a:pt x="285106" y="1230390"/>
                  </a:lnTo>
                  <a:lnTo>
                    <a:pt x="289320" y="1250053"/>
                  </a:lnTo>
                  <a:lnTo>
                    <a:pt x="294938" y="1269715"/>
                  </a:lnTo>
                  <a:lnTo>
                    <a:pt x="300555" y="1288675"/>
                  </a:lnTo>
                  <a:lnTo>
                    <a:pt x="306875" y="1307636"/>
                  </a:lnTo>
                  <a:lnTo>
                    <a:pt x="313898" y="1326596"/>
                  </a:lnTo>
                  <a:lnTo>
                    <a:pt x="320218" y="1344854"/>
                  </a:lnTo>
                  <a:lnTo>
                    <a:pt x="327942" y="1363814"/>
                  </a:lnTo>
                  <a:lnTo>
                    <a:pt x="336369" y="1382072"/>
                  </a:lnTo>
                  <a:lnTo>
                    <a:pt x="344094" y="1399628"/>
                  </a:lnTo>
                  <a:lnTo>
                    <a:pt x="353223" y="1417183"/>
                  </a:lnTo>
                  <a:lnTo>
                    <a:pt x="362352" y="1434037"/>
                  </a:lnTo>
                  <a:lnTo>
                    <a:pt x="372183" y="1451593"/>
                  </a:lnTo>
                  <a:lnTo>
                    <a:pt x="382014" y="1468446"/>
                  </a:lnTo>
                  <a:lnTo>
                    <a:pt x="391845" y="1485300"/>
                  </a:lnTo>
                  <a:lnTo>
                    <a:pt x="403081" y="1501451"/>
                  </a:lnTo>
                  <a:lnTo>
                    <a:pt x="413614" y="1516900"/>
                  </a:lnTo>
                  <a:lnTo>
                    <a:pt x="425552" y="1533754"/>
                  </a:lnTo>
                  <a:lnTo>
                    <a:pt x="437490" y="1548501"/>
                  </a:lnTo>
                  <a:lnTo>
                    <a:pt x="450130" y="1564652"/>
                  </a:lnTo>
                  <a:lnTo>
                    <a:pt x="462771" y="1578696"/>
                  </a:lnTo>
                  <a:lnTo>
                    <a:pt x="475411" y="1593443"/>
                  </a:lnTo>
                  <a:lnTo>
                    <a:pt x="488753" y="1607488"/>
                  </a:lnTo>
                  <a:lnTo>
                    <a:pt x="502095" y="1622235"/>
                  </a:lnTo>
                  <a:lnTo>
                    <a:pt x="516140" y="1635577"/>
                  </a:lnTo>
                  <a:lnTo>
                    <a:pt x="530887" y="1648919"/>
                  </a:lnTo>
                  <a:lnTo>
                    <a:pt x="544931" y="1661560"/>
                  </a:lnTo>
                  <a:lnTo>
                    <a:pt x="559678" y="1674200"/>
                  </a:lnTo>
                  <a:lnTo>
                    <a:pt x="575127" y="1686138"/>
                  </a:lnTo>
                  <a:lnTo>
                    <a:pt x="590576" y="1698076"/>
                  </a:lnTo>
                  <a:lnTo>
                    <a:pt x="606025" y="1709311"/>
                  </a:lnTo>
                  <a:lnTo>
                    <a:pt x="622879" y="1720547"/>
                  </a:lnTo>
                  <a:lnTo>
                    <a:pt x="639030" y="1731783"/>
                  </a:lnTo>
                  <a:lnTo>
                    <a:pt x="655884" y="1741614"/>
                  </a:lnTo>
                  <a:lnTo>
                    <a:pt x="672035" y="1752147"/>
                  </a:lnTo>
                  <a:lnTo>
                    <a:pt x="689591" y="1761978"/>
                  </a:lnTo>
                  <a:lnTo>
                    <a:pt x="706444" y="1771107"/>
                  </a:lnTo>
                  <a:lnTo>
                    <a:pt x="724702" y="1780236"/>
                  </a:lnTo>
                  <a:lnTo>
                    <a:pt x="742258" y="1787961"/>
                  </a:lnTo>
                  <a:lnTo>
                    <a:pt x="760516" y="1795686"/>
                  </a:lnTo>
                  <a:lnTo>
                    <a:pt x="779476" y="1803410"/>
                  </a:lnTo>
                  <a:lnTo>
                    <a:pt x="797032" y="1810432"/>
                  </a:lnTo>
                  <a:lnTo>
                    <a:pt x="816695" y="1817455"/>
                  </a:lnTo>
                  <a:lnTo>
                    <a:pt x="835655" y="1823072"/>
                  </a:lnTo>
                  <a:lnTo>
                    <a:pt x="854615" y="1828690"/>
                  </a:lnTo>
                  <a:lnTo>
                    <a:pt x="873575" y="1833606"/>
                  </a:lnTo>
                  <a:lnTo>
                    <a:pt x="893940" y="1839224"/>
                  </a:lnTo>
                  <a:lnTo>
                    <a:pt x="912900" y="1843437"/>
                  </a:lnTo>
                  <a:lnTo>
                    <a:pt x="933265" y="1847651"/>
                  </a:lnTo>
                  <a:lnTo>
                    <a:pt x="952927" y="1850459"/>
                  </a:lnTo>
                  <a:lnTo>
                    <a:pt x="973292" y="1853268"/>
                  </a:lnTo>
                  <a:lnTo>
                    <a:pt x="994359" y="1855375"/>
                  </a:lnTo>
                  <a:lnTo>
                    <a:pt x="1014021" y="1856780"/>
                  </a:lnTo>
                  <a:lnTo>
                    <a:pt x="1035088" y="1858886"/>
                  </a:lnTo>
                  <a:lnTo>
                    <a:pt x="1056155" y="1859588"/>
                  </a:lnTo>
                  <a:lnTo>
                    <a:pt x="1077222" y="1860291"/>
                  </a:lnTo>
                  <a:lnTo>
                    <a:pt x="1098289" y="1859588"/>
                  </a:lnTo>
                  <a:lnTo>
                    <a:pt x="1119356" y="1858886"/>
                  </a:lnTo>
                  <a:lnTo>
                    <a:pt x="1139018" y="1856780"/>
                  </a:lnTo>
                  <a:lnTo>
                    <a:pt x="1160085" y="1855375"/>
                  </a:lnTo>
                  <a:lnTo>
                    <a:pt x="1180450" y="1853268"/>
                  </a:lnTo>
                  <a:lnTo>
                    <a:pt x="1200814" y="1850459"/>
                  </a:lnTo>
                  <a:lnTo>
                    <a:pt x="1221179" y="1847651"/>
                  </a:lnTo>
                  <a:lnTo>
                    <a:pt x="1240139" y="1843437"/>
                  </a:lnTo>
                  <a:lnTo>
                    <a:pt x="1260504" y="1839224"/>
                  </a:lnTo>
                  <a:lnTo>
                    <a:pt x="1280166" y="1833606"/>
                  </a:lnTo>
                  <a:lnTo>
                    <a:pt x="1299829" y="1828690"/>
                  </a:lnTo>
                  <a:lnTo>
                    <a:pt x="1318789" y="1823072"/>
                  </a:lnTo>
                  <a:lnTo>
                    <a:pt x="1337749" y="1817455"/>
                  </a:lnTo>
                  <a:lnTo>
                    <a:pt x="1356709" y="1810432"/>
                  </a:lnTo>
                  <a:lnTo>
                    <a:pt x="1374967" y="1803410"/>
                  </a:lnTo>
                  <a:lnTo>
                    <a:pt x="1393225" y="1795686"/>
                  </a:lnTo>
                  <a:lnTo>
                    <a:pt x="1410781" y="1787961"/>
                  </a:lnTo>
                  <a:lnTo>
                    <a:pt x="1429039" y="1780236"/>
                  </a:lnTo>
                  <a:lnTo>
                    <a:pt x="1447297" y="1771107"/>
                  </a:lnTo>
                  <a:lnTo>
                    <a:pt x="1464151" y="1761978"/>
                  </a:lnTo>
                  <a:lnTo>
                    <a:pt x="1481706" y="1752147"/>
                  </a:lnTo>
                  <a:lnTo>
                    <a:pt x="1498560" y="1741614"/>
                  </a:lnTo>
                  <a:lnTo>
                    <a:pt x="1515413" y="1731783"/>
                  </a:lnTo>
                  <a:lnTo>
                    <a:pt x="1531565" y="1720547"/>
                  </a:lnTo>
                  <a:lnTo>
                    <a:pt x="1547014" y="1709311"/>
                  </a:lnTo>
                  <a:lnTo>
                    <a:pt x="1563165" y="1698076"/>
                  </a:lnTo>
                  <a:lnTo>
                    <a:pt x="1578614" y="1686138"/>
                  </a:lnTo>
                  <a:lnTo>
                    <a:pt x="1594063" y="1674200"/>
                  </a:lnTo>
                  <a:lnTo>
                    <a:pt x="1608810" y="1661560"/>
                  </a:lnTo>
                  <a:lnTo>
                    <a:pt x="1623557" y="1648919"/>
                  </a:lnTo>
                  <a:lnTo>
                    <a:pt x="1637601" y="1635577"/>
                  </a:lnTo>
                  <a:lnTo>
                    <a:pt x="1651646" y="1622235"/>
                  </a:lnTo>
                  <a:lnTo>
                    <a:pt x="1665691" y="1607488"/>
                  </a:lnTo>
                  <a:lnTo>
                    <a:pt x="1678331" y="1593443"/>
                  </a:lnTo>
                  <a:lnTo>
                    <a:pt x="1691673" y="1578696"/>
                  </a:lnTo>
                  <a:lnTo>
                    <a:pt x="1703611" y="1564652"/>
                  </a:lnTo>
                  <a:lnTo>
                    <a:pt x="1716251" y="1548501"/>
                  </a:lnTo>
                  <a:lnTo>
                    <a:pt x="1728189" y="1533754"/>
                  </a:lnTo>
                  <a:lnTo>
                    <a:pt x="1739425" y="1516900"/>
                  </a:lnTo>
                  <a:lnTo>
                    <a:pt x="1750660" y="1501451"/>
                  </a:lnTo>
                  <a:lnTo>
                    <a:pt x="1761194" y="1485300"/>
                  </a:lnTo>
                  <a:lnTo>
                    <a:pt x="1771727" y="1468446"/>
                  </a:lnTo>
                  <a:lnTo>
                    <a:pt x="1781559" y="1451593"/>
                  </a:lnTo>
                  <a:lnTo>
                    <a:pt x="1791390" y="1434037"/>
                  </a:lnTo>
                  <a:lnTo>
                    <a:pt x="1801221" y="1417183"/>
                  </a:lnTo>
                  <a:lnTo>
                    <a:pt x="1809648" y="1399628"/>
                  </a:lnTo>
                  <a:lnTo>
                    <a:pt x="1817372" y="1382072"/>
                  </a:lnTo>
                  <a:lnTo>
                    <a:pt x="1825799" y="1363814"/>
                  </a:lnTo>
                  <a:lnTo>
                    <a:pt x="1833524" y="1344854"/>
                  </a:lnTo>
                  <a:lnTo>
                    <a:pt x="1839844" y="1326596"/>
                  </a:lnTo>
                  <a:lnTo>
                    <a:pt x="1846866" y="1307636"/>
                  </a:lnTo>
                  <a:lnTo>
                    <a:pt x="1852484" y="1288675"/>
                  </a:lnTo>
                  <a:lnTo>
                    <a:pt x="1858804" y="1269715"/>
                  </a:lnTo>
                  <a:lnTo>
                    <a:pt x="1863720" y="1250053"/>
                  </a:lnTo>
                  <a:lnTo>
                    <a:pt x="1868635" y="1230390"/>
                  </a:lnTo>
                  <a:lnTo>
                    <a:pt x="1872848" y="1210728"/>
                  </a:lnTo>
                  <a:lnTo>
                    <a:pt x="1876360" y="1191065"/>
                  </a:lnTo>
                  <a:lnTo>
                    <a:pt x="1880573" y="1170701"/>
                  </a:lnTo>
                  <a:lnTo>
                    <a:pt x="1883382" y="1150336"/>
                  </a:lnTo>
                  <a:lnTo>
                    <a:pt x="1885489" y="1129971"/>
                  </a:lnTo>
                  <a:lnTo>
                    <a:pt x="1886893" y="1110309"/>
                  </a:lnTo>
                  <a:lnTo>
                    <a:pt x="1889000" y="1089242"/>
                  </a:lnTo>
                  <a:lnTo>
                    <a:pt x="1889702" y="1068175"/>
                  </a:lnTo>
                  <a:lnTo>
                    <a:pt x="1889702" y="1047108"/>
                  </a:lnTo>
                  <a:lnTo>
                    <a:pt x="1889960" y="1047108"/>
                  </a:lnTo>
                  <a:lnTo>
                    <a:pt x="1889960" y="0"/>
                  </a:lnTo>
                  <a:lnTo>
                    <a:pt x="2154443" y="0"/>
                  </a:lnTo>
                  <a:lnTo>
                    <a:pt x="2154443" y="1047108"/>
                  </a:lnTo>
                  <a:lnTo>
                    <a:pt x="2153741" y="1074495"/>
                  </a:lnTo>
                  <a:lnTo>
                    <a:pt x="2153039" y="1102584"/>
                  </a:lnTo>
                  <a:lnTo>
                    <a:pt x="2151634" y="1129971"/>
                  </a:lnTo>
                  <a:lnTo>
                    <a:pt x="2148123" y="1157358"/>
                  </a:lnTo>
                  <a:lnTo>
                    <a:pt x="2145314" y="1184043"/>
                  </a:lnTo>
                  <a:lnTo>
                    <a:pt x="2141803" y="1210728"/>
                  </a:lnTo>
                  <a:lnTo>
                    <a:pt x="2136887" y="1238115"/>
                  </a:lnTo>
                  <a:lnTo>
                    <a:pt x="2132674" y="1264097"/>
                  </a:lnTo>
                  <a:lnTo>
                    <a:pt x="2127056" y="1290080"/>
                  </a:lnTo>
                  <a:lnTo>
                    <a:pt x="2120034" y="1316765"/>
                  </a:lnTo>
                  <a:lnTo>
                    <a:pt x="2113012" y="1342045"/>
                  </a:lnTo>
                  <a:lnTo>
                    <a:pt x="2105989" y="1367325"/>
                  </a:lnTo>
                  <a:lnTo>
                    <a:pt x="2097562" y="1393308"/>
                  </a:lnTo>
                  <a:lnTo>
                    <a:pt x="2088434" y="1417886"/>
                  </a:lnTo>
                  <a:lnTo>
                    <a:pt x="2079305" y="1442464"/>
                  </a:lnTo>
                  <a:lnTo>
                    <a:pt x="2070176" y="1466340"/>
                  </a:lnTo>
                  <a:lnTo>
                    <a:pt x="2059642" y="1490215"/>
                  </a:lnTo>
                  <a:lnTo>
                    <a:pt x="2048406" y="1514091"/>
                  </a:lnTo>
                  <a:lnTo>
                    <a:pt x="2036468" y="1537265"/>
                  </a:lnTo>
                  <a:lnTo>
                    <a:pt x="2024531" y="1560438"/>
                  </a:lnTo>
                  <a:lnTo>
                    <a:pt x="2011188" y="1582910"/>
                  </a:lnTo>
                  <a:lnTo>
                    <a:pt x="1997846" y="1605381"/>
                  </a:lnTo>
                  <a:lnTo>
                    <a:pt x="1984503" y="1627853"/>
                  </a:lnTo>
                  <a:lnTo>
                    <a:pt x="1970459" y="1649622"/>
                  </a:lnTo>
                  <a:lnTo>
                    <a:pt x="1955010" y="1670689"/>
                  </a:lnTo>
                  <a:lnTo>
                    <a:pt x="1940263" y="1691755"/>
                  </a:lnTo>
                  <a:lnTo>
                    <a:pt x="1924814" y="1712120"/>
                  </a:lnTo>
                  <a:lnTo>
                    <a:pt x="1907960" y="1731783"/>
                  </a:lnTo>
                  <a:lnTo>
                    <a:pt x="1891809" y="1752147"/>
                  </a:lnTo>
                  <a:lnTo>
                    <a:pt x="1874253" y="1771810"/>
                  </a:lnTo>
                  <a:lnTo>
                    <a:pt x="1856697" y="1790770"/>
                  </a:lnTo>
                  <a:lnTo>
                    <a:pt x="1838439" y="1809028"/>
                  </a:lnTo>
                  <a:lnTo>
                    <a:pt x="1820883" y="1827286"/>
                  </a:lnTo>
                  <a:lnTo>
                    <a:pt x="1801221" y="1844139"/>
                  </a:lnTo>
                  <a:lnTo>
                    <a:pt x="1781559" y="1861695"/>
                  </a:lnTo>
                  <a:lnTo>
                    <a:pt x="1761896" y="1877846"/>
                  </a:lnTo>
                  <a:lnTo>
                    <a:pt x="1742234" y="1894700"/>
                  </a:lnTo>
                  <a:lnTo>
                    <a:pt x="1721869" y="1910149"/>
                  </a:lnTo>
                  <a:lnTo>
                    <a:pt x="1700802" y="1926300"/>
                  </a:lnTo>
                  <a:lnTo>
                    <a:pt x="1679033" y="1940345"/>
                  </a:lnTo>
                  <a:lnTo>
                    <a:pt x="1657264" y="1954390"/>
                  </a:lnTo>
                  <a:lnTo>
                    <a:pt x="1635495" y="1968434"/>
                  </a:lnTo>
                  <a:lnTo>
                    <a:pt x="1613023" y="1981074"/>
                  </a:lnTo>
                  <a:lnTo>
                    <a:pt x="1590552" y="1994417"/>
                  </a:lnTo>
                  <a:lnTo>
                    <a:pt x="1567378" y="2007057"/>
                  </a:lnTo>
                  <a:lnTo>
                    <a:pt x="1544205" y="2018292"/>
                  </a:lnTo>
                  <a:lnTo>
                    <a:pt x="1520329" y="2029528"/>
                  </a:lnTo>
                  <a:lnTo>
                    <a:pt x="1496453" y="2040062"/>
                  </a:lnTo>
                  <a:lnTo>
                    <a:pt x="1471875" y="2049191"/>
                  </a:lnTo>
                  <a:lnTo>
                    <a:pt x="1447999" y="2059022"/>
                  </a:lnTo>
                  <a:lnTo>
                    <a:pt x="1422017" y="2067449"/>
                  </a:lnTo>
                  <a:lnTo>
                    <a:pt x="1397439" y="2075875"/>
                  </a:lnTo>
                  <a:lnTo>
                    <a:pt x="1372159" y="2082898"/>
                  </a:lnTo>
                  <a:lnTo>
                    <a:pt x="1346176" y="2090622"/>
                  </a:lnTo>
                  <a:lnTo>
                    <a:pt x="1320194" y="2096942"/>
                  </a:lnTo>
                  <a:lnTo>
                    <a:pt x="1294211" y="2102560"/>
                  </a:lnTo>
                  <a:lnTo>
                    <a:pt x="1267526" y="2108178"/>
                  </a:lnTo>
                  <a:lnTo>
                    <a:pt x="1240842" y="2111689"/>
                  </a:lnTo>
                  <a:lnTo>
                    <a:pt x="1214157" y="2115902"/>
                  </a:lnTo>
                  <a:lnTo>
                    <a:pt x="1187472" y="2119414"/>
                  </a:lnTo>
                  <a:lnTo>
                    <a:pt x="1159383" y="2121520"/>
                  </a:lnTo>
                  <a:lnTo>
                    <a:pt x="1132698" y="2122925"/>
                  </a:lnTo>
                  <a:lnTo>
                    <a:pt x="1104609" y="2124329"/>
                  </a:lnTo>
                  <a:lnTo>
                    <a:pt x="1077222" y="2124329"/>
                  </a:lnTo>
                  <a:lnTo>
                    <a:pt x="1049133" y="2124329"/>
                  </a:lnTo>
                  <a:lnTo>
                    <a:pt x="1021746" y="2122925"/>
                  </a:lnTo>
                  <a:lnTo>
                    <a:pt x="994359" y="2121520"/>
                  </a:lnTo>
                  <a:lnTo>
                    <a:pt x="966972" y="2119414"/>
                  </a:lnTo>
                  <a:lnTo>
                    <a:pt x="939585" y="2115902"/>
                  </a:lnTo>
                  <a:lnTo>
                    <a:pt x="912900" y="2111689"/>
                  </a:lnTo>
                  <a:lnTo>
                    <a:pt x="886215" y="2108178"/>
                  </a:lnTo>
                  <a:lnTo>
                    <a:pt x="860233" y="2102560"/>
                  </a:lnTo>
                  <a:lnTo>
                    <a:pt x="833548" y="2096942"/>
                  </a:lnTo>
                  <a:lnTo>
                    <a:pt x="807566" y="2090622"/>
                  </a:lnTo>
                  <a:lnTo>
                    <a:pt x="782285" y="2082898"/>
                  </a:lnTo>
                  <a:lnTo>
                    <a:pt x="757005" y="2075875"/>
                  </a:lnTo>
                  <a:lnTo>
                    <a:pt x="731022" y="2067449"/>
                  </a:lnTo>
                  <a:lnTo>
                    <a:pt x="706444" y="2059022"/>
                  </a:lnTo>
                  <a:lnTo>
                    <a:pt x="681866" y="2049191"/>
                  </a:lnTo>
                  <a:lnTo>
                    <a:pt x="657991" y="2040062"/>
                  </a:lnTo>
                  <a:lnTo>
                    <a:pt x="633412" y="2029528"/>
                  </a:lnTo>
                  <a:lnTo>
                    <a:pt x="610239" y="2018292"/>
                  </a:lnTo>
                  <a:lnTo>
                    <a:pt x="587065" y="2007057"/>
                  </a:lnTo>
                  <a:lnTo>
                    <a:pt x="563892" y="1994417"/>
                  </a:lnTo>
                  <a:lnTo>
                    <a:pt x="540718" y="1981074"/>
                  </a:lnTo>
                  <a:lnTo>
                    <a:pt x="518247" y="1968434"/>
                  </a:lnTo>
                  <a:lnTo>
                    <a:pt x="496478" y="1954390"/>
                  </a:lnTo>
                  <a:lnTo>
                    <a:pt x="474708" y="1940345"/>
                  </a:lnTo>
                  <a:lnTo>
                    <a:pt x="453642" y="1926300"/>
                  </a:lnTo>
                  <a:lnTo>
                    <a:pt x="432575" y="1910149"/>
                  </a:lnTo>
                  <a:lnTo>
                    <a:pt x="411508" y="1894700"/>
                  </a:lnTo>
                  <a:lnTo>
                    <a:pt x="391143" y="1877846"/>
                  </a:lnTo>
                  <a:lnTo>
                    <a:pt x="372183" y="1861695"/>
                  </a:lnTo>
                  <a:lnTo>
                    <a:pt x="352520" y="1844139"/>
                  </a:lnTo>
                  <a:lnTo>
                    <a:pt x="333560" y="1827286"/>
                  </a:lnTo>
                  <a:lnTo>
                    <a:pt x="315302" y="1809028"/>
                  </a:lnTo>
                  <a:lnTo>
                    <a:pt x="297044" y="1790770"/>
                  </a:lnTo>
                  <a:lnTo>
                    <a:pt x="278786" y="1771810"/>
                  </a:lnTo>
                  <a:lnTo>
                    <a:pt x="262635" y="1752147"/>
                  </a:lnTo>
                  <a:lnTo>
                    <a:pt x="245781" y="1731783"/>
                  </a:lnTo>
                  <a:lnTo>
                    <a:pt x="229630" y="1712120"/>
                  </a:lnTo>
                  <a:lnTo>
                    <a:pt x="214181" y="1691755"/>
                  </a:lnTo>
                  <a:lnTo>
                    <a:pt x="198030" y="1670689"/>
                  </a:lnTo>
                  <a:lnTo>
                    <a:pt x="183283" y="1649622"/>
                  </a:lnTo>
                  <a:lnTo>
                    <a:pt x="169238" y="1627853"/>
                  </a:lnTo>
                  <a:lnTo>
                    <a:pt x="155896" y="1605381"/>
                  </a:lnTo>
                  <a:lnTo>
                    <a:pt x="141851" y="1582910"/>
                  </a:lnTo>
                  <a:lnTo>
                    <a:pt x="129211" y="1560438"/>
                  </a:lnTo>
                  <a:lnTo>
                    <a:pt x="117273" y="1537265"/>
                  </a:lnTo>
                  <a:lnTo>
                    <a:pt x="106038" y="1514091"/>
                  </a:lnTo>
                  <a:lnTo>
                    <a:pt x="94802" y="1490215"/>
                  </a:lnTo>
                  <a:lnTo>
                    <a:pt x="84269" y="1466340"/>
                  </a:lnTo>
                  <a:lnTo>
                    <a:pt x="73735" y="1442464"/>
                  </a:lnTo>
                  <a:lnTo>
                    <a:pt x="65308" y="1417886"/>
                  </a:lnTo>
                  <a:lnTo>
                    <a:pt x="56179" y="1393308"/>
                  </a:lnTo>
                  <a:lnTo>
                    <a:pt x="47753" y="1367325"/>
                  </a:lnTo>
                  <a:lnTo>
                    <a:pt x="40028" y="1342045"/>
                  </a:lnTo>
                  <a:lnTo>
                    <a:pt x="33708" y="1316765"/>
                  </a:lnTo>
                  <a:lnTo>
                    <a:pt x="26686" y="1290080"/>
                  </a:lnTo>
                  <a:lnTo>
                    <a:pt x="21770" y="1264097"/>
                  </a:lnTo>
                  <a:lnTo>
                    <a:pt x="16152" y="1238115"/>
                  </a:lnTo>
                  <a:lnTo>
                    <a:pt x="11939" y="1210728"/>
                  </a:lnTo>
                  <a:lnTo>
                    <a:pt x="8428" y="1184043"/>
                  </a:lnTo>
                  <a:lnTo>
                    <a:pt x="4917" y="1157358"/>
                  </a:lnTo>
                  <a:lnTo>
                    <a:pt x="2810" y="1129971"/>
                  </a:lnTo>
                  <a:lnTo>
                    <a:pt x="703" y="1102584"/>
                  </a:lnTo>
                  <a:lnTo>
                    <a:pt x="1" y="1074495"/>
                  </a:lnTo>
                  <a:lnTo>
                    <a:pt x="1" y="1047108"/>
                  </a:lnTo>
                  <a:lnTo>
                    <a:pt x="0" y="1047108"/>
                  </a:lnTo>
                  <a:close/>
                </a:path>
              </a:pathLst>
            </a:custGeom>
            <a:solidFill>
              <a:srgbClr val="E0E0E0"/>
            </a:solidFill>
            <a:ln w="12700">
              <a:noFill/>
              <a:prstDash val="solid"/>
              <a:round/>
            </a:ln>
          </p:spPr>
          <p:txBody>
            <a:bodyPr vert="horz" wrap="square" lIns="480000" tIns="480000" rIns="480000" bIns="81280" anchor="t" anchorCtr="1" compatLnSpc="1">
              <a:normAutofit/>
            </a:bodyPr>
            <a:lstStyle/>
            <a:p>
              <a:pPr algn="ctr">
                <a:lnSpc>
                  <a:spcPct val="120000"/>
                </a:lnSpc>
                <a:defRPr/>
              </a:pPr>
              <a:r>
                <a:rPr lang="zh-CN" altLang="en-US" sz="12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 （建议使用主题字体）</a:t>
              </a:r>
              <a:endParaRPr lang="zh-CN" altLang="en-US" sz="12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8" name="Freeform: Shape 5"/>
            <p:cNvSpPr/>
            <p:nvPr/>
          </p:nvSpPr>
          <p:spPr bwMode="auto">
            <a:xfrm>
              <a:off x="1836063" y="2431801"/>
              <a:ext cx="2393753" cy="1196487"/>
            </a:xfrm>
            <a:custGeom>
              <a:avLst/>
              <a:gdLst>
                <a:gd name="T0" fmla="*/ 1624 w 3069"/>
                <a:gd name="T1" fmla="*/ 381 h 1534"/>
                <a:gd name="T2" fmla="*/ 1768 w 3069"/>
                <a:gd name="T3" fmla="*/ 400 h 1534"/>
                <a:gd name="T4" fmla="*/ 1906 w 3069"/>
                <a:gd name="T5" fmla="*/ 437 h 1534"/>
                <a:gd name="T6" fmla="*/ 2036 w 3069"/>
                <a:gd name="T7" fmla="*/ 490 h 1534"/>
                <a:gd name="T8" fmla="*/ 2159 w 3069"/>
                <a:gd name="T9" fmla="*/ 559 h 1534"/>
                <a:gd name="T10" fmla="*/ 2271 w 3069"/>
                <a:gd name="T11" fmla="*/ 641 h 1534"/>
                <a:gd name="T12" fmla="*/ 2372 w 3069"/>
                <a:gd name="T13" fmla="*/ 736 h 1534"/>
                <a:gd name="T14" fmla="*/ 2462 w 3069"/>
                <a:gd name="T15" fmla="*/ 841 h 1534"/>
                <a:gd name="T16" fmla="*/ 2538 w 3069"/>
                <a:gd name="T17" fmla="*/ 958 h 1534"/>
                <a:gd name="T18" fmla="*/ 2601 w 3069"/>
                <a:gd name="T19" fmla="*/ 1083 h 1534"/>
                <a:gd name="T20" fmla="*/ 2648 w 3069"/>
                <a:gd name="T21" fmla="*/ 1217 h 1534"/>
                <a:gd name="T22" fmla="*/ 2679 w 3069"/>
                <a:gd name="T23" fmla="*/ 1358 h 1534"/>
                <a:gd name="T24" fmla="*/ 2692 w 3069"/>
                <a:gd name="T25" fmla="*/ 1504 h 1534"/>
                <a:gd name="T26" fmla="*/ 3067 w 3069"/>
                <a:gd name="T27" fmla="*/ 1455 h 1534"/>
                <a:gd name="T28" fmla="*/ 3045 w 3069"/>
                <a:gd name="T29" fmla="*/ 1262 h 1534"/>
                <a:gd name="T30" fmla="*/ 3000 w 3069"/>
                <a:gd name="T31" fmla="*/ 1078 h 1534"/>
                <a:gd name="T32" fmla="*/ 2933 w 3069"/>
                <a:gd name="T33" fmla="*/ 903 h 1534"/>
                <a:gd name="T34" fmla="*/ 2846 w 3069"/>
                <a:gd name="T35" fmla="*/ 739 h 1534"/>
                <a:gd name="T36" fmla="*/ 2742 w 3069"/>
                <a:gd name="T37" fmla="*/ 587 h 1534"/>
                <a:gd name="T38" fmla="*/ 2619 w 3069"/>
                <a:gd name="T39" fmla="*/ 449 h 1534"/>
                <a:gd name="T40" fmla="*/ 2482 w 3069"/>
                <a:gd name="T41" fmla="*/ 327 h 1534"/>
                <a:gd name="T42" fmla="*/ 2330 w 3069"/>
                <a:gd name="T43" fmla="*/ 222 h 1534"/>
                <a:gd name="T44" fmla="*/ 2166 w 3069"/>
                <a:gd name="T45" fmla="*/ 135 h 1534"/>
                <a:gd name="T46" fmla="*/ 1990 w 3069"/>
                <a:gd name="T47" fmla="*/ 69 h 1534"/>
                <a:gd name="T48" fmla="*/ 1806 w 3069"/>
                <a:gd name="T49" fmla="*/ 23 h 1534"/>
                <a:gd name="T50" fmla="*/ 1614 w 3069"/>
                <a:gd name="T51" fmla="*/ 2 h 1534"/>
                <a:gd name="T52" fmla="*/ 1455 w 3069"/>
                <a:gd name="T53" fmla="*/ 2 h 1534"/>
                <a:gd name="T54" fmla="*/ 1263 w 3069"/>
                <a:gd name="T55" fmla="*/ 23 h 1534"/>
                <a:gd name="T56" fmla="*/ 1079 w 3069"/>
                <a:gd name="T57" fmla="*/ 69 h 1534"/>
                <a:gd name="T58" fmla="*/ 903 w 3069"/>
                <a:gd name="T59" fmla="*/ 135 h 1534"/>
                <a:gd name="T60" fmla="*/ 739 w 3069"/>
                <a:gd name="T61" fmla="*/ 222 h 1534"/>
                <a:gd name="T62" fmla="*/ 587 w 3069"/>
                <a:gd name="T63" fmla="*/ 327 h 1534"/>
                <a:gd name="T64" fmla="*/ 450 w 3069"/>
                <a:gd name="T65" fmla="*/ 449 h 1534"/>
                <a:gd name="T66" fmla="*/ 327 w 3069"/>
                <a:gd name="T67" fmla="*/ 587 h 1534"/>
                <a:gd name="T68" fmla="*/ 223 w 3069"/>
                <a:gd name="T69" fmla="*/ 739 h 1534"/>
                <a:gd name="T70" fmla="*/ 135 w 3069"/>
                <a:gd name="T71" fmla="*/ 903 h 1534"/>
                <a:gd name="T72" fmla="*/ 69 w 3069"/>
                <a:gd name="T73" fmla="*/ 1078 h 1534"/>
                <a:gd name="T74" fmla="*/ 25 w 3069"/>
                <a:gd name="T75" fmla="*/ 1262 h 1534"/>
                <a:gd name="T76" fmla="*/ 2 w 3069"/>
                <a:gd name="T77" fmla="*/ 1455 h 1534"/>
                <a:gd name="T78" fmla="*/ 377 w 3069"/>
                <a:gd name="T79" fmla="*/ 1504 h 1534"/>
                <a:gd name="T80" fmla="*/ 390 w 3069"/>
                <a:gd name="T81" fmla="*/ 1358 h 1534"/>
                <a:gd name="T82" fmla="*/ 421 w 3069"/>
                <a:gd name="T83" fmla="*/ 1217 h 1534"/>
                <a:gd name="T84" fmla="*/ 468 w 3069"/>
                <a:gd name="T85" fmla="*/ 1083 h 1534"/>
                <a:gd name="T86" fmla="*/ 531 w 3069"/>
                <a:gd name="T87" fmla="*/ 958 h 1534"/>
                <a:gd name="T88" fmla="*/ 608 w 3069"/>
                <a:gd name="T89" fmla="*/ 841 h 1534"/>
                <a:gd name="T90" fmla="*/ 697 w 3069"/>
                <a:gd name="T91" fmla="*/ 736 h 1534"/>
                <a:gd name="T92" fmla="*/ 798 w 3069"/>
                <a:gd name="T93" fmla="*/ 641 h 1534"/>
                <a:gd name="T94" fmla="*/ 910 w 3069"/>
                <a:gd name="T95" fmla="*/ 559 h 1534"/>
                <a:gd name="T96" fmla="*/ 1033 w 3069"/>
                <a:gd name="T97" fmla="*/ 490 h 1534"/>
                <a:gd name="T98" fmla="*/ 1163 w 3069"/>
                <a:gd name="T99" fmla="*/ 437 h 1534"/>
                <a:gd name="T100" fmla="*/ 1302 w 3069"/>
                <a:gd name="T101" fmla="*/ 400 h 1534"/>
                <a:gd name="T102" fmla="*/ 1446 w 3069"/>
                <a:gd name="T103" fmla="*/ 381 h 1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069" h="1534">
                  <a:moveTo>
                    <a:pt x="1534" y="376"/>
                  </a:moveTo>
                  <a:lnTo>
                    <a:pt x="1534" y="376"/>
                  </a:lnTo>
                  <a:lnTo>
                    <a:pt x="1564" y="377"/>
                  </a:lnTo>
                  <a:lnTo>
                    <a:pt x="1594" y="378"/>
                  </a:lnTo>
                  <a:lnTo>
                    <a:pt x="1624" y="381"/>
                  </a:lnTo>
                  <a:lnTo>
                    <a:pt x="1652" y="383"/>
                  </a:lnTo>
                  <a:lnTo>
                    <a:pt x="1682" y="386"/>
                  </a:lnTo>
                  <a:lnTo>
                    <a:pt x="1711" y="390"/>
                  </a:lnTo>
                  <a:lnTo>
                    <a:pt x="1740" y="394"/>
                  </a:lnTo>
                  <a:lnTo>
                    <a:pt x="1768" y="400"/>
                  </a:lnTo>
                  <a:lnTo>
                    <a:pt x="1796" y="406"/>
                  </a:lnTo>
                  <a:lnTo>
                    <a:pt x="1824" y="414"/>
                  </a:lnTo>
                  <a:lnTo>
                    <a:pt x="1852" y="421"/>
                  </a:lnTo>
                  <a:lnTo>
                    <a:pt x="1878" y="429"/>
                  </a:lnTo>
                  <a:lnTo>
                    <a:pt x="1906" y="437"/>
                  </a:lnTo>
                  <a:lnTo>
                    <a:pt x="1933" y="447"/>
                  </a:lnTo>
                  <a:lnTo>
                    <a:pt x="1958" y="457"/>
                  </a:lnTo>
                  <a:lnTo>
                    <a:pt x="1985" y="468"/>
                  </a:lnTo>
                  <a:lnTo>
                    <a:pt x="2011" y="479"/>
                  </a:lnTo>
                  <a:lnTo>
                    <a:pt x="2036" y="490"/>
                  </a:lnTo>
                  <a:lnTo>
                    <a:pt x="2062" y="503"/>
                  </a:lnTo>
                  <a:lnTo>
                    <a:pt x="2086" y="516"/>
                  </a:lnTo>
                  <a:lnTo>
                    <a:pt x="2111" y="530"/>
                  </a:lnTo>
                  <a:lnTo>
                    <a:pt x="2134" y="545"/>
                  </a:lnTo>
                  <a:lnTo>
                    <a:pt x="2159" y="559"/>
                  </a:lnTo>
                  <a:lnTo>
                    <a:pt x="2181" y="575"/>
                  </a:lnTo>
                  <a:lnTo>
                    <a:pt x="2205" y="591"/>
                  </a:lnTo>
                  <a:lnTo>
                    <a:pt x="2227" y="607"/>
                  </a:lnTo>
                  <a:lnTo>
                    <a:pt x="2249" y="624"/>
                  </a:lnTo>
                  <a:lnTo>
                    <a:pt x="2271" y="641"/>
                  </a:lnTo>
                  <a:lnTo>
                    <a:pt x="2292" y="659"/>
                  </a:lnTo>
                  <a:lnTo>
                    <a:pt x="2312" y="677"/>
                  </a:lnTo>
                  <a:lnTo>
                    <a:pt x="2333" y="696"/>
                  </a:lnTo>
                  <a:lnTo>
                    <a:pt x="2353" y="715"/>
                  </a:lnTo>
                  <a:lnTo>
                    <a:pt x="2372" y="736"/>
                  </a:lnTo>
                  <a:lnTo>
                    <a:pt x="2391" y="756"/>
                  </a:lnTo>
                  <a:lnTo>
                    <a:pt x="2409" y="777"/>
                  </a:lnTo>
                  <a:lnTo>
                    <a:pt x="2427" y="797"/>
                  </a:lnTo>
                  <a:lnTo>
                    <a:pt x="2445" y="820"/>
                  </a:lnTo>
                  <a:lnTo>
                    <a:pt x="2462" y="841"/>
                  </a:lnTo>
                  <a:lnTo>
                    <a:pt x="2479" y="865"/>
                  </a:lnTo>
                  <a:lnTo>
                    <a:pt x="2495" y="887"/>
                  </a:lnTo>
                  <a:lnTo>
                    <a:pt x="2510" y="910"/>
                  </a:lnTo>
                  <a:lnTo>
                    <a:pt x="2524" y="934"/>
                  </a:lnTo>
                  <a:lnTo>
                    <a:pt x="2538" y="958"/>
                  </a:lnTo>
                  <a:lnTo>
                    <a:pt x="2552" y="983"/>
                  </a:lnTo>
                  <a:lnTo>
                    <a:pt x="2565" y="1007"/>
                  </a:lnTo>
                  <a:lnTo>
                    <a:pt x="2578" y="1032"/>
                  </a:lnTo>
                  <a:lnTo>
                    <a:pt x="2589" y="1057"/>
                  </a:lnTo>
                  <a:lnTo>
                    <a:pt x="2601" y="1083"/>
                  </a:lnTo>
                  <a:lnTo>
                    <a:pt x="2612" y="1110"/>
                  </a:lnTo>
                  <a:lnTo>
                    <a:pt x="2621" y="1136"/>
                  </a:lnTo>
                  <a:lnTo>
                    <a:pt x="2631" y="1163"/>
                  </a:lnTo>
                  <a:lnTo>
                    <a:pt x="2640" y="1190"/>
                  </a:lnTo>
                  <a:lnTo>
                    <a:pt x="2648" y="1217"/>
                  </a:lnTo>
                  <a:lnTo>
                    <a:pt x="2656" y="1245"/>
                  </a:lnTo>
                  <a:lnTo>
                    <a:pt x="2662" y="1273"/>
                  </a:lnTo>
                  <a:lnTo>
                    <a:pt x="2668" y="1301"/>
                  </a:lnTo>
                  <a:lnTo>
                    <a:pt x="2674" y="1329"/>
                  </a:lnTo>
                  <a:lnTo>
                    <a:pt x="2679" y="1358"/>
                  </a:lnTo>
                  <a:lnTo>
                    <a:pt x="2682" y="1387"/>
                  </a:lnTo>
                  <a:lnTo>
                    <a:pt x="2685" y="1416"/>
                  </a:lnTo>
                  <a:lnTo>
                    <a:pt x="2689" y="1444"/>
                  </a:lnTo>
                  <a:lnTo>
                    <a:pt x="2691" y="1474"/>
                  </a:lnTo>
                  <a:lnTo>
                    <a:pt x="2692" y="1504"/>
                  </a:lnTo>
                  <a:lnTo>
                    <a:pt x="2692" y="1534"/>
                  </a:lnTo>
                  <a:lnTo>
                    <a:pt x="3069" y="1534"/>
                  </a:lnTo>
                  <a:lnTo>
                    <a:pt x="3069" y="1534"/>
                  </a:lnTo>
                  <a:lnTo>
                    <a:pt x="3068" y="1495"/>
                  </a:lnTo>
                  <a:lnTo>
                    <a:pt x="3067" y="1455"/>
                  </a:lnTo>
                  <a:lnTo>
                    <a:pt x="3064" y="1416"/>
                  </a:lnTo>
                  <a:lnTo>
                    <a:pt x="3061" y="1377"/>
                  </a:lnTo>
                  <a:lnTo>
                    <a:pt x="3056" y="1339"/>
                  </a:lnTo>
                  <a:lnTo>
                    <a:pt x="3051" y="1301"/>
                  </a:lnTo>
                  <a:lnTo>
                    <a:pt x="3045" y="1262"/>
                  </a:lnTo>
                  <a:lnTo>
                    <a:pt x="3037" y="1225"/>
                  </a:lnTo>
                  <a:lnTo>
                    <a:pt x="3030" y="1188"/>
                  </a:lnTo>
                  <a:lnTo>
                    <a:pt x="3020" y="1150"/>
                  </a:lnTo>
                  <a:lnTo>
                    <a:pt x="3011" y="1114"/>
                  </a:lnTo>
                  <a:lnTo>
                    <a:pt x="3000" y="1078"/>
                  </a:lnTo>
                  <a:lnTo>
                    <a:pt x="2988" y="1041"/>
                  </a:lnTo>
                  <a:lnTo>
                    <a:pt x="2975" y="1006"/>
                  </a:lnTo>
                  <a:lnTo>
                    <a:pt x="2963" y="971"/>
                  </a:lnTo>
                  <a:lnTo>
                    <a:pt x="2948" y="937"/>
                  </a:lnTo>
                  <a:lnTo>
                    <a:pt x="2933" y="903"/>
                  </a:lnTo>
                  <a:lnTo>
                    <a:pt x="2918" y="869"/>
                  </a:lnTo>
                  <a:lnTo>
                    <a:pt x="2901" y="836"/>
                  </a:lnTo>
                  <a:lnTo>
                    <a:pt x="2884" y="803"/>
                  </a:lnTo>
                  <a:lnTo>
                    <a:pt x="2866" y="771"/>
                  </a:lnTo>
                  <a:lnTo>
                    <a:pt x="2846" y="739"/>
                  </a:lnTo>
                  <a:lnTo>
                    <a:pt x="2827" y="707"/>
                  </a:lnTo>
                  <a:lnTo>
                    <a:pt x="2807" y="676"/>
                  </a:lnTo>
                  <a:lnTo>
                    <a:pt x="2786" y="646"/>
                  </a:lnTo>
                  <a:lnTo>
                    <a:pt x="2764" y="616"/>
                  </a:lnTo>
                  <a:lnTo>
                    <a:pt x="2742" y="587"/>
                  </a:lnTo>
                  <a:lnTo>
                    <a:pt x="2718" y="559"/>
                  </a:lnTo>
                  <a:lnTo>
                    <a:pt x="2695" y="530"/>
                  </a:lnTo>
                  <a:lnTo>
                    <a:pt x="2671" y="502"/>
                  </a:lnTo>
                  <a:lnTo>
                    <a:pt x="2645" y="475"/>
                  </a:lnTo>
                  <a:lnTo>
                    <a:pt x="2619" y="449"/>
                  </a:lnTo>
                  <a:lnTo>
                    <a:pt x="2593" y="423"/>
                  </a:lnTo>
                  <a:lnTo>
                    <a:pt x="2566" y="399"/>
                  </a:lnTo>
                  <a:lnTo>
                    <a:pt x="2538" y="374"/>
                  </a:lnTo>
                  <a:lnTo>
                    <a:pt x="2511" y="351"/>
                  </a:lnTo>
                  <a:lnTo>
                    <a:pt x="2482" y="327"/>
                  </a:lnTo>
                  <a:lnTo>
                    <a:pt x="2452" y="305"/>
                  </a:lnTo>
                  <a:lnTo>
                    <a:pt x="2423" y="282"/>
                  </a:lnTo>
                  <a:lnTo>
                    <a:pt x="2392" y="262"/>
                  </a:lnTo>
                  <a:lnTo>
                    <a:pt x="2361" y="242"/>
                  </a:lnTo>
                  <a:lnTo>
                    <a:pt x="2330" y="222"/>
                  </a:lnTo>
                  <a:lnTo>
                    <a:pt x="2298" y="204"/>
                  </a:lnTo>
                  <a:lnTo>
                    <a:pt x="2265" y="185"/>
                  </a:lnTo>
                  <a:lnTo>
                    <a:pt x="2233" y="167"/>
                  </a:lnTo>
                  <a:lnTo>
                    <a:pt x="2199" y="151"/>
                  </a:lnTo>
                  <a:lnTo>
                    <a:pt x="2166" y="135"/>
                  </a:lnTo>
                  <a:lnTo>
                    <a:pt x="2132" y="120"/>
                  </a:lnTo>
                  <a:lnTo>
                    <a:pt x="2097" y="107"/>
                  </a:lnTo>
                  <a:lnTo>
                    <a:pt x="2062" y="93"/>
                  </a:lnTo>
                  <a:lnTo>
                    <a:pt x="2027" y="81"/>
                  </a:lnTo>
                  <a:lnTo>
                    <a:pt x="1990" y="69"/>
                  </a:lnTo>
                  <a:lnTo>
                    <a:pt x="1954" y="59"/>
                  </a:lnTo>
                  <a:lnTo>
                    <a:pt x="1918" y="48"/>
                  </a:lnTo>
                  <a:lnTo>
                    <a:pt x="1881" y="39"/>
                  </a:lnTo>
                  <a:lnTo>
                    <a:pt x="1843" y="31"/>
                  </a:lnTo>
                  <a:lnTo>
                    <a:pt x="1806" y="23"/>
                  </a:lnTo>
                  <a:lnTo>
                    <a:pt x="1769" y="18"/>
                  </a:lnTo>
                  <a:lnTo>
                    <a:pt x="1730" y="12"/>
                  </a:lnTo>
                  <a:lnTo>
                    <a:pt x="1692" y="7"/>
                  </a:lnTo>
                  <a:lnTo>
                    <a:pt x="1652" y="4"/>
                  </a:lnTo>
                  <a:lnTo>
                    <a:pt x="1614" y="2"/>
                  </a:lnTo>
                  <a:lnTo>
                    <a:pt x="1575" y="0"/>
                  </a:lnTo>
                  <a:lnTo>
                    <a:pt x="1534" y="0"/>
                  </a:lnTo>
                  <a:lnTo>
                    <a:pt x="1534" y="0"/>
                  </a:lnTo>
                  <a:lnTo>
                    <a:pt x="1495" y="0"/>
                  </a:lnTo>
                  <a:lnTo>
                    <a:pt x="1455" y="2"/>
                  </a:lnTo>
                  <a:lnTo>
                    <a:pt x="1417" y="4"/>
                  </a:lnTo>
                  <a:lnTo>
                    <a:pt x="1377" y="7"/>
                  </a:lnTo>
                  <a:lnTo>
                    <a:pt x="1339" y="12"/>
                  </a:lnTo>
                  <a:lnTo>
                    <a:pt x="1301" y="18"/>
                  </a:lnTo>
                  <a:lnTo>
                    <a:pt x="1263" y="23"/>
                  </a:lnTo>
                  <a:lnTo>
                    <a:pt x="1225" y="31"/>
                  </a:lnTo>
                  <a:lnTo>
                    <a:pt x="1188" y="39"/>
                  </a:lnTo>
                  <a:lnTo>
                    <a:pt x="1151" y="48"/>
                  </a:lnTo>
                  <a:lnTo>
                    <a:pt x="1114" y="59"/>
                  </a:lnTo>
                  <a:lnTo>
                    <a:pt x="1079" y="69"/>
                  </a:lnTo>
                  <a:lnTo>
                    <a:pt x="1043" y="81"/>
                  </a:lnTo>
                  <a:lnTo>
                    <a:pt x="1007" y="93"/>
                  </a:lnTo>
                  <a:lnTo>
                    <a:pt x="972" y="107"/>
                  </a:lnTo>
                  <a:lnTo>
                    <a:pt x="937" y="120"/>
                  </a:lnTo>
                  <a:lnTo>
                    <a:pt x="903" y="135"/>
                  </a:lnTo>
                  <a:lnTo>
                    <a:pt x="870" y="151"/>
                  </a:lnTo>
                  <a:lnTo>
                    <a:pt x="836" y="167"/>
                  </a:lnTo>
                  <a:lnTo>
                    <a:pt x="803" y="185"/>
                  </a:lnTo>
                  <a:lnTo>
                    <a:pt x="771" y="204"/>
                  </a:lnTo>
                  <a:lnTo>
                    <a:pt x="739" y="222"/>
                  </a:lnTo>
                  <a:lnTo>
                    <a:pt x="708" y="242"/>
                  </a:lnTo>
                  <a:lnTo>
                    <a:pt x="677" y="262"/>
                  </a:lnTo>
                  <a:lnTo>
                    <a:pt x="646" y="282"/>
                  </a:lnTo>
                  <a:lnTo>
                    <a:pt x="616" y="305"/>
                  </a:lnTo>
                  <a:lnTo>
                    <a:pt x="587" y="327"/>
                  </a:lnTo>
                  <a:lnTo>
                    <a:pt x="559" y="351"/>
                  </a:lnTo>
                  <a:lnTo>
                    <a:pt x="531" y="374"/>
                  </a:lnTo>
                  <a:lnTo>
                    <a:pt x="503" y="399"/>
                  </a:lnTo>
                  <a:lnTo>
                    <a:pt x="477" y="423"/>
                  </a:lnTo>
                  <a:lnTo>
                    <a:pt x="450" y="449"/>
                  </a:lnTo>
                  <a:lnTo>
                    <a:pt x="424" y="475"/>
                  </a:lnTo>
                  <a:lnTo>
                    <a:pt x="399" y="502"/>
                  </a:lnTo>
                  <a:lnTo>
                    <a:pt x="374" y="530"/>
                  </a:lnTo>
                  <a:lnTo>
                    <a:pt x="351" y="559"/>
                  </a:lnTo>
                  <a:lnTo>
                    <a:pt x="327" y="587"/>
                  </a:lnTo>
                  <a:lnTo>
                    <a:pt x="305" y="616"/>
                  </a:lnTo>
                  <a:lnTo>
                    <a:pt x="284" y="646"/>
                  </a:lnTo>
                  <a:lnTo>
                    <a:pt x="262" y="676"/>
                  </a:lnTo>
                  <a:lnTo>
                    <a:pt x="242" y="707"/>
                  </a:lnTo>
                  <a:lnTo>
                    <a:pt x="223" y="739"/>
                  </a:lnTo>
                  <a:lnTo>
                    <a:pt x="204" y="771"/>
                  </a:lnTo>
                  <a:lnTo>
                    <a:pt x="185" y="803"/>
                  </a:lnTo>
                  <a:lnTo>
                    <a:pt x="168" y="836"/>
                  </a:lnTo>
                  <a:lnTo>
                    <a:pt x="151" y="869"/>
                  </a:lnTo>
                  <a:lnTo>
                    <a:pt x="135" y="903"/>
                  </a:lnTo>
                  <a:lnTo>
                    <a:pt x="120" y="937"/>
                  </a:lnTo>
                  <a:lnTo>
                    <a:pt x="107" y="971"/>
                  </a:lnTo>
                  <a:lnTo>
                    <a:pt x="94" y="1006"/>
                  </a:lnTo>
                  <a:lnTo>
                    <a:pt x="81" y="1041"/>
                  </a:lnTo>
                  <a:lnTo>
                    <a:pt x="69" y="1078"/>
                  </a:lnTo>
                  <a:lnTo>
                    <a:pt x="59" y="1114"/>
                  </a:lnTo>
                  <a:lnTo>
                    <a:pt x="49" y="1150"/>
                  </a:lnTo>
                  <a:lnTo>
                    <a:pt x="39" y="1188"/>
                  </a:lnTo>
                  <a:lnTo>
                    <a:pt x="32" y="1225"/>
                  </a:lnTo>
                  <a:lnTo>
                    <a:pt x="25" y="1262"/>
                  </a:lnTo>
                  <a:lnTo>
                    <a:pt x="18" y="1301"/>
                  </a:lnTo>
                  <a:lnTo>
                    <a:pt x="13" y="1339"/>
                  </a:lnTo>
                  <a:lnTo>
                    <a:pt x="9" y="1377"/>
                  </a:lnTo>
                  <a:lnTo>
                    <a:pt x="5" y="1416"/>
                  </a:lnTo>
                  <a:lnTo>
                    <a:pt x="2" y="1455"/>
                  </a:lnTo>
                  <a:lnTo>
                    <a:pt x="1" y="1495"/>
                  </a:lnTo>
                  <a:lnTo>
                    <a:pt x="0" y="1534"/>
                  </a:lnTo>
                  <a:lnTo>
                    <a:pt x="377" y="1534"/>
                  </a:lnTo>
                  <a:lnTo>
                    <a:pt x="377" y="1534"/>
                  </a:lnTo>
                  <a:lnTo>
                    <a:pt x="377" y="1504"/>
                  </a:lnTo>
                  <a:lnTo>
                    <a:pt x="378" y="1474"/>
                  </a:lnTo>
                  <a:lnTo>
                    <a:pt x="381" y="1444"/>
                  </a:lnTo>
                  <a:lnTo>
                    <a:pt x="383" y="1416"/>
                  </a:lnTo>
                  <a:lnTo>
                    <a:pt x="387" y="1387"/>
                  </a:lnTo>
                  <a:lnTo>
                    <a:pt x="390" y="1358"/>
                  </a:lnTo>
                  <a:lnTo>
                    <a:pt x="396" y="1329"/>
                  </a:lnTo>
                  <a:lnTo>
                    <a:pt x="401" y="1301"/>
                  </a:lnTo>
                  <a:lnTo>
                    <a:pt x="407" y="1273"/>
                  </a:lnTo>
                  <a:lnTo>
                    <a:pt x="414" y="1245"/>
                  </a:lnTo>
                  <a:lnTo>
                    <a:pt x="421" y="1217"/>
                  </a:lnTo>
                  <a:lnTo>
                    <a:pt x="430" y="1190"/>
                  </a:lnTo>
                  <a:lnTo>
                    <a:pt x="438" y="1163"/>
                  </a:lnTo>
                  <a:lnTo>
                    <a:pt x="448" y="1136"/>
                  </a:lnTo>
                  <a:lnTo>
                    <a:pt x="457" y="1110"/>
                  </a:lnTo>
                  <a:lnTo>
                    <a:pt x="468" y="1083"/>
                  </a:lnTo>
                  <a:lnTo>
                    <a:pt x="480" y="1057"/>
                  </a:lnTo>
                  <a:lnTo>
                    <a:pt x="491" y="1032"/>
                  </a:lnTo>
                  <a:lnTo>
                    <a:pt x="504" y="1007"/>
                  </a:lnTo>
                  <a:lnTo>
                    <a:pt x="517" y="983"/>
                  </a:lnTo>
                  <a:lnTo>
                    <a:pt x="531" y="958"/>
                  </a:lnTo>
                  <a:lnTo>
                    <a:pt x="545" y="934"/>
                  </a:lnTo>
                  <a:lnTo>
                    <a:pt x="560" y="910"/>
                  </a:lnTo>
                  <a:lnTo>
                    <a:pt x="575" y="887"/>
                  </a:lnTo>
                  <a:lnTo>
                    <a:pt x="591" y="865"/>
                  </a:lnTo>
                  <a:lnTo>
                    <a:pt x="608" y="841"/>
                  </a:lnTo>
                  <a:lnTo>
                    <a:pt x="624" y="820"/>
                  </a:lnTo>
                  <a:lnTo>
                    <a:pt x="642" y="797"/>
                  </a:lnTo>
                  <a:lnTo>
                    <a:pt x="660" y="777"/>
                  </a:lnTo>
                  <a:lnTo>
                    <a:pt x="678" y="756"/>
                  </a:lnTo>
                  <a:lnTo>
                    <a:pt x="697" y="736"/>
                  </a:lnTo>
                  <a:lnTo>
                    <a:pt x="716" y="715"/>
                  </a:lnTo>
                  <a:lnTo>
                    <a:pt x="736" y="696"/>
                  </a:lnTo>
                  <a:lnTo>
                    <a:pt x="757" y="677"/>
                  </a:lnTo>
                  <a:lnTo>
                    <a:pt x="777" y="659"/>
                  </a:lnTo>
                  <a:lnTo>
                    <a:pt x="798" y="641"/>
                  </a:lnTo>
                  <a:lnTo>
                    <a:pt x="820" y="624"/>
                  </a:lnTo>
                  <a:lnTo>
                    <a:pt x="842" y="607"/>
                  </a:lnTo>
                  <a:lnTo>
                    <a:pt x="865" y="591"/>
                  </a:lnTo>
                  <a:lnTo>
                    <a:pt x="887" y="575"/>
                  </a:lnTo>
                  <a:lnTo>
                    <a:pt x="910" y="559"/>
                  </a:lnTo>
                  <a:lnTo>
                    <a:pt x="935" y="545"/>
                  </a:lnTo>
                  <a:lnTo>
                    <a:pt x="958" y="530"/>
                  </a:lnTo>
                  <a:lnTo>
                    <a:pt x="983" y="516"/>
                  </a:lnTo>
                  <a:lnTo>
                    <a:pt x="1007" y="503"/>
                  </a:lnTo>
                  <a:lnTo>
                    <a:pt x="1033" y="490"/>
                  </a:lnTo>
                  <a:lnTo>
                    <a:pt x="1059" y="479"/>
                  </a:lnTo>
                  <a:lnTo>
                    <a:pt x="1084" y="468"/>
                  </a:lnTo>
                  <a:lnTo>
                    <a:pt x="1110" y="457"/>
                  </a:lnTo>
                  <a:lnTo>
                    <a:pt x="1136" y="447"/>
                  </a:lnTo>
                  <a:lnTo>
                    <a:pt x="1163" y="437"/>
                  </a:lnTo>
                  <a:lnTo>
                    <a:pt x="1191" y="429"/>
                  </a:lnTo>
                  <a:lnTo>
                    <a:pt x="1217" y="421"/>
                  </a:lnTo>
                  <a:lnTo>
                    <a:pt x="1245" y="414"/>
                  </a:lnTo>
                  <a:lnTo>
                    <a:pt x="1273" y="406"/>
                  </a:lnTo>
                  <a:lnTo>
                    <a:pt x="1302" y="400"/>
                  </a:lnTo>
                  <a:lnTo>
                    <a:pt x="1329" y="394"/>
                  </a:lnTo>
                  <a:lnTo>
                    <a:pt x="1358" y="390"/>
                  </a:lnTo>
                  <a:lnTo>
                    <a:pt x="1387" y="386"/>
                  </a:lnTo>
                  <a:lnTo>
                    <a:pt x="1416" y="383"/>
                  </a:lnTo>
                  <a:lnTo>
                    <a:pt x="1446" y="381"/>
                  </a:lnTo>
                  <a:lnTo>
                    <a:pt x="1475" y="378"/>
                  </a:lnTo>
                  <a:lnTo>
                    <a:pt x="1504" y="377"/>
                  </a:lnTo>
                  <a:lnTo>
                    <a:pt x="1534" y="376"/>
                  </a:lnTo>
                  <a:lnTo>
                    <a:pt x="1534" y="376"/>
                  </a:lnTo>
                  <a:close/>
                </a:path>
              </a:pathLst>
            </a:custGeom>
            <a:solidFill>
              <a:schemeClr val="accent1"/>
            </a:solidFill>
            <a:ln>
              <a:noFill/>
            </a:ln>
          </p:spPr>
          <p:txBody>
            <a:bodyPr anchor="ctr"/>
            <a:lstStyle/>
            <a:p>
              <a:pPr algn="ctr"/>
              <a:endParaRPr sz="146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9" name="Freeform: Shape 6"/>
            <p:cNvSpPr/>
            <p:nvPr/>
          </p:nvSpPr>
          <p:spPr bwMode="auto">
            <a:xfrm>
              <a:off x="8134584" y="3628288"/>
              <a:ext cx="2392973" cy="1196487"/>
            </a:xfrm>
            <a:custGeom>
              <a:avLst/>
              <a:gdLst>
                <a:gd name="T0" fmla="*/ 1444 w 3068"/>
                <a:gd name="T1" fmla="*/ 1153 h 1534"/>
                <a:gd name="T2" fmla="*/ 1300 w 3068"/>
                <a:gd name="T3" fmla="*/ 1134 h 1534"/>
                <a:gd name="T4" fmla="*/ 1163 w 3068"/>
                <a:gd name="T5" fmla="*/ 1097 h 1534"/>
                <a:gd name="T6" fmla="*/ 1032 w 3068"/>
                <a:gd name="T7" fmla="*/ 1044 h 1534"/>
                <a:gd name="T8" fmla="*/ 910 w 3068"/>
                <a:gd name="T9" fmla="*/ 975 h 1534"/>
                <a:gd name="T10" fmla="*/ 797 w 3068"/>
                <a:gd name="T11" fmla="*/ 893 h 1534"/>
                <a:gd name="T12" fmla="*/ 696 w 3068"/>
                <a:gd name="T13" fmla="*/ 798 h 1534"/>
                <a:gd name="T14" fmla="*/ 606 w 3068"/>
                <a:gd name="T15" fmla="*/ 693 h 1534"/>
                <a:gd name="T16" fmla="*/ 530 w 3068"/>
                <a:gd name="T17" fmla="*/ 576 h 1534"/>
                <a:gd name="T18" fmla="*/ 467 w 3068"/>
                <a:gd name="T19" fmla="*/ 451 h 1534"/>
                <a:gd name="T20" fmla="*/ 420 w 3068"/>
                <a:gd name="T21" fmla="*/ 317 h 1534"/>
                <a:gd name="T22" fmla="*/ 390 w 3068"/>
                <a:gd name="T23" fmla="*/ 176 h 1534"/>
                <a:gd name="T24" fmla="*/ 376 w 3068"/>
                <a:gd name="T25" fmla="*/ 30 h 1534"/>
                <a:gd name="T26" fmla="*/ 1 w 3068"/>
                <a:gd name="T27" fmla="*/ 79 h 1534"/>
                <a:gd name="T28" fmla="*/ 23 w 3068"/>
                <a:gd name="T29" fmla="*/ 272 h 1534"/>
                <a:gd name="T30" fmla="*/ 68 w 3068"/>
                <a:gd name="T31" fmla="*/ 456 h 1534"/>
                <a:gd name="T32" fmla="*/ 135 w 3068"/>
                <a:gd name="T33" fmla="*/ 631 h 1534"/>
                <a:gd name="T34" fmla="*/ 222 w 3068"/>
                <a:gd name="T35" fmla="*/ 795 h 1534"/>
                <a:gd name="T36" fmla="*/ 327 w 3068"/>
                <a:gd name="T37" fmla="*/ 947 h 1534"/>
                <a:gd name="T38" fmla="*/ 449 w 3068"/>
                <a:gd name="T39" fmla="*/ 1085 h 1534"/>
                <a:gd name="T40" fmla="*/ 586 w 3068"/>
                <a:gd name="T41" fmla="*/ 1207 h 1534"/>
                <a:gd name="T42" fmla="*/ 738 w 3068"/>
                <a:gd name="T43" fmla="*/ 1312 h 1534"/>
                <a:gd name="T44" fmla="*/ 902 w 3068"/>
                <a:gd name="T45" fmla="*/ 1399 h 1534"/>
                <a:gd name="T46" fmla="*/ 1078 w 3068"/>
                <a:gd name="T47" fmla="*/ 1465 h 1534"/>
                <a:gd name="T48" fmla="*/ 1262 w 3068"/>
                <a:gd name="T49" fmla="*/ 1511 h 1534"/>
                <a:gd name="T50" fmla="*/ 1455 w 3068"/>
                <a:gd name="T51" fmla="*/ 1532 h 1534"/>
                <a:gd name="T52" fmla="*/ 1613 w 3068"/>
                <a:gd name="T53" fmla="*/ 1532 h 1534"/>
                <a:gd name="T54" fmla="*/ 1805 w 3068"/>
                <a:gd name="T55" fmla="*/ 1511 h 1534"/>
                <a:gd name="T56" fmla="*/ 1990 w 3068"/>
                <a:gd name="T57" fmla="*/ 1465 h 1534"/>
                <a:gd name="T58" fmla="*/ 2165 w 3068"/>
                <a:gd name="T59" fmla="*/ 1399 h 1534"/>
                <a:gd name="T60" fmla="*/ 2329 w 3068"/>
                <a:gd name="T61" fmla="*/ 1312 h 1534"/>
                <a:gd name="T62" fmla="*/ 2481 w 3068"/>
                <a:gd name="T63" fmla="*/ 1207 h 1534"/>
                <a:gd name="T64" fmla="*/ 2618 w 3068"/>
                <a:gd name="T65" fmla="*/ 1085 h 1534"/>
                <a:gd name="T66" fmla="*/ 2741 w 3068"/>
                <a:gd name="T67" fmla="*/ 947 h 1534"/>
                <a:gd name="T68" fmla="*/ 2845 w 3068"/>
                <a:gd name="T69" fmla="*/ 795 h 1534"/>
                <a:gd name="T70" fmla="*/ 2933 w 3068"/>
                <a:gd name="T71" fmla="*/ 631 h 1534"/>
                <a:gd name="T72" fmla="*/ 2999 w 3068"/>
                <a:gd name="T73" fmla="*/ 456 h 1534"/>
                <a:gd name="T74" fmla="*/ 3043 w 3068"/>
                <a:gd name="T75" fmla="*/ 272 h 1534"/>
                <a:gd name="T76" fmla="*/ 3066 w 3068"/>
                <a:gd name="T77" fmla="*/ 79 h 1534"/>
                <a:gd name="T78" fmla="*/ 2691 w 3068"/>
                <a:gd name="T79" fmla="*/ 30 h 1534"/>
                <a:gd name="T80" fmla="*/ 2678 w 3068"/>
                <a:gd name="T81" fmla="*/ 176 h 1534"/>
                <a:gd name="T82" fmla="*/ 2647 w 3068"/>
                <a:gd name="T83" fmla="*/ 317 h 1534"/>
                <a:gd name="T84" fmla="*/ 2600 w 3068"/>
                <a:gd name="T85" fmla="*/ 451 h 1534"/>
                <a:gd name="T86" fmla="*/ 2537 w 3068"/>
                <a:gd name="T87" fmla="*/ 576 h 1534"/>
                <a:gd name="T88" fmla="*/ 2461 w 3068"/>
                <a:gd name="T89" fmla="*/ 693 h 1534"/>
                <a:gd name="T90" fmla="*/ 2372 w 3068"/>
                <a:gd name="T91" fmla="*/ 798 h 1534"/>
                <a:gd name="T92" fmla="*/ 2270 w 3068"/>
                <a:gd name="T93" fmla="*/ 893 h 1534"/>
                <a:gd name="T94" fmla="*/ 2158 w 3068"/>
                <a:gd name="T95" fmla="*/ 975 h 1534"/>
                <a:gd name="T96" fmla="*/ 2035 w 3068"/>
                <a:gd name="T97" fmla="*/ 1044 h 1534"/>
                <a:gd name="T98" fmla="*/ 1905 w 3068"/>
                <a:gd name="T99" fmla="*/ 1097 h 1534"/>
                <a:gd name="T100" fmla="*/ 1766 w 3068"/>
                <a:gd name="T101" fmla="*/ 1134 h 1534"/>
                <a:gd name="T102" fmla="*/ 1622 w 3068"/>
                <a:gd name="T103" fmla="*/ 1153 h 1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068" h="1534">
                  <a:moveTo>
                    <a:pt x="1534" y="1158"/>
                  </a:moveTo>
                  <a:lnTo>
                    <a:pt x="1534" y="1158"/>
                  </a:lnTo>
                  <a:lnTo>
                    <a:pt x="1504" y="1157"/>
                  </a:lnTo>
                  <a:lnTo>
                    <a:pt x="1474" y="1156"/>
                  </a:lnTo>
                  <a:lnTo>
                    <a:pt x="1444" y="1153"/>
                  </a:lnTo>
                  <a:lnTo>
                    <a:pt x="1416" y="1151"/>
                  </a:lnTo>
                  <a:lnTo>
                    <a:pt x="1386" y="1148"/>
                  </a:lnTo>
                  <a:lnTo>
                    <a:pt x="1357" y="1144"/>
                  </a:lnTo>
                  <a:lnTo>
                    <a:pt x="1329" y="1140"/>
                  </a:lnTo>
                  <a:lnTo>
                    <a:pt x="1300" y="1134"/>
                  </a:lnTo>
                  <a:lnTo>
                    <a:pt x="1273" y="1128"/>
                  </a:lnTo>
                  <a:lnTo>
                    <a:pt x="1244" y="1120"/>
                  </a:lnTo>
                  <a:lnTo>
                    <a:pt x="1217" y="1113"/>
                  </a:lnTo>
                  <a:lnTo>
                    <a:pt x="1190" y="1105"/>
                  </a:lnTo>
                  <a:lnTo>
                    <a:pt x="1163" y="1097"/>
                  </a:lnTo>
                  <a:lnTo>
                    <a:pt x="1135" y="1087"/>
                  </a:lnTo>
                  <a:lnTo>
                    <a:pt x="1110" y="1077"/>
                  </a:lnTo>
                  <a:lnTo>
                    <a:pt x="1083" y="1066"/>
                  </a:lnTo>
                  <a:lnTo>
                    <a:pt x="1057" y="1055"/>
                  </a:lnTo>
                  <a:lnTo>
                    <a:pt x="1032" y="1044"/>
                  </a:lnTo>
                  <a:lnTo>
                    <a:pt x="1006" y="1031"/>
                  </a:lnTo>
                  <a:lnTo>
                    <a:pt x="982" y="1018"/>
                  </a:lnTo>
                  <a:lnTo>
                    <a:pt x="957" y="1004"/>
                  </a:lnTo>
                  <a:lnTo>
                    <a:pt x="934" y="989"/>
                  </a:lnTo>
                  <a:lnTo>
                    <a:pt x="910" y="975"/>
                  </a:lnTo>
                  <a:lnTo>
                    <a:pt x="887" y="959"/>
                  </a:lnTo>
                  <a:lnTo>
                    <a:pt x="863" y="943"/>
                  </a:lnTo>
                  <a:lnTo>
                    <a:pt x="841" y="927"/>
                  </a:lnTo>
                  <a:lnTo>
                    <a:pt x="819" y="910"/>
                  </a:lnTo>
                  <a:lnTo>
                    <a:pt x="797" y="893"/>
                  </a:lnTo>
                  <a:lnTo>
                    <a:pt x="776" y="875"/>
                  </a:lnTo>
                  <a:lnTo>
                    <a:pt x="756" y="857"/>
                  </a:lnTo>
                  <a:lnTo>
                    <a:pt x="735" y="838"/>
                  </a:lnTo>
                  <a:lnTo>
                    <a:pt x="715" y="819"/>
                  </a:lnTo>
                  <a:lnTo>
                    <a:pt x="696" y="798"/>
                  </a:lnTo>
                  <a:lnTo>
                    <a:pt x="677" y="778"/>
                  </a:lnTo>
                  <a:lnTo>
                    <a:pt x="659" y="757"/>
                  </a:lnTo>
                  <a:lnTo>
                    <a:pt x="641" y="737"/>
                  </a:lnTo>
                  <a:lnTo>
                    <a:pt x="623" y="714"/>
                  </a:lnTo>
                  <a:lnTo>
                    <a:pt x="606" y="693"/>
                  </a:lnTo>
                  <a:lnTo>
                    <a:pt x="589" y="669"/>
                  </a:lnTo>
                  <a:lnTo>
                    <a:pt x="574" y="647"/>
                  </a:lnTo>
                  <a:lnTo>
                    <a:pt x="558" y="624"/>
                  </a:lnTo>
                  <a:lnTo>
                    <a:pt x="544" y="600"/>
                  </a:lnTo>
                  <a:lnTo>
                    <a:pt x="530" y="576"/>
                  </a:lnTo>
                  <a:lnTo>
                    <a:pt x="516" y="551"/>
                  </a:lnTo>
                  <a:lnTo>
                    <a:pt x="503" y="527"/>
                  </a:lnTo>
                  <a:lnTo>
                    <a:pt x="490" y="502"/>
                  </a:lnTo>
                  <a:lnTo>
                    <a:pt x="479" y="477"/>
                  </a:lnTo>
                  <a:lnTo>
                    <a:pt x="467" y="451"/>
                  </a:lnTo>
                  <a:lnTo>
                    <a:pt x="456" y="424"/>
                  </a:lnTo>
                  <a:lnTo>
                    <a:pt x="447" y="398"/>
                  </a:lnTo>
                  <a:lnTo>
                    <a:pt x="437" y="371"/>
                  </a:lnTo>
                  <a:lnTo>
                    <a:pt x="428" y="344"/>
                  </a:lnTo>
                  <a:lnTo>
                    <a:pt x="420" y="317"/>
                  </a:lnTo>
                  <a:lnTo>
                    <a:pt x="412" y="289"/>
                  </a:lnTo>
                  <a:lnTo>
                    <a:pt x="406" y="261"/>
                  </a:lnTo>
                  <a:lnTo>
                    <a:pt x="400" y="233"/>
                  </a:lnTo>
                  <a:lnTo>
                    <a:pt x="394" y="205"/>
                  </a:lnTo>
                  <a:lnTo>
                    <a:pt x="390" y="176"/>
                  </a:lnTo>
                  <a:lnTo>
                    <a:pt x="386" y="147"/>
                  </a:lnTo>
                  <a:lnTo>
                    <a:pt x="383" y="118"/>
                  </a:lnTo>
                  <a:lnTo>
                    <a:pt x="379" y="90"/>
                  </a:lnTo>
                  <a:lnTo>
                    <a:pt x="378" y="60"/>
                  </a:lnTo>
                  <a:lnTo>
                    <a:pt x="376" y="30"/>
                  </a:lnTo>
                  <a:lnTo>
                    <a:pt x="376" y="0"/>
                  </a:lnTo>
                  <a:lnTo>
                    <a:pt x="0" y="0"/>
                  </a:lnTo>
                  <a:lnTo>
                    <a:pt x="0" y="0"/>
                  </a:lnTo>
                  <a:lnTo>
                    <a:pt x="0" y="39"/>
                  </a:lnTo>
                  <a:lnTo>
                    <a:pt x="1" y="79"/>
                  </a:lnTo>
                  <a:lnTo>
                    <a:pt x="4" y="118"/>
                  </a:lnTo>
                  <a:lnTo>
                    <a:pt x="7" y="157"/>
                  </a:lnTo>
                  <a:lnTo>
                    <a:pt x="12" y="195"/>
                  </a:lnTo>
                  <a:lnTo>
                    <a:pt x="17" y="233"/>
                  </a:lnTo>
                  <a:lnTo>
                    <a:pt x="23" y="272"/>
                  </a:lnTo>
                  <a:lnTo>
                    <a:pt x="31" y="309"/>
                  </a:lnTo>
                  <a:lnTo>
                    <a:pt x="38" y="346"/>
                  </a:lnTo>
                  <a:lnTo>
                    <a:pt x="48" y="384"/>
                  </a:lnTo>
                  <a:lnTo>
                    <a:pt x="57" y="420"/>
                  </a:lnTo>
                  <a:lnTo>
                    <a:pt x="68" y="456"/>
                  </a:lnTo>
                  <a:lnTo>
                    <a:pt x="80" y="493"/>
                  </a:lnTo>
                  <a:lnTo>
                    <a:pt x="93" y="528"/>
                  </a:lnTo>
                  <a:lnTo>
                    <a:pt x="105" y="563"/>
                  </a:lnTo>
                  <a:lnTo>
                    <a:pt x="120" y="597"/>
                  </a:lnTo>
                  <a:lnTo>
                    <a:pt x="135" y="631"/>
                  </a:lnTo>
                  <a:lnTo>
                    <a:pt x="151" y="665"/>
                  </a:lnTo>
                  <a:lnTo>
                    <a:pt x="167" y="698"/>
                  </a:lnTo>
                  <a:lnTo>
                    <a:pt x="184" y="731"/>
                  </a:lnTo>
                  <a:lnTo>
                    <a:pt x="202" y="763"/>
                  </a:lnTo>
                  <a:lnTo>
                    <a:pt x="222" y="795"/>
                  </a:lnTo>
                  <a:lnTo>
                    <a:pt x="241" y="827"/>
                  </a:lnTo>
                  <a:lnTo>
                    <a:pt x="261" y="858"/>
                  </a:lnTo>
                  <a:lnTo>
                    <a:pt x="282" y="888"/>
                  </a:lnTo>
                  <a:lnTo>
                    <a:pt x="305" y="918"/>
                  </a:lnTo>
                  <a:lnTo>
                    <a:pt x="327" y="947"/>
                  </a:lnTo>
                  <a:lnTo>
                    <a:pt x="350" y="975"/>
                  </a:lnTo>
                  <a:lnTo>
                    <a:pt x="374" y="1004"/>
                  </a:lnTo>
                  <a:lnTo>
                    <a:pt x="397" y="1032"/>
                  </a:lnTo>
                  <a:lnTo>
                    <a:pt x="423" y="1059"/>
                  </a:lnTo>
                  <a:lnTo>
                    <a:pt x="449" y="1085"/>
                  </a:lnTo>
                  <a:lnTo>
                    <a:pt x="475" y="1111"/>
                  </a:lnTo>
                  <a:lnTo>
                    <a:pt x="502" y="1135"/>
                  </a:lnTo>
                  <a:lnTo>
                    <a:pt x="530" y="1160"/>
                  </a:lnTo>
                  <a:lnTo>
                    <a:pt x="557" y="1183"/>
                  </a:lnTo>
                  <a:lnTo>
                    <a:pt x="586" y="1207"/>
                  </a:lnTo>
                  <a:lnTo>
                    <a:pt x="616" y="1229"/>
                  </a:lnTo>
                  <a:lnTo>
                    <a:pt x="646" y="1252"/>
                  </a:lnTo>
                  <a:lnTo>
                    <a:pt x="676" y="1272"/>
                  </a:lnTo>
                  <a:lnTo>
                    <a:pt x="707" y="1292"/>
                  </a:lnTo>
                  <a:lnTo>
                    <a:pt x="738" y="1312"/>
                  </a:lnTo>
                  <a:lnTo>
                    <a:pt x="770" y="1330"/>
                  </a:lnTo>
                  <a:lnTo>
                    <a:pt x="803" y="1349"/>
                  </a:lnTo>
                  <a:lnTo>
                    <a:pt x="836" y="1367"/>
                  </a:lnTo>
                  <a:lnTo>
                    <a:pt x="869" y="1383"/>
                  </a:lnTo>
                  <a:lnTo>
                    <a:pt x="902" y="1399"/>
                  </a:lnTo>
                  <a:lnTo>
                    <a:pt x="937" y="1414"/>
                  </a:lnTo>
                  <a:lnTo>
                    <a:pt x="971" y="1427"/>
                  </a:lnTo>
                  <a:lnTo>
                    <a:pt x="1006" y="1441"/>
                  </a:lnTo>
                  <a:lnTo>
                    <a:pt x="1041" y="1453"/>
                  </a:lnTo>
                  <a:lnTo>
                    <a:pt x="1078" y="1465"/>
                  </a:lnTo>
                  <a:lnTo>
                    <a:pt x="1114" y="1475"/>
                  </a:lnTo>
                  <a:lnTo>
                    <a:pt x="1150" y="1486"/>
                  </a:lnTo>
                  <a:lnTo>
                    <a:pt x="1187" y="1495"/>
                  </a:lnTo>
                  <a:lnTo>
                    <a:pt x="1225" y="1503"/>
                  </a:lnTo>
                  <a:lnTo>
                    <a:pt x="1262" y="1511"/>
                  </a:lnTo>
                  <a:lnTo>
                    <a:pt x="1300" y="1516"/>
                  </a:lnTo>
                  <a:lnTo>
                    <a:pt x="1338" y="1522"/>
                  </a:lnTo>
                  <a:lnTo>
                    <a:pt x="1377" y="1527"/>
                  </a:lnTo>
                  <a:lnTo>
                    <a:pt x="1416" y="1530"/>
                  </a:lnTo>
                  <a:lnTo>
                    <a:pt x="1455" y="1532"/>
                  </a:lnTo>
                  <a:lnTo>
                    <a:pt x="1494" y="1534"/>
                  </a:lnTo>
                  <a:lnTo>
                    <a:pt x="1534" y="1534"/>
                  </a:lnTo>
                  <a:lnTo>
                    <a:pt x="1534" y="1534"/>
                  </a:lnTo>
                  <a:lnTo>
                    <a:pt x="1573" y="1534"/>
                  </a:lnTo>
                  <a:lnTo>
                    <a:pt x="1613" y="1532"/>
                  </a:lnTo>
                  <a:lnTo>
                    <a:pt x="1651" y="1530"/>
                  </a:lnTo>
                  <a:lnTo>
                    <a:pt x="1691" y="1527"/>
                  </a:lnTo>
                  <a:lnTo>
                    <a:pt x="1729" y="1522"/>
                  </a:lnTo>
                  <a:lnTo>
                    <a:pt x="1767" y="1516"/>
                  </a:lnTo>
                  <a:lnTo>
                    <a:pt x="1805" y="1511"/>
                  </a:lnTo>
                  <a:lnTo>
                    <a:pt x="1843" y="1503"/>
                  </a:lnTo>
                  <a:lnTo>
                    <a:pt x="1880" y="1495"/>
                  </a:lnTo>
                  <a:lnTo>
                    <a:pt x="1917" y="1486"/>
                  </a:lnTo>
                  <a:lnTo>
                    <a:pt x="1954" y="1475"/>
                  </a:lnTo>
                  <a:lnTo>
                    <a:pt x="1990" y="1465"/>
                  </a:lnTo>
                  <a:lnTo>
                    <a:pt x="2025" y="1453"/>
                  </a:lnTo>
                  <a:lnTo>
                    <a:pt x="2062" y="1441"/>
                  </a:lnTo>
                  <a:lnTo>
                    <a:pt x="2096" y="1427"/>
                  </a:lnTo>
                  <a:lnTo>
                    <a:pt x="2131" y="1414"/>
                  </a:lnTo>
                  <a:lnTo>
                    <a:pt x="2165" y="1399"/>
                  </a:lnTo>
                  <a:lnTo>
                    <a:pt x="2199" y="1383"/>
                  </a:lnTo>
                  <a:lnTo>
                    <a:pt x="2232" y="1367"/>
                  </a:lnTo>
                  <a:lnTo>
                    <a:pt x="2265" y="1349"/>
                  </a:lnTo>
                  <a:lnTo>
                    <a:pt x="2297" y="1330"/>
                  </a:lnTo>
                  <a:lnTo>
                    <a:pt x="2329" y="1312"/>
                  </a:lnTo>
                  <a:lnTo>
                    <a:pt x="2360" y="1292"/>
                  </a:lnTo>
                  <a:lnTo>
                    <a:pt x="2391" y="1272"/>
                  </a:lnTo>
                  <a:lnTo>
                    <a:pt x="2422" y="1252"/>
                  </a:lnTo>
                  <a:lnTo>
                    <a:pt x="2452" y="1229"/>
                  </a:lnTo>
                  <a:lnTo>
                    <a:pt x="2481" y="1207"/>
                  </a:lnTo>
                  <a:lnTo>
                    <a:pt x="2509" y="1183"/>
                  </a:lnTo>
                  <a:lnTo>
                    <a:pt x="2537" y="1160"/>
                  </a:lnTo>
                  <a:lnTo>
                    <a:pt x="2565" y="1135"/>
                  </a:lnTo>
                  <a:lnTo>
                    <a:pt x="2593" y="1111"/>
                  </a:lnTo>
                  <a:lnTo>
                    <a:pt x="2618" y="1085"/>
                  </a:lnTo>
                  <a:lnTo>
                    <a:pt x="2644" y="1059"/>
                  </a:lnTo>
                  <a:lnTo>
                    <a:pt x="2669" y="1032"/>
                  </a:lnTo>
                  <a:lnTo>
                    <a:pt x="2694" y="1004"/>
                  </a:lnTo>
                  <a:lnTo>
                    <a:pt x="2717" y="975"/>
                  </a:lnTo>
                  <a:lnTo>
                    <a:pt x="2741" y="947"/>
                  </a:lnTo>
                  <a:lnTo>
                    <a:pt x="2763" y="918"/>
                  </a:lnTo>
                  <a:lnTo>
                    <a:pt x="2784" y="888"/>
                  </a:lnTo>
                  <a:lnTo>
                    <a:pt x="2806" y="858"/>
                  </a:lnTo>
                  <a:lnTo>
                    <a:pt x="2826" y="827"/>
                  </a:lnTo>
                  <a:lnTo>
                    <a:pt x="2845" y="795"/>
                  </a:lnTo>
                  <a:lnTo>
                    <a:pt x="2864" y="763"/>
                  </a:lnTo>
                  <a:lnTo>
                    <a:pt x="2883" y="731"/>
                  </a:lnTo>
                  <a:lnTo>
                    <a:pt x="2900" y="698"/>
                  </a:lnTo>
                  <a:lnTo>
                    <a:pt x="2917" y="665"/>
                  </a:lnTo>
                  <a:lnTo>
                    <a:pt x="2933" y="631"/>
                  </a:lnTo>
                  <a:lnTo>
                    <a:pt x="2948" y="597"/>
                  </a:lnTo>
                  <a:lnTo>
                    <a:pt x="2961" y="563"/>
                  </a:lnTo>
                  <a:lnTo>
                    <a:pt x="2974" y="528"/>
                  </a:lnTo>
                  <a:lnTo>
                    <a:pt x="2987" y="493"/>
                  </a:lnTo>
                  <a:lnTo>
                    <a:pt x="2999" y="456"/>
                  </a:lnTo>
                  <a:lnTo>
                    <a:pt x="3009" y="420"/>
                  </a:lnTo>
                  <a:lnTo>
                    <a:pt x="3019" y="384"/>
                  </a:lnTo>
                  <a:lnTo>
                    <a:pt x="3029" y="346"/>
                  </a:lnTo>
                  <a:lnTo>
                    <a:pt x="3037" y="309"/>
                  </a:lnTo>
                  <a:lnTo>
                    <a:pt x="3043" y="272"/>
                  </a:lnTo>
                  <a:lnTo>
                    <a:pt x="3050" y="233"/>
                  </a:lnTo>
                  <a:lnTo>
                    <a:pt x="3055" y="195"/>
                  </a:lnTo>
                  <a:lnTo>
                    <a:pt x="3059" y="157"/>
                  </a:lnTo>
                  <a:lnTo>
                    <a:pt x="3064" y="118"/>
                  </a:lnTo>
                  <a:lnTo>
                    <a:pt x="3066" y="79"/>
                  </a:lnTo>
                  <a:lnTo>
                    <a:pt x="3067" y="39"/>
                  </a:lnTo>
                  <a:lnTo>
                    <a:pt x="3068" y="0"/>
                  </a:lnTo>
                  <a:lnTo>
                    <a:pt x="2691" y="0"/>
                  </a:lnTo>
                  <a:lnTo>
                    <a:pt x="2691" y="0"/>
                  </a:lnTo>
                  <a:lnTo>
                    <a:pt x="2691" y="30"/>
                  </a:lnTo>
                  <a:lnTo>
                    <a:pt x="2690" y="60"/>
                  </a:lnTo>
                  <a:lnTo>
                    <a:pt x="2687" y="90"/>
                  </a:lnTo>
                  <a:lnTo>
                    <a:pt x="2685" y="118"/>
                  </a:lnTo>
                  <a:lnTo>
                    <a:pt x="2682" y="147"/>
                  </a:lnTo>
                  <a:lnTo>
                    <a:pt x="2678" y="176"/>
                  </a:lnTo>
                  <a:lnTo>
                    <a:pt x="2672" y="205"/>
                  </a:lnTo>
                  <a:lnTo>
                    <a:pt x="2667" y="233"/>
                  </a:lnTo>
                  <a:lnTo>
                    <a:pt x="2661" y="261"/>
                  </a:lnTo>
                  <a:lnTo>
                    <a:pt x="2654" y="289"/>
                  </a:lnTo>
                  <a:lnTo>
                    <a:pt x="2647" y="317"/>
                  </a:lnTo>
                  <a:lnTo>
                    <a:pt x="2638" y="344"/>
                  </a:lnTo>
                  <a:lnTo>
                    <a:pt x="2630" y="371"/>
                  </a:lnTo>
                  <a:lnTo>
                    <a:pt x="2620" y="398"/>
                  </a:lnTo>
                  <a:lnTo>
                    <a:pt x="2611" y="424"/>
                  </a:lnTo>
                  <a:lnTo>
                    <a:pt x="2600" y="451"/>
                  </a:lnTo>
                  <a:lnTo>
                    <a:pt x="2588" y="477"/>
                  </a:lnTo>
                  <a:lnTo>
                    <a:pt x="2577" y="502"/>
                  </a:lnTo>
                  <a:lnTo>
                    <a:pt x="2565" y="527"/>
                  </a:lnTo>
                  <a:lnTo>
                    <a:pt x="2551" y="551"/>
                  </a:lnTo>
                  <a:lnTo>
                    <a:pt x="2537" y="576"/>
                  </a:lnTo>
                  <a:lnTo>
                    <a:pt x="2523" y="600"/>
                  </a:lnTo>
                  <a:lnTo>
                    <a:pt x="2508" y="624"/>
                  </a:lnTo>
                  <a:lnTo>
                    <a:pt x="2493" y="647"/>
                  </a:lnTo>
                  <a:lnTo>
                    <a:pt x="2477" y="669"/>
                  </a:lnTo>
                  <a:lnTo>
                    <a:pt x="2461" y="693"/>
                  </a:lnTo>
                  <a:lnTo>
                    <a:pt x="2444" y="714"/>
                  </a:lnTo>
                  <a:lnTo>
                    <a:pt x="2426" y="737"/>
                  </a:lnTo>
                  <a:lnTo>
                    <a:pt x="2409" y="757"/>
                  </a:lnTo>
                  <a:lnTo>
                    <a:pt x="2390" y="778"/>
                  </a:lnTo>
                  <a:lnTo>
                    <a:pt x="2372" y="798"/>
                  </a:lnTo>
                  <a:lnTo>
                    <a:pt x="2352" y="819"/>
                  </a:lnTo>
                  <a:lnTo>
                    <a:pt x="2332" y="838"/>
                  </a:lnTo>
                  <a:lnTo>
                    <a:pt x="2312" y="857"/>
                  </a:lnTo>
                  <a:lnTo>
                    <a:pt x="2291" y="875"/>
                  </a:lnTo>
                  <a:lnTo>
                    <a:pt x="2270" y="893"/>
                  </a:lnTo>
                  <a:lnTo>
                    <a:pt x="2248" y="910"/>
                  </a:lnTo>
                  <a:lnTo>
                    <a:pt x="2226" y="927"/>
                  </a:lnTo>
                  <a:lnTo>
                    <a:pt x="2203" y="943"/>
                  </a:lnTo>
                  <a:lnTo>
                    <a:pt x="2181" y="959"/>
                  </a:lnTo>
                  <a:lnTo>
                    <a:pt x="2158" y="975"/>
                  </a:lnTo>
                  <a:lnTo>
                    <a:pt x="2134" y="989"/>
                  </a:lnTo>
                  <a:lnTo>
                    <a:pt x="2110" y="1004"/>
                  </a:lnTo>
                  <a:lnTo>
                    <a:pt x="2085" y="1018"/>
                  </a:lnTo>
                  <a:lnTo>
                    <a:pt x="2061" y="1031"/>
                  </a:lnTo>
                  <a:lnTo>
                    <a:pt x="2035" y="1044"/>
                  </a:lnTo>
                  <a:lnTo>
                    <a:pt x="2009" y="1055"/>
                  </a:lnTo>
                  <a:lnTo>
                    <a:pt x="1984" y="1066"/>
                  </a:lnTo>
                  <a:lnTo>
                    <a:pt x="1958" y="1077"/>
                  </a:lnTo>
                  <a:lnTo>
                    <a:pt x="1932" y="1087"/>
                  </a:lnTo>
                  <a:lnTo>
                    <a:pt x="1905" y="1097"/>
                  </a:lnTo>
                  <a:lnTo>
                    <a:pt x="1878" y="1105"/>
                  </a:lnTo>
                  <a:lnTo>
                    <a:pt x="1851" y="1113"/>
                  </a:lnTo>
                  <a:lnTo>
                    <a:pt x="1823" y="1120"/>
                  </a:lnTo>
                  <a:lnTo>
                    <a:pt x="1795" y="1128"/>
                  </a:lnTo>
                  <a:lnTo>
                    <a:pt x="1766" y="1134"/>
                  </a:lnTo>
                  <a:lnTo>
                    <a:pt x="1739" y="1140"/>
                  </a:lnTo>
                  <a:lnTo>
                    <a:pt x="1710" y="1144"/>
                  </a:lnTo>
                  <a:lnTo>
                    <a:pt x="1681" y="1148"/>
                  </a:lnTo>
                  <a:lnTo>
                    <a:pt x="1652" y="1151"/>
                  </a:lnTo>
                  <a:lnTo>
                    <a:pt x="1622" y="1153"/>
                  </a:lnTo>
                  <a:lnTo>
                    <a:pt x="1594" y="1156"/>
                  </a:lnTo>
                  <a:lnTo>
                    <a:pt x="1564" y="1157"/>
                  </a:lnTo>
                  <a:lnTo>
                    <a:pt x="1534" y="1158"/>
                  </a:lnTo>
                  <a:lnTo>
                    <a:pt x="1534" y="1158"/>
                  </a:lnTo>
                  <a:close/>
                </a:path>
              </a:pathLst>
            </a:custGeom>
            <a:solidFill>
              <a:schemeClr val="accent4"/>
            </a:solidFill>
            <a:ln>
              <a:noFill/>
            </a:ln>
          </p:spPr>
          <p:txBody>
            <a:bodyPr anchor="ctr"/>
            <a:lstStyle/>
            <a:p>
              <a:pPr algn="ctr"/>
              <a:endParaRPr sz="146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0" name="Freeform: Shape 7"/>
            <p:cNvSpPr/>
            <p:nvPr/>
          </p:nvSpPr>
          <p:spPr bwMode="auto">
            <a:xfrm>
              <a:off x="6034884" y="2431801"/>
              <a:ext cx="2393752" cy="1196487"/>
            </a:xfrm>
            <a:custGeom>
              <a:avLst/>
              <a:gdLst>
                <a:gd name="T0" fmla="*/ 1624 w 3069"/>
                <a:gd name="T1" fmla="*/ 381 h 1534"/>
                <a:gd name="T2" fmla="*/ 1768 w 3069"/>
                <a:gd name="T3" fmla="*/ 400 h 1534"/>
                <a:gd name="T4" fmla="*/ 1906 w 3069"/>
                <a:gd name="T5" fmla="*/ 437 h 1534"/>
                <a:gd name="T6" fmla="*/ 2036 w 3069"/>
                <a:gd name="T7" fmla="*/ 490 h 1534"/>
                <a:gd name="T8" fmla="*/ 2159 w 3069"/>
                <a:gd name="T9" fmla="*/ 559 h 1534"/>
                <a:gd name="T10" fmla="*/ 2271 w 3069"/>
                <a:gd name="T11" fmla="*/ 641 h 1534"/>
                <a:gd name="T12" fmla="*/ 2372 w 3069"/>
                <a:gd name="T13" fmla="*/ 736 h 1534"/>
                <a:gd name="T14" fmla="*/ 2462 w 3069"/>
                <a:gd name="T15" fmla="*/ 841 h 1534"/>
                <a:gd name="T16" fmla="*/ 2538 w 3069"/>
                <a:gd name="T17" fmla="*/ 958 h 1534"/>
                <a:gd name="T18" fmla="*/ 2601 w 3069"/>
                <a:gd name="T19" fmla="*/ 1083 h 1534"/>
                <a:gd name="T20" fmla="*/ 2648 w 3069"/>
                <a:gd name="T21" fmla="*/ 1217 h 1534"/>
                <a:gd name="T22" fmla="*/ 2679 w 3069"/>
                <a:gd name="T23" fmla="*/ 1358 h 1534"/>
                <a:gd name="T24" fmla="*/ 2692 w 3069"/>
                <a:gd name="T25" fmla="*/ 1504 h 1534"/>
                <a:gd name="T26" fmla="*/ 3067 w 3069"/>
                <a:gd name="T27" fmla="*/ 1455 h 1534"/>
                <a:gd name="T28" fmla="*/ 3045 w 3069"/>
                <a:gd name="T29" fmla="*/ 1262 h 1534"/>
                <a:gd name="T30" fmla="*/ 3000 w 3069"/>
                <a:gd name="T31" fmla="*/ 1078 h 1534"/>
                <a:gd name="T32" fmla="*/ 2933 w 3069"/>
                <a:gd name="T33" fmla="*/ 903 h 1534"/>
                <a:gd name="T34" fmla="*/ 2846 w 3069"/>
                <a:gd name="T35" fmla="*/ 739 h 1534"/>
                <a:gd name="T36" fmla="*/ 2742 w 3069"/>
                <a:gd name="T37" fmla="*/ 587 h 1534"/>
                <a:gd name="T38" fmla="*/ 2619 w 3069"/>
                <a:gd name="T39" fmla="*/ 449 h 1534"/>
                <a:gd name="T40" fmla="*/ 2482 w 3069"/>
                <a:gd name="T41" fmla="*/ 327 h 1534"/>
                <a:gd name="T42" fmla="*/ 2330 w 3069"/>
                <a:gd name="T43" fmla="*/ 222 h 1534"/>
                <a:gd name="T44" fmla="*/ 2166 w 3069"/>
                <a:gd name="T45" fmla="*/ 135 h 1534"/>
                <a:gd name="T46" fmla="*/ 1990 w 3069"/>
                <a:gd name="T47" fmla="*/ 69 h 1534"/>
                <a:gd name="T48" fmla="*/ 1806 w 3069"/>
                <a:gd name="T49" fmla="*/ 23 h 1534"/>
                <a:gd name="T50" fmla="*/ 1614 w 3069"/>
                <a:gd name="T51" fmla="*/ 2 h 1534"/>
                <a:gd name="T52" fmla="*/ 1455 w 3069"/>
                <a:gd name="T53" fmla="*/ 2 h 1534"/>
                <a:gd name="T54" fmla="*/ 1263 w 3069"/>
                <a:gd name="T55" fmla="*/ 23 h 1534"/>
                <a:gd name="T56" fmla="*/ 1079 w 3069"/>
                <a:gd name="T57" fmla="*/ 69 h 1534"/>
                <a:gd name="T58" fmla="*/ 903 w 3069"/>
                <a:gd name="T59" fmla="*/ 135 h 1534"/>
                <a:gd name="T60" fmla="*/ 739 w 3069"/>
                <a:gd name="T61" fmla="*/ 222 h 1534"/>
                <a:gd name="T62" fmla="*/ 587 w 3069"/>
                <a:gd name="T63" fmla="*/ 327 h 1534"/>
                <a:gd name="T64" fmla="*/ 450 w 3069"/>
                <a:gd name="T65" fmla="*/ 449 h 1534"/>
                <a:gd name="T66" fmla="*/ 327 w 3069"/>
                <a:gd name="T67" fmla="*/ 587 h 1534"/>
                <a:gd name="T68" fmla="*/ 223 w 3069"/>
                <a:gd name="T69" fmla="*/ 739 h 1534"/>
                <a:gd name="T70" fmla="*/ 135 w 3069"/>
                <a:gd name="T71" fmla="*/ 903 h 1534"/>
                <a:gd name="T72" fmla="*/ 69 w 3069"/>
                <a:gd name="T73" fmla="*/ 1078 h 1534"/>
                <a:gd name="T74" fmla="*/ 25 w 3069"/>
                <a:gd name="T75" fmla="*/ 1262 h 1534"/>
                <a:gd name="T76" fmla="*/ 2 w 3069"/>
                <a:gd name="T77" fmla="*/ 1455 h 1534"/>
                <a:gd name="T78" fmla="*/ 377 w 3069"/>
                <a:gd name="T79" fmla="*/ 1504 h 1534"/>
                <a:gd name="T80" fmla="*/ 390 w 3069"/>
                <a:gd name="T81" fmla="*/ 1358 h 1534"/>
                <a:gd name="T82" fmla="*/ 421 w 3069"/>
                <a:gd name="T83" fmla="*/ 1217 h 1534"/>
                <a:gd name="T84" fmla="*/ 468 w 3069"/>
                <a:gd name="T85" fmla="*/ 1083 h 1534"/>
                <a:gd name="T86" fmla="*/ 531 w 3069"/>
                <a:gd name="T87" fmla="*/ 958 h 1534"/>
                <a:gd name="T88" fmla="*/ 608 w 3069"/>
                <a:gd name="T89" fmla="*/ 841 h 1534"/>
                <a:gd name="T90" fmla="*/ 697 w 3069"/>
                <a:gd name="T91" fmla="*/ 736 h 1534"/>
                <a:gd name="T92" fmla="*/ 798 w 3069"/>
                <a:gd name="T93" fmla="*/ 641 h 1534"/>
                <a:gd name="T94" fmla="*/ 910 w 3069"/>
                <a:gd name="T95" fmla="*/ 559 h 1534"/>
                <a:gd name="T96" fmla="*/ 1033 w 3069"/>
                <a:gd name="T97" fmla="*/ 490 h 1534"/>
                <a:gd name="T98" fmla="*/ 1163 w 3069"/>
                <a:gd name="T99" fmla="*/ 437 h 1534"/>
                <a:gd name="T100" fmla="*/ 1302 w 3069"/>
                <a:gd name="T101" fmla="*/ 400 h 1534"/>
                <a:gd name="T102" fmla="*/ 1446 w 3069"/>
                <a:gd name="T103" fmla="*/ 381 h 1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069" h="1534">
                  <a:moveTo>
                    <a:pt x="1534" y="376"/>
                  </a:moveTo>
                  <a:lnTo>
                    <a:pt x="1534" y="376"/>
                  </a:lnTo>
                  <a:lnTo>
                    <a:pt x="1564" y="377"/>
                  </a:lnTo>
                  <a:lnTo>
                    <a:pt x="1594" y="378"/>
                  </a:lnTo>
                  <a:lnTo>
                    <a:pt x="1624" y="381"/>
                  </a:lnTo>
                  <a:lnTo>
                    <a:pt x="1652" y="383"/>
                  </a:lnTo>
                  <a:lnTo>
                    <a:pt x="1682" y="386"/>
                  </a:lnTo>
                  <a:lnTo>
                    <a:pt x="1711" y="390"/>
                  </a:lnTo>
                  <a:lnTo>
                    <a:pt x="1740" y="394"/>
                  </a:lnTo>
                  <a:lnTo>
                    <a:pt x="1768" y="400"/>
                  </a:lnTo>
                  <a:lnTo>
                    <a:pt x="1796" y="406"/>
                  </a:lnTo>
                  <a:lnTo>
                    <a:pt x="1824" y="414"/>
                  </a:lnTo>
                  <a:lnTo>
                    <a:pt x="1852" y="421"/>
                  </a:lnTo>
                  <a:lnTo>
                    <a:pt x="1878" y="429"/>
                  </a:lnTo>
                  <a:lnTo>
                    <a:pt x="1906" y="437"/>
                  </a:lnTo>
                  <a:lnTo>
                    <a:pt x="1933" y="447"/>
                  </a:lnTo>
                  <a:lnTo>
                    <a:pt x="1958" y="457"/>
                  </a:lnTo>
                  <a:lnTo>
                    <a:pt x="1985" y="468"/>
                  </a:lnTo>
                  <a:lnTo>
                    <a:pt x="2011" y="479"/>
                  </a:lnTo>
                  <a:lnTo>
                    <a:pt x="2036" y="490"/>
                  </a:lnTo>
                  <a:lnTo>
                    <a:pt x="2062" y="503"/>
                  </a:lnTo>
                  <a:lnTo>
                    <a:pt x="2086" y="516"/>
                  </a:lnTo>
                  <a:lnTo>
                    <a:pt x="2111" y="530"/>
                  </a:lnTo>
                  <a:lnTo>
                    <a:pt x="2134" y="545"/>
                  </a:lnTo>
                  <a:lnTo>
                    <a:pt x="2159" y="559"/>
                  </a:lnTo>
                  <a:lnTo>
                    <a:pt x="2181" y="575"/>
                  </a:lnTo>
                  <a:lnTo>
                    <a:pt x="2205" y="591"/>
                  </a:lnTo>
                  <a:lnTo>
                    <a:pt x="2227" y="607"/>
                  </a:lnTo>
                  <a:lnTo>
                    <a:pt x="2249" y="624"/>
                  </a:lnTo>
                  <a:lnTo>
                    <a:pt x="2271" y="641"/>
                  </a:lnTo>
                  <a:lnTo>
                    <a:pt x="2292" y="659"/>
                  </a:lnTo>
                  <a:lnTo>
                    <a:pt x="2312" y="677"/>
                  </a:lnTo>
                  <a:lnTo>
                    <a:pt x="2333" y="696"/>
                  </a:lnTo>
                  <a:lnTo>
                    <a:pt x="2353" y="715"/>
                  </a:lnTo>
                  <a:lnTo>
                    <a:pt x="2372" y="736"/>
                  </a:lnTo>
                  <a:lnTo>
                    <a:pt x="2391" y="756"/>
                  </a:lnTo>
                  <a:lnTo>
                    <a:pt x="2409" y="777"/>
                  </a:lnTo>
                  <a:lnTo>
                    <a:pt x="2427" y="797"/>
                  </a:lnTo>
                  <a:lnTo>
                    <a:pt x="2445" y="820"/>
                  </a:lnTo>
                  <a:lnTo>
                    <a:pt x="2462" y="841"/>
                  </a:lnTo>
                  <a:lnTo>
                    <a:pt x="2479" y="865"/>
                  </a:lnTo>
                  <a:lnTo>
                    <a:pt x="2495" y="887"/>
                  </a:lnTo>
                  <a:lnTo>
                    <a:pt x="2510" y="910"/>
                  </a:lnTo>
                  <a:lnTo>
                    <a:pt x="2524" y="934"/>
                  </a:lnTo>
                  <a:lnTo>
                    <a:pt x="2538" y="958"/>
                  </a:lnTo>
                  <a:lnTo>
                    <a:pt x="2552" y="983"/>
                  </a:lnTo>
                  <a:lnTo>
                    <a:pt x="2565" y="1007"/>
                  </a:lnTo>
                  <a:lnTo>
                    <a:pt x="2578" y="1032"/>
                  </a:lnTo>
                  <a:lnTo>
                    <a:pt x="2589" y="1057"/>
                  </a:lnTo>
                  <a:lnTo>
                    <a:pt x="2601" y="1083"/>
                  </a:lnTo>
                  <a:lnTo>
                    <a:pt x="2612" y="1110"/>
                  </a:lnTo>
                  <a:lnTo>
                    <a:pt x="2621" y="1136"/>
                  </a:lnTo>
                  <a:lnTo>
                    <a:pt x="2631" y="1163"/>
                  </a:lnTo>
                  <a:lnTo>
                    <a:pt x="2640" y="1190"/>
                  </a:lnTo>
                  <a:lnTo>
                    <a:pt x="2648" y="1217"/>
                  </a:lnTo>
                  <a:lnTo>
                    <a:pt x="2656" y="1245"/>
                  </a:lnTo>
                  <a:lnTo>
                    <a:pt x="2662" y="1273"/>
                  </a:lnTo>
                  <a:lnTo>
                    <a:pt x="2668" y="1301"/>
                  </a:lnTo>
                  <a:lnTo>
                    <a:pt x="2674" y="1329"/>
                  </a:lnTo>
                  <a:lnTo>
                    <a:pt x="2679" y="1358"/>
                  </a:lnTo>
                  <a:lnTo>
                    <a:pt x="2682" y="1387"/>
                  </a:lnTo>
                  <a:lnTo>
                    <a:pt x="2685" y="1416"/>
                  </a:lnTo>
                  <a:lnTo>
                    <a:pt x="2689" y="1444"/>
                  </a:lnTo>
                  <a:lnTo>
                    <a:pt x="2691" y="1474"/>
                  </a:lnTo>
                  <a:lnTo>
                    <a:pt x="2692" y="1504"/>
                  </a:lnTo>
                  <a:lnTo>
                    <a:pt x="2692" y="1534"/>
                  </a:lnTo>
                  <a:lnTo>
                    <a:pt x="3069" y="1534"/>
                  </a:lnTo>
                  <a:lnTo>
                    <a:pt x="3069" y="1534"/>
                  </a:lnTo>
                  <a:lnTo>
                    <a:pt x="3068" y="1495"/>
                  </a:lnTo>
                  <a:lnTo>
                    <a:pt x="3067" y="1455"/>
                  </a:lnTo>
                  <a:lnTo>
                    <a:pt x="3064" y="1416"/>
                  </a:lnTo>
                  <a:lnTo>
                    <a:pt x="3061" y="1377"/>
                  </a:lnTo>
                  <a:lnTo>
                    <a:pt x="3056" y="1339"/>
                  </a:lnTo>
                  <a:lnTo>
                    <a:pt x="3051" y="1301"/>
                  </a:lnTo>
                  <a:lnTo>
                    <a:pt x="3045" y="1262"/>
                  </a:lnTo>
                  <a:lnTo>
                    <a:pt x="3037" y="1225"/>
                  </a:lnTo>
                  <a:lnTo>
                    <a:pt x="3030" y="1188"/>
                  </a:lnTo>
                  <a:lnTo>
                    <a:pt x="3020" y="1150"/>
                  </a:lnTo>
                  <a:lnTo>
                    <a:pt x="3011" y="1114"/>
                  </a:lnTo>
                  <a:lnTo>
                    <a:pt x="3000" y="1078"/>
                  </a:lnTo>
                  <a:lnTo>
                    <a:pt x="2988" y="1041"/>
                  </a:lnTo>
                  <a:lnTo>
                    <a:pt x="2975" y="1006"/>
                  </a:lnTo>
                  <a:lnTo>
                    <a:pt x="2963" y="971"/>
                  </a:lnTo>
                  <a:lnTo>
                    <a:pt x="2948" y="937"/>
                  </a:lnTo>
                  <a:lnTo>
                    <a:pt x="2933" y="903"/>
                  </a:lnTo>
                  <a:lnTo>
                    <a:pt x="2918" y="869"/>
                  </a:lnTo>
                  <a:lnTo>
                    <a:pt x="2901" y="836"/>
                  </a:lnTo>
                  <a:lnTo>
                    <a:pt x="2884" y="803"/>
                  </a:lnTo>
                  <a:lnTo>
                    <a:pt x="2866" y="771"/>
                  </a:lnTo>
                  <a:lnTo>
                    <a:pt x="2846" y="739"/>
                  </a:lnTo>
                  <a:lnTo>
                    <a:pt x="2827" y="707"/>
                  </a:lnTo>
                  <a:lnTo>
                    <a:pt x="2807" y="676"/>
                  </a:lnTo>
                  <a:lnTo>
                    <a:pt x="2786" y="646"/>
                  </a:lnTo>
                  <a:lnTo>
                    <a:pt x="2764" y="616"/>
                  </a:lnTo>
                  <a:lnTo>
                    <a:pt x="2742" y="587"/>
                  </a:lnTo>
                  <a:lnTo>
                    <a:pt x="2718" y="559"/>
                  </a:lnTo>
                  <a:lnTo>
                    <a:pt x="2695" y="530"/>
                  </a:lnTo>
                  <a:lnTo>
                    <a:pt x="2671" y="502"/>
                  </a:lnTo>
                  <a:lnTo>
                    <a:pt x="2645" y="475"/>
                  </a:lnTo>
                  <a:lnTo>
                    <a:pt x="2619" y="449"/>
                  </a:lnTo>
                  <a:lnTo>
                    <a:pt x="2593" y="423"/>
                  </a:lnTo>
                  <a:lnTo>
                    <a:pt x="2566" y="399"/>
                  </a:lnTo>
                  <a:lnTo>
                    <a:pt x="2538" y="374"/>
                  </a:lnTo>
                  <a:lnTo>
                    <a:pt x="2511" y="351"/>
                  </a:lnTo>
                  <a:lnTo>
                    <a:pt x="2482" y="327"/>
                  </a:lnTo>
                  <a:lnTo>
                    <a:pt x="2452" y="305"/>
                  </a:lnTo>
                  <a:lnTo>
                    <a:pt x="2423" y="282"/>
                  </a:lnTo>
                  <a:lnTo>
                    <a:pt x="2392" y="262"/>
                  </a:lnTo>
                  <a:lnTo>
                    <a:pt x="2361" y="242"/>
                  </a:lnTo>
                  <a:lnTo>
                    <a:pt x="2330" y="222"/>
                  </a:lnTo>
                  <a:lnTo>
                    <a:pt x="2298" y="204"/>
                  </a:lnTo>
                  <a:lnTo>
                    <a:pt x="2265" y="185"/>
                  </a:lnTo>
                  <a:lnTo>
                    <a:pt x="2233" y="167"/>
                  </a:lnTo>
                  <a:lnTo>
                    <a:pt x="2199" y="151"/>
                  </a:lnTo>
                  <a:lnTo>
                    <a:pt x="2166" y="135"/>
                  </a:lnTo>
                  <a:lnTo>
                    <a:pt x="2132" y="120"/>
                  </a:lnTo>
                  <a:lnTo>
                    <a:pt x="2097" y="107"/>
                  </a:lnTo>
                  <a:lnTo>
                    <a:pt x="2062" y="93"/>
                  </a:lnTo>
                  <a:lnTo>
                    <a:pt x="2027" y="81"/>
                  </a:lnTo>
                  <a:lnTo>
                    <a:pt x="1990" y="69"/>
                  </a:lnTo>
                  <a:lnTo>
                    <a:pt x="1954" y="59"/>
                  </a:lnTo>
                  <a:lnTo>
                    <a:pt x="1918" y="48"/>
                  </a:lnTo>
                  <a:lnTo>
                    <a:pt x="1881" y="39"/>
                  </a:lnTo>
                  <a:lnTo>
                    <a:pt x="1843" y="31"/>
                  </a:lnTo>
                  <a:lnTo>
                    <a:pt x="1806" y="23"/>
                  </a:lnTo>
                  <a:lnTo>
                    <a:pt x="1769" y="18"/>
                  </a:lnTo>
                  <a:lnTo>
                    <a:pt x="1730" y="12"/>
                  </a:lnTo>
                  <a:lnTo>
                    <a:pt x="1692" y="7"/>
                  </a:lnTo>
                  <a:lnTo>
                    <a:pt x="1652" y="4"/>
                  </a:lnTo>
                  <a:lnTo>
                    <a:pt x="1614" y="2"/>
                  </a:lnTo>
                  <a:lnTo>
                    <a:pt x="1575" y="0"/>
                  </a:lnTo>
                  <a:lnTo>
                    <a:pt x="1534" y="0"/>
                  </a:lnTo>
                  <a:lnTo>
                    <a:pt x="1534" y="0"/>
                  </a:lnTo>
                  <a:lnTo>
                    <a:pt x="1495" y="0"/>
                  </a:lnTo>
                  <a:lnTo>
                    <a:pt x="1455" y="2"/>
                  </a:lnTo>
                  <a:lnTo>
                    <a:pt x="1417" y="4"/>
                  </a:lnTo>
                  <a:lnTo>
                    <a:pt x="1377" y="7"/>
                  </a:lnTo>
                  <a:lnTo>
                    <a:pt x="1339" y="12"/>
                  </a:lnTo>
                  <a:lnTo>
                    <a:pt x="1301" y="18"/>
                  </a:lnTo>
                  <a:lnTo>
                    <a:pt x="1263" y="23"/>
                  </a:lnTo>
                  <a:lnTo>
                    <a:pt x="1225" y="31"/>
                  </a:lnTo>
                  <a:lnTo>
                    <a:pt x="1188" y="39"/>
                  </a:lnTo>
                  <a:lnTo>
                    <a:pt x="1151" y="48"/>
                  </a:lnTo>
                  <a:lnTo>
                    <a:pt x="1114" y="59"/>
                  </a:lnTo>
                  <a:lnTo>
                    <a:pt x="1079" y="69"/>
                  </a:lnTo>
                  <a:lnTo>
                    <a:pt x="1043" y="81"/>
                  </a:lnTo>
                  <a:lnTo>
                    <a:pt x="1007" y="93"/>
                  </a:lnTo>
                  <a:lnTo>
                    <a:pt x="972" y="107"/>
                  </a:lnTo>
                  <a:lnTo>
                    <a:pt x="937" y="120"/>
                  </a:lnTo>
                  <a:lnTo>
                    <a:pt x="903" y="135"/>
                  </a:lnTo>
                  <a:lnTo>
                    <a:pt x="870" y="151"/>
                  </a:lnTo>
                  <a:lnTo>
                    <a:pt x="836" y="167"/>
                  </a:lnTo>
                  <a:lnTo>
                    <a:pt x="803" y="185"/>
                  </a:lnTo>
                  <a:lnTo>
                    <a:pt x="771" y="204"/>
                  </a:lnTo>
                  <a:lnTo>
                    <a:pt x="739" y="222"/>
                  </a:lnTo>
                  <a:lnTo>
                    <a:pt x="708" y="242"/>
                  </a:lnTo>
                  <a:lnTo>
                    <a:pt x="677" y="262"/>
                  </a:lnTo>
                  <a:lnTo>
                    <a:pt x="646" y="282"/>
                  </a:lnTo>
                  <a:lnTo>
                    <a:pt x="616" y="305"/>
                  </a:lnTo>
                  <a:lnTo>
                    <a:pt x="587" y="327"/>
                  </a:lnTo>
                  <a:lnTo>
                    <a:pt x="559" y="351"/>
                  </a:lnTo>
                  <a:lnTo>
                    <a:pt x="531" y="374"/>
                  </a:lnTo>
                  <a:lnTo>
                    <a:pt x="503" y="399"/>
                  </a:lnTo>
                  <a:lnTo>
                    <a:pt x="477" y="423"/>
                  </a:lnTo>
                  <a:lnTo>
                    <a:pt x="450" y="449"/>
                  </a:lnTo>
                  <a:lnTo>
                    <a:pt x="424" y="475"/>
                  </a:lnTo>
                  <a:lnTo>
                    <a:pt x="399" y="502"/>
                  </a:lnTo>
                  <a:lnTo>
                    <a:pt x="374" y="530"/>
                  </a:lnTo>
                  <a:lnTo>
                    <a:pt x="351" y="559"/>
                  </a:lnTo>
                  <a:lnTo>
                    <a:pt x="327" y="587"/>
                  </a:lnTo>
                  <a:lnTo>
                    <a:pt x="305" y="616"/>
                  </a:lnTo>
                  <a:lnTo>
                    <a:pt x="284" y="646"/>
                  </a:lnTo>
                  <a:lnTo>
                    <a:pt x="262" y="676"/>
                  </a:lnTo>
                  <a:lnTo>
                    <a:pt x="242" y="707"/>
                  </a:lnTo>
                  <a:lnTo>
                    <a:pt x="223" y="739"/>
                  </a:lnTo>
                  <a:lnTo>
                    <a:pt x="204" y="771"/>
                  </a:lnTo>
                  <a:lnTo>
                    <a:pt x="185" y="803"/>
                  </a:lnTo>
                  <a:lnTo>
                    <a:pt x="168" y="836"/>
                  </a:lnTo>
                  <a:lnTo>
                    <a:pt x="151" y="869"/>
                  </a:lnTo>
                  <a:lnTo>
                    <a:pt x="135" y="903"/>
                  </a:lnTo>
                  <a:lnTo>
                    <a:pt x="120" y="937"/>
                  </a:lnTo>
                  <a:lnTo>
                    <a:pt x="107" y="971"/>
                  </a:lnTo>
                  <a:lnTo>
                    <a:pt x="94" y="1006"/>
                  </a:lnTo>
                  <a:lnTo>
                    <a:pt x="81" y="1041"/>
                  </a:lnTo>
                  <a:lnTo>
                    <a:pt x="69" y="1078"/>
                  </a:lnTo>
                  <a:lnTo>
                    <a:pt x="59" y="1114"/>
                  </a:lnTo>
                  <a:lnTo>
                    <a:pt x="49" y="1150"/>
                  </a:lnTo>
                  <a:lnTo>
                    <a:pt x="39" y="1188"/>
                  </a:lnTo>
                  <a:lnTo>
                    <a:pt x="32" y="1225"/>
                  </a:lnTo>
                  <a:lnTo>
                    <a:pt x="25" y="1262"/>
                  </a:lnTo>
                  <a:lnTo>
                    <a:pt x="18" y="1301"/>
                  </a:lnTo>
                  <a:lnTo>
                    <a:pt x="13" y="1339"/>
                  </a:lnTo>
                  <a:lnTo>
                    <a:pt x="9" y="1377"/>
                  </a:lnTo>
                  <a:lnTo>
                    <a:pt x="5" y="1416"/>
                  </a:lnTo>
                  <a:lnTo>
                    <a:pt x="2" y="1455"/>
                  </a:lnTo>
                  <a:lnTo>
                    <a:pt x="1" y="1495"/>
                  </a:lnTo>
                  <a:lnTo>
                    <a:pt x="0" y="1534"/>
                  </a:lnTo>
                  <a:lnTo>
                    <a:pt x="377" y="1534"/>
                  </a:lnTo>
                  <a:lnTo>
                    <a:pt x="377" y="1534"/>
                  </a:lnTo>
                  <a:lnTo>
                    <a:pt x="377" y="1504"/>
                  </a:lnTo>
                  <a:lnTo>
                    <a:pt x="378" y="1474"/>
                  </a:lnTo>
                  <a:lnTo>
                    <a:pt x="381" y="1444"/>
                  </a:lnTo>
                  <a:lnTo>
                    <a:pt x="383" y="1416"/>
                  </a:lnTo>
                  <a:lnTo>
                    <a:pt x="387" y="1387"/>
                  </a:lnTo>
                  <a:lnTo>
                    <a:pt x="390" y="1358"/>
                  </a:lnTo>
                  <a:lnTo>
                    <a:pt x="396" y="1329"/>
                  </a:lnTo>
                  <a:lnTo>
                    <a:pt x="401" y="1301"/>
                  </a:lnTo>
                  <a:lnTo>
                    <a:pt x="407" y="1273"/>
                  </a:lnTo>
                  <a:lnTo>
                    <a:pt x="414" y="1245"/>
                  </a:lnTo>
                  <a:lnTo>
                    <a:pt x="421" y="1217"/>
                  </a:lnTo>
                  <a:lnTo>
                    <a:pt x="430" y="1190"/>
                  </a:lnTo>
                  <a:lnTo>
                    <a:pt x="438" y="1163"/>
                  </a:lnTo>
                  <a:lnTo>
                    <a:pt x="448" y="1136"/>
                  </a:lnTo>
                  <a:lnTo>
                    <a:pt x="457" y="1110"/>
                  </a:lnTo>
                  <a:lnTo>
                    <a:pt x="468" y="1083"/>
                  </a:lnTo>
                  <a:lnTo>
                    <a:pt x="480" y="1057"/>
                  </a:lnTo>
                  <a:lnTo>
                    <a:pt x="491" y="1032"/>
                  </a:lnTo>
                  <a:lnTo>
                    <a:pt x="504" y="1007"/>
                  </a:lnTo>
                  <a:lnTo>
                    <a:pt x="517" y="983"/>
                  </a:lnTo>
                  <a:lnTo>
                    <a:pt x="531" y="958"/>
                  </a:lnTo>
                  <a:lnTo>
                    <a:pt x="545" y="934"/>
                  </a:lnTo>
                  <a:lnTo>
                    <a:pt x="560" y="910"/>
                  </a:lnTo>
                  <a:lnTo>
                    <a:pt x="575" y="887"/>
                  </a:lnTo>
                  <a:lnTo>
                    <a:pt x="591" y="865"/>
                  </a:lnTo>
                  <a:lnTo>
                    <a:pt x="608" y="841"/>
                  </a:lnTo>
                  <a:lnTo>
                    <a:pt x="624" y="820"/>
                  </a:lnTo>
                  <a:lnTo>
                    <a:pt x="642" y="797"/>
                  </a:lnTo>
                  <a:lnTo>
                    <a:pt x="660" y="777"/>
                  </a:lnTo>
                  <a:lnTo>
                    <a:pt x="678" y="756"/>
                  </a:lnTo>
                  <a:lnTo>
                    <a:pt x="697" y="736"/>
                  </a:lnTo>
                  <a:lnTo>
                    <a:pt x="716" y="715"/>
                  </a:lnTo>
                  <a:lnTo>
                    <a:pt x="736" y="696"/>
                  </a:lnTo>
                  <a:lnTo>
                    <a:pt x="757" y="677"/>
                  </a:lnTo>
                  <a:lnTo>
                    <a:pt x="777" y="659"/>
                  </a:lnTo>
                  <a:lnTo>
                    <a:pt x="798" y="641"/>
                  </a:lnTo>
                  <a:lnTo>
                    <a:pt x="820" y="624"/>
                  </a:lnTo>
                  <a:lnTo>
                    <a:pt x="842" y="607"/>
                  </a:lnTo>
                  <a:lnTo>
                    <a:pt x="865" y="591"/>
                  </a:lnTo>
                  <a:lnTo>
                    <a:pt x="887" y="575"/>
                  </a:lnTo>
                  <a:lnTo>
                    <a:pt x="910" y="559"/>
                  </a:lnTo>
                  <a:lnTo>
                    <a:pt x="935" y="545"/>
                  </a:lnTo>
                  <a:lnTo>
                    <a:pt x="958" y="530"/>
                  </a:lnTo>
                  <a:lnTo>
                    <a:pt x="983" y="516"/>
                  </a:lnTo>
                  <a:lnTo>
                    <a:pt x="1007" y="503"/>
                  </a:lnTo>
                  <a:lnTo>
                    <a:pt x="1033" y="490"/>
                  </a:lnTo>
                  <a:lnTo>
                    <a:pt x="1059" y="479"/>
                  </a:lnTo>
                  <a:lnTo>
                    <a:pt x="1084" y="468"/>
                  </a:lnTo>
                  <a:lnTo>
                    <a:pt x="1110" y="457"/>
                  </a:lnTo>
                  <a:lnTo>
                    <a:pt x="1136" y="447"/>
                  </a:lnTo>
                  <a:lnTo>
                    <a:pt x="1163" y="437"/>
                  </a:lnTo>
                  <a:lnTo>
                    <a:pt x="1191" y="429"/>
                  </a:lnTo>
                  <a:lnTo>
                    <a:pt x="1217" y="421"/>
                  </a:lnTo>
                  <a:lnTo>
                    <a:pt x="1245" y="414"/>
                  </a:lnTo>
                  <a:lnTo>
                    <a:pt x="1273" y="406"/>
                  </a:lnTo>
                  <a:lnTo>
                    <a:pt x="1302" y="400"/>
                  </a:lnTo>
                  <a:lnTo>
                    <a:pt x="1329" y="394"/>
                  </a:lnTo>
                  <a:lnTo>
                    <a:pt x="1358" y="390"/>
                  </a:lnTo>
                  <a:lnTo>
                    <a:pt x="1387" y="386"/>
                  </a:lnTo>
                  <a:lnTo>
                    <a:pt x="1416" y="383"/>
                  </a:lnTo>
                  <a:lnTo>
                    <a:pt x="1446" y="381"/>
                  </a:lnTo>
                  <a:lnTo>
                    <a:pt x="1475" y="378"/>
                  </a:lnTo>
                  <a:lnTo>
                    <a:pt x="1504" y="377"/>
                  </a:lnTo>
                  <a:lnTo>
                    <a:pt x="1534" y="376"/>
                  </a:lnTo>
                  <a:lnTo>
                    <a:pt x="1534" y="376"/>
                  </a:lnTo>
                  <a:close/>
                </a:path>
              </a:pathLst>
            </a:custGeom>
            <a:solidFill>
              <a:schemeClr val="accent3"/>
            </a:solidFill>
            <a:ln>
              <a:noFill/>
            </a:ln>
          </p:spPr>
          <p:txBody>
            <a:bodyPr anchor="ctr"/>
            <a:lstStyle/>
            <a:p>
              <a:pPr algn="ctr"/>
              <a:endParaRPr sz="146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1" name="TextBox 9"/>
            <p:cNvSpPr txBox="1"/>
            <p:nvPr/>
          </p:nvSpPr>
          <p:spPr bwMode="auto">
            <a:xfrm>
              <a:off x="2321529" y="3680359"/>
              <a:ext cx="1433085" cy="229871"/>
            </a:xfrm>
            <a:prstGeom prst="rect">
              <a:avLst/>
            </a:prstGeom>
            <a:noFill/>
            <a:ln w="9525">
              <a:noFill/>
              <a:miter lim="800000"/>
            </a:ln>
          </p:spPr>
          <p:txBody>
            <a:bodyPr wrap="none" lIns="0" tIns="0" rIns="0" bIns="0" anchor="t" anchorCtr="0">
              <a:noAutofit/>
              <a:scene3d>
                <a:camera prst="orthographicFront"/>
                <a:lightRig rig="threePt" dir="t"/>
              </a:scene3d>
              <a:sp3d>
                <a:bevelT w="0" h="0"/>
              </a:sp3d>
            </a:bodyPr>
            <a:lstStyle/>
            <a:p>
              <a:pPr marL="0" lvl="1" algn="ctr"/>
              <a:r>
                <a:rPr lang="zh-CN" altLang="en-US" sz="1335"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335" b="1" dirty="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2" name="TextBox 36"/>
            <p:cNvSpPr txBox="1"/>
            <p:nvPr/>
          </p:nvSpPr>
          <p:spPr bwMode="auto">
            <a:xfrm>
              <a:off x="3935759" y="1268757"/>
              <a:ext cx="2392974" cy="2359525"/>
            </a:xfrm>
            <a:prstGeom prst="rect">
              <a:avLst/>
            </a:prstGeom>
            <a:noFill/>
            <a:ln w="9525">
              <a:noFill/>
              <a:miter lim="800000"/>
            </a:ln>
          </p:spPr>
          <p:txBody>
            <a:bodyPr wrap="square" lIns="480000" tIns="0" rIns="480000" bIns="720000" anchor="b" anchorCtr="1">
              <a:normAutofit/>
              <a:scene3d>
                <a:camera prst="orthographicFront"/>
                <a:lightRig rig="threePt" dir="t"/>
              </a:scene3d>
              <a:sp3d>
                <a:bevelT w="0" h="0"/>
              </a:sp3d>
            </a:bodyPr>
            <a:lstStyle/>
            <a:p>
              <a:pPr algn="ctr">
                <a:lnSpc>
                  <a:spcPct val="120000"/>
                </a:lnSpc>
                <a:defRPr/>
              </a:pPr>
              <a:r>
                <a:rPr lang="zh-CN" altLang="en-US" sz="12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 （建议使用主题字体）</a:t>
              </a:r>
              <a:endParaRPr lang="zh-CN" altLang="en-US" sz="12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3" name="TextBox 13"/>
            <p:cNvSpPr txBox="1"/>
            <p:nvPr/>
          </p:nvSpPr>
          <p:spPr bwMode="auto">
            <a:xfrm>
              <a:off x="6517929" y="3680354"/>
              <a:ext cx="1433085" cy="229871"/>
            </a:xfrm>
            <a:prstGeom prst="rect">
              <a:avLst/>
            </a:prstGeom>
            <a:noFill/>
            <a:ln w="9525">
              <a:noFill/>
              <a:miter lim="800000"/>
            </a:ln>
          </p:spPr>
          <p:txBody>
            <a:bodyPr wrap="none" lIns="0" tIns="0" rIns="0" bIns="0" anchor="t" anchorCtr="0">
              <a:noAutofit/>
              <a:scene3d>
                <a:camera prst="orthographicFront"/>
                <a:lightRig rig="threePt" dir="t"/>
              </a:scene3d>
              <a:sp3d>
                <a:bevelT w="0" h="0"/>
              </a:sp3d>
            </a:bodyPr>
            <a:lstStyle/>
            <a:p>
              <a:pPr marL="0" lvl="1" algn="ctr"/>
              <a:r>
                <a:rPr lang="zh-CN" altLang="en-US" sz="133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33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4" name="Freeform: Shape 24"/>
            <p:cNvSpPr/>
            <p:nvPr/>
          </p:nvSpPr>
          <p:spPr bwMode="auto">
            <a:xfrm>
              <a:off x="3935763" y="3628288"/>
              <a:ext cx="2392972" cy="1196487"/>
            </a:xfrm>
            <a:custGeom>
              <a:avLst/>
              <a:gdLst>
                <a:gd name="T0" fmla="*/ 1444 w 3068"/>
                <a:gd name="T1" fmla="*/ 1153 h 1534"/>
                <a:gd name="T2" fmla="*/ 1300 w 3068"/>
                <a:gd name="T3" fmla="*/ 1134 h 1534"/>
                <a:gd name="T4" fmla="*/ 1163 w 3068"/>
                <a:gd name="T5" fmla="*/ 1097 h 1534"/>
                <a:gd name="T6" fmla="*/ 1032 w 3068"/>
                <a:gd name="T7" fmla="*/ 1044 h 1534"/>
                <a:gd name="T8" fmla="*/ 910 w 3068"/>
                <a:gd name="T9" fmla="*/ 975 h 1534"/>
                <a:gd name="T10" fmla="*/ 797 w 3068"/>
                <a:gd name="T11" fmla="*/ 893 h 1534"/>
                <a:gd name="T12" fmla="*/ 696 w 3068"/>
                <a:gd name="T13" fmla="*/ 798 h 1534"/>
                <a:gd name="T14" fmla="*/ 606 w 3068"/>
                <a:gd name="T15" fmla="*/ 693 h 1534"/>
                <a:gd name="T16" fmla="*/ 530 w 3068"/>
                <a:gd name="T17" fmla="*/ 576 h 1534"/>
                <a:gd name="T18" fmla="*/ 467 w 3068"/>
                <a:gd name="T19" fmla="*/ 451 h 1534"/>
                <a:gd name="T20" fmla="*/ 420 w 3068"/>
                <a:gd name="T21" fmla="*/ 317 h 1534"/>
                <a:gd name="T22" fmla="*/ 390 w 3068"/>
                <a:gd name="T23" fmla="*/ 176 h 1534"/>
                <a:gd name="T24" fmla="*/ 376 w 3068"/>
                <a:gd name="T25" fmla="*/ 30 h 1534"/>
                <a:gd name="T26" fmla="*/ 1 w 3068"/>
                <a:gd name="T27" fmla="*/ 79 h 1534"/>
                <a:gd name="T28" fmla="*/ 23 w 3068"/>
                <a:gd name="T29" fmla="*/ 272 h 1534"/>
                <a:gd name="T30" fmla="*/ 68 w 3068"/>
                <a:gd name="T31" fmla="*/ 456 h 1534"/>
                <a:gd name="T32" fmla="*/ 135 w 3068"/>
                <a:gd name="T33" fmla="*/ 631 h 1534"/>
                <a:gd name="T34" fmla="*/ 222 w 3068"/>
                <a:gd name="T35" fmla="*/ 795 h 1534"/>
                <a:gd name="T36" fmla="*/ 327 w 3068"/>
                <a:gd name="T37" fmla="*/ 947 h 1534"/>
                <a:gd name="T38" fmla="*/ 449 w 3068"/>
                <a:gd name="T39" fmla="*/ 1085 h 1534"/>
                <a:gd name="T40" fmla="*/ 586 w 3068"/>
                <a:gd name="T41" fmla="*/ 1207 h 1534"/>
                <a:gd name="T42" fmla="*/ 738 w 3068"/>
                <a:gd name="T43" fmla="*/ 1312 h 1534"/>
                <a:gd name="T44" fmla="*/ 902 w 3068"/>
                <a:gd name="T45" fmla="*/ 1399 h 1534"/>
                <a:gd name="T46" fmla="*/ 1078 w 3068"/>
                <a:gd name="T47" fmla="*/ 1465 h 1534"/>
                <a:gd name="T48" fmla="*/ 1262 w 3068"/>
                <a:gd name="T49" fmla="*/ 1511 h 1534"/>
                <a:gd name="T50" fmla="*/ 1455 w 3068"/>
                <a:gd name="T51" fmla="*/ 1532 h 1534"/>
                <a:gd name="T52" fmla="*/ 1613 w 3068"/>
                <a:gd name="T53" fmla="*/ 1532 h 1534"/>
                <a:gd name="T54" fmla="*/ 1805 w 3068"/>
                <a:gd name="T55" fmla="*/ 1511 h 1534"/>
                <a:gd name="T56" fmla="*/ 1990 w 3068"/>
                <a:gd name="T57" fmla="*/ 1465 h 1534"/>
                <a:gd name="T58" fmla="*/ 2165 w 3068"/>
                <a:gd name="T59" fmla="*/ 1399 h 1534"/>
                <a:gd name="T60" fmla="*/ 2329 w 3068"/>
                <a:gd name="T61" fmla="*/ 1312 h 1534"/>
                <a:gd name="T62" fmla="*/ 2481 w 3068"/>
                <a:gd name="T63" fmla="*/ 1207 h 1534"/>
                <a:gd name="T64" fmla="*/ 2618 w 3068"/>
                <a:gd name="T65" fmla="*/ 1085 h 1534"/>
                <a:gd name="T66" fmla="*/ 2741 w 3068"/>
                <a:gd name="T67" fmla="*/ 947 h 1534"/>
                <a:gd name="T68" fmla="*/ 2845 w 3068"/>
                <a:gd name="T69" fmla="*/ 795 h 1534"/>
                <a:gd name="T70" fmla="*/ 2933 w 3068"/>
                <a:gd name="T71" fmla="*/ 631 h 1534"/>
                <a:gd name="T72" fmla="*/ 2999 w 3068"/>
                <a:gd name="T73" fmla="*/ 456 h 1534"/>
                <a:gd name="T74" fmla="*/ 3043 w 3068"/>
                <a:gd name="T75" fmla="*/ 272 h 1534"/>
                <a:gd name="T76" fmla="*/ 3066 w 3068"/>
                <a:gd name="T77" fmla="*/ 79 h 1534"/>
                <a:gd name="T78" fmla="*/ 2691 w 3068"/>
                <a:gd name="T79" fmla="*/ 30 h 1534"/>
                <a:gd name="T80" fmla="*/ 2678 w 3068"/>
                <a:gd name="T81" fmla="*/ 176 h 1534"/>
                <a:gd name="T82" fmla="*/ 2647 w 3068"/>
                <a:gd name="T83" fmla="*/ 317 h 1534"/>
                <a:gd name="T84" fmla="*/ 2600 w 3068"/>
                <a:gd name="T85" fmla="*/ 451 h 1534"/>
                <a:gd name="T86" fmla="*/ 2537 w 3068"/>
                <a:gd name="T87" fmla="*/ 576 h 1534"/>
                <a:gd name="T88" fmla="*/ 2461 w 3068"/>
                <a:gd name="T89" fmla="*/ 693 h 1534"/>
                <a:gd name="T90" fmla="*/ 2372 w 3068"/>
                <a:gd name="T91" fmla="*/ 798 h 1534"/>
                <a:gd name="T92" fmla="*/ 2270 w 3068"/>
                <a:gd name="T93" fmla="*/ 893 h 1534"/>
                <a:gd name="T94" fmla="*/ 2158 w 3068"/>
                <a:gd name="T95" fmla="*/ 975 h 1534"/>
                <a:gd name="T96" fmla="*/ 2035 w 3068"/>
                <a:gd name="T97" fmla="*/ 1044 h 1534"/>
                <a:gd name="T98" fmla="*/ 1905 w 3068"/>
                <a:gd name="T99" fmla="*/ 1097 h 1534"/>
                <a:gd name="T100" fmla="*/ 1766 w 3068"/>
                <a:gd name="T101" fmla="*/ 1134 h 1534"/>
                <a:gd name="T102" fmla="*/ 1622 w 3068"/>
                <a:gd name="T103" fmla="*/ 1153 h 1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068" h="1534">
                  <a:moveTo>
                    <a:pt x="1534" y="1158"/>
                  </a:moveTo>
                  <a:lnTo>
                    <a:pt x="1534" y="1158"/>
                  </a:lnTo>
                  <a:lnTo>
                    <a:pt x="1504" y="1157"/>
                  </a:lnTo>
                  <a:lnTo>
                    <a:pt x="1474" y="1156"/>
                  </a:lnTo>
                  <a:lnTo>
                    <a:pt x="1444" y="1153"/>
                  </a:lnTo>
                  <a:lnTo>
                    <a:pt x="1416" y="1151"/>
                  </a:lnTo>
                  <a:lnTo>
                    <a:pt x="1386" y="1148"/>
                  </a:lnTo>
                  <a:lnTo>
                    <a:pt x="1357" y="1144"/>
                  </a:lnTo>
                  <a:lnTo>
                    <a:pt x="1329" y="1140"/>
                  </a:lnTo>
                  <a:lnTo>
                    <a:pt x="1300" y="1134"/>
                  </a:lnTo>
                  <a:lnTo>
                    <a:pt x="1273" y="1128"/>
                  </a:lnTo>
                  <a:lnTo>
                    <a:pt x="1244" y="1120"/>
                  </a:lnTo>
                  <a:lnTo>
                    <a:pt x="1217" y="1113"/>
                  </a:lnTo>
                  <a:lnTo>
                    <a:pt x="1190" y="1105"/>
                  </a:lnTo>
                  <a:lnTo>
                    <a:pt x="1163" y="1097"/>
                  </a:lnTo>
                  <a:lnTo>
                    <a:pt x="1135" y="1087"/>
                  </a:lnTo>
                  <a:lnTo>
                    <a:pt x="1110" y="1077"/>
                  </a:lnTo>
                  <a:lnTo>
                    <a:pt x="1083" y="1066"/>
                  </a:lnTo>
                  <a:lnTo>
                    <a:pt x="1057" y="1055"/>
                  </a:lnTo>
                  <a:lnTo>
                    <a:pt x="1032" y="1044"/>
                  </a:lnTo>
                  <a:lnTo>
                    <a:pt x="1006" y="1031"/>
                  </a:lnTo>
                  <a:lnTo>
                    <a:pt x="982" y="1018"/>
                  </a:lnTo>
                  <a:lnTo>
                    <a:pt x="957" y="1004"/>
                  </a:lnTo>
                  <a:lnTo>
                    <a:pt x="934" y="989"/>
                  </a:lnTo>
                  <a:lnTo>
                    <a:pt x="910" y="975"/>
                  </a:lnTo>
                  <a:lnTo>
                    <a:pt x="887" y="959"/>
                  </a:lnTo>
                  <a:lnTo>
                    <a:pt x="863" y="943"/>
                  </a:lnTo>
                  <a:lnTo>
                    <a:pt x="841" y="927"/>
                  </a:lnTo>
                  <a:lnTo>
                    <a:pt x="819" y="910"/>
                  </a:lnTo>
                  <a:lnTo>
                    <a:pt x="797" y="893"/>
                  </a:lnTo>
                  <a:lnTo>
                    <a:pt x="776" y="875"/>
                  </a:lnTo>
                  <a:lnTo>
                    <a:pt x="756" y="857"/>
                  </a:lnTo>
                  <a:lnTo>
                    <a:pt x="735" y="838"/>
                  </a:lnTo>
                  <a:lnTo>
                    <a:pt x="715" y="819"/>
                  </a:lnTo>
                  <a:lnTo>
                    <a:pt x="696" y="798"/>
                  </a:lnTo>
                  <a:lnTo>
                    <a:pt x="677" y="778"/>
                  </a:lnTo>
                  <a:lnTo>
                    <a:pt x="659" y="757"/>
                  </a:lnTo>
                  <a:lnTo>
                    <a:pt x="641" y="737"/>
                  </a:lnTo>
                  <a:lnTo>
                    <a:pt x="623" y="714"/>
                  </a:lnTo>
                  <a:lnTo>
                    <a:pt x="606" y="693"/>
                  </a:lnTo>
                  <a:lnTo>
                    <a:pt x="589" y="669"/>
                  </a:lnTo>
                  <a:lnTo>
                    <a:pt x="574" y="647"/>
                  </a:lnTo>
                  <a:lnTo>
                    <a:pt x="558" y="624"/>
                  </a:lnTo>
                  <a:lnTo>
                    <a:pt x="544" y="600"/>
                  </a:lnTo>
                  <a:lnTo>
                    <a:pt x="530" y="576"/>
                  </a:lnTo>
                  <a:lnTo>
                    <a:pt x="516" y="551"/>
                  </a:lnTo>
                  <a:lnTo>
                    <a:pt x="503" y="527"/>
                  </a:lnTo>
                  <a:lnTo>
                    <a:pt x="490" y="502"/>
                  </a:lnTo>
                  <a:lnTo>
                    <a:pt x="479" y="477"/>
                  </a:lnTo>
                  <a:lnTo>
                    <a:pt x="467" y="451"/>
                  </a:lnTo>
                  <a:lnTo>
                    <a:pt x="456" y="424"/>
                  </a:lnTo>
                  <a:lnTo>
                    <a:pt x="447" y="398"/>
                  </a:lnTo>
                  <a:lnTo>
                    <a:pt x="437" y="371"/>
                  </a:lnTo>
                  <a:lnTo>
                    <a:pt x="428" y="344"/>
                  </a:lnTo>
                  <a:lnTo>
                    <a:pt x="420" y="317"/>
                  </a:lnTo>
                  <a:lnTo>
                    <a:pt x="412" y="289"/>
                  </a:lnTo>
                  <a:lnTo>
                    <a:pt x="406" y="261"/>
                  </a:lnTo>
                  <a:lnTo>
                    <a:pt x="400" y="233"/>
                  </a:lnTo>
                  <a:lnTo>
                    <a:pt x="394" y="205"/>
                  </a:lnTo>
                  <a:lnTo>
                    <a:pt x="390" y="176"/>
                  </a:lnTo>
                  <a:lnTo>
                    <a:pt x="386" y="147"/>
                  </a:lnTo>
                  <a:lnTo>
                    <a:pt x="383" y="118"/>
                  </a:lnTo>
                  <a:lnTo>
                    <a:pt x="379" y="90"/>
                  </a:lnTo>
                  <a:lnTo>
                    <a:pt x="378" y="60"/>
                  </a:lnTo>
                  <a:lnTo>
                    <a:pt x="376" y="30"/>
                  </a:lnTo>
                  <a:lnTo>
                    <a:pt x="376" y="0"/>
                  </a:lnTo>
                  <a:lnTo>
                    <a:pt x="0" y="0"/>
                  </a:lnTo>
                  <a:lnTo>
                    <a:pt x="0" y="0"/>
                  </a:lnTo>
                  <a:lnTo>
                    <a:pt x="0" y="39"/>
                  </a:lnTo>
                  <a:lnTo>
                    <a:pt x="1" y="79"/>
                  </a:lnTo>
                  <a:lnTo>
                    <a:pt x="4" y="118"/>
                  </a:lnTo>
                  <a:lnTo>
                    <a:pt x="7" y="157"/>
                  </a:lnTo>
                  <a:lnTo>
                    <a:pt x="12" y="195"/>
                  </a:lnTo>
                  <a:lnTo>
                    <a:pt x="17" y="233"/>
                  </a:lnTo>
                  <a:lnTo>
                    <a:pt x="23" y="272"/>
                  </a:lnTo>
                  <a:lnTo>
                    <a:pt x="31" y="309"/>
                  </a:lnTo>
                  <a:lnTo>
                    <a:pt x="38" y="346"/>
                  </a:lnTo>
                  <a:lnTo>
                    <a:pt x="48" y="384"/>
                  </a:lnTo>
                  <a:lnTo>
                    <a:pt x="57" y="420"/>
                  </a:lnTo>
                  <a:lnTo>
                    <a:pt x="68" y="456"/>
                  </a:lnTo>
                  <a:lnTo>
                    <a:pt x="80" y="493"/>
                  </a:lnTo>
                  <a:lnTo>
                    <a:pt x="93" y="528"/>
                  </a:lnTo>
                  <a:lnTo>
                    <a:pt x="105" y="563"/>
                  </a:lnTo>
                  <a:lnTo>
                    <a:pt x="120" y="597"/>
                  </a:lnTo>
                  <a:lnTo>
                    <a:pt x="135" y="631"/>
                  </a:lnTo>
                  <a:lnTo>
                    <a:pt x="151" y="665"/>
                  </a:lnTo>
                  <a:lnTo>
                    <a:pt x="167" y="698"/>
                  </a:lnTo>
                  <a:lnTo>
                    <a:pt x="184" y="731"/>
                  </a:lnTo>
                  <a:lnTo>
                    <a:pt x="202" y="763"/>
                  </a:lnTo>
                  <a:lnTo>
                    <a:pt x="222" y="795"/>
                  </a:lnTo>
                  <a:lnTo>
                    <a:pt x="241" y="827"/>
                  </a:lnTo>
                  <a:lnTo>
                    <a:pt x="261" y="858"/>
                  </a:lnTo>
                  <a:lnTo>
                    <a:pt x="282" y="888"/>
                  </a:lnTo>
                  <a:lnTo>
                    <a:pt x="305" y="918"/>
                  </a:lnTo>
                  <a:lnTo>
                    <a:pt x="327" y="947"/>
                  </a:lnTo>
                  <a:lnTo>
                    <a:pt x="350" y="975"/>
                  </a:lnTo>
                  <a:lnTo>
                    <a:pt x="374" y="1004"/>
                  </a:lnTo>
                  <a:lnTo>
                    <a:pt x="397" y="1032"/>
                  </a:lnTo>
                  <a:lnTo>
                    <a:pt x="423" y="1059"/>
                  </a:lnTo>
                  <a:lnTo>
                    <a:pt x="449" y="1085"/>
                  </a:lnTo>
                  <a:lnTo>
                    <a:pt x="475" y="1111"/>
                  </a:lnTo>
                  <a:lnTo>
                    <a:pt x="502" y="1135"/>
                  </a:lnTo>
                  <a:lnTo>
                    <a:pt x="530" y="1160"/>
                  </a:lnTo>
                  <a:lnTo>
                    <a:pt x="557" y="1183"/>
                  </a:lnTo>
                  <a:lnTo>
                    <a:pt x="586" y="1207"/>
                  </a:lnTo>
                  <a:lnTo>
                    <a:pt x="616" y="1229"/>
                  </a:lnTo>
                  <a:lnTo>
                    <a:pt x="646" y="1252"/>
                  </a:lnTo>
                  <a:lnTo>
                    <a:pt x="676" y="1272"/>
                  </a:lnTo>
                  <a:lnTo>
                    <a:pt x="707" y="1292"/>
                  </a:lnTo>
                  <a:lnTo>
                    <a:pt x="738" y="1312"/>
                  </a:lnTo>
                  <a:lnTo>
                    <a:pt x="770" y="1330"/>
                  </a:lnTo>
                  <a:lnTo>
                    <a:pt x="803" y="1349"/>
                  </a:lnTo>
                  <a:lnTo>
                    <a:pt x="836" y="1367"/>
                  </a:lnTo>
                  <a:lnTo>
                    <a:pt x="869" y="1383"/>
                  </a:lnTo>
                  <a:lnTo>
                    <a:pt x="902" y="1399"/>
                  </a:lnTo>
                  <a:lnTo>
                    <a:pt x="937" y="1414"/>
                  </a:lnTo>
                  <a:lnTo>
                    <a:pt x="971" y="1427"/>
                  </a:lnTo>
                  <a:lnTo>
                    <a:pt x="1006" y="1441"/>
                  </a:lnTo>
                  <a:lnTo>
                    <a:pt x="1041" y="1453"/>
                  </a:lnTo>
                  <a:lnTo>
                    <a:pt x="1078" y="1465"/>
                  </a:lnTo>
                  <a:lnTo>
                    <a:pt x="1114" y="1475"/>
                  </a:lnTo>
                  <a:lnTo>
                    <a:pt x="1150" y="1486"/>
                  </a:lnTo>
                  <a:lnTo>
                    <a:pt x="1187" y="1495"/>
                  </a:lnTo>
                  <a:lnTo>
                    <a:pt x="1225" y="1503"/>
                  </a:lnTo>
                  <a:lnTo>
                    <a:pt x="1262" y="1511"/>
                  </a:lnTo>
                  <a:lnTo>
                    <a:pt x="1300" y="1516"/>
                  </a:lnTo>
                  <a:lnTo>
                    <a:pt x="1338" y="1522"/>
                  </a:lnTo>
                  <a:lnTo>
                    <a:pt x="1377" y="1527"/>
                  </a:lnTo>
                  <a:lnTo>
                    <a:pt x="1416" y="1530"/>
                  </a:lnTo>
                  <a:lnTo>
                    <a:pt x="1455" y="1532"/>
                  </a:lnTo>
                  <a:lnTo>
                    <a:pt x="1494" y="1534"/>
                  </a:lnTo>
                  <a:lnTo>
                    <a:pt x="1534" y="1534"/>
                  </a:lnTo>
                  <a:lnTo>
                    <a:pt x="1534" y="1534"/>
                  </a:lnTo>
                  <a:lnTo>
                    <a:pt x="1573" y="1534"/>
                  </a:lnTo>
                  <a:lnTo>
                    <a:pt x="1613" y="1532"/>
                  </a:lnTo>
                  <a:lnTo>
                    <a:pt x="1651" y="1530"/>
                  </a:lnTo>
                  <a:lnTo>
                    <a:pt x="1691" y="1527"/>
                  </a:lnTo>
                  <a:lnTo>
                    <a:pt x="1729" y="1522"/>
                  </a:lnTo>
                  <a:lnTo>
                    <a:pt x="1767" y="1516"/>
                  </a:lnTo>
                  <a:lnTo>
                    <a:pt x="1805" y="1511"/>
                  </a:lnTo>
                  <a:lnTo>
                    <a:pt x="1843" y="1503"/>
                  </a:lnTo>
                  <a:lnTo>
                    <a:pt x="1880" y="1495"/>
                  </a:lnTo>
                  <a:lnTo>
                    <a:pt x="1917" y="1486"/>
                  </a:lnTo>
                  <a:lnTo>
                    <a:pt x="1954" y="1475"/>
                  </a:lnTo>
                  <a:lnTo>
                    <a:pt x="1990" y="1465"/>
                  </a:lnTo>
                  <a:lnTo>
                    <a:pt x="2025" y="1453"/>
                  </a:lnTo>
                  <a:lnTo>
                    <a:pt x="2062" y="1441"/>
                  </a:lnTo>
                  <a:lnTo>
                    <a:pt x="2096" y="1427"/>
                  </a:lnTo>
                  <a:lnTo>
                    <a:pt x="2131" y="1414"/>
                  </a:lnTo>
                  <a:lnTo>
                    <a:pt x="2165" y="1399"/>
                  </a:lnTo>
                  <a:lnTo>
                    <a:pt x="2199" y="1383"/>
                  </a:lnTo>
                  <a:lnTo>
                    <a:pt x="2232" y="1367"/>
                  </a:lnTo>
                  <a:lnTo>
                    <a:pt x="2265" y="1349"/>
                  </a:lnTo>
                  <a:lnTo>
                    <a:pt x="2297" y="1330"/>
                  </a:lnTo>
                  <a:lnTo>
                    <a:pt x="2329" y="1312"/>
                  </a:lnTo>
                  <a:lnTo>
                    <a:pt x="2360" y="1292"/>
                  </a:lnTo>
                  <a:lnTo>
                    <a:pt x="2391" y="1272"/>
                  </a:lnTo>
                  <a:lnTo>
                    <a:pt x="2422" y="1252"/>
                  </a:lnTo>
                  <a:lnTo>
                    <a:pt x="2452" y="1229"/>
                  </a:lnTo>
                  <a:lnTo>
                    <a:pt x="2481" y="1207"/>
                  </a:lnTo>
                  <a:lnTo>
                    <a:pt x="2509" y="1183"/>
                  </a:lnTo>
                  <a:lnTo>
                    <a:pt x="2537" y="1160"/>
                  </a:lnTo>
                  <a:lnTo>
                    <a:pt x="2565" y="1135"/>
                  </a:lnTo>
                  <a:lnTo>
                    <a:pt x="2593" y="1111"/>
                  </a:lnTo>
                  <a:lnTo>
                    <a:pt x="2618" y="1085"/>
                  </a:lnTo>
                  <a:lnTo>
                    <a:pt x="2644" y="1059"/>
                  </a:lnTo>
                  <a:lnTo>
                    <a:pt x="2669" y="1032"/>
                  </a:lnTo>
                  <a:lnTo>
                    <a:pt x="2694" y="1004"/>
                  </a:lnTo>
                  <a:lnTo>
                    <a:pt x="2717" y="975"/>
                  </a:lnTo>
                  <a:lnTo>
                    <a:pt x="2741" y="947"/>
                  </a:lnTo>
                  <a:lnTo>
                    <a:pt x="2763" y="918"/>
                  </a:lnTo>
                  <a:lnTo>
                    <a:pt x="2784" y="888"/>
                  </a:lnTo>
                  <a:lnTo>
                    <a:pt x="2806" y="858"/>
                  </a:lnTo>
                  <a:lnTo>
                    <a:pt x="2826" y="827"/>
                  </a:lnTo>
                  <a:lnTo>
                    <a:pt x="2845" y="795"/>
                  </a:lnTo>
                  <a:lnTo>
                    <a:pt x="2864" y="763"/>
                  </a:lnTo>
                  <a:lnTo>
                    <a:pt x="2883" y="731"/>
                  </a:lnTo>
                  <a:lnTo>
                    <a:pt x="2900" y="698"/>
                  </a:lnTo>
                  <a:lnTo>
                    <a:pt x="2917" y="665"/>
                  </a:lnTo>
                  <a:lnTo>
                    <a:pt x="2933" y="631"/>
                  </a:lnTo>
                  <a:lnTo>
                    <a:pt x="2948" y="597"/>
                  </a:lnTo>
                  <a:lnTo>
                    <a:pt x="2961" y="563"/>
                  </a:lnTo>
                  <a:lnTo>
                    <a:pt x="2974" y="528"/>
                  </a:lnTo>
                  <a:lnTo>
                    <a:pt x="2987" y="493"/>
                  </a:lnTo>
                  <a:lnTo>
                    <a:pt x="2999" y="456"/>
                  </a:lnTo>
                  <a:lnTo>
                    <a:pt x="3009" y="420"/>
                  </a:lnTo>
                  <a:lnTo>
                    <a:pt x="3019" y="384"/>
                  </a:lnTo>
                  <a:lnTo>
                    <a:pt x="3029" y="346"/>
                  </a:lnTo>
                  <a:lnTo>
                    <a:pt x="3037" y="309"/>
                  </a:lnTo>
                  <a:lnTo>
                    <a:pt x="3043" y="272"/>
                  </a:lnTo>
                  <a:lnTo>
                    <a:pt x="3050" y="233"/>
                  </a:lnTo>
                  <a:lnTo>
                    <a:pt x="3055" y="195"/>
                  </a:lnTo>
                  <a:lnTo>
                    <a:pt x="3059" y="157"/>
                  </a:lnTo>
                  <a:lnTo>
                    <a:pt x="3064" y="118"/>
                  </a:lnTo>
                  <a:lnTo>
                    <a:pt x="3066" y="79"/>
                  </a:lnTo>
                  <a:lnTo>
                    <a:pt x="3067" y="39"/>
                  </a:lnTo>
                  <a:lnTo>
                    <a:pt x="3068" y="0"/>
                  </a:lnTo>
                  <a:lnTo>
                    <a:pt x="2691" y="0"/>
                  </a:lnTo>
                  <a:lnTo>
                    <a:pt x="2691" y="0"/>
                  </a:lnTo>
                  <a:lnTo>
                    <a:pt x="2691" y="30"/>
                  </a:lnTo>
                  <a:lnTo>
                    <a:pt x="2690" y="60"/>
                  </a:lnTo>
                  <a:lnTo>
                    <a:pt x="2687" y="90"/>
                  </a:lnTo>
                  <a:lnTo>
                    <a:pt x="2685" y="118"/>
                  </a:lnTo>
                  <a:lnTo>
                    <a:pt x="2682" y="147"/>
                  </a:lnTo>
                  <a:lnTo>
                    <a:pt x="2678" y="176"/>
                  </a:lnTo>
                  <a:lnTo>
                    <a:pt x="2672" y="205"/>
                  </a:lnTo>
                  <a:lnTo>
                    <a:pt x="2667" y="233"/>
                  </a:lnTo>
                  <a:lnTo>
                    <a:pt x="2661" y="261"/>
                  </a:lnTo>
                  <a:lnTo>
                    <a:pt x="2654" y="289"/>
                  </a:lnTo>
                  <a:lnTo>
                    <a:pt x="2647" y="317"/>
                  </a:lnTo>
                  <a:lnTo>
                    <a:pt x="2638" y="344"/>
                  </a:lnTo>
                  <a:lnTo>
                    <a:pt x="2630" y="371"/>
                  </a:lnTo>
                  <a:lnTo>
                    <a:pt x="2620" y="398"/>
                  </a:lnTo>
                  <a:lnTo>
                    <a:pt x="2611" y="424"/>
                  </a:lnTo>
                  <a:lnTo>
                    <a:pt x="2600" y="451"/>
                  </a:lnTo>
                  <a:lnTo>
                    <a:pt x="2588" y="477"/>
                  </a:lnTo>
                  <a:lnTo>
                    <a:pt x="2577" y="502"/>
                  </a:lnTo>
                  <a:lnTo>
                    <a:pt x="2565" y="527"/>
                  </a:lnTo>
                  <a:lnTo>
                    <a:pt x="2551" y="551"/>
                  </a:lnTo>
                  <a:lnTo>
                    <a:pt x="2537" y="576"/>
                  </a:lnTo>
                  <a:lnTo>
                    <a:pt x="2523" y="600"/>
                  </a:lnTo>
                  <a:lnTo>
                    <a:pt x="2508" y="624"/>
                  </a:lnTo>
                  <a:lnTo>
                    <a:pt x="2493" y="647"/>
                  </a:lnTo>
                  <a:lnTo>
                    <a:pt x="2477" y="669"/>
                  </a:lnTo>
                  <a:lnTo>
                    <a:pt x="2461" y="693"/>
                  </a:lnTo>
                  <a:lnTo>
                    <a:pt x="2444" y="714"/>
                  </a:lnTo>
                  <a:lnTo>
                    <a:pt x="2426" y="737"/>
                  </a:lnTo>
                  <a:lnTo>
                    <a:pt x="2409" y="757"/>
                  </a:lnTo>
                  <a:lnTo>
                    <a:pt x="2390" y="778"/>
                  </a:lnTo>
                  <a:lnTo>
                    <a:pt x="2372" y="798"/>
                  </a:lnTo>
                  <a:lnTo>
                    <a:pt x="2352" y="819"/>
                  </a:lnTo>
                  <a:lnTo>
                    <a:pt x="2332" y="838"/>
                  </a:lnTo>
                  <a:lnTo>
                    <a:pt x="2312" y="857"/>
                  </a:lnTo>
                  <a:lnTo>
                    <a:pt x="2291" y="875"/>
                  </a:lnTo>
                  <a:lnTo>
                    <a:pt x="2270" y="893"/>
                  </a:lnTo>
                  <a:lnTo>
                    <a:pt x="2248" y="910"/>
                  </a:lnTo>
                  <a:lnTo>
                    <a:pt x="2226" y="927"/>
                  </a:lnTo>
                  <a:lnTo>
                    <a:pt x="2203" y="943"/>
                  </a:lnTo>
                  <a:lnTo>
                    <a:pt x="2181" y="959"/>
                  </a:lnTo>
                  <a:lnTo>
                    <a:pt x="2158" y="975"/>
                  </a:lnTo>
                  <a:lnTo>
                    <a:pt x="2134" y="989"/>
                  </a:lnTo>
                  <a:lnTo>
                    <a:pt x="2110" y="1004"/>
                  </a:lnTo>
                  <a:lnTo>
                    <a:pt x="2085" y="1018"/>
                  </a:lnTo>
                  <a:lnTo>
                    <a:pt x="2061" y="1031"/>
                  </a:lnTo>
                  <a:lnTo>
                    <a:pt x="2035" y="1044"/>
                  </a:lnTo>
                  <a:lnTo>
                    <a:pt x="2009" y="1055"/>
                  </a:lnTo>
                  <a:lnTo>
                    <a:pt x="1984" y="1066"/>
                  </a:lnTo>
                  <a:lnTo>
                    <a:pt x="1958" y="1077"/>
                  </a:lnTo>
                  <a:lnTo>
                    <a:pt x="1932" y="1087"/>
                  </a:lnTo>
                  <a:lnTo>
                    <a:pt x="1905" y="1097"/>
                  </a:lnTo>
                  <a:lnTo>
                    <a:pt x="1878" y="1105"/>
                  </a:lnTo>
                  <a:lnTo>
                    <a:pt x="1851" y="1113"/>
                  </a:lnTo>
                  <a:lnTo>
                    <a:pt x="1823" y="1120"/>
                  </a:lnTo>
                  <a:lnTo>
                    <a:pt x="1795" y="1128"/>
                  </a:lnTo>
                  <a:lnTo>
                    <a:pt x="1766" y="1134"/>
                  </a:lnTo>
                  <a:lnTo>
                    <a:pt x="1739" y="1140"/>
                  </a:lnTo>
                  <a:lnTo>
                    <a:pt x="1710" y="1144"/>
                  </a:lnTo>
                  <a:lnTo>
                    <a:pt x="1681" y="1148"/>
                  </a:lnTo>
                  <a:lnTo>
                    <a:pt x="1652" y="1151"/>
                  </a:lnTo>
                  <a:lnTo>
                    <a:pt x="1622" y="1153"/>
                  </a:lnTo>
                  <a:lnTo>
                    <a:pt x="1594" y="1156"/>
                  </a:lnTo>
                  <a:lnTo>
                    <a:pt x="1564" y="1157"/>
                  </a:lnTo>
                  <a:lnTo>
                    <a:pt x="1534" y="1158"/>
                  </a:lnTo>
                  <a:lnTo>
                    <a:pt x="1534" y="1158"/>
                  </a:lnTo>
                  <a:close/>
                </a:path>
              </a:pathLst>
            </a:custGeom>
            <a:solidFill>
              <a:schemeClr val="accent2"/>
            </a:solidFill>
            <a:ln>
              <a:noFill/>
            </a:ln>
          </p:spPr>
          <p:txBody>
            <a:bodyPr anchor="ctr"/>
            <a:lstStyle/>
            <a:p>
              <a:pPr algn="ctr"/>
              <a:endParaRPr sz="146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5" name="Freeform: Shape 30"/>
            <p:cNvSpPr/>
            <p:nvPr/>
          </p:nvSpPr>
          <p:spPr bwMode="auto">
            <a:xfrm>
              <a:off x="9087628" y="3756846"/>
              <a:ext cx="486884" cy="486884"/>
            </a:xfrm>
            <a:custGeom>
              <a:avLst/>
              <a:gdLst>
                <a:gd name="T0" fmla="*/ 118 w 236"/>
                <a:gd name="T1" fmla="*/ 0 h 236"/>
                <a:gd name="T2" fmla="*/ 0 w 236"/>
                <a:gd name="T3" fmla="*/ 118 h 236"/>
                <a:gd name="T4" fmla="*/ 118 w 236"/>
                <a:gd name="T5" fmla="*/ 236 h 236"/>
                <a:gd name="T6" fmla="*/ 236 w 236"/>
                <a:gd name="T7" fmla="*/ 118 h 236"/>
                <a:gd name="T8" fmla="*/ 118 w 236"/>
                <a:gd name="T9" fmla="*/ 0 h 236"/>
                <a:gd name="T10" fmla="*/ 124 w 236"/>
                <a:gd name="T11" fmla="*/ 56 h 236"/>
                <a:gd name="T12" fmla="*/ 144 w 236"/>
                <a:gd name="T13" fmla="*/ 46 h 236"/>
                <a:gd name="T14" fmla="*/ 137 w 236"/>
                <a:gd name="T15" fmla="*/ 67 h 236"/>
                <a:gd name="T16" fmla="*/ 117 w 236"/>
                <a:gd name="T17" fmla="*/ 77 h 236"/>
                <a:gd name="T18" fmla="*/ 124 w 236"/>
                <a:gd name="T19" fmla="*/ 56 h 236"/>
                <a:gd name="T20" fmla="*/ 162 w 236"/>
                <a:gd name="T21" fmla="*/ 164 h 236"/>
                <a:gd name="T22" fmla="*/ 142 w 236"/>
                <a:gd name="T23" fmla="*/ 181 h 236"/>
                <a:gd name="T24" fmla="*/ 119 w 236"/>
                <a:gd name="T25" fmla="*/ 175 h 236"/>
                <a:gd name="T26" fmla="*/ 97 w 236"/>
                <a:gd name="T27" fmla="*/ 181 h 236"/>
                <a:gd name="T28" fmla="*/ 76 w 236"/>
                <a:gd name="T29" fmla="*/ 164 h 236"/>
                <a:gd name="T30" fmla="*/ 67 w 236"/>
                <a:gd name="T31" fmla="*/ 96 h 236"/>
                <a:gd name="T32" fmla="*/ 95 w 236"/>
                <a:gd name="T33" fmla="*/ 79 h 236"/>
                <a:gd name="T34" fmla="*/ 118 w 236"/>
                <a:gd name="T35" fmla="*/ 85 h 236"/>
                <a:gd name="T36" fmla="*/ 143 w 236"/>
                <a:gd name="T37" fmla="*/ 79 h 236"/>
                <a:gd name="T38" fmla="*/ 168 w 236"/>
                <a:gd name="T39" fmla="*/ 92 h 236"/>
                <a:gd name="T40" fmla="*/ 154 w 236"/>
                <a:gd name="T41" fmla="*/ 118 h 236"/>
                <a:gd name="T42" fmla="*/ 172 w 236"/>
                <a:gd name="T43" fmla="*/ 145 h 236"/>
                <a:gd name="T44" fmla="*/ 162 w 236"/>
                <a:gd name="T45" fmla="*/ 16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24" y="56"/>
                  </a:moveTo>
                  <a:cubicBezTo>
                    <a:pt x="129" y="50"/>
                    <a:pt x="137" y="46"/>
                    <a:pt x="144" y="46"/>
                  </a:cubicBezTo>
                  <a:cubicBezTo>
                    <a:pt x="144" y="54"/>
                    <a:pt x="141" y="62"/>
                    <a:pt x="137" y="67"/>
                  </a:cubicBezTo>
                  <a:cubicBezTo>
                    <a:pt x="132" y="73"/>
                    <a:pt x="124" y="78"/>
                    <a:pt x="117" y="77"/>
                  </a:cubicBezTo>
                  <a:cubicBezTo>
                    <a:pt x="115" y="69"/>
                    <a:pt x="119" y="61"/>
                    <a:pt x="124" y="56"/>
                  </a:cubicBezTo>
                  <a:close/>
                  <a:moveTo>
                    <a:pt x="162" y="164"/>
                  </a:moveTo>
                  <a:cubicBezTo>
                    <a:pt x="157" y="172"/>
                    <a:pt x="151" y="180"/>
                    <a:pt x="142" y="181"/>
                  </a:cubicBezTo>
                  <a:cubicBezTo>
                    <a:pt x="133" y="181"/>
                    <a:pt x="130" y="175"/>
                    <a:pt x="119" y="175"/>
                  </a:cubicBezTo>
                  <a:cubicBezTo>
                    <a:pt x="109" y="175"/>
                    <a:pt x="106" y="180"/>
                    <a:pt x="97" y="181"/>
                  </a:cubicBezTo>
                  <a:cubicBezTo>
                    <a:pt x="88" y="181"/>
                    <a:pt x="82" y="172"/>
                    <a:pt x="76" y="164"/>
                  </a:cubicBezTo>
                  <a:cubicBezTo>
                    <a:pt x="64" y="147"/>
                    <a:pt x="55" y="116"/>
                    <a:pt x="67" y="96"/>
                  </a:cubicBezTo>
                  <a:cubicBezTo>
                    <a:pt x="73" y="85"/>
                    <a:pt x="84" y="79"/>
                    <a:pt x="95" y="79"/>
                  </a:cubicBezTo>
                  <a:cubicBezTo>
                    <a:pt x="104" y="79"/>
                    <a:pt x="112" y="85"/>
                    <a:pt x="118" y="85"/>
                  </a:cubicBezTo>
                  <a:cubicBezTo>
                    <a:pt x="123" y="85"/>
                    <a:pt x="133" y="77"/>
                    <a:pt x="143" y="79"/>
                  </a:cubicBezTo>
                  <a:cubicBezTo>
                    <a:pt x="148" y="79"/>
                    <a:pt x="160" y="80"/>
                    <a:pt x="168" y="92"/>
                  </a:cubicBezTo>
                  <a:cubicBezTo>
                    <a:pt x="167" y="92"/>
                    <a:pt x="153" y="100"/>
                    <a:pt x="154" y="118"/>
                  </a:cubicBezTo>
                  <a:cubicBezTo>
                    <a:pt x="154" y="138"/>
                    <a:pt x="171" y="145"/>
                    <a:pt x="172" y="145"/>
                  </a:cubicBezTo>
                  <a:cubicBezTo>
                    <a:pt x="171" y="145"/>
                    <a:pt x="169" y="155"/>
                    <a:pt x="162" y="164"/>
                  </a:cubicBezTo>
                  <a:close/>
                </a:path>
              </a:pathLst>
            </a:custGeom>
            <a:solidFill>
              <a:schemeClr val="accent4"/>
            </a:solidFill>
            <a:ln>
              <a:noFill/>
            </a:ln>
          </p:spPr>
          <p:txBody>
            <a:bodyPr anchor="ctr"/>
            <a:lstStyle/>
            <a:p>
              <a:pPr algn="ctr"/>
              <a:endParaRPr sz="146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6" name="Freeform: Shape 31"/>
            <p:cNvSpPr/>
            <p:nvPr/>
          </p:nvSpPr>
          <p:spPr bwMode="auto">
            <a:xfrm>
              <a:off x="6982300" y="2936688"/>
              <a:ext cx="486884" cy="486884"/>
            </a:xfrm>
            <a:custGeom>
              <a:avLst/>
              <a:gdLst>
                <a:gd name="T0" fmla="*/ 118 w 236"/>
                <a:gd name="T1" fmla="*/ 0 h 236"/>
                <a:gd name="T2" fmla="*/ 0 w 236"/>
                <a:gd name="T3" fmla="*/ 118 h 236"/>
                <a:gd name="T4" fmla="*/ 118 w 236"/>
                <a:gd name="T5" fmla="*/ 236 h 236"/>
                <a:gd name="T6" fmla="*/ 236 w 236"/>
                <a:gd name="T7" fmla="*/ 118 h 236"/>
                <a:gd name="T8" fmla="*/ 118 w 236"/>
                <a:gd name="T9" fmla="*/ 0 h 236"/>
                <a:gd name="T10" fmla="*/ 106 w 236"/>
                <a:gd name="T11" fmla="*/ 171 h 236"/>
                <a:gd name="T12" fmla="*/ 54 w 236"/>
                <a:gd name="T13" fmla="*/ 163 h 236"/>
                <a:gd name="T14" fmla="*/ 54 w 236"/>
                <a:gd name="T15" fmla="*/ 121 h 236"/>
                <a:gd name="T16" fmla="*/ 106 w 236"/>
                <a:gd name="T17" fmla="*/ 121 h 236"/>
                <a:gd name="T18" fmla="*/ 106 w 236"/>
                <a:gd name="T19" fmla="*/ 171 h 236"/>
                <a:gd name="T20" fmla="*/ 106 w 236"/>
                <a:gd name="T21" fmla="*/ 114 h 236"/>
                <a:gd name="T22" fmla="*/ 54 w 236"/>
                <a:gd name="T23" fmla="*/ 114 h 236"/>
                <a:gd name="T24" fmla="*/ 54 w 236"/>
                <a:gd name="T25" fmla="*/ 72 h 236"/>
                <a:gd name="T26" fmla="*/ 106 w 236"/>
                <a:gd name="T27" fmla="*/ 64 h 236"/>
                <a:gd name="T28" fmla="*/ 106 w 236"/>
                <a:gd name="T29" fmla="*/ 114 h 236"/>
                <a:gd name="T30" fmla="*/ 182 w 236"/>
                <a:gd name="T31" fmla="*/ 182 h 236"/>
                <a:gd name="T32" fmla="*/ 113 w 236"/>
                <a:gd name="T33" fmla="*/ 172 h 236"/>
                <a:gd name="T34" fmla="*/ 113 w 236"/>
                <a:gd name="T35" fmla="*/ 121 h 236"/>
                <a:gd name="T36" fmla="*/ 182 w 236"/>
                <a:gd name="T37" fmla="*/ 121 h 236"/>
                <a:gd name="T38" fmla="*/ 182 w 236"/>
                <a:gd name="T39" fmla="*/ 182 h 236"/>
                <a:gd name="T40" fmla="*/ 182 w 236"/>
                <a:gd name="T41" fmla="*/ 114 h 236"/>
                <a:gd name="T42" fmla="*/ 113 w 236"/>
                <a:gd name="T43" fmla="*/ 114 h 236"/>
                <a:gd name="T44" fmla="*/ 113 w 236"/>
                <a:gd name="T45" fmla="*/ 63 h 236"/>
                <a:gd name="T46" fmla="*/ 182 w 236"/>
                <a:gd name="T47" fmla="*/ 53 h 236"/>
                <a:gd name="T48" fmla="*/ 182 w 236"/>
                <a:gd name="T49" fmla="*/ 11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06" y="171"/>
                  </a:moveTo>
                  <a:cubicBezTo>
                    <a:pt x="54" y="163"/>
                    <a:pt x="54" y="163"/>
                    <a:pt x="54" y="163"/>
                  </a:cubicBezTo>
                  <a:cubicBezTo>
                    <a:pt x="54" y="121"/>
                    <a:pt x="54" y="121"/>
                    <a:pt x="54" y="121"/>
                  </a:cubicBezTo>
                  <a:cubicBezTo>
                    <a:pt x="106" y="121"/>
                    <a:pt x="106" y="121"/>
                    <a:pt x="106" y="121"/>
                  </a:cubicBezTo>
                  <a:lnTo>
                    <a:pt x="106" y="171"/>
                  </a:lnTo>
                  <a:close/>
                  <a:moveTo>
                    <a:pt x="106" y="114"/>
                  </a:moveTo>
                  <a:cubicBezTo>
                    <a:pt x="54" y="114"/>
                    <a:pt x="54" y="114"/>
                    <a:pt x="54" y="114"/>
                  </a:cubicBezTo>
                  <a:cubicBezTo>
                    <a:pt x="54" y="72"/>
                    <a:pt x="54" y="72"/>
                    <a:pt x="54" y="72"/>
                  </a:cubicBezTo>
                  <a:cubicBezTo>
                    <a:pt x="106" y="64"/>
                    <a:pt x="106" y="64"/>
                    <a:pt x="106" y="64"/>
                  </a:cubicBezTo>
                  <a:lnTo>
                    <a:pt x="106" y="114"/>
                  </a:lnTo>
                  <a:close/>
                  <a:moveTo>
                    <a:pt x="182" y="182"/>
                  </a:moveTo>
                  <a:cubicBezTo>
                    <a:pt x="113" y="172"/>
                    <a:pt x="113" y="172"/>
                    <a:pt x="113" y="172"/>
                  </a:cubicBezTo>
                  <a:cubicBezTo>
                    <a:pt x="113" y="121"/>
                    <a:pt x="113" y="121"/>
                    <a:pt x="113" y="121"/>
                  </a:cubicBezTo>
                  <a:cubicBezTo>
                    <a:pt x="182" y="121"/>
                    <a:pt x="182" y="121"/>
                    <a:pt x="182" y="121"/>
                  </a:cubicBezTo>
                  <a:lnTo>
                    <a:pt x="182" y="182"/>
                  </a:lnTo>
                  <a:close/>
                  <a:moveTo>
                    <a:pt x="182" y="114"/>
                  </a:moveTo>
                  <a:cubicBezTo>
                    <a:pt x="113" y="114"/>
                    <a:pt x="113" y="114"/>
                    <a:pt x="113" y="114"/>
                  </a:cubicBezTo>
                  <a:cubicBezTo>
                    <a:pt x="113" y="63"/>
                    <a:pt x="113" y="63"/>
                    <a:pt x="113" y="63"/>
                  </a:cubicBezTo>
                  <a:cubicBezTo>
                    <a:pt x="182" y="53"/>
                    <a:pt x="182" y="53"/>
                    <a:pt x="182" y="53"/>
                  </a:cubicBezTo>
                  <a:lnTo>
                    <a:pt x="182" y="114"/>
                  </a:lnTo>
                  <a:close/>
                </a:path>
              </a:pathLst>
            </a:custGeom>
            <a:solidFill>
              <a:schemeClr val="accent3"/>
            </a:solidFill>
            <a:ln>
              <a:noFill/>
            </a:ln>
          </p:spPr>
          <p:txBody>
            <a:bodyPr anchor="ctr"/>
            <a:lstStyle/>
            <a:p>
              <a:pPr algn="ctr"/>
              <a:endParaRPr sz="146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7" name="Freeform: Shape 32"/>
            <p:cNvSpPr/>
            <p:nvPr/>
          </p:nvSpPr>
          <p:spPr bwMode="auto">
            <a:xfrm>
              <a:off x="2812593" y="2936688"/>
              <a:ext cx="486884" cy="486884"/>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chemeClr val="accent1"/>
            </a:solidFill>
            <a:ln>
              <a:noFill/>
            </a:ln>
          </p:spPr>
          <p:txBody>
            <a:bodyPr anchor="ctr"/>
            <a:lstStyle/>
            <a:p>
              <a:pPr algn="ctr"/>
              <a:endParaRPr sz="146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8" name="Freeform: Shape 33"/>
            <p:cNvSpPr/>
            <p:nvPr/>
          </p:nvSpPr>
          <p:spPr bwMode="auto">
            <a:xfrm>
              <a:off x="4888024" y="3753520"/>
              <a:ext cx="486884" cy="486884"/>
            </a:xfrm>
            <a:custGeom>
              <a:avLst/>
              <a:gdLst>
                <a:gd name="T0" fmla="*/ 130 w 236"/>
                <a:gd name="T1" fmla="*/ 1 h 236"/>
                <a:gd name="T2" fmla="*/ 118 w 236"/>
                <a:gd name="T3" fmla="*/ 0 h 236"/>
                <a:gd name="T4" fmla="*/ 30 w 236"/>
                <a:gd name="T5" fmla="*/ 40 h 236"/>
                <a:gd name="T6" fmla="*/ 68 w 236"/>
                <a:gd name="T7" fmla="*/ 105 h 236"/>
                <a:gd name="T8" fmla="*/ 130 w 236"/>
                <a:gd name="T9" fmla="*/ 1 h 236"/>
                <a:gd name="T10" fmla="*/ 20 w 236"/>
                <a:gd name="T11" fmla="*/ 52 h 236"/>
                <a:gd name="T12" fmla="*/ 0 w 236"/>
                <a:gd name="T13" fmla="*/ 118 h 236"/>
                <a:gd name="T14" fmla="*/ 5 w 236"/>
                <a:gd name="T15" fmla="*/ 153 h 236"/>
                <a:gd name="T16" fmla="*/ 81 w 236"/>
                <a:gd name="T17" fmla="*/ 153 h 236"/>
                <a:gd name="T18" fmla="*/ 20 w 236"/>
                <a:gd name="T19" fmla="*/ 52 h 236"/>
                <a:gd name="T20" fmla="*/ 225 w 236"/>
                <a:gd name="T21" fmla="*/ 68 h 236"/>
                <a:gd name="T22" fmla="*/ 145 w 236"/>
                <a:gd name="T23" fmla="*/ 3 h 236"/>
                <a:gd name="T24" fmla="*/ 106 w 236"/>
                <a:gd name="T25" fmla="*/ 68 h 236"/>
                <a:gd name="T26" fmla="*/ 225 w 236"/>
                <a:gd name="T27" fmla="*/ 68 h 236"/>
                <a:gd name="T28" fmla="*/ 130 w 236"/>
                <a:gd name="T29" fmla="*/ 167 h 236"/>
                <a:gd name="T30" fmla="*/ 11 w 236"/>
                <a:gd name="T31" fmla="*/ 167 h 236"/>
                <a:gd name="T32" fmla="*/ 96 w 236"/>
                <a:gd name="T33" fmla="*/ 234 h 236"/>
                <a:gd name="T34" fmla="*/ 93 w 236"/>
                <a:gd name="T35" fmla="*/ 232 h 236"/>
                <a:gd name="T36" fmla="*/ 130 w 236"/>
                <a:gd name="T37" fmla="*/ 167 h 236"/>
                <a:gd name="T38" fmla="*/ 230 w 236"/>
                <a:gd name="T39" fmla="*/ 82 h 236"/>
                <a:gd name="T40" fmla="*/ 155 w 236"/>
                <a:gd name="T41" fmla="*/ 82 h 236"/>
                <a:gd name="T42" fmla="*/ 215 w 236"/>
                <a:gd name="T43" fmla="*/ 186 h 236"/>
                <a:gd name="T44" fmla="*/ 236 w 236"/>
                <a:gd name="T45" fmla="*/ 118 h 236"/>
                <a:gd name="T46" fmla="*/ 230 w 236"/>
                <a:gd name="T47" fmla="*/ 82 h 236"/>
                <a:gd name="T48" fmla="*/ 108 w 236"/>
                <a:gd name="T49" fmla="*/ 236 h 236"/>
                <a:gd name="T50" fmla="*/ 118 w 236"/>
                <a:gd name="T51" fmla="*/ 236 h 236"/>
                <a:gd name="T52" fmla="*/ 205 w 236"/>
                <a:gd name="T53" fmla="*/ 198 h 236"/>
                <a:gd name="T54" fmla="*/ 167 w 236"/>
                <a:gd name="T55" fmla="*/ 132 h 236"/>
                <a:gd name="T56" fmla="*/ 108 w 236"/>
                <a:gd name="T5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6" h="236">
                  <a:moveTo>
                    <a:pt x="130" y="1"/>
                  </a:moveTo>
                  <a:cubicBezTo>
                    <a:pt x="126" y="0"/>
                    <a:pt x="122" y="0"/>
                    <a:pt x="118" y="0"/>
                  </a:cubicBezTo>
                  <a:cubicBezTo>
                    <a:pt x="83" y="0"/>
                    <a:pt x="51" y="16"/>
                    <a:pt x="30" y="40"/>
                  </a:cubicBezTo>
                  <a:cubicBezTo>
                    <a:pt x="68" y="105"/>
                    <a:pt x="68" y="105"/>
                    <a:pt x="68" y="105"/>
                  </a:cubicBezTo>
                  <a:lnTo>
                    <a:pt x="130" y="1"/>
                  </a:lnTo>
                  <a:close/>
                  <a:moveTo>
                    <a:pt x="20" y="52"/>
                  </a:moveTo>
                  <a:cubicBezTo>
                    <a:pt x="7" y="71"/>
                    <a:pt x="0" y="94"/>
                    <a:pt x="0" y="118"/>
                  </a:cubicBezTo>
                  <a:cubicBezTo>
                    <a:pt x="0" y="130"/>
                    <a:pt x="2" y="142"/>
                    <a:pt x="5" y="153"/>
                  </a:cubicBezTo>
                  <a:cubicBezTo>
                    <a:pt x="81" y="153"/>
                    <a:pt x="81" y="153"/>
                    <a:pt x="81" y="153"/>
                  </a:cubicBezTo>
                  <a:lnTo>
                    <a:pt x="20" y="52"/>
                  </a:lnTo>
                  <a:close/>
                  <a:moveTo>
                    <a:pt x="225" y="68"/>
                  </a:moveTo>
                  <a:cubicBezTo>
                    <a:pt x="210" y="36"/>
                    <a:pt x="180" y="11"/>
                    <a:pt x="145" y="3"/>
                  </a:cubicBezTo>
                  <a:cubicBezTo>
                    <a:pt x="106" y="68"/>
                    <a:pt x="106" y="68"/>
                    <a:pt x="106" y="68"/>
                  </a:cubicBezTo>
                  <a:lnTo>
                    <a:pt x="225" y="68"/>
                  </a:lnTo>
                  <a:close/>
                  <a:moveTo>
                    <a:pt x="130" y="167"/>
                  </a:moveTo>
                  <a:cubicBezTo>
                    <a:pt x="11" y="167"/>
                    <a:pt x="11" y="167"/>
                    <a:pt x="11" y="167"/>
                  </a:cubicBezTo>
                  <a:cubicBezTo>
                    <a:pt x="26" y="201"/>
                    <a:pt x="58" y="227"/>
                    <a:pt x="96" y="234"/>
                  </a:cubicBezTo>
                  <a:cubicBezTo>
                    <a:pt x="93" y="232"/>
                    <a:pt x="93" y="232"/>
                    <a:pt x="93" y="232"/>
                  </a:cubicBezTo>
                  <a:lnTo>
                    <a:pt x="130" y="167"/>
                  </a:lnTo>
                  <a:close/>
                  <a:moveTo>
                    <a:pt x="230" y="82"/>
                  </a:moveTo>
                  <a:cubicBezTo>
                    <a:pt x="155" y="82"/>
                    <a:pt x="155" y="82"/>
                    <a:pt x="155" y="82"/>
                  </a:cubicBezTo>
                  <a:cubicBezTo>
                    <a:pt x="215" y="186"/>
                    <a:pt x="215" y="186"/>
                    <a:pt x="215" y="186"/>
                  </a:cubicBezTo>
                  <a:cubicBezTo>
                    <a:pt x="228" y="167"/>
                    <a:pt x="236" y="143"/>
                    <a:pt x="236" y="118"/>
                  </a:cubicBezTo>
                  <a:cubicBezTo>
                    <a:pt x="236" y="106"/>
                    <a:pt x="234" y="94"/>
                    <a:pt x="230" y="82"/>
                  </a:cubicBezTo>
                  <a:close/>
                  <a:moveTo>
                    <a:pt x="108" y="236"/>
                  </a:moveTo>
                  <a:cubicBezTo>
                    <a:pt x="111" y="236"/>
                    <a:pt x="115" y="236"/>
                    <a:pt x="118" y="236"/>
                  </a:cubicBezTo>
                  <a:cubicBezTo>
                    <a:pt x="152" y="236"/>
                    <a:pt x="183" y="221"/>
                    <a:pt x="205" y="198"/>
                  </a:cubicBezTo>
                  <a:cubicBezTo>
                    <a:pt x="167" y="132"/>
                    <a:pt x="167" y="132"/>
                    <a:pt x="167" y="132"/>
                  </a:cubicBezTo>
                  <a:lnTo>
                    <a:pt x="108" y="236"/>
                  </a:lnTo>
                  <a:close/>
                </a:path>
              </a:pathLst>
            </a:custGeom>
            <a:solidFill>
              <a:schemeClr val="accent2"/>
            </a:solidFill>
            <a:ln>
              <a:noFill/>
            </a:ln>
          </p:spPr>
          <p:txBody>
            <a:bodyPr anchor="ctr"/>
            <a:lstStyle/>
            <a:p>
              <a:pPr algn="ctr"/>
              <a:endParaRPr sz="1465">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9" name="TextBox 37"/>
            <p:cNvSpPr txBox="1"/>
            <p:nvPr/>
          </p:nvSpPr>
          <p:spPr bwMode="auto">
            <a:xfrm>
              <a:off x="4416196" y="3301264"/>
              <a:ext cx="1433085" cy="229871"/>
            </a:xfrm>
            <a:prstGeom prst="rect">
              <a:avLst/>
            </a:prstGeom>
            <a:noFill/>
            <a:ln w="9525">
              <a:noFill/>
              <a:miter lim="800000"/>
            </a:ln>
          </p:spPr>
          <p:txBody>
            <a:bodyPr wrap="none" lIns="0" tIns="0" rIns="0" bIns="0" anchor="t" anchorCtr="0">
              <a:noAutofit/>
              <a:scene3d>
                <a:camera prst="orthographicFront"/>
                <a:lightRig rig="threePt" dir="t"/>
              </a:scene3d>
              <a:sp3d>
                <a:bevelT w="0" h="0"/>
              </a:sp3d>
            </a:bodyPr>
            <a:lstStyle/>
            <a:p>
              <a:pPr marL="0" lvl="1" algn="ctr"/>
              <a:r>
                <a:rPr lang="zh-CN" altLang="en-US" sz="133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33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0" name="TextBox 25"/>
            <p:cNvSpPr txBox="1"/>
            <p:nvPr/>
          </p:nvSpPr>
          <p:spPr bwMode="auto">
            <a:xfrm>
              <a:off x="8122751" y="1268757"/>
              <a:ext cx="2392974" cy="2359525"/>
            </a:xfrm>
            <a:prstGeom prst="rect">
              <a:avLst/>
            </a:prstGeom>
            <a:noFill/>
            <a:ln w="9525">
              <a:noFill/>
              <a:miter lim="800000"/>
            </a:ln>
          </p:spPr>
          <p:txBody>
            <a:bodyPr wrap="square" lIns="480000" tIns="0" rIns="480000" bIns="720000" anchor="b" anchorCtr="1">
              <a:normAutofit/>
              <a:scene3d>
                <a:camera prst="orthographicFront"/>
                <a:lightRig rig="threePt" dir="t"/>
              </a:scene3d>
              <a:sp3d>
                <a:bevelT w="0" h="0"/>
              </a:sp3d>
            </a:bodyPr>
            <a:lstStyle/>
            <a:p>
              <a:pPr algn="ctr">
                <a:lnSpc>
                  <a:spcPct val="120000"/>
                </a:lnSpc>
                <a:defRPr/>
              </a:pPr>
              <a:r>
                <a:rPr lang="zh-CN" altLang="en-US" sz="12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 （建议使用主题字体）</a:t>
              </a:r>
              <a:endParaRPr lang="zh-CN" altLang="en-US" sz="1200">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1" name="TextBox 21"/>
            <p:cNvSpPr txBox="1"/>
            <p:nvPr/>
          </p:nvSpPr>
          <p:spPr bwMode="auto">
            <a:xfrm>
              <a:off x="8608220" y="3298965"/>
              <a:ext cx="1433085" cy="229871"/>
            </a:xfrm>
            <a:prstGeom prst="rect">
              <a:avLst/>
            </a:prstGeom>
            <a:noFill/>
            <a:ln w="9525">
              <a:noFill/>
              <a:miter lim="800000"/>
            </a:ln>
          </p:spPr>
          <p:txBody>
            <a:bodyPr wrap="none" lIns="0" tIns="0" rIns="0" bIns="0" anchor="t" anchorCtr="0">
              <a:noAutofit/>
              <a:scene3d>
                <a:camera prst="orthographicFront"/>
                <a:lightRig rig="threePt" dir="t"/>
              </a:scene3d>
              <a:sp3d>
                <a:bevelT w="0" h="0"/>
              </a:sp3d>
            </a:bodyPr>
            <a:lstStyle/>
            <a:p>
              <a:pPr marL="0" lvl="1" algn="ctr"/>
              <a:r>
                <a:rPr lang="zh-CN" altLang="en-US" sz="133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335" b="1">
                <a:solidFill>
                  <a:schemeClr val="bg1">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sp>
        <p:nvSpPr>
          <p:cNvPr id="25" name="矩形 24"/>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26" name="直接连接符 25"/>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randombar(horizontal)">
                                      <p:cBhvr>
                                        <p:cTn id="11" dur="500"/>
                                        <p:tgtEl>
                                          <p:spTgt spid="25"/>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randombar(horizontal)">
                                      <p:cBhvr>
                                        <p:cTn id="15" dur="500"/>
                                        <p:tgtEl>
                                          <p:spTgt spid="26"/>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randombar(horizontal)">
                                      <p:cBhvr>
                                        <p:cTn id="1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3509123" y="2399066"/>
            <a:ext cx="5173756" cy="4694167"/>
            <a:chOff x="3509122" y="2399066"/>
            <a:chExt cx="5173756" cy="4694166"/>
          </a:xfrm>
        </p:grpSpPr>
        <p:grpSp>
          <p:nvGrpSpPr>
            <p:cNvPr id="2" name="Group 1"/>
            <p:cNvGrpSpPr/>
            <p:nvPr/>
          </p:nvGrpSpPr>
          <p:grpSpPr>
            <a:xfrm>
              <a:off x="3509122" y="2399066"/>
              <a:ext cx="5173756" cy="4694166"/>
              <a:chOff x="3607173" y="2399066"/>
              <a:chExt cx="5173756" cy="4694166"/>
            </a:xfrm>
          </p:grpSpPr>
          <p:sp>
            <p:nvSpPr>
              <p:cNvPr id="8" name="Freeform 2768"/>
              <p:cNvSpPr/>
              <p:nvPr/>
            </p:nvSpPr>
            <p:spPr bwMode="auto">
              <a:xfrm>
                <a:off x="6557377" y="3576241"/>
                <a:ext cx="2223552" cy="3291732"/>
              </a:xfrm>
              <a:custGeom>
                <a:avLst/>
                <a:gdLst>
                  <a:gd name="T0" fmla="*/ 458 w 614"/>
                  <a:gd name="T1" fmla="*/ 0 h 907"/>
                  <a:gd name="T2" fmla="*/ 493 w 614"/>
                  <a:gd name="T3" fmla="*/ 5 h 907"/>
                  <a:gd name="T4" fmla="*/ 526 w 614"/>
                  <a:gd name="T5" fmla="*/ 16 h 907"/>
                  <a:gd name="T6" fmla="*/ 555 w 614"/>
                  <a:gd name="T7" fmla="*/ 35 h 907"/>
                  <a:gd name="T8" fmla="*/ 579 w 614"/>
                  <a:gd name="T9" fmla="*/ 60 h 907"/>
                  <a:gd name="T10" fmla="*/ 597 w 614"/>
                  <a:gd name="T11" fmla="*/ 88 h 907"/>
                  <a:gd name="T12" fmla="*/ 609 w 614"/>
                  <a:gd name="T13" fmla="*/ 120 h 907"/>
                  <a:gd name="T14" fmla="*/ 614 w 614"/>
                  <a:gd name="T15" fmla="*/ 157 h 907"/>
                  <a:gd name="T16" fmla="*/ 609 w 614"/>
                  <a:gd name="T17" fmla="*/ 193 h 907"/>
                  <a:gd name="T18" fmla="*/ 597 w 614"/>
                  <a:gd name="T19" fmla="*/ 225 h 907"/>
                  <a:gd name="T20" fmla="*/ 579 w 614"/>
                  <a:gd name="T21" fmla="*/ 254 h 907"/>
                  <a:gd name="T22" fmla="*/ 555 w 614"/>
                  <a:gd name="T23" fmla="*/ 278 h 907"/>
                  <a:gd name="T24" fmla="*/ 526 w 614"/>
                  <a:gd name="T25" fmla="*/ 297 h 907"/>
                  <a:gd name="T26" fmla="*/ 493 w 614"/>
                  <a:gd name="T27" fmla="*/ 308 h 907"/>
                  <a:gd name="T28" fmla="*/ 458 w 614"/>
                  <a:gd name="T29" fmla="*/ 313 h 907"/>
                  <a:gd name="T30" fmla="*/ 426 w 614"/>
                  <a:gd name="T31" fmla="*/ 310 h 907"/>
                  <a:gd name="T32" fmla="*/ 396 w 614"/>
                  <a:gd name="T33" fmla="*/ 301 h 907"/>
                  <a:gd name="T34" fmla="*/ 368 w 614"/>
                  <a:gd name="T35" fmla="*/ 285 h 907"/>
                  <a:gd name="T36" fmla="*/ 346 w 614"/>
                  <a:gd name="T37" fmla="*/ 266 h 907"/>
                  <a:gd name="T38" fmla="*/ 326 w 614"/>
                  <a:gd name="T39" fmla="*/ 241 h 907"/>
                  <a:gd name="T40" fmla="*/ 312 w 614"/>
                  <a:gd name="T41" fmla="*/ 214 h 907"/>
                  <a:gd name="T42" fmla="*/ 273 w 614"/>
                  <a:gd name="T43" fmla="*/ 222 h 907"/>
                  <a:gd name="T44" fmla="*/ 236 w 614"/>
                  <a:gd name="T45" fmla="*/ 235 h 907"/>
                  <a:gd name="T46" fmla="*/ 203 w 614"/>
                  <a:gd name="T47" fmla="*/ 252 h 907"/>
                  <a:gd name="T48" fmla="*/ 174 w 614"/>
                  <a:gd name="T49" fmla="*/ 273 h 907"/>
                  <a:gd name="T50" fmla="*/ 149 w 614"/>
                  <a:gd name="T51" fmla="*/ 299 h 907"/>
                  <a:gd name="T52" fmla="*/ 129 w 614"/>
                  <a:gd name="T53" fmla="*/ 329 h 907"/>
                  <a:gd name="T54" fmla="*/ 114 w 614"/>
                  <a:gd name="T55" fmla="*/ 363 h 907"/>
                  <a:gd name="T56" fmla="*/ 103 w 614"/>
                  <a:gd name="T57" fmla="*/ 402 h 907"/>
                  <a:gd name="T58" fmla="*/ 100 w 614"/>
                  <a:gd name="T59" fmla="*/ 446 h 907"/>
                  <a:gd name="T60" fmla="*/ 100 w 614"/>
                  <a:gd name="T61" fmla="*/ 907 h 907"/>
                  <a:gd name="T62" fmla="*/ 0 w 614"/>
                  <a:gd name="T63" fmla="*/ 907 h 907"/>
                  <a:gd name="T64" fmla="*/ 0 w 614"/>
                  <a:gd name="T65" fmla="*/ 416 h 907"/>
                  <a:gd name="T66" fmla="*/ 3 w 614"/>
                  <a:gd name="T67" fmla="*/ 366 h 907"/>
                  <a:gd name="T68" fmla="*/ 12 w 614"/>
                  <a:gd name="T69" fmla="*/ 319 h 907"/>
                  <a:gd name="T70" fmla="*/ 29 w 614"/>
                  <a:gd name="T71" fmla="*/ 278 h 907"/>
                  <a:gd name="T72" fmla="*/ 50 w 614"/>
                  <a:gd name="T73" fmla="*/ 240 h 907"/>
                  <a:gd name="T74" fmla="*/ 76 w 614"/>
                  <a:gd name="T75" fmla="*/ 208 h 907"/>
                  <a:gd name="T76" fmla="*/ 106 w 614"/>
                  <a:gd name="T77" fmla="*/ 179 h 907"/>
                  <a:gd name="T78" fmla="*/ 141 w 614"/>
                  <a:gd name="T79" fmla="*/ 155 h 907"/>
                  <a:gd name="T80" fmla="*/ 179 w 614"/>
                  <a:gd name="T81" fmla="*/ 135 h 907"/>
                  <a:gd name="T82" fmla="*/ 221 w 614"/>
                  <a:gd name="T83" fmla="*/ 119 h 907"/>
                  <a:gd name="T84" fmla="*/ 265 w 614"/>
                  <a:gd name="T85" fmla="*/ 108 h 907"/>
                  <a:gd name="T86" fmla="*/ 312 w 614"/>
                  <a:gd name="T87" fmla="*/ 99 h 907"/>
                  <a:gd name="T88" fmla="*/ 326 w 614"/>
                  <a:gd name="T89" fmla="*/ 72 h 907"/>
                  <a:gd name="T90" fmla="*/ 346 w 614"/>
                  <a:gd name="T91" fmla="*/ 47 h 907"/>
                  <a:gd name="T92" fmla="*/ 368 w 614"/>
                  <a:gd name="T93" fmla="*/ 28 h 907"/>
                  <a:gd name="T94" fmla="*/ 396 w 614"/>
                  <a:gd name="T95" fmla="*/ 13 h 907"/>
                  <a:gd name="T96" fmla="*/ 426 w 614"/>
                  <a:gd name="T97" fmla="*/ 4 h 907"/>
                  <a:gd name="T98" fmla="*/ 458 w 614"/>
                  <a:gd name="T99" fmla="*/ 0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14" h="907">
                    <a:moveTo>
                      <a:pt x="458" y="0"/>
                    </a:moveTo>
                    <a:lnTo>
                      <a:pt x="493" y="5"/>
                    </a:lnTo>
                    <a:lnTo>
                      <a:pt x="526" y="16"/>
                    </a:lnTo>
                    <a:lnTo>
                      <a:pt x="555" y="35"/>
                    </a:lnTo>
                    <a:lnTo>
                      <a:pt x="579" y="60"/>
                    </a:lnTo>
                    <a:lnTo>
                      <a:pt x="597" y="88"/>
                    </a:lnTo>
                    <a:lnTo>
                      <a:pt x="609" y="120"/>
                    </a:lnTo>
                    <a:lnTo>
                      <a:pt x="614" y="157"/>
                    </a:lnTo>
                    <a:lnTo>
                      <a:pt x="609" y="193"/>
                    </a:lnTo>
                    <a:lnTo>
                      <a:pt x="597" y="225"/>
                    </a:lnTo>
                    <a:lnTo>
                      <a:pt x="579" y="254"/>
                    </a:lnTo>
                    <a:lnTo>
                      <a:pt x="555" y="278"/>
                    </a:lnTo>
                    <a:lnTo>
                      <a:pt x="526" y="297"/>
                    </a:lnTo>
                    <a:lnTo>
                      <a:pt x="493" y="308"/>
                    </a:lnTo>
                    <a:lnTo>
                      <a:pt x="458" y="313"/>
                    </a:lnTo>
                    <a:lnTo>
                      <a:pt x="426" y="310"/>
                    </a:lnTo>
                    <a:lnTo>
                      <a:pt x="396" y="301"/>
                    </a:lnTo>
                    <a:lnTo>
                      <a:pt x="368" y="285"/>
                    </a:lnTo>
                    <a:lnTo>
                      <a:pt x="346" y="266"/>
                    </a:lnTo>
                    <a:lnTo>
                      <a:pt x="326" y="241"/>
                    </a:lnTo>
                    <a:lnTo>
                      <a:pt x="312" y="214"/>
                    </a:lnTo>
                    <a:lnTo>
                      <a:pt x="273" y="222"/>
                    </a:lnTo>
                    <a:lnTo>
                      <a:pt x="236" y="235"/>
                    </a:lnTo>
                    <a:lnTo>
                      <a:pt x="203" y="252"/>
                    </a:lnTo>
                    <a:lnTo>
                      <a:pt x="174" y="273"/>
                    </a:lnTo>
                    <a:lnTo>
                      <a:pt x="149" y="299"/>
                    </a:lnTo>
                    <a:lnTo>
                      <a:pt x="129" y="329"/>
                    </a:lnTo>
                    <a:lnTo>
                      <a:pt x="114" y="363"/>
                    </a:lnTo>
                    <a:lnTo>
                      <a:pt x="103" y="402"/>
                    </a:lnTo>
                    <a:lnTo>
                      <a:pt x="100" y="446"/>
                    </a:lnTo>
                    <a:lnTo>
                      <a:pt x="100" y="907"/>
                    </a:lnTo>
                    <a:lnTo>
                      <a:pt x="0" y="907"/>
                    </a:lnTo>
                    <a:lnTo>
                      <a:pt x="0" y="416"/>
                    </a:lnTo>
                    <a:lnTo>
                      <a:pt x="3" y="366"/>
                    </a:lnTo>
                    <a:lnTo>
                      <a:pt x="12" y="319"/>
                    </a:lnTo>
                    <a:lnTo>
                      <a:pt x="29" y="278"/>
                    </a:lnTo>
                    <a:lnTo>
                      <a:pt x="50" y="240"/>
                    </a:lnTo>
                    <a:lnTo>
                      <a:pt x="76" y="208"/>
                    </a:lnTo>
                    <a:lnTo>
                      <a:pt x="106" y="179"/>
                    </a:lnTo>
                    <a:lnTo>
                      <a:pt x="141" y="155"/>
                    </a:lnTo>
                    <a:lnTo>
                      <a:pt x="179" y="135"/>
                    </a:lnTo>
                    <a:lnTo>
                      <a:pt x="221" y="119"/>
                    </a:lnTo>
                    <a:lnTo>
                      <a:pt x="265" y="108"/>
                    </a:lnTo>
                    <a:lnTo>
                      <a:pt x="312" y="99"/>
                    </a:lnTo>
                    <a:lnTo>
                      <a:pt x="326" y="72"/>
                    </a:lnTo>
                    <a:lnTo>
                      <a:pt x="346" y="47"/>
                    </a:lnTo>
                    <a:lnTo>
                      <a:pt x="368" y="28"/>
                    </a:lnTo>
                    <a:lnTo>
                      <a:pt x="396" y="13"/>
                    </a:lnTo>
                    <a:lnTo>
                      <a:pt x="426" y="4"/>
                    </a:lnTo>
                    <a:lnTo>
                      <a:pt x="458" y="0"/>
                    </a:lnTo>
                    <a:close/>
                  </a:path>
                </a:pathLst>
              </a:custGeom>
              <a:solidFill>
                <a:schemeClr val="accent1"/>
              </a:solidFill>
              <a:ln w="0">
                <a:solidFill>
                  <a:schemeClr val="bg1"/>
                </a:solidFill>
                <a:prstDash val="solid"/>
                <a:round/>
              </a:ln>
            </p:spPr>
            <p:txBody>
              <a:bodyPr vert="horz" wrap="square" lIns="91440" tIns="45720" rIns="91440" bIns="45720" numCol="1" anchor="t" anchorCtr="0" compatLnSpc="1"/>
              <a:lstStyle/>
              <a:p>
                <a:endParaRPr lang="en-US">
                  <a:solidFill>
                    <a:schemeClr val="bg2">
                      <a:lumMod val="25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12" name="Freeform 2766"/>
              <p:cNvSpPr/>
              <p:nvPr/>
            </p:nvSpPr>
            <p:spPr bwMode="auto">
              <a:xfrm>
                <a:off x="3607173" y="3583505"/>
                <a:ext cx="2223552" cy="3284463"/>
              </a:xfrm>
              <a:custGeom>
                <a:avLst/>
                <a:gdLst>
                  <a:gd name="T0" fmla="*/ 156 w 614"/>
                  <a:gd name="T1" fmla="*/ 0 h 905"/>
                  <a:gd name="T2" fmla="*/ 186 w 614"/>
                  <a:gd name="T3" fmla="*/ 2 h 905"/>
                  <a:gd name="T4" fmla="*/ 215 w 614"/>
                  <a:gd name="T5" fmla="*/ 9 h 905"/>
                  <a:gd name="T6" fmla="*/ 241 w 614"/>
                  <a:gd name="T7" fmla="*/ 23 h 905"/>
                  <a:gd name="T8" fmla="*/ 265 w 614"/>
                  <a:gd name="T9" fmla="*/ 42 h 905"/>
                  <a:gd name="T10" fmla="*/ 285 w 614"/>
                  <a:gd name="T11" fmla="*/ 67 h 905"/>
                  <a:gd name="T12" fmla="*/ 302 w 614"/>
                  <a:gd name="T13" fmla="*/ 97 h 905"/>
                  <a:gd name="T14" fmla="*/ 349 w 614"/>
                  <a:gd name="T15" fmla="*/ 106 h 905"/>
                  <a:gd name="T16" fmla="*/ 392 w 614"/>
                  <a:gd name="T17" fmla="*/ 117 h 905"/>
                  <a:gd name="T18" fmla="*/ 435 w 614"/>
                  <a:gd name="T19" fmla="*/ 133 h 905"/>
                  <a:gd name="T20" fmla="*/ 473 w 614"/>
                  <a:gd name="T21" fmla="*/ 153 h 905"/>
                  <a:gd name="T22" fmla="*/ 508 w 614"/>
                  <a:gd name="T23" fmla="*/ 177 h 905"/>
                  <a:gd name="T24" fmla="*/ 538 w 614"/>
                  <a:gd name="T25" fmla="*/ 206 h 905"/>
                  <a:gd name="T26" fmla="*/ 564 w 614"/>
                  <a:gd name="T27" fmla="*/ 238 h 905"/>
                  <a:gd name="T28" fmla="*/ 585 w 614"/>
                  <a:gd name="T29" fmla="*/ 276 h 905"/>
                  <a:gd name="T30" fmla="*/ 602 w 614"/>
                  <a:gd name="T31" fmla="*/ 317 h 905"/>
                  <a:gd name="T32" fmla="*/ 611 w 614"/>
                  <a:gd name="T33" fmla="*/ 364 h 905"/>
                  <a:gd name="T34" fmla="*/ 614 w 614"/>
                  <a:gd name="T35" fmla="*/ 414 h 905"/>
                  <a:gd name="T36" fmla="*/ 614 w 614"/>
                  <a:gd name="T37" fmla="*/ 905 h 905"/>
                  <a:gd name="T38" fmla="*/ 514 w 614"/>
                  <a:gd name="T39" fmla="*/ 905 h 905"/>
                  <a:gd name="T40" fmla="*/ 514 w 614"/>
                  <a:gd name="T41" fmla="*/ 444 h 905"/>
                  <a:gd name="T42" fmla="*/ 511 w 614"/>
                  <a:gd name="T43" fmla="*/ 400 h 905"/>
                  <a:gd name="T44" fmla="*/ 500 w 614"/>
                  <a:gd name="T45" fmla="*/ 361 h 905"/>
                  <a:gd name="T46" fmla="*/ 485 w 614"/>
                  <a:gd name="T47" fmla="*/ 327 h 905"/>
                  <a:gd name="T48" fmla="*/ 465 w 614"/>
                  <a:gd name="T49" fmla="*/ 297 h 905"/>
                  <a:gd name="T50" fmla="*/ 439 w 614"/>
                  <a:gd name="T51" fmla="*/ 271 h 905"/>
                  <a:gd name="T52" fmla="*/ 411 w 614"/>
                  <a:gd name="T53" fmla="*/ 250 h 905"/>
                  <a:gd name="T54" fmla="*/ 377 w 614"/>
                  <a:gd name="T55" fmla="*/ 233 h 905"/>
                  <a:gd name="T56" fmla="*/ 341 w 614"/>
                  <a:gd name="T57" fmla="*/ 220 h 905"/>
                  <a:gd name="T58" fmla="*/ 302 w 614"/>
                  <a:gd name="T59" fmla="*/ 212 h 905"/>
                  <a:gd name="T60" fmla="*/ 286 w 614"/>
                  <a:gd name="T61" fmla="*/ 242 h 905"/>
                  <a:gd name="T62" fmla="*/ 265 w 614"/>
                  <a:gd name="T63" fmla="*/ 267 h 905"/>
                  <a:gd name="T64" fmla="*/ 241 w 614"/>
                  <a:gd name="T65" fmla="*/ 286 h 905"/>
                  <a:gd name="T66" fmla="*/ 215 w 614"/>
                  <a:gd name="T67" fmla="*/ 300 h 905"/>
                  <a:gd name="T68" fmla="*/ 186 w 614"/>
                  <a:gd name="T69" fmla="*/ 308 h 905"/>
                  <a:gd name="T70" fmla="*/ 158 w 614"/>
                  <a:gd name="T71" fmla="*/ 311 h 905"/>
                  <a:gd name="T72" fmla="*/ 127 w 614"/>
                  <a:gd name="T73" fmla="*/ 308 h 905"/>
                  <a:gd name="T74" fmla="*/ 100 w 614"/>
                  <a:gd name="T75" fmla="*/ 299 h 905"/>
                  <a:gd name="T76" fmla="*/ 73 w 614"/>
                  <a:gd name="T77" fmla="*/ 286 h 905"/>
                  <a:gd name="T78" fmla="*/ 49 w 614"/>
                  <a:gd name="T79" fmla="*/ 268 h 905"/>
                  <a:gd name="T80" fmla="*/ 29 w 614"/>
                  <a:gd name="T81" fmla="*/ 247 h 905"/>
                  <a:gd name="T82" fmla="*/ 14 w 614"/>
                  <a:gd name="T83" fmla="*/ 220 h 905"/>
                  <a:gd name="T84" fmla="*/ 3 w 614"/>
                  <a:gd name="T85" fmla="*/ 189 h 905"/>
                  <a:gd name="T86" fmla="*/ 0 w 614"/>
                  <a:gd name="T87" fmla="*/ 155 h 905"/>
                  <a:gd name="T88" fmla="*/ 3 w 614"/>
                  <a:gd name="T89" fmla="*/ 120 h 905"/>
                  <a:gd name="T90" fmla="*/ 14 w 614"/>
                  <a:gd name="T91" fmla="*/ 89 h 905"/>
                  <a:gd name="T92" fmla="*/ 29 w 614"/>
                  <a:gd name="T93" fmla="*/ 62 h 905"/>
                  <a:gd name="T94" fmla="*/ 49 w 614"/>
                  <a:gd name="T95" fmla="*/ 41 h 905"/>
                  <a:gd name="T96" fmla="*/ 73 w 614"/>
                  <a:gd name="T97" fmla="*/ 23 h 905"/>
                  <a:gd name="T98" fmla="*/ 99 w 614"/>
                  <a:gd name="T99" fmla="*/ 11 h 905"/>
                  <a:gd name="T100" fmla="*/ 127 w 614"/>
                  <a:gd name="T101" fmla="*/ 2 h 905"/>
                  <a:gd name="T102" fmla="*/ 156 w 614"/>
                  <a:gd name="T103" fmla="*/ 0 h 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14" h="905">
                    <a:moveTo>
                      <a:pt x="156" y="0"/>
                    </a:moveTo>
                    <a:lnTo>
                      <a:pt x="186" y="2"/>
                    </a:lnTo>
                    <a:lnTo>
                      <a:pt x="215" y="9"/>
                    </a:lnTo>
                    <a:lnTo>
                      <a:pt x="241" y="23"/>
                    </a:lnTo>
                    <a:lnTo>
                      <a:pt x="265" y="42"/>
                    </a:lnTo>
                    <a:lnTo>
                      <a:pt x="285" y="67"/>
                    </a:lnTo>
                    <a:lnTo>
                      <a:pt x="302" y="97"/>
                    </a:lnTo>
                    <a:lnTo>
                      <a:pt x="349" y="106"/>
                    </a:lnTo>
                    <a:lnTo>
                      <a:pt x="392" y="117"/>
                    </a:lnTo>
                    <a:lnTo>
                      <a:pt x="435" y="133"/>
                    </a:lnTo>
                    <a:lnTo>
                      <a:pt x="473" y="153"/>
                    </a:lnTo>
                    <a:lnTo>
                      <a:pt x="508" y="177"/>
                    </a:lnTo>
                    <a:lnTo>
                      <a:pt x="538" y="206"/>
                    </a:lnTo>
                    <a:lnTo>
                      <a:pt x="564" y="238"/>
                    </a:lnTo>
                    <a:lnTo>
                      <a:pt x="585" y="276"/>
                    </a:lnTo>
                    <a:lnTo>
                      <a:pt x="602" y="317"/>
                    </a:lnTo>
                    <a:lnTo>
                      <a:pt x="611" y="364"/>
                    </a:lnTo>
                    <a:lnTo>
                      <a:pt x="614" y="414"/>
                    </a:lnTo>
                    <a:lnTo>
                      <a:pt x="614" y="905"/>
                    </a:lnTo>
                    <a:lnTo>
                      <a:pt x="514" y="905"/>
                    </a:lnTo>
                    <a:lnTo>
                      <a:pt x="514" y="444"/>
                    </a:lnTo>
                    <a:lnTo>
                      <a:pt x="511" y="400"/>
                    </a:lnTo>
                    <a:lnTo>
                      <a:pt x="500" y="361"/>
                    </a:lnTo>
                    <a:lnTo>
                      <a:pt x="485" y="327"/>
                    </a:lnTo>
                    <a:lnTo>
                      <a:pt x="465" y="297"/>
                    </a:lnTo>
                    <a:lnTo>
                      <a:pt x="439" y="271"/>
                    </a:lnTo>
                    <a:lnTo>
                      <a:pt x="411" y="250"/>
                    </a:lnTo>
                    <a:lnTo>
                      <a:pt x="377" y="233"/>
                    </a:lnTo>
                    <a:lnTo>
                      <a:pt x="341" y="220"/>
                    </a:lnTo>
                    <a:lnTo>
                      <a:pt x="302" y="212"/>
                    </a:lnTo>
                    <a:lnTo>
                      <a:pt x="286" y="242"/>
                    </a:lnTo>
                    <a:lnTo>
                      <a:pt x="265" y="267"/>
                    </a:lnTo>
                    <a:lnTo>
                      <a:pt x="241" y="286"/>
                    </a:lnTo>
                    <a:lnTo>
                      <a:pt x="215" y="300"/>
                    </a:lnTo>
                    <a:lnTo>
                      <a:pt x="186" y="308"/>
                    </a:lnTo>
                    <a:lnTo>
                      <a:pt x="158" y="311"/>
                    </a:lnTo>
                    <a:lnTo>
                      <a:pt x="127" y="308"/>
                    </a:lnTo>
                    <a:lnTo>
                      <a:pt x="100" y="299"/>
                    </a:lnTo>
                    <a:lnTo>
                      <a:pt x="73" y="286"/>
                    </a:lnTo>
                    <a:lnTo>
                      <a:pt x="49" y="268"/>
                    </a:lnTo>
                    <a:lnTo>
                      <a:pt x="29" y="247"/>
                    </a:lnTo>
                    <a:lnTo>
                      <a:pt x="14" y="220"/>
                    </a:lnTo>
                    <a:lnTo>
                      <a:pt x="3" y="189"/>
                    </a:lnTo>
                    <a:lnTo>
                      <a:pt x="0" y="155"/>
                    </a:lnTo>
                    <a:lnTo>
                      <a:pt x="3" y="120"/>
                    </a:lnTo>
                    <a:lnTo>
                      <a:pt x="14" y="89"/>
                    </a:lnTo>
                    <a:lnTo>
                      <a:pt x="29" y="62"/>
                    </a:lnTo>
                    <a:lnTo>
                      <a:pt x="49" y="41"/>
                    </a:lnTo>
                    <a:lnTo>
                      <a:pt x="73" y="23"/>
                    </a:lnTo>
                    <a:lnTo>
                      <a:pt x="99" y="11"/>
                    </a:lnTo>
                    <a:lnTo>
                      <a:pt x="127" y="2"/>
                    </a:lnTo>
                    <a:lnTo>
                      <a:pt x="156" y="0"/>
                    </a:lnTo>
                    <a:close/>
                  </a:path>
                </a:pathLst>
              </a:custGeom>
              <a:solidFill>
                <a:schemeClr val="accent1"/>
              </a:solidFill>
              <a:ln w="0">
                <a:solidFill>
                  <a:schemeClr val="bg1"/>
                </a:solidFill>
                <a:prstDash val="solid"/>
                <a:round/>
              </a:ln>
            </p:spPr>
            <p:txBody>
              <a:bodyPr vert="horz" wrap="square" lIns="91440" tIns="45720" rIns="91440" bIns="45720" numCol="1" anchor="t" anchorCtr="0" compatLnSpc="1"/>
              <a:lstStyle/>
              <a:p>
                <a:endParaRPr lang="en-US">
                  <a:solidFill>
                    <a:schemeClr val="bg2">
                      <a:lumMod val="25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16" name="Freeform 2767"/>
              <p:cNvSpPr/>
              <p:nvPr/>
            </p:nvSpPr>
            <p:spPr bwMode="auto">
              <a:xfrm>
                <a:off x="4370159" y="2399066"/>
                <a:ext cx="1823897" cy="4694166"/>
              </a:xfrm>
              <a:custGeom>
                <a:avLst/>
                <a:gdLst>
                  <a:gd name="T0" fmla="*/ 156 w 503"/>
                  <a:gd name="T1" fmla="*/ 0 h 1293"/>
                  <a:gd name="T2" fmla="*/ 194 w 503"/>
                  <a:gd name="T3" fmla="*/ 5 h 1293"/>
                  <a:gd name="T4" fmla="*/ 228 w 503"/>
                  <a:gd name="T5" fmla="*/ 18 h 1293"/>
                  <a:gd name="T6" fmla="*/ 257 w 503"/>
                  <a:gd name="T7" fmla="*/ 38 h 1293"/>
                  <a:gd name="T8" fmla="*/ 281 w 503"/>
                  <a:gd name="T9" fmla="*/ 65 h 1293"/>
                  <a:gd name="T10" fmla="*/ 300 w 503"/>
                  <a:gd name="T11" fmla="*/ 96 h 1293"/>
                  <a:gd name="T12" fmla="*/ 310 w 503"/>
                  <a:gd name="T13" fmla="*/ 132 h 1293"/>
                  <a:gd name="T14" fmla="*/ 312 w 503"/>
                  <a:gd name="T15" fmla="*/ 170 h 1293"/>
                  <a:gd name="T16" fmla="*/ 348 w 503"/>
                  <a:gd name="T17" fmla="*/ 187 h 1293"/>
                  <a:gd name="T18" fmla="*/ 381 w 503"/>
                  <a:gd name="T19" fmla="*/ 208 h 1293"/>
                  <a:gd name="T20" fmla="*/ 412 w 503"/>
                  <a:gd name="T21" fmla="*/ 232 h 1293"/>
                  <a:gd name="T22" fmla="*/ 438 w 503"/>
                  <a:gd name="T23" fmla="*/ 259 h 1293"/>
                  <a:gd name="T24" fmla="*/ 460 w 503"/>
                  <a:gd name="T25" fmla="*/ 291 h 1293"/>
                  <a:gd name="T26" fmla="*/ 478 w 503"/>
                  <a:gd name="T27" fmla="*/ 326 h 1293"/>
                  <a:gd name="T28" fmla="*/ 491 w 503"/>
                  <a:gd name="T29" fmla="*/ 365 h 1293"/>
                  <a:gd name="T30" fmla="*/ 500 w 503"/>
                  <a:gd name="T31" fmla="*/ 408 h 1293"/>
                  <a:gd name="T32" fmla="*/ 503 w 503"/>
                  <a:gd name="T33" fmla="*/ 455 h 1293"/>
                  <a:gd name="T34" fmla="*/ 503 w 503"/>
                  <a:gd name="T35" fmla="*/ 1293 h 1293"/>
                  <a:gd name="T36" fmla="*/ 401 w 503"/>
                  <a:gd name="T37" fmla="*/ 1293 h 1293"/>
                  <a:gd name="T38" fmla="*/ 401 w 503"/>
                  <a:gd name="T39" fmla="*/ 485 h 1293"/>
                  <a:gd name="T40" fmla="*/ 398 w 503"/>
                  <a:gd name="T41" fmla="*/ 440 h 1293"/>
                  <a:gd name="T42" fmla="*/ 388 w 503"/>
                  <a:gd name="T43" fmla="*/ 400 h 1293"/>
                  <a:gd name="T44" fmla="*/ 372 w 503"/>
                  <a:gd name="T45" fmla="*/ 367 h 1293"/>
                  <a:gd name="T46" fmla="*/ 351 w 503"/>
                  <a:gd name="T47" fmla="*/ 337 h 1293"/>
                  <a:gd name="T48" fmla="*/ 325 w 503"/>
                  <a:gd name="T49" fmla="*/ 311 h 1293"/>
                  <a:gd name="T50" fmla="*/ 295 w 503"/>
                  <a:gd name="T51" fmla="*/ 290 h 1293"/>
                  <a:gd name="T52" fmla="*/ 260 w 503"/>
                  <a:gd name="T53" fmla="*/ 273 h 1293"/>
                  <a:gd name="T54" fmla="*/ 233 w 503"/>
                  <a:gd name="T55" fmla="*/ 293 h 1293"/>
                  <a:gd name="T56" fmla="*/ 203 w 503"/>
                  <a:gd name="T57" fmla="*/ 306 h 1293"/>
                  <a:gd name="T58" fmla="*/ 171 w 503"/>
                  <a:gd name="T59" fmla="*/ 312 h 1293"/>
                  <a:gd name="T60" fmla="*/ 139 w 503"/>
                  <a:gd name="T61" fmla="*/ 312 h 1293"/>
                  <a:gd name="T62" fmla="*/ 109 w 503"/>
                  <a:gd name="T63" fmla="*/ 305 h 1293"/>
                  <a:gd name="T64" fmla="*/ 80 w 503"/>
                  <a:gd name="T65" fmla="*/ 293 h 1293"/>
                  <a:gd name="T66" fmla="*/ 53 w 503"/>
                  <a:gd name="T67" fmla="*/ 274 h 1293"/>
                  <a:gd name="T68" fmla="*/ 31 w 503"/>
                  <a:gd name="T69" fmla="*/ 252 h 1293"/>
                  <a:gd name="T70" fmla="*/ 15 w 503"/>
                  <a:gd name="T71" fmla="*/ 224 h 1293"/>
                  <a:gd name="T72" fmla="*/ 4 w 503"/>
                  <a:gd name="T73" fmla="*/ 193 h 1293"/>
                  <a:gd name="T74" fmla="*/ 0 w 503"/>
                  <a:gd name="T75" fmla="*/ 156 h 1293"/>
                  <a:gd name="T76" fmla="*/ 4 w 503"/>
                  <a:gd name="T77" fmla="*/ 121 h 1293"/>
                  <a:gd name="T78" fmla="*/ 16 w 503"/>
                  <a:gd name="T79" fmla="*/ 88 h 1293"/>
                  <a:gd name="T80" fmla="*/ 35 w 503"/>
                  <a:gd name="T81" fmla="*/ 59 h 1293"/>
                  <a:gd name="T82" fmla="*/ 59 w 503"/>
                  <a:gd name="T83" fmla="*/ 35 h 1293"/>
                  <a:gd name="T84" fmla="*/ 88 w 503"/>
                  <a:gd name="T85" fmla="*/ 17 h 1293"/>
                  <a:gd name="T86" fmla="*/ 121 w 503"/>
                  <a:gd name="T87" fmla="*/ 5 h 1293"/>
                  <a:gd name="T88" fmla="*/ 156 w 503"/>
                  <a:gd name="T89" fmla="*/ 0 h 1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03" h="1293">
                    <a:moveTo>
                      <a:pt x="156" y="0"/>
                    </a:moveTo>
                    <a:lnTo>
                      <a:pt x="194" y="5"/>
                    </a:lnTo>
                    <a:lnTo>
                      <a:pt x="228" y="18"/>
                    </a:lnTo>
                    <a:lnTo>
                      <a:pt x="257" y="38"/>
                    </a:lnTo>
                    <a:lnTo>
                      <a:pt x="281" y="65"/>
                    </a:lnTo>
                    <a:lnTo>
                      <a:pt x="300" y="96"/>
                    </a:lnTo>
                    <a:lnTo>
                      <a:pt x="310" y="132"/>
                    </a:lnTo>
                    <a:lnTo>
                      <a:pt x="312" y="170"/>
                    </a:lnTo>
                    <a:lnTo>
                      <a:pt x="348" y="187"/>
                    </a:lnTo>
                    <a:lnTo>
                      <a:pt x="381" y="208"/>
                    </a:lnTo>
                    <a:lnTo>
                      <a:pt x="412" y="232"/>
                    </a:lnTo>
                    <a:lnTo>
                      <a:pt x="438" y="259"/>
                    </a:lnTo>
                    <a:lnTo>
                      <a:pt x="460" y="291"/>
                    </a:lnTo>
                    <a:lnTo>
                      <a:pt x="478" y="326"/>
                    </a:lnTo>
                    <a:lnTo>
                      <a:pt x="491" y="365"/>
                    </a:lnTo>
                    <a:lnTo>
                      <a:pt x="500" y="408"/>
                    </a:lnTo>
                    <a:lnTo>
                      <a:pt x="503" y="455"/>
                    </a:lnTo>
                    <a:lnTo>
                      <a:pt x="503" y="1293"/>
                    </a:lnTo>
                    <a:lnTo>
                      <a:pt x="401" y="1293"/>
                    </a:lnTo>
                    <a:lnTo>
                      <a:pt x="401" y="485"/>
                    </a:lnTo>
                    <a:lnTo>
                      <a:pt x="398" y="440"/>
                    </a:lnTo>
                    <a:lnTo>
                      <a:pt x="388" y="400"/>
                    </a:lnTo>
                    <a:lnTo>
                      <a:pt x="372" y="367"/>
                    </a:lnTo>
                    <a:lnTo>
                      <a:pt x="351" y="337"/>
                    </a:lnTo>
                    <a:lnTo>
                      <a:pt x="325" y="311"/>
                    </a:lnTo>
                    <a:lnTo>
                      <a:pt x="295" y="290"/>
                    </a:lnTo>
                    <a:lnTo>
                      <a:pt x="260" y="273"/>
                    </a:lnTo>
                    <a:lnTo>
                      <a:pt x="233" y="293"/>
                    </a:lnTo>
                    <a:lnTo>
                      <a:pt x="203" y="306"/>
                    </a:lnTo>
                    <a:lnTo>
                      <a:pt x="171" y="312"/>
                    </a:lnTo>
                    <a:lnTo>
                      <a:pt x="139" y="312"/>
                    </a:lnTo>
                    <a:lnTo>
                      <a:pt x="109" y="305"/>
                    </a:lnTo>
                    <a:lnTo>
                      <a:pt x="80" y="293"/>
                    </a:lnTo>
                    <a:lnTo>
                      <a:pt x="53" y="274"/>
                    </a:lnTo>
                    <a:lnTo>
                      <a:pt x="31" y="252"/>
                    </a:lnTo>
                    <a:lnTo>
                      <a:pt x="15" y="224"/>
                    </a:lnTo>
                    <a:lnTo>
                      <a:pt x="4" y="193"/>
                    </a:lnTo>
                    <a:lnTo>
                      <a:pt x="0" y="156"/>
                    </a:lnTo>
                    <a:lnTo>
                      <a:pt x="4" y="121"/>
                    </a:lnTo>
                    <a:lnTo>
                      <a:pt x="16" y="88"/>
                    </a:lnTo>
                    <a:lnTo>
                      <a:pt x="35" y="59"/>
                    </a:lnTo>
                    <a:lnTo>
                      <a:pt x="59" y="35"/>
                    </a:lnTo>
                    <a:lnTo>
                      <a:pt x="88" y="17"/>
                    </a:lnTo>
                    <a:lnTo>
                      <a:pt x="121" y="5"/>
                    </a:lnTo>
                    <a:lnTo>
                      <a:pt x="156" y="0"/>
                    </a:lnTo>
                    <a:close/>
                  </a:path>
                </a:pathLst>
              </a:custGeom>
              <a:solidFill>
                <a:schemeClr val="accent1"/>
              </a:solidFill>
              <a:ln w="19050">
                <a:solidFill>
                  <a:schemeClr val="bg1"/>
                </a:solidFill>
                <a:prstDash val="solid"/>
                <a:round/>
              </a:ln>
            </p:spPr>
            <p:txBody>
              <a:bodyPr vert="horz" wrap="square" lIns="91440" tIns="45720" rIns="91440" bIns="45720" numCol="1" anchor="t" anchorCtr="0" compatLnSpc="1"/>
              <a:lstStyle/>
              <a:p>
                <a:endParaRPr lang="en-US">
                  <a:solidFill>
                    <a:schemeClr val="bg2">
                      <a:lumMod val="25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20" name="Freeform 2769"/>
              <p:cNvSpPr/>
              <p:nvPr/>
            </p:nvSpPr>
            <p:spPr bwMode="auto">
              <a:xfrm>
                <a:off x="6194051" y="2399066"/>
                <a:ext cx="1823897" cy="4694166"/>
              </a:xfrm>
              <a:custGeom>
                <a:avLst/>
                <a:gdLst>
                  <a:gd name="T0" fmla="*/ 347 w 503"/>
                  <a:gd name="T1" fmla="*/ 0 h 1293"/>
                  <a:gd name="T2" fmla="*/ 382 w 503"/>
                  <a:gd name="T3" fmla="*/ 5 h 1293"/>
                  <a:gd name="T4" fmla="*/ 415 w 503"/>
                  <a:gd name="T5" fmla="*/ 17 h 1293"/>
                  <a:gd name="T6" fmla="*/ 444 w 503"/>
                  <a:gd name="T7" fmla="*/ 35 h 1293"/>
                  <a:gd name="T8" fmla="*/ 468 w 503"/>
                  <a:gd name="T9" fmla="*/ 59 h 1293"/>
                  <a:gd name="T10" fmla="*/ 486 w 503"/>
                  <a:gd name="T11" fmla="*/ 88 h 1293"/>
                  <a:gd name="T12" fmla="*/ 499 w 503"/>
                  <a:gd name="T13" fmla="*/ 121 h 1293"/>
                  <a:gd name="T14" fmla="*/ 503 w 503"/>
                  <a:gd name="T15" fmla="*/ 156 h 1293"/>
                  <a:gd name="T16" fmla="*/ 499 w 503"/>
                  <a:gd name="T17" fmla="*/ 193 h 1293"/>
                  <a:gd name="T18" fmla="*/ 488 w 503"/>
                  <a:gd name="T19" fmla="*/ 224 h 1293"/>
                  <a:gd name="T20" fmla="*/ 471 w 503"/>
                  <a:gd name="T21" fmla="*/ 252 h 1293"/>
                  <a:gd name="T22" fmla="*/ 449 w 503"/>
                  <a:gd name="T23" fmla="*/ 274 h 1293"/>
                  <a:gd name="T24" fmla="*/ 423 w 503"/>
                  <a:gd name="T25" fmla="*/ 293 h 1293"/>
                  <a:gd name="T26" fmla="*/ 394 w 503"/>
                  <a:gd name="T27" fmla="*/ 305 h 1293"/>
                  <a:gd name="T28" fmla="*/ 364 w 503"/>
                  <a:gd name="T29" fmla="*/ 312 h 1293"/>
                  <a:gd name="T30" fmla="*/ 332 w 503"/>
                  <a:gd name="T31" fmla="*/ 312 h 1293"/>
                  <a:gd name="T32" fmla="*/ 300 w 503"/>
                  <a:gd name="T33" fmla="*/ 306 h 1293"/>
                  <a:gd name="T34" fmla="*/ 270 w 503"/>
                  <a:gd name="T35" fmla="*/ 293 h 1293"/>
                  <a:gd name="T36" fmla="*/ 243 w 503"/>
                  <a:gd name="T37" fmla="*/ 273 h 1293"/>
                  <a:gd name="T38" fmla="*/ 208 w 503"/>
                  <a:gd name="T39" fmla="*/ 290 h 1293"/>
                  <a:gd name="T40" fmla="*/ 177 w 503"/>
                  <a:gd name="T41" fmla="*/ 311 h 1293"/>
                  <a:gd name="T42" fmla="*/ 152 w 503"/>
                  <a:gd name="T43" fmla="*/ 337 h 1293"/>
                  <a:gd name="T44" fmla="*/ 130 w 503"/>
                  <a:gd name="T45" fmla="*/ 367 h 1293"/>
                  <a:gd name="T46" fmla="*/ 115 w 503"/>
                  <a:gd name="T47" fmla="*/ 400 h 1293"/>
                  <a:gd name="T48" fmla="*/ 105 w 503"/>
                  <a:gd name="T49" fmla="*/ 440 h 1293"/>
                  <a:gd name="T50" fmla="*/ 102 w 503"/>
                  <a:gd name="T51" fmla="*/ 485 h 1293"/>
                  <a:gd name="T52" fmla="*/ 102 w 503"/>
                  <a:gd name="T53" fmla="*/ 1293 h 1293"/>
                  <a:gd name="T54" fmla="*/ 0 w 503"/>
                  <a:gd name="T55" fmla="*/ 1293 h 1293"/>
                  <a:gd name="T56" fmla="*/ 0 w 503"/>
                  <a:gd name="T57" fmla="*/ 455 h 1293"/>
                  <a:gd name="T58" fmla="*/ 3 w 503"/>
                  <a:gd name="T59" fmla="*/ 408 h 1293"/>
                  <a:gd name="T60" fmla="*/ 12 w 503"/>
                  <a:gd name="T61" fmla="*/ 365 h 1293"/>
                  <a:gd name="T62" fmla="*/ 24 w 503"/>
                  <a:gd name="T63" fmla="*/ 326 h 1293"/>
                  <a:gd name="T64" fmla="*/ 43 w 503"/>
                  <a:gd name="T65" fmla="*/ 291 h 1293"/>
                  <a:gd name="T66" fmla="*/ 65 w 503"/>
                  <a:gd name="T67" fmla="*/ 259 h 1293"/>
                  <a:gd name="T68" fmla="*/ 91 w 503"/>
                  <a:gd name="T69" fmla="*/ 232 h 1293"/>
                  <a:gd name="T70" fmla="*/ 121 w 503"/>
                  <a:gd name="T71" fmla="*/ 208 h 1293"/>
                  <a:gd name="T72" fmla="*/ 155 w 503"/>
                  <a:gd name="T73" fmla="*/ 187 h 1293"/>
                  <a:gd name="T74" fmla="*/ 191 w 503"/>
                  <a:gd name="T75" fmla="*/ 170 h 1293"/>
                  <a:gd name="T76" fmla="*/ 193 w 503"/>
                  <a:gd name="T77" fmla="*/ 132 h 1293"/>
                  <a:gd name="T78" fmla="*/ 203 w 503"/>
                  <a:gd name="T79" fmla="*/ 96 h 1293"/>
                  <a:gd name="T80" fmla="*/ 221 w 503"/>
                  <a:gd name="T81" fmla="*/ 65 h 1293"/>
                  <a:gd name="T82" fmla="*/ 246 w 503"/>
                  <a:gd name="T83" fmla="*/ 38 h 1293"/>
                  <a:gd name="T84" fmla="*/ 274 w 503"/>
                  <a:gd name="T85" fmla="*/ 18 h 1293"/>
                  <a:gd name="T86" fmla="*/ 309 w 503"/>
                  <a:gd name="T87" fmla="*/ 5 h 1293"/>
                  <a:gd name="T88" fmla="*/ 347 w 503"/>
                  <a:gd name="T89" fmla="*/ 0 h 1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03" h="1293">
                    <a:moveTo>
                      <a:pt x="347" y="0"/>
                    </a:moveTo>
                    <a:lnTo>
                      <a:pt x="382" y="5"/>
                    </a:lnTo>
                    <a:lnTo>
                      <a:pt x="415" y="17"/>
                    </a:lnTo>
                    <a:lnTo>
                      <a:pt x="444" y="35"/>
                    </a:lnTo>
                    <a:lnTo>
                      <a:pt x="468" y="59"/>
                    </a:lnTo>
                    <a:lnTo>
                      <a:pt x="486" y="88"/>
                    </a:lnTo>
                    <a:lnTo>
                      <a:pt x="499" y="121"/>
                    </a:lnTo>
                    <a:lnTo>
                      <a:pt x="503" y="156"/>
                    </a:lnTo>
                    <a:lnTo>
                      <a:pt x="499" y="193"/>
                    </a:lnTo>
                    <a:lnTo>
                      <a:pt x="488" y="224"/>
                    </a:lnTo>
                    <a:lnTo>
                      <a:pt x="471" y="252"/>
                    </a:lnTo>
                    <a:lnTo>
                      <a:pt x="449" y="274"/>
                    </a:lnTo>
                    <a:lnTo>
                      <a:pt x="423" y="293"/>
                    </a:lnTo>
                    <a:lnTo>
                      <a:pt x="394" y="305"/>
                    </a:lnTo>
                    <a:lnTo>
                      <a:pt x="364" y="312"/>
                    </a:lnTo>
                    <a:lnTo>
                      <a:pt x="332" y="312"/>
                    </a:lnTo>
                    <a:lnTo>
                      <a:pt x="300" y="306"/>
                    </a:lnTo>
                    <a:lnTo>
                      <a:pt x="270" y="293"/>
                    </a:lnTo>
                    <a:lnTo>
                      <a:pt x="243" y="273"/>
                    </a:lnTo>
                    <a:lnTo>
                      <a:pt x="208" y="290"/>
                    </a:lnTo>
                    <a:lnTo>
                      <a:pt x="177" y="311"/>
                    </a:lnTo>
                    <a:lnTo>
                      <a:pt x="152" y="337"/>
                    </a:lnTo>
                    <a:lnTo>
                      <a:pt x="130" y="367"/>
                    </a:lnTo>
                    <a:lnTo>
                      <a:pt x="115" y="400"/>
                    </a:lnTo>
                    <a:lnTo>
                      <a:pt x="105" y="440"/>
                    </a:lnTo>
                    <a:lnTo>
                      <a:pt x="102" y="485"/>
                    </a:lnTo>
                    <a:lnTo>
                      <a:pt x="102" y="1293"/>
                    </a:lnTo>
                    <a:lnTo>
                      <a:pt x="0" y="1293"/>
                    </a:lnTo>
                    <a:lnTo>
                      <a:pt x="0" y="455"/>
                    </a:lnTo>
                    <a:lnTo>
                      <a:pt x="3" y="408"/>
                    </a:lnTo>
                    <a:lnTo>
                      <a:pt x="12" y="365"/>
                    </a:lnTo>
                    <a:lnTo>
                      <a:pt x="24" y="326"/>
                    </a:lnTo>
                    <a:lnTo>
                      <a:pt x="43" y="291"/>
                    </a:lnTo>
                    <a:lnTo>
                      <a:pt x="65" y="259"/>
                    </a:lnTo>
                    <a:lnTo>
                      <a:pt x="91" y="232"/>
                    </a:lnTo>
                    <a:lnTo>
                      <a:pt x="121" y="208"/>
                    </a:lnTo>
                    <a:lnTo>
                      <a:pt x="155" y="187"/>
                    </a:lnTo>
                    <a:lnTo>
                      <a:pt x="191" y="170"/>
                    </a:lnTo>
                    <a:lnTo>
                      <a:pt x="193" y="132"/>
                    </a:lnTo>
                    <a:lnTo>
                      <a:pt x="203" y="96"/>
                    </a:lnTo>
                    <a:lnTo>
                      <a:pt x="221" y="65"/>
                    </a:lnTo>
                    <a:lnTo>
                      <a:pt x="246" y="38"/>
                    </a:lnTo>
                    <a:lnTo>
                      <a:pt x="274" y="18"/>
                    </a:lnTo>
                    <a:lnTo>
                      <a:pt x="309" y="5"/>
                    </a:lnTo>
                    <a:lnTo>
                      <a:pt x="347" y="0"/>
                    </a:lnTo>
                    <a:close/>
                  </a:path>
                </a:pathLst>
              </a:custGeom>
              <a:solidFill>
                <a:schemeClr val="accent1"/>
              </a:solidFill>
              <a:ln w="19050">
                <a:solidFill>
                  <a:schemeClr val="bg1"/>
                </a:solidFill>
                <a:prstDash val="solid"/>
                <a:round/>
              </a:ln>
            </p:spPr>
            <p:txBody>
              <a:bodyPr vert="horz" wrap="square" lIns="91440" tIns="45720" rIns="91440" bIns="45720" numCol="1" anchor="t" anchorCtr="0" compatLnSpc="1"/>
              <a:lstStyle/>
              <a:p>
                <a:endParaRPr lang="en-US">
                  <a:solidFill>
                    <a:schemeClr val="bg2">
                      <a:lumMod val="25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grpSp>
        <p:sp>
          <p:nvSpPr>
            <p:cNvPr id="45" name="Freeform 6"/>
            <p:cNvSpPr>
              <a:spLocks noEditPoints="1"/>
            </p:cNvSpPr>
            <p:nvPr/>
          </p:nvSpPr>
          <p:spPr bwMode="auto">
            <a:xfrm>
              <a:off x="3938154" y="3949606"/>
              <a:ext cx="246526" cy="401345"/>
            </a:xfrm>
            <a:custGeom>
              <a:avLst/>
              <a:gdLst>
                <a:gd name="T0" fmla="*/ 121 w 154"/>
                <a:gd name="T1" fmla="*/ 0 h 250"/>
                <a:gd name="T2" fmla="*/ 122 w 154"/>
                <a:gd name="T3" fmla="*/ 0 h 250"/>
                <a:gd name="T4" fmla="*/ 123 w 154"/>
                <a:gd name="T5" fmla="*/ 0 h 250"/>
                <a:gd name="T6" fmla="*/ 124 w 154"/>
                <a:gd name="T7" fmla="*/ 0 h 250"/>
                <a:gd name="T8" fmla="*/ 125 w 154"/>
                <a:gd name="T9" fmla="*/ 0 h 250"/>
                <a:gd name="T10" fmla="*/ 126 w 154"/>
                <a:gd name="T11" fmla="*/ 0 h 250"/>
                <a:gd name="T12" fmla="*/ 127 w 154"/>
                <a:gd name="T13" fmla="*/ 1 h 250"/>
                <a:gd name="T14" fmla="*/ 128 w 154"/>
                <a:gd name="T15" fmla="*/ 1 h 250"/>
                <a:gd name="T16" fmla="*/ 129 w 154"/>
                <a:gd name="T17" fmla="*/ 1 h 250"/>
                <a:gd name="T18" fmla="*/ 130 w 154"/>
                <a:gd name="T19" fmla="*/ 1 h 250"/>
                <a:gd name="T20" fmla="*/ 132 w 154"/>
                <a:gd name="T21" fmla="*/ 2 h 250"/>
                <a:gd name="T22" fmla="*/ 132 w 154"/>
                <a:gd name="T23" fmla="*/ 2 h 250"/>
                <a:gd name="T24" fmla="*/ 134 w 154"/>
                <a:gd name="T25" fmla="*/ 3 h 250"/>
                <a:gd name="T26" fmla="*/ 135 w 154"/>
                <a:gd name="T27" fmla="*/ 4 h 250"/>
                <a:gd name="T28" fmla="*/ 138 w 154"/>
                <a:gd name="T29" fmla="*/ 5 h 250"/>
                <a:gd name="T30" fmla="*/ 143 w 154"/>
                <a:gd name="T31" fmla="*/ 10 h 250"/>
                <a:gd name="T32" fmla="*/ 51 w 154"/>
                <a:gd name="T33" fmla="*/ 134 h 250"/>
                <a:gd name="T34" fmla="*/ 10 w 154"/>
                <a:gd name="T35" fmla="*/ 11 h 250"/>
                <a:gd name="T36" fmla="*/ 11 w 154"/>
                <a:gd name="T37" fmla="*/ 10 h 250"/>
                <a:gd name="T38" fmla="*/ 11 w 154"/>
                <a:gd name="T39" fmla="*/ 9 h 250"/>
                <a:gd name="T40" fmla="*/ 12 w 154"/>
                <a:gd name="T41" fmla="*/ 9 h 250"/>
                <a:gd name="T42" fmla="*/ 12 w 154"/>
                <a:gd name="T43" fmla="*/ 8 h 250"/>
                <a:gd name="T44" fmla="*/ 13 w 154"/>
                <a:gd name="T45" fmla="*/ 7 h 250"/>
                <a:gd name="T46" fmla="*/ 14 w 154"/>
                <a:gd name="T47" fmla="*/ 7 h 250"/>
                <a:gd name="T48" fmla="*/ 15 w 154"/>
                <a:gd name="T49" fmla="*/ 6 h 250"/>
                <a:gd name="T50" fmla="*/ 16 w 154"/>
                <a:gd name="T51" fmla="*/ 5 h 250"/>
                <a:gd name="T52" fmla="*/ 16 w 154"/>
                <a:gd name="T53" fmla="*/ 5 h 250"/>
                <a:gd name="T54" fmla="*/ 17 w 154"/>
                <a:gd name="T55" fmla="*/ 4 h 250"/>
                <a:gd name="T56" fmla="*/ 18 w 154"/>
                <a:gd name="T57" fmla="*/ 4 h 250"/>
                <a:gd name="T58" fmla="*/ 19 w 154"/>
                <a:gd name="T59" fmla="*/ 3 h 250"/>
                <a:gd name="T60" fmla="*/ 20 w 154"/>
                <a:gd name="T61" fmla="*/ 3 h 250"/>
                <a:gd name="T62" fmla="*/ 21 w 154"/>
                <a:gd name="T63" fmla="*/ 2 h 250"/>
                <a:gd name="T64" fmla="*/ 22 w 154"/>
                <a:gd name="T65" fmla="*/ 2 h 250"/>
                <a:gd name="T66" fmla="*/ 23 w 154"/>
                <a:gd name="T67" fmla="*/ 1 h 250"/>
                <a:gd name="T68" fmla="*/ 24 w 154"/>
                <a:gd name="T69" fmla="*/ 1 h 250"/>
                <a:gd name="T70" fmla="*/ 25 w 154"/>
                <a:gd name="T71" fmla="*/ 1 h 250"/>
                <a:gd name="T72" fmla="*/ 26 w 154"/>
                <a:gd name="T73" fmla="*/ 1 h 250"/>
                <a:gd name="T74" fmla="*/ 27 w 154"/>
                <a:gd name="T75" fmla="*/ 0 h 250"/>
                <a:gd name="T76" fmla="*/ 28 w 154"/>
                <a:gd name="T77" fmla="*/ 0 h 250"/>
                <a:gd name="T78" fmla="*/ 29 w 154"/>
                <a:gd name="T79" fmla="*/ 0 h 250"/>
                <a:gd name="T80" fmla="*/ 30 w 154"/>
                <a:gd name="T81" fmla="*/ 0 h 250"/>
                <a:gd name="T82" fmla="*/ 31 w 154"/>
                <a:gd name="T83" fmla="*/ 0 h 250"/>
                <a:gd name="T84" fmla="*/ 32 w 154"/>
                <a:gd name="T85" fmla="*/ 0 h 250"/>
                <a:gd name="T86" fmla="*/ 38 w 154"/>
                <a:gd name="T87" fmla="*/ 244 h 250"/>
                <a:gd name="T88" fmla="*/ 29 w 154"/>
                <a:gd name="T89" fmla="*/ 213 h 250"/>
                <a:gd name="T90" fmla="*/ 70 w 154"/>
                <a:gd name="T91" fmla="*/ 164 h 250"/>
                <a:gd name="T92" fmla="*/ 0 w 154"/>
                <a:gd name="T93" fmla="*/ 110 h 250"/>
                <a:gd name="T94" fmla="*/ 17 w 154"/>
                <a:gd name="T95" fmla="*/ 147 h 250"/>
                <a:gd name="T96" fmla="*/ 140 w 154"/>
                <a:gd name="T97" fmla="*/ 137 h 250"/>
                <a:gd name="T98" fmla="*/ 154 w 154"/>
                <a:gd name="T99" fmla="*/ 137 h 250"/>
                <a:gd name="T100" fmla="*/ 84 w 154"/>
                <a:gd name="T101" fmla="*/ 210 h 250"/>
                <a:gd name="T102" fmla="*/ 130 w 154"/>
                <a:gd name="T103" fmla="*/ 222 h 250"/>
                <a:gd name="T104" fmla="*/ 116 w 154"/>
                <a:gd name="T105" fmla="*/ 223 h 250"/>
                <a:gd name="T106" fmla="*/ 77 w 154"/>
                <a:gd name="T107" fmla="*/ 248 h 250"/>
                <a:gd name="T108" fmla="*/ 38 w 154"/>
                <a:gd name="T109" fmla="*/ 223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4" h="250">
                  <a:moveTo>
                    <a:pt x="33" y="0"/>
                  </a:moveTo>
                  <a:cubicBezTo>
                    <a:pt x="121" y="0"/>
                    <a:pt x="121" y="0"/>
                    <a:pt x="121" y="0"/>
                  </a:cubicBezTo>
                  <a:cubicBezTo>
                    <a:pt x="121" y="0"/>
                    <a:pt x="121" y="0"/>
                    <a:pt x="121" y="0"/>
                  </a:cubicBezTo>
                  <a:cubicBezTo>
                    <a:pt x="121" y="0"/>
                    <a:pt x="121" y="0"/>
                    <a:pt x="121" y="0"/>
                  </a:cubicBezTo>
                  <a:cubicBezTo>
                    <a:pt x="121" y="0"/>
                    <a:pt x="121" y="0"/>
                    <a:pt x="121" y="0"/>
                  </a:cubicBezTo>
                  <a:cubicBezTo>
                    <a:pt x="122" y="0"/>
                    <a:pt x="122" y="0"/>
                    <a:pt x="122" y="0"/>
                  </a:cubicBezTo>
                  <a:cubicBezTo>
                    <a:pt x="122" y="0"/>
                    <a:pt x="122" y="0"/>
                    <a:pt x="122" y="0"/>
                  </a:cubicBezTo>
                  <a:cubicBezTo>
                    <a:pt x="122" y="0"/>
                    <a:pt x="122" y="0"/>
                    <a:pt x="122" y="0"/>
                  </a:cubicBezTo>
                  <a:cubicBezTo>
                    <a:pt x="122" y="0"/>
                    <a:pt x="122" y="0"/>
                    <a:pt x="122" y="0"/>
                  </a:cubicBezTo>
                  <a:cubicBezTo>
                    <a:pt x="122" y="0"/>
                    <a:pt x="122" y="0"/>
                    <a:pt x="122" y="0"/>
                  </a:cubicBezTo>
                  <a:cubicBezTo>
                    <a:pt x="123" y="0"/>
                    <a:pt x="123" y="0"/>
                    <a:pt x="123" y="0"/>
                  </a:cubicBezTo>
                  <a:cubicBezTo>
                    <a:pt x="123" y="0"/>
                    <a:pt x="123" y="0"/>
                    <a:pt x="123" y="0"/>
                  </a:cubicBezTo>
                  <a:cubicBezTo>
                    <a:pt x="123" y="0"/>
                    <a:pt x="123" y="0"/>
                    <a:pt x="123" y="0"/>
                  </a:cubicBezTo>
                  <a:cubicBezTo>
                    <a:pt x="124" y="0"/>
                    <a:pt x="124" y="0"/>
                    <a:pt x="124" y="0"/>
                  </a:cubicBezTo>
                  <a:cubicBezTo>
                    <a:pt x="124" y="0"/>
                    <a:pt x="124" y="0"/>
                    <a:pt x="124" y="0"/>
                  </a:cubicBezTo>
                  <a:cubicBezTo>
                    <a:pt x="124" y="0"/>
                    <a:pt x="124" y="0"/>
                    <a:pt x="124" y="0"/>
                  </a:cubicBezTo>
                  <a:cubicBezTo>
                    <a:pt x="124" y="0"/>
                    <a:pt x="124" y="0"/>
                    <a:pt x="124" y="0"/>
                  </a:cubicBezTo>
                  <a:cubicBezTo>
                    <a:pt x="124" y="0"/>
                    <a:pt x="124" y="0"/>
                    <a:pt x="124" y="0"/>
                  </a:cubicBezTo>
                  <a:cubicBezTo>
                    <a:pt x="125" y="0"/>
                    <a:pt x="125" y="0"/>
                    <a:pt x="125" y="0"/>
                  </a:cubicBezTo>
                  <a:cubicBezTo>
                    <a:pt x="125" y="0"/>
                    <a:pt x="125" y="0"/>
                    <a:pt x="125" y="0"/>
                  </a:cubicBezTo>
                  <a:cubicBezTo>
                    <a:pt x="125" y="0"/>
                    <a:pt x="125" y="0"/>
                    <a:pt x="125" y="0"/>
                  </a:cubicBezTo>
                  <a:cubicBezTo>
                    <a:pt x="126" y="0"/>
                    <a:pt x="126" y="0"/>
                    <a:pt x="126" y="0"/>
                  </a:cubicBezTo>
                  <a:cubicBezTo>
                    <a:pt x="126" y="0"/>
                    <a:pt x="126" y="0"/>
                    <a:pt x="126" y="0"/>
                  </a:cubicBezTo>
                  <a:cubicBezTo>
                    <a:pt x="126" y="0"/>
                    <a:pt x="126" y="0"/>
                    <a:pt x="126" y="0"/>
                  </a:cubicBezTo>
                  <a:cubicBezTo>
                    <a:pt x="127" y="0"/>
                    <a:pt x="127" y="0"/>
                    <a:pt x="127" y="0"/>
                  </a:cubicBezTo>
                  <a:cubicBezTo>
                    <a:pt x="127" y="0"/>
                    <a:pt x="127" y="0"/>
                    <a:pt x="127" y="0"/>
                  </a:cubicBezTo>
                  <a:cubicBezTo>
                    <a:pt x="127" y="0"/>
                    <a:pt x="127" y="0"/>
                    <a:pt x="127" y="0"/>
                  </a:cubicBezTo>
                  <a:cubicBezTo>
                    <a:pt x="127" y="1"/>
                    <a:pt x="127" y="1"/>
                    <a:pt x="127"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9" y="1"/>
                    <a:pt x="129" y="1"/>
                    <a:pt x="129" y="1"/>
                  </a:cubicBezTo>
                  <a:cubicBezTo>
                    <a:pt x="129" y="1"/>
                    <a:pt x="129" y="1"/>
                    <a:pt x="129" y="1"/>
                  </a:cubicBezTo>
                  <a:cubicBezTo>
                    <a:pt x="129" y="1"/>
                    <a:pt x="129" y="1"/>
                    <a:pt x="129" y="1"/>
                  </a:cubicBezTo>
                  <a:cubicBezTo>
                    <a:pt x="129" y="1"/>
                    <a:pt x="129" y="1"/>
                    <a:pt x="129" y="1"/>
                  </a:cubicBezTo>
                  <a:cubicBezTo>
                    <a:pt x="130" y="1"/>
                    <a:pt x="130" y="1"/>
                    <a:pt x="130" y="1"/>
                  </a:cubicBezTo>
                  <a:cubicBezTo>
                    <a:pt x="130" y="1"/>
                    <a:pt x="130" y="1"/>
                    <a:pt x="130" y="1"/>
                  </a:cubicBezTo>
                  <a:cubicBezTo>
                    <a:pt x="130" y="1"/>
                    <a:pt x="130" y="1"/>
                    <a:pt x="130" y="1"/>
                  </a:cubicBezTo>
                  <a:cubicBezTo>
                    <a:pt x="130" y="1"/>
                    <a:pt x="130" y="1"/>
                    <a:pt x="130" y="1"/>
                  </a:cubicBezTo>
                  <a:cubicBezTo>
                    <a:pt x="130" y="1"/>
                    <a:pt x="130" y="1"/>
                    <a:pt x="130" y="1"/>
                  </a:cubicBezTo>
                  <a:cubicBezTo>
                    <a:pt x="131" y="2"/>
                    <a:pt x="131" y="2"/>
                    <a:pt x="131" y="2"/>
                  </a:cubicBezTo>
                  <a:cubicBezTo>
                    <a:pt x="132" y="2"/>
                    <a:pt x="132" y="2"/>
                    <a:pt x="132" y="2"/>
                  </a:cubicBezTo>
                  <a:cubicBezTo>
                    <a:pt x="132" y="2"/>
                    <a:pt x="132" y="2"/>
                    <a:pt x="132" y="2"/>
                  </a:cubicBezTo>
                  <a:cubicBezTo>
                    <a:pt x="132" y="2"/>
                    <a:pt x="132" y="2"/>
                    <a:pt x="132" y="2"/>
                  </a:cubicBezTo>
                  <a:cubicBezTo>
                    <a:pt x="132" y="2"/>
                    <a:pt x="132" y="2"/>
                    <a:pt x="132" y="2"/>
                  </a:cubicBezTo>
                  <a:cubicBezTo>
                    <a:pt x="132" y="2"/>
                    <a:pt x="132" y="2"/>
                    <a:pt x="132" y="2"/>
                  </a:cubicBezTo>
                  <a:cubicBezTo>
                    <a:pt x="133" y="2"/>
                    <a:pt x="133" y="3"/>
                    <a:pt x="134" y="3"/>
                  </a:cubicBezTo>
                  <a:cubicBezTo>
                    <a:pt x="134" y="3"/>
                    <a:pt x="134" y="3"/>
                    <a:pt x="134" y="3"/>
                  </a:cubicBezTo>
                  <a:cubicBezTo>
                    <a:pt x="134" y="3"/>
                    <a:pt x="134" y="3"/>
                    <a:pt x="134" y="3"/>
                  </a:cubicBezTo>
                  <a:cubicBezTo>
                    <a:pt x="134" y="3"/>
                    <a:pt x="134" y="3"/>
                    <a:pt x="134" y="3"/>
                  </a:cubicBezTo>
                  <a:cubicBezTo>
                    <a:pt x="135" y="3"/>
                    <a:pt x="135" y="3"/>
                    <a:pt x="135" y="3"/>
                  </a:cubicBezTo>
                  <a:cubicBezTo>
                    <a:pt x="135" y="4"/>
                    <a:pt x="135" y="4"/>
                    <a:pt x="135" y="4"/>
                  </a:cubicBezTo>
                  <a:cubicBezTo>
                    <a:pt x="135" y="4"/>
                    <a:pt x="135" y="4"/>
                    <a:pt x="135" y="4"/>
                  </a:cubicBezTo>
                  <a:cubicBezTo>
                    <a:pt x="135" y="4"/>
                    <a:pt x="135" y="4"/>
                    <a:pt x="135" y="4"/>
                  </a:cubicBezTo>
                  <a:cubicBezTo>
                    <a:pt x="136" y="4"/>
                    <a:pt x="136" y="4"/>
                    <a:pt x="137" y="5"/>
                  </a:cubicBezTo>
                  <a:cubicBezTo>
                    <a:pt x="137" y="5"/>
                    <a:pt x="137" y="5"/>
                    <a:pt x="137" y="5"/>
                  </a:cubicBezTo>
                  <a:cubicBezTo>
                    <a:pt x="137" y="5"/>
                    <a:pt x="137" y="5"/>
                    <a:pt x="137" y="5"/>
                  </a:cubicBezTo>
                  <a:cubicBezTo>
                    <a:pt x="138" y="5"/>
                    <a:pt x="138" y="5"/>
                    <a:pt x="138" y="5"/>
                  </a:cubicBezTo>
                  <a:cubicBezTo>
                    <a:pt x="138" y="5"/>
                    <a:pt x="138" y="5"/>
                    <a:pt x="138" y="5"/>
                  </a:cubicBezTo>
                  <a:cubicBezTo>
                    <a:pt x="138" y="6"/>
                    <a:pt x="138" y="6"/>
                    <a:pt x="138" y="6"/>
                  </a:cubicBezTo>
                  <a:cubicBezTo>
                    <a:pt x="140" y="7"/>
                    <a:pt x="141" y="8"/>
                    <a:pt x="142" y="9"/>
                  </a:cubicBezTo>
                  <a:cubicBezTo>
                    <a:pt x="143" y="10"/>
                    <a:pt x="143" y="10"/>
                    <a:pt x="143" y="10"/>
                  </a:cubicBezTo>
                  <a:cubicBezTo>
                    <a:pt x="146" y="14"/>
                    <a:pt x="147" y="18"/>
                    <a:pt x="146" y="23"/>
                  </a:cubicBezTo>
                  <a:cubicBezTo>
                    <a:pt x="129" y="110"/>
                    <a:pt x="129" y="110"/>
                    <a:pt x="129" y="110"/>
                  </a:cubicBezTo>
                  <a:cubicBezTo>
                    <a:pt x="126" y="123"/>
                    <a:pt x="117" y="134"/>
                    <a:pt x="103" y="134"/>
                  </a:cubicBezTo>
                  <a:cubicBezTo>
                    <a:pt x="51" y="134"/>
                    <a:pt x="51" y="134"/>
                    <a:pt x="51" y="134"/>
                  </a:cubicBezTo>
                  <a:cubicBezTo>
                    <a:pt x="36" y="134"/>
                    <a:pt x="27" y="123"/>
                    <a:pt x="25" y="110"/>
                  </a:cubicBezTo>
                  <a:cubicBezTo>
                    <a:pt x="7" y="23"/>
                    <a:pt x="7" y="23"/>
                    <a:pt x="7" y="23"/>
                  </a:cubicBezTo>
                  <a:cubicBezTo>
                    <a:pt x="6" y="19"/>
                    <a:pt x="7" y="15"/>
                    <a:pt x="10" y="11"/>
                  </a:cubicBezTo>
                  <a:cubicBezTo>
                    <a:pt x="10" y="11"/>
                    <a:pt x="10" y="11"/>
                    <a:pt x="10" y="11"/>
                  </a:cubicBezTo>
                  <a:cubicBezTo>
                    <a:pt x="10" y="11"/>
                    <a:pt x="10" y="11"/>
                    <a:pt x="10" y="11"/>
                  </a:cubicBezTo>
                  <a:cubicBezTo>
                    <a:pt x="10" y="10"/>
                    <a:pt x="10" y="10"/>
                    <a:pt x="10" y="10"/>
                  </a:cubicBezTo>
                  <a:cubicBezTo>
                    <a:pt x="10" y="10"/>
                    <a:pt x="10" y="10"/>
                    <a:pt x="10" y="10"/>
                  </a:cubicBezTo>
                  <a:cubicBezTo>
                    <a:pt x="11" y="10"/>
                    <a:pt x="11" y="10"/>
                    <a:pt x="11" y="10"/>
                  </a:cubicBezTo>
                  <a:cubicBezTo>
                    <a:pt x="11" y="10"/>
                    <a:pt x="11" y="10"/>
                    <a:pt x="11" y="10"/>
                  </a:cubicBezTo>
                  <a:cubicBezTo>
                    <a:pt x="11" y="10"/>
                    <a:pt x="11" y="10"/>
                    <a:pt x="11" y="10"/>
                  </a:cubicBezTo>
                  <a:cubicBezTo>
                    <a:pt x="11" y="9"/>
                    <a:pt x="11" y="9"/>
                    <a:pt x="11" y="9"/>
                  </a:cubicBezTo>
                  <a:cubicBezTo>
                    <a:pt x="11" y="9"/>
                    <a:pt x="11" y="9"/>
                    <a:pt x="11" y="9"/>
                  </a:cubicBezTo>
                  <a:cubicBezTo>
                    <a:pt x="11" y="9"/>
                    <a:pt x="11" y="9"/>
                    <a:pt x="11" y="9"/>
                  </a:cubicBezTo>
                  <a:cubicBezTo>
                    <a:pt x="11" y="9"/>
                    <a:pt x="11" y="9"/>
                    <a:pt x="11" y="9"/>
                  </a:cubicBezTo>
                  <a:cubicBezTo>
                    <a:pt x="12" y="9"/>
                    <a:pt x="12" y="9"/>
                    <a:pt x="12" y="9"/>
                  </a:cubicBezTo>
                  <a:cubicBezTo>
                    <a:pt x="12" y="9"/>
                    <a:pt x="12" y="9"/>
                    <a:pt x="12" y="9"/>
                  </a:cubicBezTo>
                  <a:cubicBezTo>
                    <a:pt x="12" y="8"/>
                    <a:pt x="12" y="8"/>
                    <a:pt x="12" y="8"/>
                  </a:cubicBezTo>
                  <a:cubicBezTo>
                    <a:pt x="12" y="8"/>
                    <a:pt x="12" y="8"/>
                    <a:pt x="12" y="8"/>
                  </a:cubicBezTo>
                  <a:cubicBezTo>
                    <a:pt x="12" y="8"/>
                    <a:pt x="12" y="8"/>
                    <a:pt x="12" y="8"/>
                  </a:cubicBezTo>
                  <a:cubicBezTo>
                    <a:pt x="12" y="8"/>
                    <a:pt x="12" y="8"/>
                    <a:pt x="12" y="8"/>
                  </a:cubicBezTo>
                  <a:cubicBezTo>
                    <a:pt x="13" y="8"/>
                    <a:pt x="13" y="8"/>
                    <a:pt x="13" y="8"/>
                  </a:cubicBezTo>
                  <a:cubicBezTo>
                    <a:pt x="13" y="8"/>
                    <a:pt x="13" y="8"/>
                    <a:pt x="13" y="8"/>
                  </a:cubicBezTo>
                  <a:cubicBezTo>
                    <a:pt x="13" y="7"/>
                    <a:pt x="13" y="7"/>
                    <a:pt x="13" y="7"/>
                  </a:cubicBezTo>
                  <a:cubicBezTo>
                    <a:pt x="13" y="7"/>
                    <a:pt x="13" y="7"/>
                    <a:pt x="13" y="7"/>
                  </a:cubicBezTo>
                  <a:cubicBezTo>
                    <a:pt x="13" y="7"/>
                    <a:pt x="13" y="7"/>
                    <a:pt x="13" y="7"/>
                  </a:cubicBezTo>
                  <a:cubicBezTo>
                    <a:pt x="14" y="7"/>
                    <a:pt x="14" y="7"/>
                    <a:pt x="14" y="7"/>
                  </a:cubicBezTo>
                  <a:cubicBezTo>
                    <a:pt x="14" y="7"/>
                    <a:pt x="14" y="7"/>
                    <a:pt x="14" y="7"/>
                  </a:cubicBezTo>
                  <a:cubicBezTo>
                    <a:pt x="14" y="7"/>
                    <a:pt x="14" y="7"/>
                    <a:pt x="14" y="7"/>
                  </a:cubicBezTo>
                  <a:cubicBezTo>
                    <a:pt x="14" y="6"/>
                    <a:pt x="14" y="6"/>
                    <a:pt x="14" y="6"/>
                  </a:cubicBezTo>
                  <a:cubicBezTo>
                    <a:pt x="14" y="6"/>
                    <a:pt x="14" y="6"/>
                    <a:pt x="14"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7" y="5"/>
                    <a:pt x="17" y="5"/>
                    <a:pt x="17" y="5"/>
                  </a:cubicBezTo>
                  <a:cubicBezTo>
                    <a:pt x="17" y="4"/>
                    <a:pt x="17" y="4"/>
                    <a:pt x="17" y="4"/>
                  </a:cubicBezTo>
                  <a:cubicBezTo>
                    <a:pt x="17" y="4"/>
                    <a:pt x="17" y="4"/>
                    <a:pt x="17" y="4"/>
                  </a:cubicBezTo>
                  <a:cubicBezTo>
                    <a:pt x="17" y="4"/>
                    <a:pt x="17" y="4"/>
                    <a:pt x="17" y="4"/>
                  </a:cubicBezTo>
                  <a:cubicBezTo>
                    <a:pt x="18" y="4"/>
                    <a:pt x="18" y="4"/>
                    <a:pt x="18" y="4"/>
                  </a:cubicBezTo>
                  <a:cubicBezTo>
                    <a:pt x="18" y="4"/>
                    <a:pt x="18" y="4"/>
                    <a:pt x="18" y="4"/>
                  </a:cubicBezTo>
                  <a:cubicBezTo>
                    <a:pt x="18" y="4"/>
                    <a:pt x="18" y="4"/>
                    <a:pt x="18" y="4"/>
                  </a:cubicBezTo>
                  <a:cubicBezTo>
                    <a:pt x="18" y="4"/>
                    <a:pt x="18" y="4"/>
                    <a:pt x="18" y="4"/>
                  </a:cubicBezTo>
                  <a:cubicBezTo>
                    <a:pt x="18" y="4"/>
                    <a:pt x="18" y="4"/>
                    <a:pt x="18" y="4"/>
                  </a:cubicBezTo>
                  <a:cubicBezTo>
                    <a:pt x="19" y="3"/>
                    <a:pt x="19" y="3"/>
                    <a:pt x="19" y="3"/>
                  </a:cubicBezTo>
                  <a:cubicBezTo>
                    <a:pt x="19" y="3"/>
                    <a:pt x="19" y="3"/>
                    <a:pt x="19" y="3"/>
                  </a:cubicBezTo>
                  <a:cubicBezTo>
                    <a:pt x="19" y="3"/>
                    <a:pt x="19" y="3"/>
                    <a:pt x="19" y="3"/>
                  </a:cubicBezTo>
                  <a:cubicBezTo>
                    <a:pt x="20" y="3"/>
                    <a:pt x="20" y="3"/>
                    <a:pt x="20" y="3"/>
                  </a:cubicBezTo>
                  <a:cubicBezTo>
                    <a:pt x="20" y="3"/>
                    <a:pt x="20" y="3"/>
                    <a:pt x="20" y="3"/>
                  </a:cubicBezTo>
                  <a:cubicBezTo>
                    <a:pt x="20" y="3"/>
                    <a:pt x="20" y="3"/>
                    <a:pt x="20" y="3"/>
                  </a:cubicBezTo>
                  <a:cubicBezTo>
                    <a:pt x="20" y="3"/>
                    <a:pt x="20" y="3"/>
                    <a:pt x="20" y="3"/>
                  </a:cubicBezTo>
                  <a:cubicBezTo>
                    <a:pt x="20" y="3"/>
                    <a:pt x="20" y="3"/>
                    <a:pt x="20" y="3"/>
                  </a:cubicBezTo>
                  <a:cubicBezTo>
                    <a:pt x="21" y="2"/>
                    <a:pt x="21" y="2"/>
                    <a:pt x="21" y="2"/>
                  </a:cubicBezTo>
                  <a:cubicBezTo>
                    <a:pt x="21" y="2"/>
                    <a:pt x="21" y="2"/>
                    <a:pt x="21" y="2"/>
                  </a:cubicBezTo>
                  <a:cubicBezTo>
                    <a:pt x="21" y="2"/>
                    <a:pt x="21" y="2"/>
                    <a:pt x="21" y="2"/>
                  </a:cubicBezTo>
                  <a:cubicBezTo>
                    <a:pt x="21" y="2"/>
                    <a:pt x="21" y="2"/>
                    <a:pt x="21" y="2"/>
                  </a:cubicBezTo>
                  <a:cubicBezTo>
                    <a:pt x="21" y="2"/>
                    <a:pt x="21" y="2"/>
                    <a:pt x="21" y="2"/>
                  </a:cubicBezTo>
                  <a:cubicBezTo>
                    <a:pt x="22" y="2"/>
                    <a:pt x="22" y="2"/>
                    <a:pt x="22" y="2"/>
                  </a:cubicBezTo>
                  <a:cubicBezTo>
                    <a:pt x="22" y="2"/>
                    <a:pt x="22" y="2"/>
                    <a:pt x="22" y="2"/>
                  </a:cubicBezTo>
                  <a:cubicBezTo>
                    <a:pt x="23" y="2"/>
                    <a:pt x="23" y="2"/>
                    <a:pt x="23" y="2"/>
                  </a:cubicBezTo>
                  <a:cubicBezTo>
                    <a:pt x="23" y="2"/>
                    <a:pt x="23" y="2"/>
                    <a:pt x="23" y="2"/>
                  </a:cubicBezTo>
                  <a:cubicBezTo>
                    <a:pt x="23" y="2"/>
                    <a:pt x="23" y="2"/>
                    <a:pt x="23" y="2"/>
                  </a:cubicBezTo>
                  <a:cubicBezTo>
                    <a:pt x="23" y="1"/>
                    <a:pt x="23" y="1"/>
                    <a:pt x="23" y="1"/>
                  </a:cubicBezTo>
                  <a:cubicBezTo>
                    <a:pt x="23" y="1"/>
                    <a:pt x="23" y="1"/>
                    <a:pt x="23" y="1"/>
                  </a:cubicBezTo>
                  <a:cubicBezTo>
                    <a:pt x="24" y="1"/>
                    <a:pt x="24" y="1"/>
                    <a:pt x="24" y="1"/>
                  </a:cubicBezTo>
                  <a:cubicBezTo>
                    <a:pt x="24" y="1"/>
                    <a:pt x="24" y="1"/>
                    <a:pt x="24" y="1"/>
                  </a:cubicBezTo>
                  <a:cubicBezTo>
                    <a:pt x="24" y="1"/>
                    <a:pt x="24" y="1"/>
                    <a:pt x="24" y="1"/>
                  </a:cubicBezTo>
                  <a:cubicBezTo>
                    <a:pt x="24" y="1"/>
                    <a:pt x="24" y="1"/>
                    <a:pt x="24" y="1"/>
                  </a:cubicBezTo>
                  <a:cubicBezTo>
                    <a:pt x="24" y="1"/>
                    <a:pt x="24" y="1"/>
                    <a:pt x="24" y="1"/>
                  </a:cubicBezTo>
                  <a:cubicBezTo>
                    <a:pt x="25" y="1"/>
                    <a:pt x="25" y="1"/>
                    <a:pt x="25" y="1"/>
                  </a:cubicBezTo>
                  <a:cubicBezTo>
                    <a:pt x="25" y="1"/>
                    <a:pt x="25" y="1"/>
                    <a:pt x="25" y="1"/>
                  </a:cubicBezTo>
                  <a:cubicBezTo>
                    <a:pt x="25" y="1"/>
                    <a:pt x="25" y="1"/>
                    <a:pt x="25" y="1"/>
                  </a:cubicBezTo>
                  <a:cubicBezTo>
                    <a:pt x="26" y="1"/>
                    <a:pt x="26" y="1"/>
                    <a:pt x="26" y="1"/>
                  </a:cubicBezTo>
                  <a:cubicBezTo>
                    <a:pt x="26" y="1"/>
                    <a:pt x="26" y="1"/>
                    <a:pt x="26" y="1"/>
                  </a:cubicBezTo>
                  <a:cubicBezTo>
                    <a:pt x="26" y="1"/>
                    <a:pt x="26" y="1"/>
                    <a:pt x="26" y="1"/>
                  </a:cubicBezTo>
                  <a:cubicBezTo>
                    <a:pt x="26" y="1"/>
                    <a:pt x="26" y="1"/>
                    <a:pt x="26" y="1"/>
                  </a:cubicBezTo>
                  <a:cubicBezTo>
                    <a:pt x="26" y="0"/>
                    <a:pt x="26" y="0"/>
                    <a:pt x="26" y="0"/>
                  </a:cubicBezTo>
                  <a:cubicBezTo>
                    <a:pt x="27" y="0"/>
                    <a:pt x="27" y="0"/>
                    <a:pt x="27" y="0"/>
                  </a:cubicBezTo>
                  <a:cubicBezTo>
                    <a:pt x="27" y="0"/>
                    <a:pt x="27" y="0"/>
                    <a:pt x="27" y="0"/>
                  </a:cubicBezTo>
                  <a:cubicBezTo>
                    <a:pt x="27" y="0"/>
                    <a:pt x="27" y="0"/>
                    <a:pt x="27" y="0"/>
                  </a:cubicBezTo>
                  <a:cubicBezTo>
                    <a:pt x="28" y="0"/>
                    <a:pt x="28" y="0"/>
                    <a:pt x="28" y="0"/>
                  </a:cubicBezTo>
                  <a:cubicBezTo>
                    <a:pt x="28" y="0"/>
                    <a:pt x="28" y="0"/>
                    <a:pt x="28" y="0"/>
                  </a:cubicBezTo>
                  <a:cubicBezTo>
                    <a:pt x="28" y="0"/>
                    <a:pt x="28" y="0"/>
                    <a:pt x="28" y="0"/>
                  </a:cubicBezTo>
                  <a:cubicBezTo>
                    <a:pt x="28" y="0"/>
                    <a:pt x="28" y="0"/>
                    <a:pt x="28" y="0"/>
                  </a:cubicBezTo>
                  <a:cubicBezTo>
                    <a:pt x="28" y="0"/>
                    <a:pt x="28" y="0"/>
                    <a:pt x="28" y="0"/>
                  </a:cubicBezTo>
                  <a:cubicBezTo>
                    <a:pt x="29" y="0"/>
                    <a:pt x="29" y="0"/>
                    <a:pt x="29" y="0"/>
                  </a:cubicBezTo>
                  <a:cubicBezTo>
                    <a:pt x="29" y="0"/>
                    <a:pt x="29" y="0"/>
                    <a:pt x="29" y="0"/>
                  </a:cubicBezTo>
                  <a:cubicBezTo>
                    <a:pt x="29" y="0"/>
                    <a:pt x="29" y="0"/>
                    <a:pt x="29" y="0"/>
                  </a:cubicBezTo>
                  <a:cubicBezTo>
                    <a:pt x="30" y="0"/>
                    <a:pt x="30" y="0"/>
                    <a:pt x="30" y="0"/>
                  </a:cubicBezTo>
                  <a:cubicBezTo>
                    <a:pt x="30" y="0"/>
                    <a:pt x="30" y="0"/>
                    <a:pt x="30" y="0"/>
                  </a:cubicBezTo>
                  <a:cubicBezTo>
                    <a:pt x="30" y="0"/>
                    <a:pt x="30" y="0"/>
                    <a:pt x="30" y="0"/>
                  </a:cubicBezTo>
                  <a:cubicBezTo>
                    <a:pt x="30" y="0"/>
                    <a:pt x="30" y="0"/>
                    <a:pt x="30" y="0"/>
                  </a:cubicBezTo>
                  <a:cubicBezTo>
                    <a:pt x="30" y="0"/>
                    <a:pt x="30" y="0"/>
                    <a:pt x="30" y="0"/>
                  </a:cubicBezTo>
                  <a:cubicBezTo>
                    <a:pt x="31" y="0"/>
                    <a:pt x="31" y="0"/>
                    <a:pt x="31" y="0"/>
                  </a:cubicBezTo>
                  <a:cubicBezTo>
                    <a:pt x="31" y="0"/>
                    <a:pt x="31" y="0"/>
                    <a:pt x="31" y="0"/>
                  </a:cubicBezTo>
                  <a:cubicBezTo>
                    <a:pt x="31" y="0"/>
                    <a:pt x="31" y="0"/>
                    <a:pt x="31" y="0"/>
                  </a:cubicBezTo>
                  <a:cubicBezTo>
                    <a:pt x="32" y="0"/>
                    <a:pt x="32" y="0"/>
                    <a:pt x="32" y="0"/>
                  </a:cubicBezTo>
                  <a:cubicBezTo>
                    <a:pt x="32" y="0"/>
                    <a:pt x="32" y="0"/>
                    <a:pt x="32" y="0"/>
                  </a:cubicBezTo>
                  <a:cubicBezTo>
                    <a:pt x="32" y="0"/>
                    <a:pt x="32" y="0"/>
                    <a:pt x="32" y="0"/>
                  </a:cubicBezTo>
                  <a:cubicBezTo>
                    <a:pt x="32" y="0"/>
                    <a:pt x="32" y="0"/>
                    <a:pt x="32" y="0"/>
                  </a:cubicBezTo>
                  <a:cubicBezTo>
                    <a:pt x="32" y="0"/>
                    <a:pt x="32" y="0"/>
                    <a:pt x="32" y="0"/>
                  </a:cubicBezTo>
                  <a:cubicBezTo>
                    <a:pt x="33" y="0"/>
                    <a:pt x="33" y="0"/>
                    <a:pt x="33" y="0"/>
                  </a:cubicBezTo>
                  <a:close/>
                  <a:moveTo>
                    <a:pt x="38" y="244"/>
                  </a:moveTo>
                  <a:cubicBezTo>
                    <a:pt x="38" y="247"/>
                    <a:pt x="35" y="250"/>
                    <a:pt x="31" y="250"/>
                  </a:cubicBezTo>
                  <a:cubicBezTo>
                    <a:pt x="27" y="250"/>
                    <a:pt x="24" y="247"/>
                    <a:pt x="24" y="244"/>
                  </a:cubicBezTo>
                  <a:cubicBezTo>
                    <a:pt x="24" y="222"/>
                    <a:pt x="24" y="222"/>
                    <a:pt x="24" y="222"/>
                  </a:cubicBezTo>
                  <a:cubicBezTo>
                    <a:pt x="24" y="218"/>
                    <a:pt x="26" y="215"/>
                    <a:pt x="29" y="213"/>
                  </a:cubicBezTo>
                  <a:cubicBezTo>
                    <a:pt x="29" y="212"/>
                    <a:pt x="29" y="212"/>
                    <a:pt x="29" y="212"/>
                  </a:cubicBezTo>
                  <a:cubicBezTo>
                    <a:pt x="32" y="211"/>
                    <a:pt x="35" y="210"/>
                    <a:pt x="39" y="210"/>
                  </a:cubicBezTo>
                  <a:cubicBezTo>
                    <a:pt x="70" y="210"/>
                    <a:pt x="70" y="210"/>
                    <a:pt x="70" y="210"/>
                  </a:cubicBezTo>
                  <a:cubicBezTo>
                    <a:pt x="70" y="164"/>
                    <a:pt x="70" y="164"/>
                    <a:pt x="70" y="164"/>
                  </a:cubicBezTo>
                  <a:cubicBezTo>
                    <a:pt x="22" y="164"/>
                    <a:pt x="22" y="164"/>
                    <a:pt x="22" y="164"/>
                  </a:cubicBezTo>
                  <a:cubicBezTo>
                    <a:pt x="15" y="164"/>
                    <a:pt x="10" y="160"/>
                    <a:pt x="6" y="155"/>
                  </a:cubicBezTo>
                  <a:cubicBezTo>
                    <a:pt x="2" y="151"/>
                    <a:pt x="0" y="144"/>
                    <a:pt x="0" y="137"/>
                  </a:cubicBezTo>
                  <a:cubicBezTo>
                    <a:pt x="0" y="110"/>
                    <a:pt x="0" y="110"/>
                    <a:pt x="0" y="110"/>
                  </a:cubicBezTo>
                  <a:cubicBezTo>
                    <a:pt x="0" y="107"/>
                    <a:pt x="3" y="104"/>
                    <a:pt x="7" y="104"/>
                  </a:cubicBezTo>
                  <a:cubicBezTo>
                    <a:pt x="10" y="104"/>
                    <a:pt x="14" y="107"/>
                    <a:pt x="14" y="110"/>
                  </a:cubicBezTo>
                  <a:cubicBezTo>
                    <a:pt x="14" y="137"/>
                    <a:pt x="14" y="137"/>
                    <a:pt x="14" y="137"/>
                  </a:cubicBezTo>
                  <a:cubicBezTo>
                    <a:pt x="14" y="141"/>
                    <a:pt x="15" y="145"/>
                    <a:pt x="17" y="147"/>
                  </a:cubicBezTo>
                  <a:cubicBezTo>
                    <a:pt x="18" y="149"/>
                    <a:pt x="20" y="150"/>
                    <a:pt x="22" y="150"/>
                  </a:cubicBezTo>
                  <a:cubicBezTo>
                    <a:pt x="132" y="150"/>
                    <a:pt x="132" y="150"/>
                    <a:pt x="132" y="150"/>
                  </a:cubicBezTo>
                  <a:cubicBezTo>
                    <a:pt x="134" y="150"/>
                    <a:pt x="136" y="149"/>
                    <a:pt x="137" y="147"/>
                  </a:cubicBezTo>
                  <a:cubicBezTo>
                    <a:pt x="139" y="145"/>
                    <a:pt x="140" y="141"/>
                    <a:pt x="140" y="137"/>
                  </a:cubicBezTo>
                  <a:cubicBezTo>
                    <a:pt x="140" y="110"/>
                    <a:pt x="140" y="110"/>
                    <a:pt x="140" y="110"/>
                  </a:cubicBezTo>
                  <a:cubicBezTo>
                    <a:pt x="140" y="107"/>
                    <a:pt x="143" y="104"/>
                    <a:pt x="147" y="104"/>
                  </a:cubicBezTo>
                  <a:cubicBezTo>
                    <a:pt x="151" y="104"/>
                    <a:pt x="154" y="107"/>
                    <a:pt x="154" y="110"/>
                  </a:cubicBezTo>
                  <a:cubicBezTo>
                    <a:pt x="154" y="137"/>
                    <a:pt x="154" y="137"/>
                    <a:pt x="154" y="137"/>
                  </a:cubicBezTo>
                  <a:cubicBezTo>
                    <a:pt x="154" y="144"/>
                    <a:pt x="151" y="151"/>
                    <a:pt x="148" y="155"/>
                  </a:cubicBezTo>
                  <a:cubicBezTo>
                    <a:pt x="144" y="160"/>
                    <a:pt x="138" y="164"/>
                    <a:pt x="132" y="164"/>
                  </a:cubicBezTo>
                  <a:cubicBezTo>
                    <a:pt x="84" y="164"/>
                    <a:pt x="84" y="164"/>
                    <a:pt x="84" y="164"/>
                  </a:cubicBezTo>
                  <a:cubicBezTo>
                    <a:pt x="84" y="210"/>
                    <a:pt x="84" y="210"/>
                    <a:pt x="84" y="210"/>
                  </a:cubicBezTo>
                  <a:cubicBezTo>
                    <a:pt x="115" y="210"/>
                    <a:pt x="115" y="210"/>
                    <a:pt x="115" y="210"/>
                  </a:cubicBezTo>
                  <a:cubicBezTo>
                    <a:pt x="119" y="210"/>
                    <a:pt x="122" y="211"/>
                    <a:pt x="124" y="212"/>
                  </a:cubicBezTo>
                  <a:cubicBezTo>
                    <a:pt x="125" y="213"/>
                    <a:pt x="125" y="213"/>
                    <a:pt x="125" y="213"/>
                  </a:cubicBezTo>
                  <a:cubicBezTo>
                    <a:pt x="128" y="215"/>
                    <a:pt x="130" y="218"/>
                    <a:pt x="130" y="222"/>
                  </a:cubicBezTo>
                  <a:cubicBezTo>
                    <a:pt x="130" y="244"/>
                    <a:pt x="130" y="244"/>
                    <a:pt x="130" y="244"/>
                  </a:cubicBezTo>
                  <a:cubicBezTo>
                    <a:pt x="130" y="247"/>
                    <a:pt x="126" y="250"/>
                    <a:pt x="123" y="250"/>
                  </a:cubicBezTo>
                  <a:cubicBezTo>
                    <a:pt x="119" y="250"/>
                    <a:pt x="116" y="247"/>
                    <a:pt x="116" y="244"/>
                  </a:cubicBezTo>
                  <a:cubicBezTo>
                    <a:pt x="116" y="223"/>
                    <a:pt x="116" y="223"/>
                    <a:pt x="116" y="223"/>
                  </a:cubicBezTo>
                  <a:cubicBezTo>
                    <a:pt x="115" y="223"/>
                    <a:pt x="115" y="223"/>
                    <a:pt x="115" y="223"/>
                  </a:cubicBezTo>
                  <a:cubicBezTo>
                    <a:pt x="84" y="223"/>
                    <a:pt x="84" y="223"/>
                    <a:pt x="84" y="223"/>
                  </a:cubicBezTo>
                  <a:cubicBezTo>
                    <a:pt x="84" y="241"/>
                    <a:pt x="84" y="241"/>
                    <a:pt x="84" y="241"/>
                  </a:cubicBezTo>
                  <a:cubicBezTo>
                    <a:pt x="84" y="245"/>
                    <a:pt x="81" y="248"/>
                    <a:pt x="77" y="248"/>
                  </a:cubicBezTo>
                  <a:cubicBezTo>
                    <a:pt x="73" y="248"/>
                    <a:pt x="70" y="245"/>
                    <a:pt x="70" y="241"/>
                  </a:cubicBezTo>
                  <a:cubicBezTo>
                    <a:pt x="70" y="223"/>
                    <a:pt x="70" y="223"/>
                    <a:pt x="70" y="223"/>
                  </a:cubicBezTo>
                  <a:cubicBezTo>
                    <a:pt x="39" y="223"/>
                    <a:pt x="39" y="223"/>
                    <a:pt x="39" y="223"/>
                  </a:cubicBezTo>
                  <a:cubicBezTo>
                    <a:pt x="38" y="223"/>
                    <a:pt x="38" y="223"/>
                    <a:pt x="38" y="223"/>
                  </a:cubicBezTo>
                  <a:lnTo>
                    <a:pt x="38" y="244"/>
                  </a:lnTo>
                  <a:close/>
                </a:path>
              </a:pathLst>
            </a:custGeom>
            <a:solidFill>
              <a:schemeClr val="bg1"/>
            </a:solidFill>
            <a:ln>
              <a:noFill/>
            </a:ln>
          </p:spPr>
          <p:txBody>
            <a:bodyPr vert="horz" wrap="square" lIns="91440" tIns="45720" rIns="91440" bIns="45720" numCol="1" anchor="t" anchorCtr="0" compatLnSpc="1"/>
            <a:lstStyle/>
            <a:p>
              <a:endParaRPr lang="en-US">
                <a:solidFill>
                  <a:schemeClr val="bg2">
                    <a:lumMod val="25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46" name="Freeform 15"/>
            <p:cNvSpPr>
              <a:spLocks noEditPoints="1"/>
            </p:cNvSpPr>
            <p:nvPr/>
          </p:nvSpPr>
          <p:spPr bwMode="auto">
            <a:xfrm>
              <a:off x="7154966" y="2701499"/>
              <a:ext cx="416136" cy="440789"/>
            </a:xfrm>
            <a:custGeom>
              <a:avLst/>
              <a:gdLst>
                <a:gd name="T0" fmla="*/ 205 w 260"/>
                <a:gd name="T1" fmla="*/ 129 h 275"/>
                <a:gd name="T2" fmla="*/ 204 w 260"/>
                <a:gd name="T3" fmla="*/ 129 h 275"/>
                <a:gd name="T4" fmla="*/ 204 w 260"/>
                <a:gd name="T5" fmla="*/ 182 h 275"/>
                <a:gd name="T6" fmla="*/ 204 w 260"/>
                <a:gd name="T7" fmla="*/ 182 h 275"/>
                <a:gd name="T8" fmla="*/ 204 w 260"/>
                <a:gd name="T9" fmla="*/ 208 h 275"/>
                <a:gd name="T10" fmla="*/ 205 w 260"/>
                <a:gd name="T11" fmla="*/ 207 h 275"/>
                <a:gd name="T12" fmla="*/ 250 w 260"/>
                <a:gd name="T13" fmla="*/ 186 h 275"/>
                <a:gd name="T14" fmla="*/ 255 w 260"/>
                <a:gd name="T15" fmla="*/ 161 h 275"/>
                <a:gd name="T16" fmla="*/ 247 w 260"/>
                <a:gd name="T17" fmla="*/ 139 h 275"/>
                <a:gd name="T18" fmla="*/ 205 w 260"/>
                <a:gd name="T19" fmla="*/ 129 h 275"/>
                <a:gd name="T20" fmla="*/ 0 w 260"/>
                <a:gd name="T21" fmla="*/ 251 h 275"/>
                <a:gd name="T22" fmla="*/ 228 w 260"/>
                <a:gd name="T23" fmla="*/ 251 h 275"/>
                <a:gd name="T24" fmla="*/ 228 w 260"/>
                <a:gd name="T25" fmla="*/ 263 h 275"/>
                <a:gd name="T26" fmla="*/ 216 w 260"/>
                <a:gd name="T27" fmla="*/ 275 h 275"/>
                <a:gd name="T28" fmla="*/ 12 w 260"/>
                <a:gd name="T29" fmla="*/ 275 h 275"/>
                <a:gd name="T30" fmla="*/ 0 w 260"/>
                <a:gd name="T31" fmla="*/ 263 h 275"/>
                <a:gd name="T32" fmla="*/ 0 w 260"/>
                <a:gd name="T33" fmla="*/ 251 h 275"/>
                <a:gd name="T34" fmla="*/ 204 w 260"/>
                <a:gd name="T35" fmla="*/ 87 h 275"/>
                <a:gd name="T36" fmla="*/ 204 w 260"/>
                <a:gd name="T37" fmla="*/ 87 h 275"/>
                <a:gd name="T38" fmla="*/ 204 w 260"/>
                <a:gd name="T39" fmla="*/ 126 h 275"/>
                <a:gd name="T40" fmla="*/ 204 w 260"/>
                <a:gd name="T41" fmla="*/ 125 h 275"/>
                <a:gd name="T42" fmla="*/ 250 w 260"/>
                <a:gd name="T43" fmla="*/ 136 h 275"/>
                <a:gd name="T44" fmla="*/ 259 w 260"/>
                <a:gd name="T45" fmla="*/ 161 h 275"/>
                <a:gd name="T46" fmla="*/ 254 w 260"/>
                <a:gd name="T47" fmla="*/ 188 h 275"/>
                <a:gd name="T48" fmla="*/ 205 w 260"/>
                <a:gd name="T49" fmla="*/ 211 h 275"/>
                <a:gd name="T50" fmla="*/ 204 w 260"/>
                <a:gd name="T51" fmla="*/ 211 h 275"/>
                <a:gd name="T52" fmla="*/ 204 w 260"/>
                <a:gd name="T53" fmla="*/ 215 h 275"/>
                <a:gd name="T54" fmla="*/ 170 w 260"/>
                <a:gd name="T55" fmla="*/ 248 h 275"/>
                <a:gd name="T56" fmla="*/ 65 w 260"/>
                <a:gd name="T57" fmla="*/ 248 h 275"/>
                <a:gd name="T58" fmla="*/ 25 w 260"/>
                <a:gd name="T59" fmla="*/ 207 h 275"/>
                <a:gd name="T60" fmla="*/ 25 w 260"/>
                <a:gd name="T61" fmla="*/ 173 h 275"/>
                <a:gd name="T62" fmla="*/ 25 w 260"/>
                <a:gd name="T63" fmla="*/ 87 h 275"/>
                <a:gd name="T64" fmla="*/ 25 w 260"/>
                <a:gd name="T65" fmla="*/ 86 h 275"/>
                <a:gd name="T66" fmla="*/ 204 w 260"/>
                <a:gd name="T67" fmla="*/ 86 h 275"/>
                <a:gd name="T68" fmla="*/ 204 w 260"/>
                <a:gd name="T69" fmla="*/ 87 h 275"/>
                <a:gd name="T70" fmla="*/ 145 w 260"/>
                <a:gd name="T71" fmla="*/ 1 h 275"/>
                <a:gd name="T72" fmla="*/ 148 w 260"/>
                <a:gd name="T73" fmla="*/ 0 h 275"/>
                <a:gd name="T74" fmla="*/ 149 w 260"/>
                <a:gd name="T75" fmla="*/ 3 h 275"/>
                <a:gd name="T76" fmla="*/ 149 w 260"/>
                <a:gd name="T77" fmla="*/ 40 h 275"/>
                <a:gd name="T78" fmla="*/ 148 w 260"/>
                <a:gd name="T79" fmla="*/ 70 h 275"/>
                <a:gd name="T80" fmla="*/ 145 w 260"/>
                <a:gd name="T81" fmla="*/ 71 h 275"/>
                <a:gd name="T82" fmla="*/ 145 w 260"/>
                <a:gd name="T83" fmla="*/ 68 h 275"/>
                <a:gd name="T84" fmla="*/ 145 w 260"/>
                <a:gd name="T85" fmla="*/ 42 h 275"/>
                <a:gd name="T86" fmla="*/ 145 w 260"/>
                <a:gd name="T87" fmla="*/ 1 h 275"/>
                <a:gd name="T88" fmla="*/ 112 w 260"/>
                <a:gd name="T89" fmla="*/ 1 h 275"/>
                <a:gd name="T90" fmla="*/ 115 w 260"/>
                <a:gd name="T91" fmla="*/ 0 h 275"/>
                <a:gd name="T92" fmla="*/ 116 w 260"/>
                <a:gd name="T93" fmla="*/ 3 h 275"/>
                <a:gd name="T94" fmla="*/ 117 w 260"/>
                <a:gd name="T95" fmla="*/ 40 h 275"/>
                <a:gd name="T96" fmla="*/ 116 w 260"/>
                <a:gd name="T97" fmla="*/ 70 h 275"/>
                <a:gd name="T98" fmla="*/ 113 w 260"/>
                <a:gd name="T99" fmla="*/ 71 h 275"/>
                <a:gd name="T100" fmla="*/ 112 w 260"/>
                <a:gd name="T101" fmla="*/ 68 h 275"/>
                <a:gd name="T102" fmla="*/ 113 w 260"/>
                <a:gd name="T103" fmla="*/ 42 h 275"/>
                <a:gd name="T104" fmla="*/ 112 w 260"/>
                <a:gd name="T105" fmla="*/ 1 h 275"/>
                <a:gd name="T106" fmla="*/ 79 w 260"/>
                <a:gd name="T107" fmla="*/ 1 h 275"/>
                <a:gd name="T108" fmla="*/ 82 w 260"/>
                <a:gd name="T109" fmla="*/ 0 h 275"/>
                <a:gd name="T110" fmla="*/ 83 w 260"/>
                <a:gd name="T111" fmla="*/ 3 h 275"/>
                <a:gd name="T112" fmla="*/ 84 w 260"/>
                <a:gd name="T113" fmla="*/ 40 h 275"/>
                <a:gd name="T114" fmla="*/ 83 w 260"/>
                <a:gd name="T115" fmla="*/ 70 h 275"/>
                <a:gd name="T116" fmla="*/ 80 w 260"/>
                <a:gd name="T117" fmla="*/ 71 h 275"/>
                <a:gd name="T118" fmla="*/ 79 w 260"/>
                <a:gd name="T119" fmla="*/ 68 h 275"/>
                <a:gd name="T120" fmla="*/ 80 w 260"/>
                <a:gd name="T121" fmla="*/ 42 h 275"/>
                <a:gd name="T122" fmla="*/ 79 w 260"/>
                <a:gd name="T123" fmla="*/ 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0" h="275">
                  <a:moveTo>
                    <a:pt x="205" y="129"/>
                  </a:moveTo>
                  <a:cubicBezTo>
                    <a:pt x="205" y="129"/>
                    <a:pt x="204" y="129"/>
                    <a:pt x="204" y="129"/>
                  </a:cubicBezTo>
                  <a:cubicBezTo>
                    <a:pt x="204" y="182"/>
                    <a:pt x="204" y="182"/>
                    <a:pt x="204" y="182"/>
                  </a:cubicBezTo>
                  <a:cubicBezTo>
                    <a:pt x="204" y="182"/>
                    <a:pt x="204" y="182"/>
                    <a:pt x="204" y="182"/>
                  </a:cubicBezTo>
                  <a:cubicBezTo>
                    <a:pt x="204" y="208"/>
                    <a:pt x="204" y="208"/>
                    <a:pt x="204" y="208"/>
                  </a:cubicBezTo>
                  <a:cubicBezTo>
                    <a:pt x="204" y="208"/>
                    <a:pt x="205" y="207"/>
                    <a:pt x="205" y="207"/>
                  </a:cubicBezTo>
                  <a:cubicBezTo>
                    <a:pt x="228" y="209"/>
                    <a:pt x="243" y="200"/>
                    <a:pt x="250" y="186"/>
                  </a:cubicBezTo>
                  <a:cubicBezTo>
                    <a:pt x="254" y="179"/>
                    <a:pt x="256" y="170"/>
                    <a:pt x="255" y="161"/>
                  </a:cubicBezTo>
                  <a:cubicBezTo>
                    <a:pt x="255" y="153"/>
                    <a:pt x="252" y="145"/>
                    <a:pt x="247" y="139"/>
                  </a:cubicBezTo>
                  <a:cubicBezTo>
                    <a:pt x="238" y="129"/>
                    <a:pt x="225" y="124"/>
                    <a:pt x="205" y="129"/>
                  </a:cubicBezTo>
                  <a:close/>
                  <a:moveTo>
                    <a:pt x="0" y="251"/>
                  </a:moveTo>
                  <a:cubicBezTo>
                    <a:pt x="228" y="251"/>
                    <a:pt x="228" y="251"/>
                    <a:pt x="228" y="251"/>
                  </a:cubicBezTo>
                  <a:cubicBezTo>
                    <a:pt x="228" y="263"/>
                    <a:pt x="228" y="263"/>
                    <a:pt x="228" y="263"/>
                  </a:cubicBezTo>
                  <a:cubicBezTo>
                    <a:pt x="228" y="270"/>
                    <a:pt x="222" y="275"/>
                    <a:pt x="216" y="275"/>
                  </a:cubicBezTo>
                  <a:cubicBezTo>
                    <a:pt x="12" y="275"/>
                    <a:pt x="12" y="275"/>
                    <a:pt x="12" y="275"/>
                  </a:cubicBezTo>
                  <a:cubicBezTo>
                    <a:pt x="6" y="275"/>
                    <a:pt x="0" y="270"/>
                    <a:pt x="0" y="263"/>
                  </a:cubicBezTo>
                  <a:lnTo>
                    <a:pt x="0" y="251"/>
                  </a:lnTo>
                  <a:close/>
                  <a:moveTo>
                    <a:pt x="204" y="87"/>
                  </a:moveTo>
                  <a:cubicBezTo>
                    <a:pt x="204" y="87"/>
                    <a:pt x="204" y="87"/>
                    <a:pt x="204" y="87"/>
                  </a:cubicBezTo>
                  <a:cubicBezTo>
                    <a:pt x="204" y="126"/>
                    <a:pt x="204" y="126"/>
                    <a:pt x="204" y="126"/>
                  </a:cubicBezTo>
                  <a:cubicBezTo>
                    <a:pt x="204" y="125"/>
                    <a:pt x="204" y="125"/>
                    <a:pt x="204" y="125"/>
                  </a:cubicBezTo>
                  <a:cubicBezTo>
                    <a:pt x="225" y="119"/>
                    <a:pt x="241" y="125"/>
                    <a:pt x="250" y="136"/>
                  </a:cubicBezTo>
                  <a:cubicBezTo>
                    <a:pt x="255" y="143"/>
                    <a:pt x="259" y="152"/>
                    <a:pt x="259" y="161"/>
                  </a:cubicBezTo>
                  <a:cubicBezTo>
                    <a:pt x="260" y="170"/>
                    <a:pt x="258" y="180"/>
                    <a:pt x="254" y="188"/>
                  </a:cubicBezTo>
                  <a:cubicBezTo>
                    <a:pt x="246" y="203"/>
                    <a:pt x="230" y="214"/>
                    <a:pt x="205" y="211"/>
                  </a:cubicBezTo>
                  <a:cubicBezTo>
                    <a:pt x="204" y="211"/>
                    <a:pt x="204" y="211"/>
                    <a:pt x="204" y="211"/>
                  </a:cubicBezTo>
                  <a:cubicBezTo>
                    <a:pt x="204" y="215"/>
                    <a:pt x="204" y="215"/>
                    <a:pt x="204" y="215"/>
                  </a:cubicBezTo>
                  <a:cubicBezTo>
                    <a:pt x="204" y="233"/>
                    <a:pt x="188" y="248"/>
                    <a:pt x="170" y="248"/>
                  </a:cubicBezTo>
                  <a:cubicBezTo>
                    <a:pt x="65" y="248"/>
                    <a:pt x="65" y="248"/>
                    <a:pt x="65" y="248"/>
                  </a:cubicBezTo>
                  <a:cubicBezTo>
                    <a:pt x="43" y="248"/>
                    <a:pt x="25" y="230"/>
                    <a:pt x="25" y="207"/>
                  </a:cubicBezTo>
                  <a:cubicBezTo>
                    <a:pt x="25" y="173"/>
                    <a:pt x="25" y="173"/>
                    <a:pt x="25" y="173"/>
                  </a:cubicBezTo>
                  <a:cubicBezTo>
                    <a:pt x="25" y="87"/>
                    <a:pt x="25" y="87"/>
                    <a:pt x="25" y="87"/>
                  </a:cubicBezTo>
                  <a:cubicBezTo>
                    <a:pt x="25" y="86"/>
                    <a:pt x="25" y="86"/>
                    <a:pt x="25" y="86"/>
                  </a:cubicBezTo>
                  <a:cubicBezTo>
                    <a:pt x="204" y="86"/>
                    <a:pt x="204" y="86"/>
                    <a:pt x="204" y="86"/>
                  </a:cubicBezTo>
                  <a:lnTo>
                    <a:pt x="204" y="87"/>
                  </a:lnTo>
                  <a:close/>
                  <a:moveTo>
                    <a:pt x="145" y="1"/>
                  </a:moveTo>
                  <a:cubicBezTo>
                    <a:pt x="145" y="0"/>
                    <a:pt x="147" y="0"/>
                    <a:pt x="148" y="0"/>
                  </a:cubicBezTo>
                  <a:cubicBezTo>
                    <a:pt x="149" y="1"/>
                    <a:pt x="149" y="2"/>
                    <a:pt x="149" y="3"/>
                  </a:cubicBezTo>
                  <a:cubicBezTo>
                    <a:pt x="140" y="20"/>
                    <a:pt x="145" y="30"/>
                    <a:pt x="149" y="40"/>
                  </a:cubicBezTo>
                  <a:cubicBezTo>
                    <a:pt x="154" y="49"/>
                    <a:pt x="158" y="58"/>
                    <a:pt x="148" y="70"/>
                  </a:cubicBezTo>
                  <a:cubicBezTo>
                    <a:pt x="148" y="71"/>
                    <a:pt x="146" y="71"/>
                    <a:pt x="145" y="71"/>
                  </a:cubicBezTo>
                  <a:cubicBezTo>
                    <a:pt x="144" y="70"/>
                    <a:pt x="144" y="69"/>
                    <a:pt x="145" y="68"/>
                  </a:cubicBezTo>
                  <a:cubicBezTo>
                    <a:pt x="153" y="57"/>
                    <a:pt x="150" y="50"/>
                    <a:pt x="145" y="42"/>
                  </a:cubicBezTo>
                  <a:cubicBezTo>
                    <a:pt x="141" y="31"/>
                    <a:pt x="136" y="20"/>
                    <a:pt x="145" y="1"/>
                  </a:cubicBezTo>
                  <a:close/>
                  <a:moveTo>
                    <a:pt x="112" y="1"/>
                  </a:moveTo>
                  <a:cubicBezTo>
                    <a:pt x="112" y="0"/>
                    <a:pt x="114" y="0"/>
                    <a:pt x="115" y="0"/>
                  </a:cubicBezTo>
                  <a:cubicBezTo>
                    <a:pt x="116" y="1"/>
                    <a:pt x="116" y="2"/>
                    <a:pt x="116" y="3"/>
                  </a:cubicBezTo>
                  <a:cubicBezTo>
                    <a:pt x="107" y="20"/>
                    <a:pt x="112" y="30"/>
                    <a:pt x="117" y="40"/>
                  </a:cubicBezTo>
                  <a:cubicBezTo>
                    <a:pt x="121" y="49"/>
                    <a:pt x="125" y="58"/>
                    <a:pt x="116" y="70"/>
                  </a:cubicBezTo>
                  <a:cubicBezTo>
                    <a:pt x="115" y="71"/>
                    <a:pt x="113" y="71"/>
                    <a:pt x="113" y="71"/>
                  </a:cubicBezTo>
                  <a:cubicBezTo>
                    <a:pt x="112" y="70"/>
                    <a:pt x="111" y="69"/>
                    <a:pt x="112" y="68"/>
                  </a:cubicBezTo>
                  <a:cubicBezTo>
                    <a:pt x="120" y="57"/>
                    <a:pt x="117" y="50"/>
                    <a:pt x="113" y="42"/>
                  </a:cubicBezTo>
                  <a:cubicBezTo>
                    <a:pt x="108" y="31"/>
                    <a:pt x="103" y="20"/>
                    <a:pt x="112" y="1"/>
                  </a:cubicBezTo>
                  <a:close/>
                  <a:moveTo>
                    <a:pt x="79" y="1"/>
                  </a:moveTo>
                  <a:cubicBezTo>
                    <a:pt x="80" y="0"/>
                    <a:pt x="81" y="0"/>
                    <a:pt x="82" y="0"/>
                  </a:cubicBezTo>
                  <a:cubicBezTo>
                    <a:pt x="83" y="1"/>
                    <a:pt x="83" y="2"/>
                    <a:pt x="83" y="3"/>
                  </a:cubicBezTo>
                  <a:cubicBezTo>
                    <a:pt x="74" y="20"/>
                    <a:pt x="79" y="30"/>
                    <a:pt x="84" y="40"/>
                  </a:cubicBezTo>
                  <a:cubicBezTo>
                    <a:pt x="88" y="49"/>
                    <a:pt x="92" y="58"/>
                    <a:pt x="83" y="70"/>
                  </a:cubicBezTo>
                  <a:cubicBezTo>
                    <a:pt x="82" y="71"/>
                    <a:pt x="81" y="71"/>
                    <a:pt x="80" y="71"/>
                  </a:cubicBezTo>
                  <a:cubicBezTo>
                    <a:pt x="79" y="70"/>
                    <a:pt x="79" y="69"/>
                    <a:pt x="79" y="68"/>
                  </a:cubicBezTo>
                  <a:cubicBezTo>
                    <a:pt x="87" y="57"/>
                    <a:pt x="84" y="50"/>
                    <a:pt x="80" y="42"/>
                  </a:cubicBezTo>
                  <a:cubicBezTo>
                    <a:pt x="75" y="31"/>
                    <a:pt x="70" y="20"/>
                    <a:pt x="79" y="1"/>
                  </a:cubicBezTo>
                  <a:close/>
                </a:path>
              </a:pathLst>
            </a:custGeom>
            <a:solidFill>
              <a:schemeClr val="bg1"/>
            </a:solidFill>
            <a:ln>
              <a:noFill/>
            </a:ln>
          </p:spPr>
          <p:txBody>
            <a:bodyPr vert="horz" wrap="square" lIns="91440" tIns="45720" rIns="91440" bIns="45720" numCol="1" anchor="t" anchorCtr="0" compatLnSpc="1"/>
            <a:lstStyle/>
            <a:p>
              <a:endParaRPr lang="en-US">
                <a:solidFill>
                  <a:schemeClr val="bg2">
                    <a:lumMod val="25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47" name="Freeform 20"/>
            <p:cNvSpPr>
              <a:spLocks noEditPoints="1"/>
            </p:cNvSpPr>
            <p:nvPr/>
          </p:nvSpPr>
          <p:spPr bwMode="auto">
            <a:xfrm>
              <a:off x="4620898" y="2718012"/>
              <a:ext cx="425997" cy="389511"/>
            </a:xfrm>
            <a:custGeom>
              <a:avLst/>
              <a:gdLst>
                <a:gd name="T0" fmla="*/ 247 w 266"/>
                <a:gd name="T1" fmla="*/ 74 h 243"/>
                <a:gd name="T2" fmla="*/ 247 w 266"/>
                <a:gd name="T3" fmla="*/ 237 h 243"/>
                <a:gd name="T4" fmla="*/ 241 w 266"/>
                <a:gd name="T5" fmla="*/ 243 h 243"/>
                <a:gd name="T6" fmla="*/ 194 w 266"/>
                <a:gd name="T7" fmla="*/ 243 h 243"/>
                <a:gd name="T8" fmla="*/ 189 w 266"/>
                <a:gd name="T9" fmla="*/ 237 h 243"/>
                <a:gd name="T10" fmla="*/ 189 w 266"/>
                <a:gd name="T11" fmla="*/ 101 h 243"/>
                <a:gd name="T12" fmla="*/ 235 w 266"/>
                <a:gd name="T13" fmla="*/ 65 h 243"/>
                <a:gd name="T14" fmla="*/ 245 w 266"/>
                <a:gd name="T15" fmla="*/ 77 h 243"/>
                <a:gd name="T16" fmla="*/ 247 w 266"/>
                <a:gd name="T17" fmla="*/ 74 h 243"/>
                <a:gd name="T18" fmla="*/ 266 w 266"/>
                <a:gd name="T19" fmla="*/ 0 h 243"/>
                <a:gd name="T20" fmla="*/ 256 w 266"/>
                <a:gd name="T21" fmla="*/ 30 h 243"/>
                <a:gd name="T22" fmla="*/ 245 w 266"/>
                <a:gd name="T23" fmla="*/ 59 h 243"/>
                <a:gd name="T24" fmla="*/ 235 w 266"/>
                <a:gd name="T25" fmla="*/ 47 h 243"/>
                <a:gd name="T26" fmla="*/ 148 w 266"/>
                <a:gd name="T27" fmla="*/ 115 h 243"/>
                <a:gd name="T28" fmla="*/ 134 w 266"/>
                <a:gd name="T29" fmla="*/ 117 h 243"/>
                <a:gd name="T30" fmla="*/ 70 w 266"/>
                <a:gd name="T31" fmla="*/ 82 h 243"/>
                <a:gd name="T32" fmla="*/ 22 w 266"/>
                <a:gd name="T33" fmla="*/ 123 h 243"/>
                <a:gd name="T34" fmla="*/ 4 w 266"/>
                <a:gd name="T35" fmla="*/ 122 h 243"/>
                <a:gd name="T36" fmla="*/ 6 w 266"/>
                <a:gd name="T37" fmla="*/ 104 h 243"/>
                <a:gd name="T38" fmla="*/ 60 w 266"/>
                <a:gd name="T39" fmla="*/ 58 h 243"/>
                <a:gd name="T40" fmla="*/ 74 w 266"/>
                <a:gd name="T41" fmla="*/ 56 h 243"/>
                <a:gd name="T42" fmla="*/ 138 w 266"/>
                <a:gd name="T43" fmla="*/ 91 h 243"/>
                <a:gd name="T44" fmla="*/ 219 w 266"/>
                <a:gd name="T45" fmla="*/ 28 h 243"/>
                <a:gd name="T46" fmla="*/ 204 w 266"/>
                <a:gd name="T47" fmla="*/ 11 h 243"/>
                <a:gd name="T48" fmla="*/ 235 w 266"/>
                <a:gd name="T49" fmla="*/ 6 h 243"/>
                <a:gd name="T50" fmla="*/ 266 w 266"/>
                <a:gd name="T51" fmla="*/ 0 h 243"/>
                <a:gd name="T52" fmla="*/ 66 w 266"/>
                <a:gd name="T53" fmla="*/ 103 h 243"/>
                <a:gd name="T54" fmla="*/ 76 w 266"/>
                <a:gd name="T55" fmla="*/ 103 h 243"/>
                <a:gd name="T56" fmla="*/ 85 w 266"/>
                <a:gd name="T57" fmla="*/ 108 h 243"/>
                <a:gd name="T58" fmla="*/ 85 w 266"/>
                <a:gd name="T59" fmla="*/ 108 h 243"/>
                <a:gd name="T60" fmla="*/ 85 w 266"/>
                <a:gd name="T61" fmla="*/ 237 h 243"/>
                <a:gd name="T62" fmla="*/ 80 w 266"/>
                <a:gd name="T63" fmla="*/ 243 h 243"/>
                <a:gd name="T64" fmla="*/ 33 w 266"/>
                <a:gd name="T65" fmla="*/ 243 h 243"/>
                <a:gd name="T66" fmla="*/ 27 w 266"/>
                <a:gd name="T67" fmla="*/ 237 h 243"/>
                <a:gd name="T68" fmla="*/ 27 w 266"/>
                <a:gd name="T69" fmla="*/ 136 h 243"/>
                <a:gd name="T70" fmla="*/ 66 w 266"/>
                <a:gd name="T71" fmla="*/ 103 h 243"/>
                <a:gd name="T72" fmla="*/ 166 w 266"/>
                <a:gd name="T73" fmla="*/ 119 h 243"/>
                <a:gd name="T74" fmla="*/ 166 w 266"/>
                <a:gd name="T75" fmla="*/ 237 h 243"/>
                <a:gd name="T76" fmla="*/ 160 w 266"/>
                <a:gd name="T77" fmla="*/ 243 h 243"/>
                <a:gd name="T78" fmla="*/ 114 w 266"/>
                <a:gd name="T79" fmla="*/ 243 h 243"/>
                <a:gd name="T80" fmla="*/ 108 w 266"/>
                <a:gd name="T81" fmla="*/ 237 h 243"/>
                <a:gd name="T82" fmla="*/ 108 w 266"/>
                <a:gd name="T83" fmla="*/ 121 h 243"/>
                <a:gd name="T84" fmla="*/ 134 w 266"/>
                <a:gd name="T85" fmla="*/ 135 h 243"/>
                <a:gd name="T86" fmla="*/ 148 w 266"/>
                <a:gd name="T87" fmla="*/ 133 h 243"/>
                <a:gd name="T88" fmla="*/ 166 w 266"/>
                <a:gd name="T89" fmla="*/ 119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66" h="243">
                  <a:moveTo>
                    <a:pt x="247" y="74"/>
                  </a:moveTo>
                  <a:cubicBezTo>
                    <a:pt x="247" y="237"/>
                    <a:pt x="247" y="237"/>
                    <a:pt x="247" y="237"/>
                  </a:cubicBezTo>
                  <a:cubicBezTo>
                    <a:pt x="247" y="240"/>
                    <a:pt x="244" y="243"/>
                    <a:pt x="241" y="243"/>
                  </a:cubicBezTo>
                  <a:cubicBezTo>
                    <a:pt x="194" y="243"/>
                    <a:pt x="194" y="243"/>
                    <a:pt x="194" y="243"/>
                  </a:cubicBezTo>
                  <a:cubicBezTo>
                    <a:pt x="191" y="243"/>
                    <a:pt x="189" y="240"/>
                    <a:pt x="189" y="237"/>
                  </a:cubicBezTo>
                  <a:cubicBezTo>
                    <a:pt x="189" y="101"/>
                    <a:pt x="189" y="101"/>
                    <a:pt x="189" y="101"/>
                  </a:cubicBezTo>
                  <a:cubicBezTo>
                    <a:pt x="235" y="65"/>
                    <a:pt x="235" y="65"/>
                    <a:pt x="235" y="65"/>
                  </a:cubicBezTo>
                  <a:cubicBezTo>
                    <a:pt x="245" y="77"/>
                    <a:pt x="245" y="77"/>
                    <a:pt x="245" y="77"/>
                  </a:cubicBezTo>
                  <a:lnTo>
                    <a:pt x="247" y="74"/>
                  </a:lnTo>
                  <a:close/>
                  <a:moveTo>
                    <a:pt x="266" y="0"/>
                  </a:moveTo>
                  <a:cubicBezTo>
                    <a:pt x="256" y="30"/>
                    <a:pt x="256" y="30"/>
                    <a:pt x="256" y="30"/>
                  </a:cubicBezTo>
                  <a:cubicBezTo>
                    <a:pt x="245" y="59"/>
                    <a:pt x="245" y="59"/>
                    <a:pt x="245" y="59"/>
                  </a:cubicBezTo>
                  <a:cubicBezTo>
                    <a:pt x="235" y="47"/>
                    <a:pt x="235" y="47"/>
                    <a:pt x="235" y="47"/>
                  </a:cubicBezTo>
                  <a:cubicBezTo>
                    <a:pt x="148" y="115"/>
                    <a:pt x="148" y="115"/>
                    <a:pt x="148" y="115"/>
                  </a:cubicBezTo>
                  <a:cubicBezTo>
                    <a:pt x="144" y="119"/>
                    <a:pt x="138" y="120"/>
                    <a:pt x="134" y="117"/>
                  </a:cubicBezTo>
                  <a:cubicBezTo>
                    <a:pt x="70" y="82"/>
                    <a:pt x="70" y="82"/>
                    <a:pt x="70" y="82"/>
                  </a:cubicBezTo>
                  <a:cubicBezTo>
                    <a:pt x="22" y="123"/>
                    <a:pt x="22" y="123"/>
                    <a:pt x="22" y="123"/>
                  </a:cubicBezTo>
                  <a:cubicBezTo>
                    <a:pt x="16" y="127"/>
                    <a:pt x="9" y="127"/>
                    <a:pt x="4" y="122"/>
                  </a:cubicBezTo>
                  <a:cubicBezTo>
                    <a:pt x="0" y="116"/>
                    <a:pt x="0" y="109"/>
                    <a:pt x="6" y="104"/>
                  </a:cubicBezTo>
                  <a:cubicBezTo>
                    <a:pt x="60" y="58"/>
                    <a:pt x="60" y="58"/>
                    <a:pt x="60" y="58"/>
                  </a:cubicBezTo>
                  <a:cubicBezTo>
                    <a:pt x="64" y="54"/>
                    <a:pt x="70" y="54"/>
                    <a:pt x="74" y="56"/>
                  </a:cubicBezTo>
                  <a:cubicBezTo>
                    <a:pt x="138" y="91"/>
                    <a:pt x="138" y="91"/>
                    <a:pt x="138" y="91"/>
                  </a:cubicBezTo>
                  <a:cubicBezTo>
                    <a:pt x="219" y="28"/>
                    <a:pt x="219" y="28"/>
                    <a:pt x="219" y="28"/>
                  </a:cubicBezTo>
                  <a:cubicBezTo>
                    <a:pt x="204" y="11"/>
                    <a:pt x="204" y="11"/>
                    <a:pt x="204" y="11"/>
                  </a:cubicBezTo>
                  <a:cubicBezTo>
                    <a:pt x="235" y="6"/>
                    <a:pt x="235" y="6"/>
                    <a:pt x="235" y="6"/>
                  </a:cubicBezTo>
                  <a:lnTo>
                    <a:pt x="266" y="0"/>
                  </a:lnTo>
                  <a:close/>
                  <a:moveTo>
                    <a:pt x="66" y="103"/>
                  </a:moveTo>
                  <a:cubicBezTo>
                    <a:pt x="76" y="103"/>
                    <a:pt x="76" y="103"/>
                    <a:pt x="76" y="103"/>
                  </a:cubicBezTo>
                  <a:cubicBezTo>
                    <a:pt x="85" y="108"/>
                    <a:pt x="85" y="108"/>
                    <a:pt x="85" y="108"/>
                  </a:cubicBezTo>
                  <a:cubicBezTo>
                    <a:pt x="85" y="108"/>
                    <a:pt x="85" y="108"/>
                    <a:pt x="85" y="108"/>
                  </a:cubicBezTo>
                  <a:cubicBezTo>
                    <a:pt x="85" y="237"/>
                    <a:pt x="85" y="237"/>
                    <a:pt x="85" y="237"/>
                  </a:cubicBezTo>
                  <a:cubicBezTo>
                    <a:pt x="85" y="240"/>
                    <a:pt x="83" y="243"/>
                    <a:pt x="80" y="243"/>
                  </a:cubicBezTo>
                  <a:cubicBezTo>
                    <a:pt x="33" y="243"/>
                    <a:pt x="33" y="243"/>
                    <a:pt x="33" y="243"/>
                  </a:cubicBezTo>
                  <a:cubicBezTo>
                    <a:pt x="30" y="243"/>
                    <a:pt x="27" y="240"/>
                    <a:pt x="27" y="237"/>
                  </a:cubicBezTo>
                  <a:cubicBezTo>
                    <a:pt x="27" y="136"/>
                    <a:pt x="27" y="136"/>
                    <a:pt x="27" y="136"/>
                  </a:cubicBezTo>
                  <a:lnTo>
                    <a:pt x="66" y="103"/>
                  </a:lnTo>
                  <a:close/>
                  <a:moveTo>
                    <a:pt x="166" y="119"/>
                  </a:moveTo>
                  <a:cubicBezTo>
                    <a:pt x="166" y="237"/>
                    <a:pt x="166" y="237"/>
                    <a:pt x="166" y="237"/>
                  </a:cubicBezTo>
                  <a:cubicBezTo>
                    <a:pt x="166" y="240"/>
                    <a:pt x="163" y="243"/>
                    <a:pt x="160" y="243"/>
                  </a:cubicBezTo>
                  <a:cubicBezTo>
                    <a:pt x="114" y="243"/>
                    <a:pt x="114" y="243"/>
                    <a:pt x="114" y="243"/>
                  </a:cubicBezTo>
                  <a:cubicBezTo>
                    <a:pt x="110" y="243"/>
                    <a:pt x="108" y="240"/>
                    <a:pt x="108" y="237"/>
                  </a:cubicBezTo>
                  <a:cubicBezTo>
                    <a:pt x="108" y="121"/>
                    <a:pt x="108" y="121"/>
                    <a:pt x="108" y="121"/>
                  </a:cubicBezTo>
                  <a:cubicBezTo>
                    <a:pt x="134" y="135"/>
                    <a:pt x="134" y="135"/>
                    <a:pt x="134" y="135"/>
                  </a:cubicBezTo>
                  <a:cubicBezTo>
                    <a:pt x="138" y="138"/>
                    <a:pt x="144" y="137"/>
                    <a:pt x="148" y="133"/>
                  </a:cubicBezTo>
                  <a:lnTo>
                    <a:pt x="166" y="119"/>
                  </a:lnTo>
                  <a:close/>
                </a:path>
              </a:pathLst>
            </a:custGeom>
            <a:solidFill>
              <a:schemeClr val="bg1"/>
            </a:solidFill>
            <a:ln>
              <a:noFill/>
            </a:ln>
          </p:spPr>
          <p:txBody>
            <a:bodyPr vert="horz" wrap="square" lIns="91440" tIns="45720" rIns="91440" bIns="45720" numCol="1" anchor="t" anchorCtr="0" compatLnSpc="1"/>
            <a:lstStyle/>
            <a:p>
              <a:endParaRPr lang="en-US">
                <a:solidFill>
                  <a:schemeClr val="bg2">
                    <a:lumMod val="25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48" name="Freeform 28"/>
            <p:cNvSpPr>
              <a:spLocks noEditPoints="1"/>
            </p:cNvSpPr>
            <p:nvPr/>
          </p:nvSpPr>
          <p:spPr bwMode="auto">
            <a:xfrm>
              <a:off x="7947375" y="3996391"/>
              <a:ext cx="354012" cy="314568"/>
            </a:xfrm>
            <a:custGeom>
              <a:avLst/>
              <a:gdLst>
                <a:gd name="T0" fmla="*/ 67 w 221"/>
                <a:gd name="T1" fmla="*/ 196 h 196"/>
                <a:gd name="T2" fmla="*/ 67 w 221"/>
                <a:gd name="T3" fmla="*/ 186 h 196"/>
                <a:gd name="T4" fmla="*/ 72 w 221"/>
                <a:gd name="T5" fmla="*/ 174 h 196"/>
                <a:gd name="T6" fmla="*/ 72 w 221"/>
                <a:gd name="T7" fmla="*/ 173 h 196"/>
                <a:gd name="T8" fmla="*/ 85 w 221"/>
                <a:gd name="T9" fmla="*/ 168 h 196"/>
                <a:gd name="T10" fmla="*/ 88 w 221"/>
                <a:gd name="T11" fmla="*/ 168 h 196"/>
                <a:gd name="T12" fmla="*/ 88 w 221"/>
                <a:gd name="T13" fmla="*/ 149 h 196"/>
                <a:gd name="T14" fmla="*/ 16 w 221"/>
                <a:gd name="T15" fmla="*/ 149 h 196"/>
                <a:gd name="T16" fmla="*/ 5 w 221"/>
                <a:gd name="T17" fmla="*/ 144 h 196"/>
                <a:gd name="T18" fmla="*/ 0 w 221"/>
                <a:gd name="T19" fmla="*/ 133 h 196"/>
                <a:gd name="T20" fmla="*/ 0 w 221"/>
                <a:gd name="T21" fmla="*/ 16 h 196"/>
                <a:gd name="T22" fmla="*/ 5 w 221"/>
                <a:gd name="T23" fmla="*/ 4 h 196"/>
                <a:gd name="T24" fmla="*/ 5 w 221"/>
                <a:gd name="T25" fmla="*/ 4 h 196"/>
                <a:gd name="T26" fmla="*/ 16 w 221"/>
                <a:gd name="T27" fmla="*/ 0 h 196"/>
                <a:gd name="T28" fmla="*/ 204 w 221"/>
                <a:gd name="T29" fmla="*/ 0 h 196"/>
                <a:gd name="T30" fmla="*/ 216 w 221"/>
                <a:gd name="T31" fmla="*/ 4 h 196"/>
                <a:gd name="T32" fmla="*/ 216 w 221"/>
                <a:gd name="T33" fmla="*/ 5 h 196"/>
                <a:gd name="T34" fmla="*/ 221 w 221"/>
                <a:gd name="T35" fmla="*/ 16 h 196"/>
                <a:gd name="T36" fmla="*/ 221 w 221"/>
                <a:gd name="T37" fmla="*/ 133 h 196"/>
                <a:gd name="T38" fmla="*/ 216 w 221"/>
                <a:gd name="T39" fmla="*/ 144 h 196"/>
                <a:gd name="T40" fmla="*/ 204 w 221"/>
                <a:gd name="T41" fmla="*/ 149 h 196"/>
                <a:gd name="T42" fmla="*/ 132 w 221"/>
                <a:gd name="T43" fmla="*/ 149 h 196"/>
                <a:gd name="T44" fmla="*/ 132 w 221"/>
                <a:gd name="T45" fmla="*/ 168 h 196"/>
                <a:gd name="T46" fmla="*/ 136 w 221"/>
                <a:gd name="T47" fmla="*/ 168 h 196"/>
                <a:gd name="T48" fmla="*/ 149 w 221"/>
                <a:gd name="T49" fmla="*/ 174 h 196"/>
                <a:gd name="T50" fmla="*/ 154 w 221"/>
                <a:gd name="T51" fmla="*/ 186 h 196"/>
                <a:gd name="T52" fmla="*/ 154 w 221"/>
                <a:gd name="T53" fmla="*/ 196 h 196"/>
                <a:gd name="T54" fmla="*/ 67 w 221"/>
                <a:gd name="T55" fmla="*/ 196 h 196"/>
                <a:gd name="T56" fmla="*/ 34 w 221"/>
                <a:gd name="T57" fmla="*/ 128 h 196"/>
                <a:gd name="T58" fmla="*/ 187 w 221"/>
                <a:gd name="T59" fmla="*/ 128 h 196"/>
                <a:gd name="T60" fmla="*/ 197 w 221"/>
                <a:gd name="T61" fmla="*/ 119 h 196"/>
                <a:gd name="T62" fmla="*/ 197 w 221"/>
                <a:gd name="T63" fmla="*/ 30 h 196"/>
                <a:gd name="T64" fmla="*/ 187 w 221"/>
                <a:gd name="T65" fmla="*/ 20 h 196"/>
                <a:gd name="T66" fmla="*/ 34 w 221"/>
                <a:gd name="T67" fmla="*/ 20 h 196"/>
                <a:gd name="T68" fmla="*/ 24 w 221"/>
                <a:gd name="T69" fmla="*/ 30 h 196"/>
                <a:gd name="T70" fmla="*/ 24 w 221"/>
                <a:gd name="T71" fmla="*/ 119 h 196"/>
                <a:gd name="T72" fmla="*/ 34 w 221"/>
                <a:gd name="T73" fmla="*/ 128 h 196"/>
                <a:gd name="T74" fmla="*/ 26 w 221"/>
                <a:gd name="T75" fmla="*/ 11 h 196"/>
                <a:gd name="T76" fmla="*/ 194 w 221"/>
                <a:gd name="T77" fmla="*/ 11 h 196"/>
                <a:gd name="T78" fmla="*/ 205 w 221"/>
                <a:gd name="T79" fmla="*/ 22 h 196"/>
                <a:gd name="T80" fmla="*/ 205 w 221"/>
                <a:gd name="T81" fmla="*/ 126 h 196"/>
                <a:gd name="T82" fmla="*/ 194 w 221"/>
                <a:gd name="T83" fmla="*/ 138 h 196"/>
                <a:gd name="T84" fmla="*/ 26 w 221"/>
                <a:gd name="T85" fmla="*/ 138 h 196"/>
                <a:gd name="T86" fmla="*/ 15 w 221"/>
                <a:gd name="T87" fmla="*/ 126 h 196"/>
                <a:gd name="T88" fmla="*/ 15 w 221"/>
                <a:gd name="T89" fmla="*/ 22 h 196"/>
                <a:gd name="T90" fmla="*/ 26 w 221"/>
                <a:gd name="T91" fmla="*/ 11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1" h="196">
                  <a:moveTo>
                    <a:pt x="67" y="196"/>
                  </a:moveTo>
                  <a:cubicBezTo>
                    <a:pt x="67" y="186"/>
                    <a:pt x="67" y="186"/>
                    <a:pt x="67" y="186"/>
                  </a:cubicBezTo>
                  <a:cubicBezTo>
                    <a:pt x="67" y="181"/>
                    <a:pt x="69" y="177"/>
                    <a:pt x="72" y="174"/>
                  </a:cubicBezTo>
                  <a:cubicBezTo>
                    <a:pt x="72" y="173"/>
                    <a:pt x="72" y="173"/>
                    <a:pt x="72" y="173"/>
                  </a:cubicBezTo>
                  <a:cubicBezTo>
                    <a:pt x="75" y="170"/>
                    <a:pt x="80" y="168"/>
                    <a:pt x="85" y="168"/>
                  </a:cubicBezTo>
                  <a:cubicBezTo>
                    <a:pt x="88" y="168"/>
                    <a:pt x="88" y="168"/>
                    <a:pt x="88" y="168"/>
                  </a:cubicBezTo>
                  <a:cubicBezTo>
                    <a:pt x="88" y="149"/>
                    <a:pt x="88" y="149"/>
                    <a:pt x="88" y="149"/>
                  </a:cubicBezTo>
                  <a:cubicBezTo>
                    <a:pt x="16" y="149"/>
                    <a:pt x="16" y="149"/>
                    <a:pt x="16" y="149"/>
                  </a:cubicBezTo>
                  <a:cubicBezTo>
                    <a:pt x="12" y="149"/>
                    <a:pt x="8" y="147"/>
                    <a:pt x="5" y="144"/>
                  </a:cubicBezTo>
                  <a:cubicBezTo>
                    <a:pt x="2" y="141"/>
                    <a:pt x="0" y="137"/>
                    <a:pt x="0" y="133"/>
                  </a:cubicBezTo>
                  <a:cubicBezTo>
                    <a:pt x="0" y="16"/>
                    <a:pt x="0" y="16"/>
                    <a:pt x="0" y="16"/>
                  </a:cubicBezTo>
                  <a:cubicBezTo>
                    <a:pt x="0" y="12"/>
                    <a:pt x="2" y="7"/>
                    <a:pt x="5" y="4"/>
                  </a:cubicBezTo>
                  <a:cubicBezTo>
                    <a:pt x="5" y="4"/>
                    <a:pt x="5" y="4"/>
                    <a:pt x="5" y="4"/>
                  </a:cubicBezTo>
                  <a:cubicBezTo>
                    <a:pt x="8" y="1"/>
                    <a:pt x="12" y="0"/>
                    <a:pt x="16" y="0"/>
                  </a:cubicBezTo>
                  <a:cubicBezTo>
                    <a:pt x="204" y="0"/>
                    <a:pt x="204" y="0"/>
                    <a:pt x="204" y="0"/>
                  </a:cubicBezTo>
                  <a:cubicBezTo>
                    <a:pt x="209" y="0"/>
                    <a:pt x="213" y="1"/>
                    <a:pt x="216" y="4"/>
                  </a:cubicBezTo>
                  <a:cubicBezTo>
                    <a:pt x="216" y="5"/>
                    <a:pt x="216" y="5"/>
                    <a:pt x="216" y="5"/>
                  </a:cubicBezTo>
                  <a:cubicBezTo>
                    <a:pt x="219" y="8"/>
                    <a:pt x="221" y="12"/>
                    <a:pt x="221" y="16"/>
                  </a:cubicBezTo>
                  <a:cubicBezTo>
                    <a:pt x="221" y="133"/>
                    <a:pt x="221" y="133"/>
                    <a:pt x="221" y="133"/>
                  </a:cubicBezTo>
                  <a:cubicBezTo>
                    <a:pt x="221" y="137"/>
                    <a:pt x="219" y="141"/>
                    <a:pt x="216" y="144"/>
                  </a:cubicBezTo>
                  <a:cubicBezTo>
                    <a:pt x="213" y="147"/>
                    <a:pt x="209" y="149"/>
                    <a:pt x="204" y="149"/>
                  </a:cubicBezTo>
                  <a:cubicBezTo>
                    <a:pt x="132" y="149"/>
                    <a:pt x="132" y="149"/>
                    <a:pt x="132" y="149"/>
                  </a:cubicBezTo>
                  <a:cubicBezTo>
                    <a:pt x="132" y="168"/>
                    <a:pt x="132" y="168"/>
                    <a:pt x="132" y="168"/>
                  </a:cubicBezTo>
                  <a:cubicBezTo>
                    <a:pt x="136" y="168"/>
                    <a:pt x="136" y="168"/>
                    <a:pt x="136" y="168"/>
                  </a:cubicBezTo>
                  <a:cubicBezTo>
                    <a:pt x="141" y="168"/>
                    <a:pt x="145" y="170"/>
                    <a:pt x="149" y="174"/>
                  </a:cubicBezTo>
                  <a:cubicBezTo>
                    <a:pt x="152" y="177"/>
                    <a:pt x="154" y="181"/>
                    <a:pt x="154" y="186"/>
                  </a:cubicBezTo>
                  <a:cubicBezTo>
                    <a:pt x="154" y="196"/>
                    <a:pt x="154" y="196"/>
                    <a:pt x="154" y="196"/>
                  </a:cubicBezTo>
                  <a:lnTo>
                    <a:pt x="67" y="196"/>
                  </a:lnTo>
                  <a:close/>
                  <a:moveTo>
                    <a:pt x="34" y="128"/>
                  </a:moveTo>
                  <a:cubicBezTo>
                    <a:pt x="187" y="128"/>
                    <a:pt x="187" y="128"/>
                    <a:pt x="187" y="128"/>
                  </a:cubicBezTo>
                  <a:cubicBezTo>
                    <a:pt x="192" y="128"/>
                    <a:pt x="197" y="124"/>
                    <a:pt x="197" y="119"/>
                  </a:cubicBezTo>
                  <a:cubicBezTo>
                    <a:pt x="197" y="30"/>
                    <a:pt x="197" y="30"/>
                    <a:pt x="197" y="30"/>
                  </a:cubicBezTo>
                  <a:cubicBezTo>
                    <a:pt x="197" y="25"/>
                    <a:pt x="192" y="20"/>
                    <a:pt x="187" y="20"/>
                  </a:cubicBezTo>
                  <a:cubicBezTo>
                    <a:pt x="34" y="20"/>
                    <a:pt x="34" y="20"/>
                    <a:pt x="34" y="20"/>
                  </a:cubicBezTo>
                  <a:cubicBezTo>
                    <a:pt x="28" y="20"/>
                    <a:pt x="24" y="25"/>
                    <a:pt x="24" y="30"/>
                  </a:cubicBezTo>
                  <a:cubicBezTo>
                    <a:pt x="24" y="119"/>
                    <a:pt x="24" y="119"/>
                    <a:pt x="24" y="119"/>
                  </a:cubicBezTo>
                  <a:cubicBezTo>
                    <a:pt x="24" y="124"/>
                    <a:pt x="28" y="128"/>
                    <a:pt x="34" y="128"/>
                  </a:cubicBezTo>
                  <a:close/>
                  <a:moveTo>
                    <a:pt x="26" y="11"/>
                  </a:moveTo>
                  <a:cubicBezTo>
                    <a:pt x="194" y="11"/>
                    <a:pt x="194" y="11"/>
                    <a:pt x="194" y="11"/>
                  </a:cubicBezTo>
                  <a:cubicBezTo>
                    <a:pt x="200" y="11"/>
                    <a:pt x="205" y="16"/>
                    <a:pt x="205" y="22"/>
                  </a:cubicBezTo>
                  <a:cubicBezTo>
                    <a:pt x="205" y="126"/>
                    <a:pt x="205" y="126"/>
                    <a:pt x="205" y="126"/>
                  </a:cubicBezTo>
                  <a:cubicBezTo>
                    <a:pt x="205" y="132"/>
                    <a:pt x="200" y="138"/>
                    <a:pt x="194" y="138"/>
                  </a:cubicBezTo>
                  <a:cubicBezTo>
                    <a:pt x="26" y="138"/>
                    <a:pt x="26" y="138"/>
                    <a:pt x="26" y="138"/>
                  </a:cubicBezTo>
                  <a:cubicBezTo>
                    <a:pt x="20" y="138"/>
                    <a:pt x="15" y="132"/>
                    <a:pt x="15" y="126"/>
                  </a:cubicBezTo>
                  <a:cubicBezTo>
                    <a:pt x="15" y="22"/>
                    <a:pt x="15" y="22"/>
                    <a:pt x="15" y="22"/>
                  </a:cubicBezTo>
                  <a:cubicBezTo>
                    <a:pt x="15" y="16"/>
                    <a:pt x="20" y="11"/>
                    <a:pt x="26" y="11"/>
                  </a:cubicBezTo>
                  <a:close/>
                </a:path>
              </a:pathLst>
            </a:custGeom>
            <a:solidFill>
              <a:schemeClr val="bg1"/>
            </a:solidFill>
            <a:ln>
              <a:noFill/>
            </a:ln>
          </p:spPr>
          <p:txBody>
            <a:bodyPr vert="horz" wrap="square" lIns="91440" tIns="45720" rIns="91440" bIns="45720" numCol="1" anchor="t" anchorCtr="0" compatLnSpc="1"/>
            <a:lstStyle/>
            <a:p>
              <a:endParaRPr lang="en-US">
                <a:solidFill>
                  <a:schemeClr val="bg2">
                    <a:lumMod val="25000"/>
                  </a:schemeClr>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grpSp>
      <p:sp>
        <p:nvSpPr>
          <p:cNvPr id="36" name="矩形 35"/>
          <p:cNvSpPr/>
          <p:nvPr/>
        </p:nvSpPr>
        <p:spPr>
          <a:xfrm>
            <a:off x="6641640" y="1644626"/>
            <a:ext cx="1415697" cy="338516"/>
          </a:xfrm>
          <a:prstGeom prst="rect">
            <a:avLst/>
          </a:prstGeom>
        </p:spPr>
        <p:txBody>
          <a:bodyPr wrap="none" lIns="91403" tIns="45701" rIns="91403" bIns="45701">
            <a:spAutoFit/>
          </a:bodyPr>
          <a:lstStyle/>
          <a:p>
            <a:r>
              <a:rPr lang="zh-CN" altLang="en-US" sz="16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zh-CN" altLang="en-US" sz="16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7" name="矩形 47"/>
          <p:cNvSpPr>
            <a:spLocks noChangeArrowheads="1"/>
          </p:cNvSpPr>
          <p:nvPr/>
        </p:nvSpPr>
        <p:spPr bwMode="auto">
          <a:xfrm>
            <a:off x="6644437" y="2012063"/>
            <a:ext cx="3386787" cy="484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3" tIns="45701" rIns="91403" bIns="4570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10000"/>
              </a:lnSpc>
              <a:spcBef>
                <a:spcPct val="0"/>
              </a:spcBef>
              <a:buNone/>
            </a:pPr>
            <a:r>
              <a:rPr lang="zh-CN" altLang="en-US" sz="12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在此录入图表的描述说明，在此录入图表的描述说明，在此录入上述图表的描述说明。</a:t>
            </a:r>
            <a:endParaRPr lang="zh-CN" altLang="en-US" sz="12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8" name="矩形 37"/>
          <p:cNvSpPr/>
          <p:nvPr/>
        </p:nvSpPr>
        <p:spPr>
          <a:xfrm>
            <a:off x="9010002" y="4141701"/>
            <a:ext cx="1415697" cy="338516"/>
          </a:xfrm>
          <a:prstGeom prst="rect">
            <a:avLst/>
          </a:prstGeom>
        </p:spPr>
        <p:txBody>
          <a:bodyPr wrap="none" lIns="91403" tIns="45701" rIns="91403" bIns="45701">
            <a:spAutoFit/>
          </a:bodyPr>
          <a:lstStyle/>
          <a:p>
            <a:r>
              <a:rPr lang="zh-CN" altLang="en-US" sz="16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zh-CN" altLang="en-US" sz="16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9" name="矩形 47"/>
          <p:cNvSpPr>
            <a:spLocks noChangeArrowheads="1"/>
          </p:cNvSpPr>
          <p:nvPr/>
        </p:nvSpPr>
        <p:spPr bwMode="auto">
          <a:xfrm>
            <a:off x="9012800" y="4509138"/>
            <a:ext cx="3386787" cy="484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3" tIns="45701" rIns="91403" bIns="4570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10000"/>
              </a:lnSpc>
              <a:spcBef>
                <a:spcPct val="0"/>
              </a:spcBef>
              <a:buNone/>
            </a:pPr>
            <a:r>
              <a:rPr lang="zh-CN" altLang="en-US" sz="12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在此录入图表的描述说明，在此录入图表的描述说明，在此录入上述图表的描述说明。</a:t>
            </a:r>
            <a:endParaRPr lang="zh-CN" altLang="en-US" sz="12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0" name="矩形 39"/>
          <p:cNvSpPr/>
          <p:nvPr/>
        </p:nvSpPr>
        <p:spPr>
          <a:xfrm>
            <a:off x="996660" y="4352451"/>
            <a:ext cx="1415697" cy="338516"/>
          </a:xfrm>
          <a:prstGeom prst="rect">
            <a:avLst/>
          </a:prstGeom>
        </p:spPr>
        <p:txBody>
          <a:bodyPr wrap="none" lIns="91403" tIns="45701" rIns="91403" bIns="45701">
            <a:spAutoFit/>
          </a:bodyPr>
          <a:lstStyle/>
          <a:p>
            <a:r>
              <a:rPr lang="zh-CN" altLang="en-US" sz="16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zh-CN" altLang="en-US" sz="16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1" name="矩形 47"/>
          <p:cNvSpPr>
            <a:spLocks noChangeArrowheads="1"/>
          </p:cNvSpPr>
          <p:nvPr/>
        </p:nvSpPr>
        <p:spPr bwMode="auto">
          <a:xfrm>
            <a:off x="999457" y="4719889"/>
            <a:ext cx="3386787" cy="484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3" tIns="45701" rIns="91403" bIns="4570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10000"/>
              </a:lnSpc>
              <a:spcBef>
                <a:spcPct val="0"/>
              </a:spcBef>
              <a:buNone/>
            </a:pPr>
            <a:r>
              <a:rPr lang="zh-CN" altLang="en-US" sz="12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在此录入图表的描述说明，在此录入图表的描述说明，在此录入上述图表的描述说明。</a:t>
            </a:r>
            <a:endParaRPr lang="zh-CN" altLang="en-US" sz="12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3" name="矩形 42"/>
          <p:cNvSpPr/>
          <p:nvPr/>
        </p:nvSpPr>
        <p:spPr>
          <a:xfrm>
            <a:off x="1231314" y="2803301"/>
            <a:ext cx="1415697" cy="338516"/>
          </a:xfrm>
          <a:prstGeom prst="rect">
            <a:avLst/>
          </a:prstGeom>
        </p:spPr>
        <p:txBody>
          <a:bodyPr wrap="none" lIns="91403" tIns="45701" rIns="91403" bIns="45701">
            <a:spAutoFit/>
          </a:bodyPr>
          <a:lstStyle/>
          <a:p>
            <a:r>
              <a:rPr lang="zh-CN" altLang="en-US" sz="16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zh-CN" altLang="en-US" sz="16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44" name="矩形 47"/>
          <p:cNvSpPr>
            <a:spLocks noChangeArrowheads="1"/>
          </p:cNvSpPr>
          <p:nvPr/>
        </p:nvSpPr>
        <p:spPr bwMode="auto">
          <a:xfrm>
            <a:off x="1234112" y="3170738"/>
            <a:ext cx="3386787" cy="484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3" tIns="45701" rIns="91403" bIns="4570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10000"/>
              </a:lnSpc>
              <a:spcBef>
                <a:spcPct val="0"/>
              </a:spcBef>
              <a:buNone/>
            </a:pPr>
            <a:r>
              <a:rPr lang="zh-CN" altLang="en-US" sz="12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rPr>
              <a:t>在此录入图表的描述说明，在此录入图表的描述说明，在此录入上述图表的描述说明。</a:t>
            </a:r>
            <a:endParaRPr lang="zh-CN" altLang="en-US" sz="1200" dirty="0">
              <a:solidFill>
                <a:schemeClr val="bg2">
                  <a:lumMod val="5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1" name="矩形 20"/>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22" name="直接连接符 21"/>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randombar(horizontal)">
                                      <p:cBhvr>
                                        <p:cTn id="11" dur="500"/>
                                        <p:tgtEl>
                                          <p:spTgt spid="36"/>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randombar(horizontal)">
                                      <p:cBhvr>
                                        <p:cTn id="15" dur="500"/>
                                        <p:tgtEl>
                                          <p:spTgt spid="37"/>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randombar(horizontal)">
                                      <p:cBhvr>
                                        <p:cTn id="19" dur="500"/>
                                        <p:tgtEl>
                                          <p:spTgt spid="38"/>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randombar(horizontal)">
                                      <p:cBhvr>
                                        <p:cTn id="23" dur="500"/>
                                        <p:tgtEl>
                                          <p:spTgt spid="39"/>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randombar(horizontal)">
                                      <p:cBhvr>
                                        <p:cTn id="27" dur="500"/>
                                        <p:tgtEl>
                                          <p:spTgt spid="40"/>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randombar(horizontal)">
                                      <p:cBhvr>
                                        <p:cTn id="31" dur="500"/>
                                        <p:tgtEl>
                                          <p:spTgt spid="41"/>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43"/>
                                        </p:tgtEl>
                                        <p:attrNameLst>
                                          <p:attrName>style.visibility</p:attrName>
                                        </p:attrNameLst>
                                      </p:cBhvr>
                                      <p:to>
                                        <p:strVal val="visible"/>
                                      </p:to>
                                    </p:set>
                                    <p:animEffect transition="in" filter="randombar(horizontal)">
                                      <p:cBhvr>
                                        <p:cTn id="35" dur="500"/>
                                        <p:tgtEl>
                                          <p:spTgt spid="43"/>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randombar(horizontal)">
                                      <p:cBhvr>
                                        <p:cTn id="39" dur="500"/>
                                        <p:tgtEl>
                                          <p:spTgt spid="44"/>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randombar(horizontal)">
                                      <p:cBhvr>
                                        <p:cTn id="43" dur="500"/>
                                        <p:tgtEl>
                                          <p:spTgt spid="21"/>
                                        </p:tgtEl>
                                      </p:cBhvr>
                                    </p:animEffect>
                                  </p:childTnLst>
                                </p:cTn>
                              </p:par>
                            </p:childTnLst>
                          </p:cTn>
                        </p:par>
                        <p:par>
                          <p:cTn id="44" fill="hold">
                            <p:stCondLst>
                              <p:cond delay="5000"/>
                            </p:stCondLst>
                            <p:childTnLst>
                              <p:par>
                                <p:cTn id="45" presetID="14" presetClass="entr" presetSubtype="10"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randombar(horizontal)">
                                      <p:cBhvr>
                                        <p:cTn id="47" dur="500"/>
                                        <p:tgtEl>
                                          <p:spTgt spid="22"/>
                                        </p:tgtEl>
                                      </p:cBhvr>
                                    </p:animEffect>
                                  </p:childTnLst>
                                </p:cTn>
                              </p:par>
                            </p:childTnLst>
                          </p:cTn>
                        </p:par>
                        <p:par>
                          <p:cTn id="48" fill="hold">
                            <p:stCondLst>
                              <p:cond delay="5500"/>
                            </p:stCondLst>
                            <p:childTnLst>
                              <p:par>
                                <p:cTn id="49" presetID="14" presetClass="entr" presetSubtype="10" fill="hold"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randombar(horizontal)">
                                      <p:cBhvr>
                                        <p:cTn id="5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P spid="43" grpId="0"/>
      <p:bldP spid="44"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08711b99-5076-42ab-8052-9c6e5b89f4ee"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365150" y="1308655"/>
            <a:ext cx="11349397" cy="4518112"/>
            <a:chOff x="365149" y="1308654"/>
            <a:chExt cx="11349397" cy="4518112"/>
          </a:xfrm>
        </p:grpSpPr>
        <p:sp>
          <p:nvSpPr>
            <p:cNvPr id="21" name="iṩḻiḑe"/>
            <p:cNvSpPr/>
            <p:nvPr/>
          </p:nvSpPr>
          <p:spPr>
            <a:xfrm flipH="1" flipV="1">
              <a:off x="3975654" y="1586073"/>
              <a:ext cx="4240694" cy="4240693"/>
            </a:xfrm>
            <a:prstGeom prst="arc">
              <a:avLst>
                <a:gd name="adj1" fmla="val 12136914"/>
                <a:gd name="adj2" fmla="val 20239707"/>
              </a:avLst>
            </a:prstGeom>
            <a:ln w="1905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22" name="iṥļîḍe"/>
            <p:cNvGrpSpPr/>
            <p:nvPr/>
          </p:nvGrpSpPr>
          <p:grpSpPr>
            <a:xfrm>
              <a:off x="365149" y="1308654"/>
              <a:ext cx="11349397" cy="4240693"/>
              <a:chOff x="365149" y="1586073"/>
              <a:chExt cx="11349397" cy="4240693"/>
            </a:xfrm>
          </p:grpSpPr>
          <p:sp>
            <p:nvSpPr>
              <p:cNvPr id="23" name="îṥ1îḓé"/>
              <p:cNvSpPr/>
              <p:nvPr/>
            </p:nvSpPr>
            <p:spPr>
              <a:xfrm>
                <a:off x="4535521" y="2145942"/>
                <a:ext cx="3120960" cy="3120955"/>
              </a:xfrm>
              <a:prstGeom prst="ellipse">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bIns="360000" anchor="b" anchorCtr="1">
                <a:normAutofit/>
              </a:bodyPr>
              <a:lstStyle/>
              <a:p>
                <a:pPr algn="ctr">
                  <a:lnSpc>
                    <a:spcPct val="120000"/>
                  </a:lnSpc>
                  <a:defRPr/>
                </a:pPr>
                <a:r>
                  <a:rPr lang="zh-CN" altLang="en-US" sz="12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 （建议使用主题字体）</a:t>
                </a:r>
                <a:endParaRPr lang="zh-CN" altLang="en-US" sz="1200">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4" name="ïSļïďê"/>
              <p:cNvSpPr/>
              <p:nvPr/>
            </p:nvSpPr>
            <p:spPr>
              <a:xfrm>
                <a:off x="3301042" y="2896402"/>
                <a:ext cx="1620039" cy="1620036"/>
              </a:xfrm>
              <a:prstGeom prst="ellipse">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5" name="íŝḻíḑè"/>
              <p:cNvSpPr/>
              <p:nvPr/>
            </p:nvSpPr>
            <p:spPr>
              <a:xfrm>
                <a:off x="7270920" y="2896402"/>
                <a:ext cx="1620039" cy="1620036"/>
              </a:xfrm>
              <a:prstGeom prst="ellipse">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6" name="îṡľiḓè"/>
              <p:cNvSpPr/>
              <p:nvPr/>
            </p:nvSpPr>
            <p:spPr>
              <a:xfrm>
                <a:off x="3975654" y="1586073"/>
                <a:ext cx="4240694" cy="4240693"/>
              </a:xfrm>
              <a:prstGeom prst="arc">
                <a:avLst>
                  <a:gd name="adj1" fmla="val 12136914"/>
                  <a:gd name="adj2" fmla="val 20239707"/>
                </a:avLst>
              </a:prstGeom>
              <a:ln w="1905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7" name="ïṣľïḓè"/>
              <p:cNvSpPr/>
              <p:nvPr/>
            </p:nvSpPr>
            <p:spPr bwMode="auto">
              <a:xfrm>
                <a:off x="3792393" y="3441049"/>
                <a:ext cx="637337" cy="530742"/>
              </a:xfrm>
              <a:custGeom>
                <a:avLst/>
                <a:gdLst>
                  <a:gd name="T0" fmla="*/ 1028 w 1149"/>
                  <a:gd name="T1" fmla="*/ 541 h 955"/>
                  <a:gd name="T2" fmla="*/ 1044 w 1149"/>
                  <a:gd name="T3" fmla="*/ 661 h 955"/>
                  <a:gd name="T4" fmla="*/ 1005 w 1149"/>
                  <a:gd name="T5" fmla="*/ 753 h 955"/>
                  <a:gd name="T6" fmla="*/ 915 w 1149"/>
                  <a:gd name="T7" fmla="*/ 813 h 955"/>
                  <a:gd name="T8" fmla="*/ 862 w 1149"/>
                  <a:gd name="T9" fmla="*/ 882 h 955"/>
                  <a:gd name="T10" fmla="*/ 786 w 1149"/>
                  <a:gd name="T11" fmla="*/ 926 h 955"/>
                  <a:gd name="T12" fmla="*/ 670 w 1149"/>
                  <a:gd name="T13" fmla="*/ 944 h 955"/>
                  <a:gd name="T14" fmla="*/ 702 w 1149"/>
                  <a:gd name="T15" fmla="*/ 895 h 955"/>
                  <a:gd name="T16" fmla="*/ 752 w 1149"/>
                  <a:gd name="T17" fmla="*/ 876 h 955"/>
                  <a:gd name="T18" fmla="*/ 670 w 1149"/>
                  <a:gd name="T19" fmla="*/ 761 h 955"/>
                  <a:gd name="T20" fmla="*/ 793 w 1149"/>
                  <a:gd name="T21" fmla="*/ 816 h 955"/>
                  <a:gd name="T22" fmla="*/ 854 w 1149"/>
                  <a:gd name="T23" fmla="*/ 819 h 955"/>
                  <a:gd name="T24" fmla="*/ 754 w 1149"/>
                  <a:gd name="T25" fmla="*/ 707 h 955"/>
                  <a:gd name="T26" fmla="*/ 767 w 1149"/>
                  <a:gd name="T27" fmla="*/ 662 h 955"/>
                  <a:gd name="T28" fmla="*/ 909 w 1149"/>
                  <a:gd name="T29" fmla="*/ 755 h 955"/>
                  <a:gd name="T30" fmla="*/ 948 w 1149"/>
                  <a:gd name="T31" fmla="*/ 714 h 955"/>
                  <a:gd name="T32" fmla="*/ 813 w 1149"/>
                  <a:gd name="T33" fmla="*/ 581 h 955"/>
                  <a:gd name="T34" fmla="*/ 858 w 1149"/>
                  <a:gd name="T35" fmla="*/ 566 h 955"/>
                  <a:gd name="T36" fmla="*/ 998 w 1149"/>
                  <a:gd name="T37" fmla="*/ 628 h 955"/>
                  <a:gd name="T38" fmla="*/ 683 w 1149"/>
                  <a:gd name="T39" fmla="*/ 301 h 955"/>
                  <a:gd name="T40" fmla="*/ 730 w 1149"/>
                  <a:gd name="T41" fmla="*/ 285 h 955"/>
                  <a:gd name="T42" fmla="*/ 97 w 1149"/>
                  <a:gd name="T43" fmla="*/ 439 h 955"/>
                  <a:gd name="T44" fmla="*/ 0 w 1149"/>
                  <a:gd name="T45" fmla="*/ 254 h 955"/>
                  <a:gd name="T46" fmla="*/ 174 w 1149"/>
                  <a:gd name="T47" fmla="*/ 32 h 955"/>
                  <a:gd name="T48" fmla="*/ 260 w 1149"/>
                  <a:gd name="T49" fmla="*/ 2 h 955"/>
                  <a:gd name="T50" fmla="*/ 362 w 1149"/>
                  <a:gd name="T51" fmla="*/ 59 h 955"/>
                  <a:gd name="T52" fmla="*/ 525 w 1149"/>
                  <a:gd name="T53" fmla="*/ 40 h 955"/>
                  <a:gd name="T54" fmla="*/ 338 w 1149"/>
                  <a:gd name="T55" fmla="*/ 112 h 955"/>
                  <a:gd name="T56" fmla="*/ 233 w 1149"/>
                  <a:gd name="T57" fmla="*/ 59 h 955"/>
                  <a:gd name="T58" fmla="*/ 60 w 1149"/>
                  <a:gd name="T59" fmla="*/ 267 h 955"/>
                  <a:gd name="T60" fmla="*/ 143 w 1149"/>
                  <a:gd name="T61" fmla="*/ 367 h 955"/>
                  <a:gd name="T62" fmla="*/ 149 w 1149"/>
                  <a:gd name="T63" fmla="*/ 500 h 955"/>
                  <a:gd name="T64" fmla="*/ 538 w 1149"/>
                  <a:gd name="T65" fmla="*/ 788 h 955"/>
                  <a:gd name="T66" fmla="*/ 512 w 1149"/>
                  <a:gd name="T67" fmla="*/ 773 h 955"/>
                  <a:gd name="T68" fmla="*/ 456 w 1149"/>
                  <a:gd name="T69" fmla="*/ 707 h 955"/>
                  <a:gd name="T70" fmla="*/ 394 w 1149"/>
                  <a:gd name="T71" fmla="*/ 710 h 955"/>
                  <a:gd name="T72" fmla="*/ 370 w 1149"/>
                  <a:gd name="T73" fmla="*/ 642 h 955"/>
                  <a:gd name="T74" fmla="*/ 295 w 1149"/>
                  <a:gd name="T75" fmla="*/ 627 h 955"/>
                  <a:gd name="T76" fmla="*/ 283 w 1149"/>
                  <a:gd name="T77" fmla="*/ 546 h 955"/>
                  <a:gd name="T78" fmla="*/ 195 w 1149"/>
                  <a:gd name="T79" fmla="*/ 527 h 955"/>
                  <a:gd name="T80" fmla="*/ 135 w 1149"/>
                  <a:gd name="T81" fmla="*/ 607 h 955"/>
                  <a:gd name="T82" fmla="*/ 174 w 1149"/>
                  <a:gd name="T83" fmla="*/ 681 h 955"/>
                  <a:gd name="T84" fmla="*/ 230 w 1149"/>
                  <a:gd name="T85" fmla="*/ 692 h 955"/>
                  <a:gd name="T86" fmla="*/ 239 w 1149"/>
                  <a:gd name="T87" fmla="*/ 794 h 955"/>
                  <a:gd name="T88" fmla="*/ 341 w 1149"/>
                  <a:gd name="T89" fmla="*/ 789 h 955"/>
                  <a:gd name="T90" fmla="*/ 358 w 1149"/>
                  <a:gd name="T91" fmla="*/ 843 h 955"/>
                  <a:gd name="T92" fmla="*/ 458 w 1149"/>
                  <a:gd name="T93" fmla="*/ 862 h 955"/>
                  <a:gd name="T94" fmla="*/ 478 w 1149"/>
                  <a:gd name="T95" fmla="*/ 883 h 955"/>
                  <a:gd name="T96" fmla="*/ 540 w 1149"/>
                  <a:gd name="T97" fmla="*/ 937 h 955"/>
                  <a:gd name="T98" fmla="*/ 618 w 1149"/>
                  <a:gd name="T99" fmla="*/ 894 h 955"/>
                  <a:gd name="T100" fmla="*/ 602 w 1149"/>
                  <a:gd name="T101" fmla="*/ 804 h 955"/>
                  <a:gd name="T102" fmla="*/ 1035 w 1149"/>
                  <a:gd name="T103" fmla="*/ 442 h 955"/>
                  <a:gd name="T104" fmla="*/ 1090 w 1149"/>
                  <a:gd name="T105" fmla="*/ 313 h 955"/>
                  <a:gd name="T106" fmla="*/ 1130 w 1149"/>
                  <a:gd name="T107" fmla="*/ 172 h 955"/>
                  <a:gd name="T108" fmla="*/ 864 w 1149"/>
                  <a:gd name="T109" fmla="*/ 42 h 955"/>
                  <a:gd name="T110" fmla="*/ 685 w 1149"/>
                  <a:gd name="T111" fmla="*/ 43 h 955"/>
                  <a:gd name="T112" fmla="*/ 333 w 1149"/>
                  <a:gd name="T113" fmla="*/ 247 h 955"/>
                  <a:gd name="T114" fmla="*/ 358 w 1149"/>
                  <a:gd name="T115" fmla="*/ 338 h 955"/>
                  <a:gd name="T116" fmla="*/ 609 w 1149"/>
                  <a:gd name="T117" fmla="*/ 222 h 955"/>
                  <a:gd name="T118" fmla="*/ 713 w 1149"/>
                  <a:gd name="T119" fmla="*/ 240 h 955"/>
                  <a:gd name="T120" fmla="*/ 797 w 1149"/>
                  <a:gd name="T121" fmla="*/ 256 h 9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49" h="955">
                    <a:moveTo>
                      <a:pt x="748" y="284"/>
                    </a:moveTo>
                    <a:lnTo>
                      <a:pt x="748" y="284"/>
                    </a:lnTo>
                    <a:lnTo>
                      <a:pt x="852" y="378"/>
                    </a:lnTo>
                    <a:lnTo>
                      <a:pt x="903" y="424"/>
                    </a:lnTo>
                    <a:lnTo>
                      <a:pt x="954" y="473"/>
                    </a:lnTo>
                    <a:lnTo>
                      <a:pt x="954" y="473"/>
                    </a:lnTo>
                    <a:lnTo>
                      <a:pt x="961" y="478"/>
                    </a:lnTo>
                    <a:lnTo>
                      <a:pt x="968" y="484"/>
                    </a:lnTo>
                    <a:lnTo>
                      <a:pt x="1006" y="518"/>
                    </a:lnTo>
                    <a:lnTo>
                      <a:pt x="1028" y="541"/>
                    </a:lnTo>
                    <a:lnTo>
                      <a:pt x="1028" y="541"/>
                    </a:lnTo>
                    <a:lnTo>
                      <a:pt x="1037" y="552"/>
                    </a:lnTo>
                    <a:lnTo>
                      <a:pt x="1044" y="562"/>
                    </a:lnTo>
                    <a:lnTo>
                      <a:pt x="1050" y="573"/>
                    </a:lnTo>
                    <a:lnTo>
                      <a:pt x="1054" y="585"/>
                    </a:lnTo>
                    <a:lnTo>
                      <a:pt x="1057" y="596"/>
                    </a:lnTo>
                    <a:lnTo>
                      <a:pt x="1057" y="607"/>
                    </a:lnTo>
                    <a:lnTo>
                      <a:pt x="1057" y="618"/>
                    </a:lnTo>
                    <a:lnTo>
                      <a:pt x="1056" y="630"/>
                    </a:lnTo>
                    <a:lnTo>
                      <a:pt x="1054" y="641"/>
                    </a:lnTo>
                    <a:lnTo>
                      <a:pt x="1049" y="651"/>
                    </a:lnTo>
                    <a:lnTo>
                      <a:pt x="1044" y="661"/>
                    </a:lnTo>
                    <a:lnTo>
                      <a:pt x="1038" y="671"/>
                    </a:lnTo>
                    <a:lnTo>
                      <a:pt x="1030" y="679"/>
                    </a:lnTo>
                    <a:lnTo>
                      <a:pt x="1022" y="686"/>
                    </a:lnTo>
                    <a:lnTo>
                      <a:pt x="1013" y="692"/>
                    </a:lnTo>
                    <a:lnTo>
                      <a:pt x="1003" y="697"/>
                    </a:lnTo>
                    <a:lnTo>
                      <a:pt x="1003" y="697"/>
                    </a:lnTo>
                    <a:lnTo>
                      <a:pt x="1006" y="709"/>
                    </a:lnTo>
                    <a:lnTo>
                      <a:pt x="1009" y="720"/>
                    </a:lnTo>
                    <a:lnTo>
                      <a:pt x="1009" y="731"/>
                    </a:lnTo>
                    <a:lnTo>
                      <a:pt x="1008" y="742"/>
                    </a:lnTo>
                    <a:lnTo>
                      <a:pt x="1005" y="753"/>
                    </a:lnTo>
                    <a:lnTo>
                      <a:pt x="1002" y="762"/>
                    </a:lnTo>
                    <a:lnTo>
                      <a:pt x="997" y="772"/>
                    </a:lnTo>
                    <a:lnTo>
                      <a:pt x="991" y="780"/>
                    </a:lnTo>
                    <a:lnTo>
                      <a:pt x="984" y="787"/>
                    </a:lnTo>
                    <a:lnTo>
                      <a:pt x="977" y="794"/>
                    </a:lnTo>
                    <a:lnTo>
                      <a:pt x="967" y="800"/>
                    </a:lnTo>
                    <a:lnTo>
                      <a:pt x="958" y="806"/>
                    </a:lnTo>
                    <a:lnTo>
                      <a:pt x="948" y="810"/>
                    </a:lnTo>
                    <a:lnTo>
                      <a:pt x="937" y="812"/>
                    </a:lnTo>
                    <a:lnTo>
                      <a:pt x="927" y="813"/>
                    </a:lnTo>
                    <a:lnTo>
                      <a:pt x="915" y="813"/>
                    </a:lnTo>
                    <a:lnTo>
                      <a:pt x="915" y="813"/>
                    </a:lnTo>
                    <a:lnTo>
                      <a:pt x="914" y="823"/>
                    </a:lnTo>
                    <a:lnTo>
                      <a:pt x="911" y="832"/>
                    </a:lnTo>
                    <a:lnTo>
                      <a:pt x="908" y="841"/>
                    </a:lnTo>
                    <a:lnTo>
                      <a:pt x="903" y="849"/>
                    </a:lnTo>
                    <a:lnTo>
                      <a:pt x="898" y="856"/>
                    </a:lnTo>
                    <a:lnTo>
                      <a:pt x="892" y="862"/>
                    </a:lnTo>
                    <a:lnTo>
                      <a:pt x="885" y="869"/>
                    </a:lnTo>
                    <a:lnTo>
                      <a:pt x="878" y="874"/>
                    </a:lnTo>
                    <a:lnTo>
                      <a:pt x="871" y="879"/>
                    </a:lnTo>
                    <a:lnTo>
                      <a:pt x="862" y="882"/>
                    </a:lnTo>
                    <a:lnTo>
                      <a:pt x="854" y="886"/>
                    </a:lnTo>
                    <a:lnTo>
                      <a:pt x="846" y="888"/>
                    </a:lnTo>
                    <a:lnTo>
                      <a:pt x="836" y="889"/>
                    </a:lnTo>
                    <a:lnTo>
                      <a:pt x="827" y="889"/>
                    </a:lnTo>
                    <a:lnTo>
                      <a:pt x="817" y="888"/>
                    </a:lnTo>
                    <a:lnTo>
                      <a:pt x="808" y="887"/>
                    </a:lnTo>
                    <a:lnTo>
                      <a:pt x="808" y="887"/>
                    </a:lnTo>
                    <a:lnTo>
                      <a:pt x="804" y="898"/>
                    </a:lnTo>
                    <a:lnTo>
                      <a:pt x="799" y="908"/>
                    </a:lnTo>
                    <a:lnTo>
                      <a:pt x="793" y="918"/>
                    </a:lnTo>
                    <a:lnTo>
                      <a:pt x="786" y="926"/>
                    </a:lnTo>
                    <a:lnTo>
                      <a:pt x="778" y="934"/>
                    </a:lnTo>
                    <a:lnTo>
                      <a:pt x="770" y="940"/>
                    </a:lnTo>
                    <a:lnTo>
                      <a:pt x="760" y="945"/>
                    </a:lnTo>
                    <a:lnTo>
                      <a:pt x="750" y="950"/>
                    </a:lnTo>
                    <a:lnTo>
                      <a:pt x="739" y="952"/>
                    </a:lnTo>
                    <a:lnTo>
                      <a:pt x="728" y="955"/>
                    </a:lnTo>
                    <a:lnTo>
                      <a:pt x="716" y="955"/>
                    </a:lnTo>
                    <a:lnTo>
                      <a:pt x="704" y="953"/>
                    </a:lnTo>
                    <a:lnTo>
                      <a:pt x="692" y="952"/>
                    </a:lnTo>
                    <a:lnTo>
                      <a:pt x="681" y="949"/>
                    </a:lnTo>
                    <a:lnTo>
                      <a:pt x="670" y="944"/>
                    </a:lnTo>
                    <a:lnTo>
                      <a:pt x="658" y="938"/>
                    </a:lnTo>
                    <a:lnTo>
                      <a:pt x="650" y="932"/>
                    </a:lnTo>
                    <a:lnTo>
                      <a:pt x="650" y="932"/>
                    </a:lnTo>
                    <a:lnTo>
                      <a:pt x="658" y="920"/>
                    </a:lnTo>
                    <a:lnTo>
                      <a:pt x="664" y="907"/>
                    </a:lnTo>
                    <a:lnTo>
                      <a:pt x="669" y="894"/>
                    </a:lnTo>
                    <a:lnTo>
                      <a:pt x="672" y="880"/>
                    </a:lnTo>
                    <a:lnTo>
                      <a:pt x="672" y="880"/>
                    </a:lnTo>
                    <a:lnTo>
                      <a:pt x="684" y="887"/>
                    </a:lnTo>
                    <a:lnTo>
                      <a:pt x="696" y="893"/>
                    </a:lnTo>
                    <a:lnTo>
                      <a:pt x="702" y="895"/>
                    </a:lnTo>
                    <a:lnTo>
                      <a:pt x="708" y="896"/>
                    </a:lnTo>
                    <a:lnTo>
                      <a:pt x="714" y="898"/>
                    </a:lnTo>
                    <a:lnTo>
                      <a:pt x="721" y="898"/>
                    </a:lnTo>
                    <a:lnTo>
                      <a:pt x="721" y="898"/>
                    </a:lnTo>
                    <a:lnTo>
                      <a:pt x="732" y="895"/>
                    </a:lnTo>
                    <a:lnTo>
                      <a:pt x="740" y="892"/>
                    </a:lnTo>
                    <a:lnTo>
                      <a:pt x="744" y="888"/>
                    </a:lnTo>
                    <a:lnTo>
                      <a:pt x="747" y="885"/>
                    </a:lnTo>
                    <a:lnTo>
                      <a:pt x="750" y="881"/>
                    </a:lnTo>
                    <a:lnTo>
                      <a:pt x="752" y="876"/>
                    </a:lnTo>
                    <a:lnTo>
                      <a:pt x="752" y="876"/>
                    </a:lnTo>
                    <a:lnTo>
                      <a:pt x="753" y="867"/>
                    </a:lnTo>
                    <a:lnTo>
                      <a:pt x="751" y="855"/>
                    </a:lnTo>
                    <a:lnTo>
                      <a:pt x="677" y="795"/>
                    </a:lnTo>
                    <a:lnTo>
                      <a:pt x="677" y="795"/>
                    </a:lnTo>
                    <a:lnTo>
                      <a:pt x="673" y="792"/>
                    </a:lnTo>
                    <a:lnTo>
                      <a:pt x="670" y="787"/>
                    </a:lnTo>
                    <a:lnTo>
                      <a:pt x="667" y="782"/>
                    </a:lnTo>
                    <a:lnTo>
                      <a:pt x="666" y="776"/>
                    </a:lnTo>
                    <a:lnTo>
                      <a:pt x="666" y="772"/>
                    </a:lnTo>
                    <a:lnTo>
                      <a:pt x="667" y="766"/>
                    </a:lnTo>
                    <a:lnTo>
                      <a:pt x="670" y="761"/>
                    </a:lnTo>
                    <a:lnTo>
                      <a:pt x="672" y="756"/>
                    </a:lnTo>
                    <a:lnTo>
                      <a:pt x="672" y="756"/>
                    </a:lnTo>
                    <a:lnTo>
                      <a:pt x="677" y="751"/>
                    </a:lnTo>
                    <a:lnTo>
                      <a:pt x="682" y="749"/>
                    </a:lnTo>
                    <a:lnTo>
                      <a:pt x="686" y="747"/>
                    </a:lnTo>
                    <a:lnTo>
                      <a:pt x="691" y="745"/>
                    </a:lnTo>
                    <a:lnTo>
                      <a:pt x="697" y="745"/>
                    </a:lnTo>
                    <a:lnTo>
                      <a:pt x="702" y="747"/>
                    </a:lnTo>
                    <a:lnTo>
                      <a:pt x="708" y="748"/>
                    </a:lnTo>
                    <a:lnTo>
                      <a:pt x="713" y="751"/>
                    </a:lnTo>
                    <a:lnTo>
                      <a:pt x="793" y="816"/>
                    </a:lnTo>
                    <a:lnTo>
                      <a:pt x="793" y="816"/>
                    </a:lnTo>
                    <a:lnTo>
                      <a:pt x="801" y="821"/>
                    </a:lnTo>
                    <a:lnTo>
                      <a:pt x="808" y="826"/>
                    </a:lnTo>
                    <a:lnTo>
                      <a:pt x="816" y="830"/>
                    </a:lnTo>
                    <a:lnTo>
                      <a:pt x="823" y="831"/>
                    </a:lnTo>
                    <a:lnTo>
                      <a:pt x="829" y="832"/>
                    </a:lnTo>
                    <a:lnTo>
                      <a:pt x="836" y="831"/>
                    </a:lnTo>
                    <a:lnTo>
                      <a:pt x="843" y="829"/>
                    </a:lnTo>
                    <a:lnTo>
                      <a:pt x="849" y="825"/>
                    </a:lnTo>
                    <a:lnTo>
                      <a:pt x="849" y="825"/>
                    </a:lnTo>
                    <a:lnTo>
                      <a:pt x="854" y="819"/>
                    </a:lnTo>
                    <a:lnTo>
                      <a:pt x="858" y="813"/>
                    </a:lnTo>
                    <a:lnTo>
                      <a:pt x="858" y="813"/>
                    </a:lnTo>
                    <a:lnTo>
                      <a:pt x="859" y="806"/>
                    </a:lnTo>
                    <a:lnTo>
                      <a:pt x="860" y="799"/>
                    </a:lnTo>
                    <a:lnTo>
                      <a:pt x="860" y="795"/>
                    </a:lnTo>
                    <a:lnTo>
                      <a:pt x="859" y="792"/>
                    </a:lnTo>
                    <a:lnTo>
                      <a:pt x="857" y="789"/>
                    </a:lnTo>
                    <a:lnTo>
                      <a:pt x="854" y="786"/>
                    </a:lnTo>
                    <a:lnTo>
                      <a:pt x="758" y="711"/>
                    </a:lnTo>
                    <a:lnTo>
                      <a:pt x="758" y="711"/>
                    </a:lnTo>
                    <a:lnTo>
                      <a:pt x="754" y="707"/>
                    </a:lnTo>
                    <a:lnTo>
                      <a:pt x="751" y="703"/>
                    </a:lnTo>
                    <a:lnTo>
                      <a:pt x="748" y="698"/>
                    </a:lnTo>
                    <a:lnTo>
                      <a:pt x="747" y="692"/>
                    </a:lnTo>
                    <a:lnTo>
                      <a:pt x="747" y="687"/>
                    </a:lnTo>
                    <a:lnTo>
                      <a:pt x="748" y="681"/>
                    </a:lnTo>
                    <a:lnTo>
                      <a:pt x="751" y="676"/>
                    </a:lnTo>
                    <a:lnTo>
                      <a:pt x="753" y="672"/>
                    </a:lnTo>
                    <a:lnTo>
                      <a:pt x="753" y="672"/>
                    </a:lnTo>
                    <a:lnTo>
                      <a:pt x="758" y="667"/>
                    </a:lnTo>
                    <a:lnTo>
                      <a:pt x="763" y="665"/>
                    </a:lnTo>
                    <a:lnTo>
                      <a:pt x="767" y="662"/>
                    </a:lnTo>
                    <a:lnTo>
                      <a:pt x="772" y="661"/>
                    </a:lnTo>
                    <a:lnTo>
                      <a:pt x="778" y="661"/>
                    </a:lnTo>
                    <a:lnTo>
                      <a:pt x="783" y="661"/>
                    </a:lnTo>
                    <a:lnTo>
                      <a:pt x="789" y="663"/>
                    </a:lnTo>
                    <a:lnTo>
                      <a:pt x="793" y="667"/>
                    </a:lnTo>
                    <a:lnTo>
                      <a:pt x="893" y="745"/>
                    </a:lnTo>
                    <a:lnTo>
                      <a:pt x="893" y="745"/>
                    </a:lnTo>
                    <a:lnTo>
                      <a:pt x="896" y="747"/>
                    </a:lnTo>
                    <a:lnTo>
                      <a:pt x="896" y="747"/>
                    </a:lnTo>
                    <a:lnTo>
                      <a:pt x="902" y="751"/>
                    </a:lnTo>
                    <a:lnTo>
                      <a:pt x="909" y="755"/>
                    </a:lnTo>
                    <a:lnTo>
                      <a:pt x="916" y="756"/>
                    </a:lnTo>
                    <a:lnTo>
                      <a:pt x="922" y="757"/>
                    </a:lnTo>
                    <a:lnTo>
                      <a:pt x="929" y="756"/>
                    </a:lnTo>
                    <a:lnTo>
                      <a:pt x="935" y="754"/>
                    </a:lnTo>
                    <a:lnTo>
                      <a:pt x="940" y="750"/>
                    </a:lnTo>
                    <a:lnTo>
                      <a:pt x="944" y="747"/>
                    </a:lnTo>
                    <a:lnTo>
                      <a:pt x="948" y="741"/>
                    </a:lnTo>
                    <a:lnTo>
                      <a:pt x="950" y="735"/>
                    </a:lnTo>
                    <a:lnTo>
                      <a:pt x="952" y="729"/>
                    </a:lnTo>
                    <a:lnTo>
                      <a:pt x="950" y="722"/>
                    </a:lnTo>
                    <a:lnTo>
                      <a:pt x="948" y="714"/>
                    </a:lnTo>
                    <a:lnTo>
                      <a:pt x="944" y="706"/>
                    </a:lnTo>
                    <a:lnTo>
                      <a:pt x="937" y="699"/>
                    </a:lnTo>
                    <a:lnTo>
                      <a:pt x="929" y="691"/>
                    </a:lnTo>
                    <a:lnTo>
                      <a:pt x="823" y="611"/>
                    </a:lnTo>
                    <a:lnTo>
                      <a:pt x="823" y="611"/>
                    </a:lnTo>
                    <a:lnTo>
                      <a:pt x="818" y="607"/>
                    </a:lnTo>
                    <a:lnTo>
                      <a:pt x="816" y="603"/>
                    </a:lnTo>
                    <a:lnTo>
                      <a:pt x="814" y="598"/>
                    </a:lnTo>
                    <a:lnTo>
                      <a:pt x="813" y="592"/>
                    </a:lnTo>
                    <a:lnTo>
                      <a:pt x="813" y="587"/>
                    </a:lnTo>
                    <a:lnTo>
                      <a:pt x="813" y="581"/>
                    </a:lnTo>
                    <a:lnTo>
                      <a:pt x="815" y="577"/>
                    </a:lnTo>
                    <a:lnTo>
                      <a:pt x="817" y="572"/>
                    </a:lnTo>
                    <a:lnTo>
                      <a:pt x="817" y="572"/>
                    </a:lnTo>
                    <a:lnTo>
                      <a:pt x="822" y="567"/>
                    </a:lnTo>
                    <a:lnTo>
                      <a:pt x="826" y="564"/>
                    </a:lnTo>
                    <a:lnTo>
                      <a:pt x="832" y="561"/>
                    </a:lnTo>
                    <a:lnTo>
                      <a:pt x="836" y="560"/>
                    </a:lnTo>
                    <a:lnTo>
                      <a:pt x="842" y="560"/>
                    </a:lnTo>
                    <a:lnTo>
                      <a:pt x="847" y="561"/>
                    </a:lnTo>
                    <a:lnTo>
                      <a:pt x="853" y="562"/>
                    </a:lnTo>
                    <a:lnTo>
                      <a:pt x="858" y="566"/>
                    </a:lnTo>
                    <a:lnTo>
                      <a:pt x="962" y="644"/>
                    </a:lnTo>
                    <a:lnTo>
                      <a:pt x="962" y="644"/>
                    </a:lnTo>
                    <a:lnTo>
                      <a:pt x="967" y="647"/>
                    </a:lnTo>
                    <a:lnTo>
                      <a:pt x="971" y="647"/>
                    </a:lnTo>
                    <a:lnTo>
                      <a:pt x="975" y="647"/>
                    </a:lnTo>
                    <a:lnTo>
                      <a:pt x="979" y="646"/>
                    </a:lnTo>
                    <a:lnTo>
                      <a:pt x="984" y="643"/>
                    </a:lnTo>
                    <a:lnTo>
                      <a:pt x="987" y="641"/>
                    </a:lnTo>
                    <a:lnTo>
                      <a:pt x="994" y="634"/>
                    </a:lnTo>
                    <a:lnTo>
                      <a:pt x="994" y="634"/>
                    </a:lnTo>
                    <a:lnTo>
                      <a:pt x="998" y="628"/>
                    </a:lnTo>
                    <a:lnTo>
                      <a:pt x="1000" y="621"/>
                    </a:lnTo>
                    <a:lnTo>
                      <a:pt x="1002" y="615"/>
                    </a:lnTo>
                    <a:lnTo>
                      <a:pt x="1002" y="607"/>
                    </a:lnTo>
                    <a:lnTo>
                      <a:pt x="999" y="600"/>
                    </a:lnTo>
                    <a:lnTo>
                      <a:pt x="997" y="593"/>
                    </a:lnTo>
                    <a:lnTo>
                      <a:pt x="993" y="587"/>
                    </a:lnTo>
                    <a:lnTo>
                      <a:pt x="987" y="581"/>
                    </a:lnTo>
                    <a:lnTo>
                      <a:pt x="966" y="559"/>
                    </a:lnTo>
                    <a:lnTo>
                      <a:pt x="685" y="303"/>
                    </a:lnTo>
                    <a:lnTo>
                      <a:pt x="685" y="303"/>
                    </a:lnTo>
                    <a:lnTo>
                      <a:pt x="683" y="301"/>
                    </a:lnTo>
                    <a:lnTo>
                      <a:pt x="683" y="298"/>
                    </a:lnTo>
                    <a:lnTo>
                      <a:pt x="682" y="296"/>
                    </a:lnTo>
                    <a:lnTo>
                      <a:pt x="683" y="292"/>
                    </a:lnTo>
                    <a:lnTo>
                      <a:pt x="684" y="290"/>
                    </a:lnTo>
                    <a:lnTo>
                      <a:pt x="686" y="289"/>
                    </a:lnTo>
                    <a:lnTo>
                      <a:pt x="689" y="288"/>
                    </a:lnTo>
                    <a:lnTo>
                      <a:pt x="692" y="288"/>
                    </a:lnTo>
                    <a:lnTo>
                      <a:pt x="692" y="288"/>
                    </a:lnTo>
                    <a:lnTo>
                      <a:pt x="706" y="288"/>
                    </a:lnTo>
                    <a:lnTo>
                      <a:pt x="719" y="286"/>
                    </a:lnTo>
                    <a:lnTo>
                      <a:pt x="730" y="285"/>
                    </a:lnTo>
                    <a:lnTo>
                      <a:pt x="744" y="284"/>
                    </a:lnTo>
                    <a:lnTo>
                      <a:pt x="744" y="284"/>
                    </a:lnTo>
                    <a:lnTo>
                      <a:pt x="748" y="284"/>
                    </a:lnTo>
                    <a:lnTo>
                      <a:pt x="748" y="284"/>
                    </a:lnTo>
                    <a:close/>
                    <a:moveTo>
                      <a:pt x="129" y="522"/>
                    </a:moveTo>
                    <a:lnTo>
                      <a:pt x="129" y="522"/>
                    </a:lnTo>
                    <a:lnTo>
                      <a:pt x="119" y="506"/>
                    </a:lnTo>
                    <a:lnTo>
                      <a:pt x="112" y="491"/>
                    </a:lnTo>
                    <a:lnTo>
                      <a:pt x="106" y="474"/>
                    </a:lnTo>
                    <a:lnTo>
                      <a:pt x="102" y="457"/>
                    </a:lnTo>
                    <a:lnTo>
                      <a:pt x="97" y="439"/>
                    </a:lnTo>
                    <a:lnTo>
                      <a:pt x="94" y="421"/>
                    </a:lnTo>
                    <a:lnTo>
                      <a:pt x="90" y="383"/>
                    </a:lnTo>
                    <a:lnTo>
                      <a:pt x="54" y="350"/>
                    </a:lnTo>
                    <a:lnTo>
                      <a:pt x="54" y="350"/>
                    </a:lnTo>
                    <a:lnTo>
                      <a:pt x="34" y="328"/>
                    </a:lnTo>
                    <a:lnTo>
                      <a:pt x="24" y="317"/>
                    </a:lnTo>
                    <a:lnTo>
                      <a:pt x="17" y="307"/>
                    </a:lnTo>
                    <a:lnTo>
                      <a:pt x="10" y="296"/>
                    </a:lnTo>
                    <a:lnTo>
                      <a:pt x="5" y="283"/>
                    </a:lnTo>
                    <a:lnTo>
                      <a:pt x="2" y="270"/>
                    </a:lnTo>
                    <a:lnTo>
                      <a:pt x="0" y="254"/>
                    </a:lnTo>
                    <a:lnTo>
                      <a:pt x="0" y="254"/>
                    </a:lnTo>
                    <a:lnTo>
                      <a:pt x="2" y="246"/>
                    </a:lnTo>
                    <a:lnTo>
                      <a:pt x="3" y="238"/>
                    </a:lnTo>
                    <a:lnTo>
                      <a:pt x="4" y="229"/>
                    </a:lnTo>
                    <a:lnTo>
                      <a:pt x="8" y="222"/>
                    </a:lnTo>
                    <a:lnTo>
                      <a:pt x="11" y="214"/>
                    </a:lnTo>
                    <a:lnTo>
                      <a:pt x="15" y="207"/>
                    </a:lnTo>
                    <a:lnTo>
                      <a:pt x="19" y="200"/>
                    </a:lnTo>
                    <a:lnTo>
                      <a:pt x="25" y="193"/>
                    </a:lnTo>
                    <a:lnTo>
                      <a:pt x="174" y="32"/>
                    </a:lnTo>
                    <a:lnTo>
                      <a:pt x="174" y="32"/>
                    </a:lnTo>
                    <a:lnTo>
                      <a:pt x="180" y="25"/>
                    </a:lnTo>
                    <a:lnTo>
                      <a:pt x="187" y="20"/>
                    </a:lnTo>
                    <a:lnTo>
                      <a:pt x="194" y="15"/>
                    </a:lnTo>
                    <a:lnTo>
                      <a:pt x="203" y="11"/>
                    </a:lnTo>
                    <a:lnTo>
                      <a:pt x="210" y="7"/>
                    </a:lnTo>
                    <a:lnTo>
                      <a:pt x="218" y="5"/>
                    </a:lnTo>
                    <a:lnTo>
                      <a:pt x="226" y="2"/>
                    </a:lnTo>
                    <a:lnTo>
                      <a:pt x="235" y="1"/>
                    </a:lnTo>
                    <a:lnTo>
                      <a:pt x="243" y="1"/>
                    </a:lnTo>
                    <a:lnTo>
                      <a:pt x="251" y="1"/>
                    </a:lnTo>
                    <a:lnTo>
                      <a:pt x="260" y="2"/>
                    </a:lnTo>
                    <a:lnTo>
                      <a:pt x="268" y="5"/>
                    </a:lnTo>
                    <a:lnTo>
                      <a:pt x="276" y="7"/>
                    </a:lnTo>
                    <a:lnTo>
                      <a:pt x="285" y="11"/>
                    </a:lnTo>
                    <a:lnTo>
                      <a:pt x="292" y="15"/>
                    </a:lnTo>
                    <a:lnTo>
                      <a:pt x="299" y="20"/>
                    </a:lnTo>
                    <a:lnTo>
                      <a:pt x="299" y="20"/>
                    </a:lnTo>
                    <a:lnTo>
                      <a:pt x="314" y="32"/>
                    </a:lnTo>
                    <a:lnTo>
                      <a:pt x="329" y="42"/>
                    </a:lnTo>
                    <a:lnTo>
                      <a:pt x="343" y="51"/>
                    </a:lnTo>
                    <a:lnTo>
                      <a:pt x="362" y="59"/>
                    </a:lnTo>
                    <a:lnTo>
                      <a:pt x="362" y="59"/>
                    </a:lnTo>
                    <a:lnTo>
                      <a:pt x="375" y="64"/>
                    </a:lnTo>
                    <a:lnTo>
                      <a:pt x="382" y="65"/>
                    </a:lnTo>
                    <a:lnTo>
                      <a:pt x="382" y="65"/>
                    </a:lnTo>
                    <a:lnTo>
                      <a:pt x="399" y="62"/>
                    </a:lnTo>
                    <a:lnTo>
                      <a:pt x="415" y="58"/>
                    </a:lnTo>
                    <a:lnTo>
                      <a:pt x="451" y="50"/>
                    </a:lnTo>
                    <a:lnTo>
                      <a:pt x="469" y="46"/>
                    </a:lnTo>
                    <a:lnTo>
                      <a:pt x="488" y="43"/>
                    </a:lnTo>
                    <a:lnTo>
                      <a:pt x="506" y="40"/>
                    </a:lnTo>
                    <a:lnTo>
                      <a:pt x="525" y="40"/>
                    </a:lnTo>
                    <a:lnTo>
                      <a:pt x="525" y="40"/>
                    </a:lnTo>
                    <a:lnTo>
                      <a:pt x="501" y="57"/>
                    </a:lnTo>
                    <a:lnTo>
                      <a:pt x="469" y="82"/>
                    </a:lnTo>
                    <a:lnTo>
                      <a:pt x="426" y="114"/>
                    </a:lnTo>
                    <a:lnTo>
                      <a:pt x="426" y="114"/>
                    </a:lnTo>
                    <a:lnTo>
                      <a:pt x="407" y="119"/>
                    </a:lnTo>
                    <a:lnTo>
                      <a:pt x="389" y="121"/>
                    </a:lnTo>
                    <a:lnTo>
                      <a:pt x="389" y="121"/>
                    </a:lnTo>
                    <a:lnTo>
                      <a:pt x="379" y="121"/>
                    </a:lnTo>
                    <a:lnTo>
                      <a:pt x="365" y="120"/>
                    </a:lnTo>
                    <a:lnTo>
                      <a:pt x="352" y="116"/>
                    </a:lnTo>
                    <a:lnTo>
                      <a:pt x="338" y="112"/>
                    </a:lnTo>
                    <a:lnTo>
                      <a:pt x="325" y="106"/>
                    </a:lnTo>
                    <a:lnTo>
                      <a:pt x="313" y="100"/>
                    </a:lnTo>
                    <a:lnTo>
                      <a:pt x="302" y="93"/>
                    </a:lnTo>
                    <a:lnTo>
                      <a:pt x="293" y="88"/>
                    </a:lnTo>
                    <a:lnTo>
                      <a:pt x="264" y="65"/>
                    </a:lnTo>
                    <a:lnTo>
                      <a:pt x="264" y="65"/>
                    </a:lnTo>
                    <a:lnTo>
                      <a:pt x="258" y="62"/>
                    </a:lnTo>
                    <a:lnTo>
                      <a:pt x="253" y="59"/>
                    </a:lnTo>
                    <a:lnTo>
                      <a:pt x="247" y="58"/>
                    </a:lnTo>
                    <a:lnTo>
                      <a:pt x="239" y="58"/>
                    </a:lnTo>
                    <a:lnTo>
                      <a:pt x="233" y="59"/>
                    </a:lnTo>
                    <a:lnTo>
                      <a:pt x="228" y="62"/>
                    </a:lnTo>
                    <a:lnTo>
                      <a:pt x="222" y="65"/>
                    </a:lnTo>
                    <a:lnTo>
                      <a:pt x="216" y="70"/>
                    </a:lnTo>
                    <a:lnTo>
                      <a:pt x="67" y="231"/>
                    </a:lnTo>
                    <a:lnTo>
                      <a:pt x="67" y="231"/>
                    </a:lnTo>
                    <a:lnTo>
                      <a:pt x="63" y="237"/>
                    </a:lnTo>
                    <a:lnTo>
                      <a:pt x="60" y="243"/>
                    </a:lnTo>
                    <a:lnTo>
                      <a:pt x="59" y="248"/>
                    </a:lnTo>
                    <a:lnTo>
                      <a:pt x="58" y="256"/>
                    </a:lnTo>
                    <a:lnTo>
                      <a:pt x="59" y="262"/>
                    </a:lnTo>
                    <a:lnTo>
                      <a:pt x="60" y="267"/>
                    </a:lnTo>
                    <a:lnTo>
                      <a:pt x="63" y="273"/>
                    </a:lnTo>
                    <a:lnTo>
                      <a:pt x="67" y="279"/>
                    </a:lnTo>
                    <a:lnTo>
                      <a:pt x="67" y="279"/>
                    </a:lnTo>
                    <a:lnTo>
                      <a:pt x="85" y="300"/>
                    </a:lnTo>
                    <a:lnTo>
                      <a:pt x="105" y="320"/>
                    </a:lnTo>
                    <a:lnTo>
                      <a:pt x="105" y="320"/>
                    </a:lnTo>
                    <a:lnTo>
                      <a:pt x="117" y="332"/>
                    </a:lnTo>
                    <a:lnTo>
                      <a:pt x="130" y="346"/>
                    </a:lnTo>
                    <a:lnTo>
                      <a:pt x="136" y="353"/>
                    </a:lnTo>
                    <a:lnTo>
                      <a:pt x="140" y="360"/>
                    </a:lnTo>
                    <a:lnTo>
                      <a:pt x="143" y="367"/>
                    </a:lnTo>
                    <a:lnTo>
                      <a:pt x="146" y="374"/>
                    </a:lnTo>
                    <a:lnTo>
                      <a:pt x="146" y="374"/>
                    </a:lnTo>
                    <a:lnTo>
                      <a:pt x="149" y="403"/>
                    </a:lnTo>
                    <a:lnTo>
                      <a:pt x="154" y="433"/>
                    </a:lnTo>
                    <a:lnTo>
                      <a:pt x="157" y="448"/>
                    </a:lnTo>
                    <a:lnTo>
                      <a:pt x="161" y="461"/>
                    </a:lnTo>
                    <a:lnTo>
                      <a:pt x="167" y="474"/>
                    </a:lnTo>
                    <a:lnTo>
                      <a:pt x="173" y="485"/>
                    </a:lnTo>
                    <a:lnTo>
                      <a:pt x="173" y="485"/>
                    </a:lnTo>
                    <a:lnTo>
                      <a:pt x="160" y="492"/>
                    </a:lnTo>
                    <a:lnTo>
                      <a:pt x="149" y="500"/>
                    </a:lnTo>
                    <a:lnTo>
                      <a:pt x="140" y="510"/>
                    </a:lnTo>
                    <a:lnTo>
                      <a:pt x="129" y="522"/>
                    </a:lnTo>
                    <a:lnTo>
                      <a:pt x="129" y="522"/>
                    </a:lnTo>
                    <a:close/>
                    <a:moveTo>
                      <a:pt x="602" y="804"/>
                    </a:moveTo>
                    <a:lnTo>
                      <a:pt x="602" y="804"/>
                    </a:lnTo>
                    <a:lnTo>
                      <a:pt x="593" y="797"/>
                    </a:lnTo>
                    <a:lnTo>
                      <a:pt x="582" y="792"/>
                    </a:lnTo>
                    <a:lnTo>
                      <a:pt x="571" y="788"/>
                    </a:lnTo>
                    <a:lnTo>
                      <a:pt x="560" y="786"/>
                    </a:lnTo>
                    <a:lnTo>
                      <a:pt x="549" y="786"/>
                    </a:lnTo>
                    <a:lnTo>
                      <a:pt x="538" y="788"/>
                    </a:lnTo>
                    <a:lnTo>
                      <a:pt x="527" y="791"/>
                    </a:lnTo>
                    <a:lnTo>
                      <a:pt x="518" y="797"/>
                    </a:lnTo>
                    <a:lnTo>
                      <a:pt x="518" y="797"/>
                    </a:lnTo>
                    <a:lnTo>
                      <a:pt x="514" y="797"/>
                    </a:lnTo>
                    <a:lnTo>
                      <a:pt x="512" y="795"/>
                    </a:lnTo>
                    <a:lnTo>
                      <a:pt x="512" y="795"/>
                    </a:lnTo>
                    <a:lnTo>
                      <a:pt x="511" y="794"/>
                    </a:lnTo>
                    <a:lnTo>
                      <a:pt x="511" y="791"/>
                    </a:lnTo>
                    <a:lnTo>
                      <a:pt x="511" y="791"/>
                    </a:lnTo>
                    <a:lnTo>
                      <a:pt x="512" y="782"/>
                    </a:lnTo>
                    <a:lnTo>
                      <a:pt x="512" y="773"/>
                    </a:lnTo>
                    <a:lnTo>
                      <a:pt x="509" y="763"/>
                    </a:lnTo>
                    <a:lnTo>
                      <a:pt x="507" y="754"/>
                    </a:lnTo>
                    <a:lnTo>
                      <a:pt x="503" y="745"/>
                    </a:lnTo>
                    <a:lnTo>
                      <a:pt x="499" y="737"/>
                    </a:lnTo>
                    <a:lnTo>
                      <a:pt x="493" y="729"/>
                    </a:lnTo>
                    <a:lnTo>
                      <a:pt x="487" y="723"/>
                    </a:lnTo>
                    <a:lnTo>
                      <a:pt x="487" y="723"/>
                    </a:lnTo>
                    <a:lnTo>
                      <a:pt x="487" y="723"/>
                    </a:lnTo>
                    <a:lnTo>
                      <a:pt x="477" y="716"/>
                    </a:lnTo>
                    <a:lnTo>
                      <a:pt x="467" y="710"/>
                    </a:lnTo>
                    <a:lnTo>
                      <a:pt x="456" y="707"/>
                    </a:lnTo>
                    <a:lnTo>
                      <a:pt x="444" y="705"/>
                    </a:lnTo>
                    <a:lnTo>
                      <a:pt x="433" y="705"/>
                    </a:lnTo>
                    <a:lnTo>
                      <a:pt x="423" y="706"/>
                    </a:lnTo>
                    <a:lnTo>
                      <a:pt x="412" y="710"/>
                    </a:lnTo>
                    <a:lnTo>
                      <a:pt x="401" y="716"/>
                    </a:lnTo>
                    <a:lnTo>
                      <a:pt x="401" y="716"/>
                    </a:lnTo>
                    <a:lnTo>
                      <a:pt x="399" y="716"/>
                    </a:lnTo>
                    <a:lnTo>
                      <a:pt x="396" y="714"/>
                    </a:lnTo>
                    <a:lnTo>
                      <a:pt x="396" y="714"/>
                    </a:lnTo>
                    <a:lnTo>
                      <a:pt x="394" y="713"/>
                    </a:lnTo>
                    <a:lnTo>
                      <a:pt x="394" y="710"/>
                    </a:lnTo>
                    <a:lnTo>
                      <a:pt x="394" y="710"/>
                    </a:lnTo>
                    <a:lnTo>
                      <a:pt x="395" y="700"/>
                    </a:lnTo>
                    <a:lnTo>
                      <a:pt x="395" y="692"/>
                    </a:lnTo>
                    <a:lnTo>
                      <a:pt x="394" y="682"/>
                    </a:lnTo>
                    <a:lnTo>
                      <a:pt x="392" y="673"/>
                    </a:lnTo>
                    <a:lnTo>
                      <a:pt x="388" y="665"/>
                    </a:lnTo>
                    <a:lnTo>
                      <a:pt x="383" y="656"/>
                    </a:lnTo>
                    <a:lnTo>
                      <a:pt x="377" y="648"/>
                    </a:lnTo>
                    <a:lnTo>
                      <a:pt x="370" y="642"/>
                    </a:lnTo>
                    <a:lnTo>
                      <a:pt x="370" y="642"/>
                    </a:lnTo>
                    <a:lnTo>
                      <a:pt x="370" y="642"/>
                    </a:lnTo>
                    <a:lnTo>
                      <a:pt x="363" y="636"/>
                    </a:lnTo>
                    <a:lnTo>
                      <a:pt x="355" y="631"/>
                    </a:lnTo>
                    <a:lnTo>
                      <a:pt x="345" y="628"/>
                    </a:lnTo>
                    <a:lnTo>
                      <a:pt x="337" y="625"/>
                    </a:lnTo>
                    <a:lnTo>
                      <a:pt x="327" y="624"/>
                    </a:lnTo>
                    <a:lnTo>
                      <a:pt x="318" y="624"/>
                    </a:lnTo>
                    <a:lnTo>
                      <a:pt x="308" y="625"/>
                    </a:lnTo>
                    <a:lnTo>
                      <a:pt x="300" y="628"/>
                    </a:lnTo>
                    <a:lnTo>
                      <a:pt x="300" y="628"/>
                    </a:lnTo>
                    <a:lnTo>
                      <a:pt x="298" y="628"/>
                    </a:lnTo>
                    <a:lnTo>
                      <a:pt x="295" y="627"/>
                    </a:lnTo>
                    <a:lnTo>
                      <a:pt x="295" y="627"/>
                    </a:lnTo>
                    <a:lnTo>
                      <a:pt x="294" y="624"/>
                    </a:lnTo>
                    <a:lnTo>
                      <a:pt x="294" y="622"/>
                    </a:lnTo>
                    <a:lnTo>
                      <a:pt x="294" y="622"/>
                    </a:lnTo>
                    <a:lnTo>
                      <a:pt x="298" y="610"/>
                    </a:lnTo>
                    <a:lnTo>
                      <a:pt x="300" y="599"/>
                    </a:lnTo>
                    <a:lnTo>
                      <a:pt x="300" y="587"/>
                    </a:lnTo>
                    <a:lnTo>
                      <a:pt x="299" y="577"/>
                    </a:lnTo>
                    <a:lnTo>
                      <a:pt x="295" y="566"/>
                    </a:lnTo>
                    <a:lnTo>
                      <a:pt x="291" y="555"/>
                    </a:lnTo>
                    <a:lnTo>
                      <a:pt x="283" y="546"/>
                    </a:lnTo>
                    <a:lnTo>
                      <a:pt x="275" y="537"/>
                    </a:lnTo>
                    <a:lnTo>
                      <a:pt x="275" y="537"/>
                    </a:lnTo>
                    <a:lnTo>
                      <a:pt x="275" y="537"/>
                    </a:lnTo>
                    <a:lnTo>
                      <a:pt x="269" y="533"/>
                    </a:lnTo>
                    <a:lnTo>
                      <a:pt x="263" y="529"/>
                    </a:lnTo>
                    <a:lnTo>
                      <a:pt x="256" y="525"/>
                    </a:lnTo>
                    <a:lnTo>
                      <a:pt x="250" y="523"/>
                    </a:lnTo>
                    <a:lnTo>
                      <a:pt x="236" y="520"/>
                    </a:lnTo>
                    <a:lnTo>
                      <a:pt x="222" y="520"/>
                    </a:lnTo>
                    <a:lnTo>
                      <a:pt x="209" y="522"/>
                    </a:lnTo>
                    <a:lnTo>
                      <a:pt x="195" y="527"/>
                    </a:lnTo>
                    <a:lnTo>
                      <a:pt x="190" y="530"/>
                    </a:lnTo>
                    <a:lnTo>
                      <a:pt x="184" y="535"/>
                    </a:lnTo>
                    <a:lnTo>
                      <a:pt x="178" y="540"/>
                    </a:lnTo>
                    <a:lnTo>
                      <a:pt x="173" y="544"/>
                    </a:lnTo>
                    <a:lnTo>
                      <a:pt x="151" y="568"/>
                    </a:lnTo>
                    <a:lnTo>
                      <a:pt x="151" y="568"/>
                    </a:lnTo>
                    <a:lnTo>
                      <a:pt x="147" y="574"/>
                    </a:lnTo>
                    <a:lnTo>
                      <a:pt x="143" y="581"/>
                    </a:lnTo>
                    <a:lnTo>
                      <a:pt x="140" y="587"/>
                    </a:lnTo>
                    <a:lnTo>
                      <a:pt x="137" y="594"/>
                    </a:lnTo>
                    <a:lnTo>
                      <a:pt x="135" y="607"/>
                    </a:lnTo>
                    <a:lnTo>
                      <a:pt x="134" y="622"/>
                    </a:lnTo>
                    <a:lnTo>
                      <a:pt x="136" y="635"/>
                    </a:lnTo>
                    <a:lnTo>
                      <a:pt x="142" y="648"/>
                    </a:lnTo>
                    <a:lnTo>
                      <a:pt x="146" y="655"/>
                    </a:lnTo>
                    <a:lnTo>
                      <a:pt x="149" y="661"/>
                    </a:lnTo>
                    <a:lnTo>
                      <a:pt x="154" y="666"/>
                    </a:lnTo>
                    <a:lnTo>
                      <a:pt x="159" y="672"/>
                    </a:lnTo>
                    <a:lnTo>
                      <a:pt x="159" y="672"/>
                    </a:lnTo>
                    <a:lnTo>
                      <a:pt x="159" y="672"/>
                    </a:lnTo>
                    <a:lnTo>
                      <a:pt x="166" y="676"/>
                    </a:lnTo>
                    <a:lnTo>
                      <a:pt x="174" y="681"/>
                    </a:lnTo>
                    <a:lnTo>
                      <a:pt x="182" y="685"/>
                    </a:lnTo>
                    <a:lnTo>
                      <a:pt x="191" y="687"/>
                    </a:lnTo>
                    <a:lnTo>
                      <a:pt x="199" y="688"/>
                    </a:lnTo>
                    <a:lnTo>
                      <a:pt x="207" y="688"/>
                    </a:lnTo>
                    <a:lnTo>
                      <a:pt x="216" y="688"/>
                    </a:lnTo>
                    <a:lnTo>
                      <a:pt x="224" y="687"/>
                    </a:lnTo>
                    <a:lnTo>
                      <a:pt x="224" y="687"/>
                    </a:lnTo>
                    <a:lnTo>
                      <a:pt x="228" y="687"/>
                    </a:lnTo>
                    <a:lnTo>
                      <a:pt x="230" y="688"/>
                    </a:lnTo>
                    <a:lnTo>
                      <a:pt x="230" y="688"/>
                    </a:lnTo>
                    <a:lnTo>
                      <a:pt x="230" y="692"/>
                    </a:lnTo>
                    <a:lnTo>
                      <a:pt x="229" y="694"/>
                    </a:lnTo>
                    <a:lnTo>
                      <a:pt x="229" y="694"/>
                    </a:lnTo>
                    <a:lnTo>
                      <a:pt x="222" y="706"/>
                    </a:lnTo>
                    <a:lnTo>
                      <a:pt x="217" y="719"/>
                    </a:lnTo>
                    <a:lnTo>
                      <a:pt x="214" y="732"/>
                    </a:lnTo>
                    <a:lnTo>
                      <a:pt x="214" y="745"/>
                    </a:lnTo>
                    <a:lnTo>
                      <a:pt x="217" y="758"/>
                    </a:lnTo>
                    <a:lnTo>
                      <a:pt x="222" y="772"/>
                    </a:lnTo>
                    <a:lnTo>
                      <a:pt x="229" y="783"/>
                    </a:lnTo>
                    <a:lnTo>
                      <a:pt x="239" y="794"/>
                    </a:lnTo>
                    <a:lnTo>
                      <a:pt x="239" y="794"/>
                    </a:lnTo>
                    <a:lnTo>
                      <a:pt x="239" y="794"/>
                    </a:lnTo>
                    <a:lnTo>
                      <a:pt x="250" y="801"/>
                    </a:lnTo>
                    <a:lnTo>
                      <a:pt x="263" y="807"/>
                    </a:lnTo>
                    <a:lnTo>
                      <a:pt x="276" y="811"/>
                    </a:lnTo>
                    <a:lnTo>
                      <a:pt x="289" y="811"/>
                    </a:lnTo>
                    <a:lnTo>
                      <a:pt x="302" y="810"/>
                    </a:lnTo>
                    <a:lnTo>
                      <a:pt x="316" y="805"/>
                    </a:lnTo>
                    <a:lnTo>
                      <a:pt x="327" y="799"/>
                    </a:lnTo>
                    <a:lnTo>
                      <a:pt x="338" y="791"/>
                    </a:lnTo>
                    <a:lnTo>
                      <a:pt x="338" y="791"/>
                    </a:lnTo>
                    <a:lnTo>
                      <a:pt x="341" y="789"/>
                    </a:lnTo>
                    <a:lnTo>
                      <a:pt x="343" y="789"/>
                    </a:lnTo>
                    <a:lnTo>
                      <a:pt x="343" y="789"/>
                    </a:lnTo>
                    <a:lnTo>
                      <a:pt x="345" y="792"/>
                    </a:lnTo>
                    <a:lnTo>
                      <a:pt x="345" y="794"/>
                    </a:lnTo>
                    <a:lnTo>
                      <a:pt x="345" y="794"/>
                    </a:lnTo>
                    <a:lnTo>
                      <a:pt x="345" y="802"/>
                    </a:lnTo>
                    <a:lnTo>
                      <a:pt x="346" y="811"/>
                    </a:lnTo>
                    <a:lnTo>
                      <a:pt x="348" y="820"/>
                    </a:lnTo>
                    <a:lnTo>
                      <a:pt x="350" y="827"/>
                    </a:lnTo>
                    <a:lnTo>
                      <a:pt x="354" y="836"/>
                    </a:lnTo>
                    <a:lnTo>
                      <a:pt x="358" y="843"/>
                    </a:lnTo>
                    <a:lnTo>
                      <a:pt x="364" y="850"/>
                    </a:lnTo>
                    <a:lnTo>
                      <a:pt x="370" y="857"/>
                    </a:lnTo>
                    <a:lnTo>
                      <a:pt x="370" y="857"/>
                    </a:lnTo>
                    <a:lnTo>
                      <a:pt x="370" y="857"/>
                    </a:lnTo>
                    <a:lnTo>
                      <a:pt x="382" y="864"/>
                    </a:lnTo>
                    <a:lnTo>
                      <a:pt x="394" y="870"/>
                    </a:lnTo>
                    <a:lnTo>
                      <a:pt x="407" y="874"/>
                    </a:lnTo>
                    <a:lnTo>
                      <a:pt x="420" y="874"/>
                    </a:lnTo>
                    <a:lnTo>
                      <a:pt x="433" y="873"/>
                    </a:lnTo>
                    <a:lnTo>
                      <a:pt x="446" y="868"/>
                    </a:lnTo>
                    <a:lnTo>
                      <a:pt x="458" y="862"/>
                    </a:lnTo>
                    <a:lnTo>
                      <a:pt x="469" y="854"/>
                    </a:lnTo>
                    <a:lnTo>
                      <a:pt x="469" y="854"/>
                    </a:lnTo>
                    <a:lnTo>
                      <a:pt x="471" y="852"/>
                    </a:lnTo>
                    <a:lnTo>
                      <a:pt x="474" y="852"/>
                    </a:lnTo>
                    <a:lnTo>
                      <a:pt x="474" y="852"/>
                    </a:lnTo>
                    <a:lnTo>
                      <a:pt x="476" y="855"/>
                    </a:lnTo>
                    <a:lnTo>
                      <a:pt x="477" y="857"/>
                    </a:lnTo>
                    <a:lnTo>
                      <a:pt x="477" y="857"/>
                    </a:lnTo>
                    <a:lnTo>
                      <a:pt x="476" y="865"/>
                    </a:lnTo>
                    <a:lnTo>
                      <a:pt x="477" y="874"/>
                    </a:lnTo>
                    <a:lnTo>
                      <a:pt x="478" y="883"/>
                    </a:lnTo>
                    <a:lnTo>
                      <a:pt x="482" y="890"/>
                    </a:lnTo>
                    <a:lnTo>
                      <a:pt x="486" y="899"/>
                    </a:lnTo>
                    <a:lnTo>
                      <a:pt x="489" y="906"/>
                    </a:lnTo>
                    <a:lnTo>
                      <a:pt x="495" y="913"/>
                    </a:lnTo>
                    <a:lnTo>
                      <a:pt x="502" y="920"/>
                    </a:lnTo>
                    <a:lnTo>
                      <a:pt x="502" y="920"/>
                    </a:lnTo>
                    <a:lnTo>
                      <a:pt x="507" y="924"/>
                    </a:lnTo>
                    <a:lnTo>
                      <a:pt x="514" y="928"/>
                    </a:lnTo>
                    <a:lnTo>
                      <a:pt x="520" y="931"/>
                    </a:lnTo>
                    <a:lnTo>
                      <a:pt x="527" y="933"/>
                    </a:lnTo>
                    <a:lnTo>
                      <a:pt x="540" y="937"/>
                    </a:lnTo>
                    <a:lnTo>
                      <a:pt x="555" y="937"/>
                    </a:lnTo>
                    <a:lnTo>
                      <a:pt x="569" y="934"/>
                    </a:lnTo>
                    <a:lnTo>
                      <a:pt x="582" y="930"/>
                    </a:lnTo>
                    <a:lnTo>
                      <a:pt x="588" y="926"/>
                    </a:lnTo>
                    <a:lnTo>
                      <a:pt x="594" y="923"/>
                    </a:lnTo>
                    <a:lnTo>
                      <a:pt x="599" y="918"/>
                    </a:lnTo>
                    <a:lnTo>
                      <a:pt x="604" y="912"/>
                    </a:lnTo>
                    <a:lnTo>
                      <a:pt x="609" y="906"/>
                    </a:lnTo>
                    <a:lnTo>
                      <a:pt x="609" y="906"/>
                    </a:lnTo>
                    <a:lnTo>
                      <a:pt x="614" y="900"/>
                    </a:lnTo>
                    <a:lnTo>
                      <a:pt x="618" y="894"/>
                    </a:lnTo>
                    <a:lnTo>
                      <a:pt x="621" y="887"/>
                    </a:lnTo>
                    <a:lnTo>
                      <a:pt x="623" y="881"/>
                    </a:lnTo>
                    <a:lnTo>
                      <a:pt x="627" y="867"/>
                    </a:lnTo>
                    <a:lnTo>
                      <a:pt x="627" y="854"/>
                    </a:lnTo>
                    <a:lnTo>
                      <a:pt x="625" y="839"/>
                    </a:lnTo>
                    <a:lnTo>
                      <a:pt x="620" y="826"/>
                    </a:lnTo>
                    <a:lnTo>
                      <a:pt x="616" y="820"/>
                    </a:lnTo>
                    <a:lnTo>
                      <a:pt x="612" y="814"/>
                    </a:lnTo>
                    <a:lnTo>
                      <a:pt x="607" y="808"/>
                    </a:lnTo>
                    <a:lnTo>
                      <a:pt x="602" y="804"/>
                    </a:lnTo>
                    <a:lnTo>
                      <a:pt x="602" y="804"/>
                    </a:lnTo>
                    <a:close/>
                    <a:moveTo>
                      <a:pt x="797" y="256"/>
                    </a:moveTo>
                    <a:lnTo>
                      <a:pt x="797" y="256"/>
                    </a:lnTo>
                    <a:lnTo>
                      <a:pt x="987" y="439"/>
                    </a:lnTo>
                    <a:lnTo>
                      <a:pt x="987" y="439"/>
                    </a:lnTo>
                    <a:lnTo>
                      <a:pt x="994" y="443"/>
                    </a:lnTo>
                    <a:lnTo>
                      <a:pt x="1002" y="447"/>
                    </a:lnTo>
                    <a:lnTo>
                      <a:pt x="1010" y="449"/>
                    </a:lnTo>
                    <a:lnTo>
                      <a:pt x="1019" y="448"/>
                    </a:lnTo>
                    <a:lnTo>
                      <a:pt x="1019" y="448"/>
                    </a:lnTo>
                    <a:lnTo>
                      <a:pt x="1028" y="446"/>
                    </a:lnTo>
                    <a:lnTo>
                      <a:pt x="1035" y="442"/>
                    </a:lnTo>
                    <a:lnTo>
                      <a:pt x="1042" y="436"/>
                    </a:lnTo>
                    <a:lnTo>
                      <a:pt x="1047" y="429"/>
                    </a:lnTo>
                    <a:lnTo>
                      <a:pt x="1047" y="429"/>
                    </a:lnTo>
                    <a:lnTo>
                      <a:pt x="1057" y="409"/>
                    </a:lnTo>
                    <a:lnTo>
                      <a:pt x="1066" y="388"/>
                    </a:lnTo>
                    <a:lnTo>
                      <a:pt x="1072" y="365"/>
                    </a:lnTo>
                    <a:lnTo>
                      <a:pt x="1078" y="341"/>
                    </a:lnTo>
                    <a:lnTo>
                      <a:pt x="1078" y="341"/>
                    </a:lnTo>
                    <a:lnTo>
                      <a:pt x="1080" y="330"/>
                    </a:lnTo>
                    <a:lnTo>
                      <a:pt x="1084" y="321"/>
                    </a:lnTo>
                    <a:lnTo>
                      <a:pt x="1090" y="313"/>
                    </a:lnTo>
                    <a:lnTo>
                      <a:pt x="1095" y="304"/>
                    </a:lnTo>
                    <a:lnTo>
                      <a:pt x="1129" y="269"/>
                    </a:lnTo>
                    <a:lnTo>
                      <a:pt x="1129" y="269"/>
                    </a:lnTo>
                    <a:lnTo>
                      <a:pt x="1138" y="258"/>
                    </a:lnTo>
                    <a:lnTo>
                      <a:pt x="1144" y="246"/>
                    </a:lnTo>
                    <a:lnTo>
                      <a:pt x="1148" y="233"/>
                    </a:lnTo>
                    <a:lnTo>
                      <a:pt x="1149" y="220"/>
                    </a:lnTo>
                    <a:lnTo>
                      <a:pt x="1148" y="208"/>
                    </a:lnTo>
                    <a:lnTo>
                      <a:pt x="1144" y="195"/>
                    </a:lnTo>
                    <a:lnTo>
                      <a:pt x="1138" y="183"/>
                    </a:lnTo>
                    <a:lnTo>
                      <a:pt x="1130" y="172"/>
                    </a:lnTo>
                    <a:lnTo>
                      <a:pt x="993" y="23"/>
                    </a:lnTo>
                    <a:lnTo>
                      <a:pt x="993" y="23"/>
                    </a:lnTo>
                    <a:lnTo>
                      <a:pt x="983" y="13"/>
                    </a:lnTo>
                    <a:lnTo>
                      <a:pt x="972" y="7"/>
                    </a:lnTo>
                    <a:lnTo>
                      <a:pt x="959" y="2"/>
                    </a:lnTo>
                    <a:lnTo>
                      <a:pt x="946" y="0"/>
                    </a:lnTo>
                    <a:lnTo>
                      <a:pt x="933" y="0"/>
                    </a:lnTo>
                    <a:lnTo>
                      <a:pt x="920" y="2"/>
                    </a:lnTo>
                    <a:lnTo>
                      <a:pt x="908" y="7"/>
                    </a:lnTo>
                    <a:lnTo>
                      <a:pt x="896" y="15"/>
                    </a:lnTo>
                    <a:lnTo>
                      <a:pt x="864" y="42"/>
                    </a:lnTo>
                    <a:lnTo>
                      <a:pt x="864" y="42"/>
                    </a:lnTo>
                    <a:lnTo>
                      <a:pt x="852" y="49"/>
                    </a:lnTo>
                    <a:lnTo>
                      <a:pt x="845" y="52"/>
                    </a:lnTo>
                    <a:lnTo>
                      <a:pt x="839" y="55"/>
                    </a:lnTo>
                    <a:lnTo>
                      <a:pt x="832" y="56"/>
                    </a:lnTo>
                    <a:lnTo>
                      <a:pt x="824" y="57"/>
                    </a:lnTo>
                    <a:lnTo>
                      <a:pt x="810" y="57"/>
                    </a:lnTo>
                    <a:lnTo>
                      <a:pt x="810" y="57"/>
                    </a:lnTo>
                    <a:lnTo>
                      <a:pt x="708" y="44"/>
                    </a:lnTo>
                    <a:lnTo>
                      <a:pt x="708" y="44"/>
                    </a:lnTo>
                    <a:lnTo>
                      <a:pt x="685" y="43"/>
                    </a:lnTo>
                    <a:lnTo>
                      <a:pt x="662" y="43"/>
                    </a:lnTo>
                    <a:lnTo>
                      <a:pt x="639" y="45"/>
                    </a:lnTo>
                    <a:lnTo>
                      <a:pt x="618" y="50"/>
                    </a:lnTo>
                    <a:lnTo>
                      <a:pt x="596" y="57"/>
                    </a:lnTo>
                    <a:lnTo>
                      <a:pt x="575" y="67"/>
                    </a:lnTo>
                    <a:lnTo>
                      <a:pt x="555" y="77"/>
                    </a:lnTo>
                    <a:lnTo>
                      <a:pt x="535" y="92"/>
                    </a:lnTo>
                    <a:lnTo>
                      <a:pt x="535" y="92"/>
                    </a:lnTo>
                    <a:lnTo>
                      <a:pt x="434" y="169"/>
                    </a:lnTo>
                    <a:lnTo>
                      <a:pt x="333" y="247"/>
                    </a:lnTo>
                    <a:lnTo>
                      <a:pt x="333" y="247"/>
                    </a:lnTo>
                    <a:lnTo>
                      <a:pt x="323" y="257"/>
                    </a:lnTo>
                    <a:lnTo>
                      <a:pt x="316" y="267"/>
                    </a:lnTo>
                    <a:lnTo>
                      <a:pt x="311" y="278"/>
                    </a:lnTo>
                    <a:lnTo>
                      <a:pt x="310" y="288"/>
                    </a:lnTo>
                    <a:lnTo>
                      <a:pt x="311" y="298"/>
                    </a:lnTo>
                    <a:lnTo>
                      <a:pt x="314" y="308"/>
                    </a:lnTo>
                    <a:lnTo>
                      <a:pt x="320" y="316"/>
                    </a:lnTo>
                    <a:lnTo>
                      <a:pt x="327" y="323"/>
                    </a:lnTo>
                    <a:lnTo>
                      <a:pt x="336" y="329"/>
                    </a:lnTo>
                    <a:lnTo>
                      <a:pt x="346" y="335"/>
                    </a:lnTo>
                    <a:lnTo>
                      <a:pt x="358" y="338"/>
                    </a:lnTo>
                    <a:lnTo>
                      <a:pt x="371" y="340"/>
                    </a:lnTo>
                    <a:lnTo>
                      <a:pt x="386" y="339"/>
                    </a:lnTo>
                    <a:lnTo>
                      <a:pt x="400" y="336"/>
                    </a:lnTo>
                    <a:lnTo>
                      <a:pt x="414" y="332"/>
                    </a:lnTo>
                    <a:lnTo>
                      <a:pt x="430" y="323"/>
                    </a:lnTo>
                    <a:lnTo>
                      <a:pt x="576" y="233"/>
                    </a:lnTo>
                    <a:lnTo>
                      <a:pt x="576" y="233"/>
                    </a:lnTo>
                    <a:lnTo>
                      <a:pt x="584" y="228"/>
                    </a:lnTo>
                    <a:lnTo>
                      <a:pt x="593" y="225"/>
                    </a:lnTo>
                    <a:lnTo>
                      <a:pt x="601" y="223"/>
                    </a:lnTo>
                    <a:lnTo>
                      <a:pt x="609" y="222"/>
                    </a:lnTo>
                    <a:lnTo>
                      <a:pt x="618" y="222"/>
                    </a:lnTo>
                    <a:lnTo>
                      <a:pt x="626" y="222"/>
                    </a:lnTo>
                    <a:lnTo>
                      <a:pt x="634" y="225"/>
                    </a:lnTo>
                    <a:lnTo>
                      <a:pt x="643" y="228"/>
                    </a:lnTo>
                    <a:lnTo>
                      <a:pt x="643" y="228"/>
                    </a:lnTo>
                    <a:lnTo>
                      <a:pt x="653" y="232"/>
                    </a:lnTo>
                    <a:lnTo>
                      <a:pt x="665" y="235"/>
                    </a:lnTo>
                    <a:lnTo>
                      <a:pt x="677" y="238"/>
                    </a:lnTo>
                    <a:lnTo>
                      <a:pt x="689" y="239"/>
                    </a:lnTo>
                    <a:lnTo>
                      <a:pt x="701" y="240"/>
                    </a:lnTo>
                    <a:lnTo>
                      <a:pt x="713" y="240"/>
                    </a:lnTo>
                    <a:lnTo>
                      <a:pt x="725" y="239"/>
                    </a:lnTo>
                    <a:lnTo>
                      <a:pt x="735" y="238"/>
                    </a:lnTo>
                    <a:lnTo>
                      <a:pt x="735" y="238"/>
                    </a:lnTo>
                    <a:lnTo>
                      <a:pt x="744" y="237"/>
                    </a:lnTo>
                    <a:lnTo>
                      <a:pt x="752" y="237"/>
                    </a:lnTo>
                    <a:lnTo>
                      <a:pt x="760" y="237"/>
                    </a:lnTo>
                    <a:lnTo>
                      <a:pt x="769" y="239"/>
                    </a:lnTo>
                    <a:lnTo>
                      <a:pt x="776" y="241"/>
                    </a:lnTo>
                    <a:lnTo>
                      <a:pt x="783" y="246"/>
                    </a:lnTo>
                    <a:lnTo>
                      <a:pt x="790" y="251"/>
                    </a:lnTo>
                    <a:lnTo>
                      <a:pt x="797" y="256"/>
                    </a:lnTo>
                    <a:lnTo>
                      <a:pt x="797" y="256"/>
                    </a:lnTo>
                    <a:close/>
                  </a:path>
                </a:pathLst>
              </a:custGeom>
              <a:solidFill>
                <a:schemeClr val="bg1">
                  <a:lumMod val="100000"/>
                </a:schemeClr>
              </a:solidFill>
              <a:ln>
                <a:noFill/>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8" name="íš1iḍê"/>
              <p:cNvSpPr/>
              <p:nvPr/>
            </p:nvSpPr>
            <p:spPr bwMode="auto">
              <a:xfrm>
                <a:off x="7826670" y="3368320"/>
                <a:ext cx="508539" cy="676199"/>
              </a:xfrm>
              <a:custGeom>
                <a:avLst/>
                <a:gdLst>
                  <a:gd name="T0" fmla="*/ 560 w 915"/>
                  <a:gd name="T1" fmla="*/ 881 h 1218"/>
                  <a:gd name="T2" fmla="*/ 900 w 915"/>
                  <a:gd name="T3" fmla="*/ 652 h 1218"/>
                  <a:gd name="T4" fmla="*/ 887 w 915"/>
                  <a:gd name="T5" fmla="*/ 898 h 1218"/>
                  <a:gd name="T6" fmla="*/ 379 w 915"/>
                  <a:gd name="T7" fmla="*/ 67 h 1218"/>
                  <a:gd name="T8" fmla="*/ 380 w 915"/>
                  <a:gd name="T9" fmla="*/ 54 h 1218"/>
                  <a:gd name="T10" fmla="*/ 391 w 915"/>
                  <a:gd name="T11" fmla="*/ 30 h 1218"/>
                  <a:gd name="T12" fmla="*/ 409 w 915"/>
                  <a:gd name="T13" fmla="*/ 12 h 1218"/>
                  <a:gd name="T14" fmla="*/ 433 w 915"/>
                  <a:gd name="T15" fmla="*/ 1 h 1218"/>
                  <a:gd name="T16" fmla="*/ 446 w 915"/>
                  <a:gd name="T17" fmla="*/ 0 h 1218"/>
                  <a:gd name="T18" fmla="*/ 472 w 915"/>
                  <a:gd name="T19" fmla="*/ 5 h 1218"/>
                  <a:gd name="T20" fmla="*/ 493 w 915"/>
                  <a:gd name="T21" fmla="*/ 19 h 1218"/>
                  <a:gd name="T22" fmla="*/ 508 w 915"/>
                  <a:gd name="T23" fmla="*/ 41 h 1218"/>
                  <a:gd name="T24" fmla="*/ 512 w 915"/>
                  <a:gd name="T25" fmla="*/ 67 h 1218"/>
                  <a:gd name="T26" fmla="*/ 379 w 915"/>
                  <a:gd name="T27" fmla="*/ 161 h 1218"/>
                  <a:gd name="T28" fmla="*/ 379 w 915"/>
                  <a:gd name="T29" fmla="*/ 67 h 1218"/>
                  <a:gd name="T30" fmla="*/ 512 w 915"/>
                  <a:gd name="T31" fmla="*/ 1103 h 1218"/>
                  <a:gd name="T32" fmla="*/ 514 w 915"/>
                  <a:gd name="T33" fmla="*/ 1107 h 1218"/>
                  <a:gd name="T34" fmla="*/ 518 w 915"/>
                  <a:gd name="T35" fmla="*/ 1116 h 1218"/>
                  <a:gd name="T36" fmla="*/ 528 w 915"/>
                  <a:gd name="T37" fmla="*/ 1122 h 1218"/>
                  <a:gd name="T38" fmla="*/ 568 w 915"/>
                  <a:gd name="T39" fmla="*/ 1122 h 1218"/>
                  <a:gd name="T40" fmla="*/ 579 w 915"/>
                  <a:gd name="T41" fmla="*/ 1124 h 1218"/>
                  <a:gd name="T42" fmla="*/ 598 w 915"/>
                  <a:gd name="T43" fmla="*/ 1132 h 1218"/>
                  <a:gd name="T44" fmla="*/ 613 w 915"/>
                  <a:gd name="T45" fmla="*/ 1146 h 1218"/>
                  <a:gd name="T46" fmla="*/ 621 w 915"/>
                  <a:gd name="T47" fmla="*/ 1165 h 1218"/>
                  <a:gd name="T48" fmla="*/ 622 w 915"/>
                  <a:gd name="T49" fmla="*/ 1218 h 1218"/>
                  <a:gd name="T50" fmla="*/ 270 w 915"/>
                  <a:gd name="T51" fmla="*/ 1176 h 1218"/>
                  <a:gd name="T52" fmla="*/ 271 w 915"/>
                  <a:gd name="T53" fmla="*/ 1165 h 1218"/>
                  <a:gd name="T54" fmla="*/ 279 w 915"/>
                  <a:gd name="T55" fmla="*/ 1146 h 1218"/>
                  <a:gd name="T56" fmla="*/ 294 w 915"/>
                  <a:gd name="T57" fmla="*/ 1132 h 1218"/>
                  <a:gd name="T58" fmla="*/ 313 w 915"/>
                  <a:gd name="T59" fmla="*/ 1124 h 1218"/>
                  <a:gd name="T60" fmla="*/ 360 w 915"/>
                  <a:gd name="T61" fmla="*/ 1122 h 1218"/>
                  <a:gd name="T62" fmla="*/ 364 w 915"/>
                  <a:gd name="T63" fmla="*/ 1122 h 1218"/>
                  <a:gd name="T64" fmla="*/ 375 w 915"/>
                  <a:gd name="T65" fmla="*/ 1116 h 1218"/>
                  <a:gd name="T66" fmla="*/ 379 w 915"/>
                  <a:gd name="T67" fmla="*/ 1107 h 1218"/>
                  <a:gd name="T68" fmla="*/ 379 w 915"/>
                  <a:gd name="T69" fmla="*/ 504 h 1218"/>
                  <a:gd name="T70" fmla="*/ 512 w 915"/>
                  <a:gd name="T71" fmla="*/ 497 h 1218"/>
                  <a:gd name="T72" fmla="*/ 89 w 915"/>
                  <a:gd name="T73" fmla="*/ 856 h 1218"/>
                  <a:gd name="T74" fmla="*/ 102 w 915"/>
                  <a:gd name="T75" fmla="*/ 610 h 1218"/>
                  <a:gd name="T76" fmla="*/ 332 w 915"/>
                  <a:gd name="T77" fmla="*/ 869 h 1218"/>
                  <a:gd name="T78" fmla="*/ 15 w 915"/>
                  <a:gd name="T79" fmla="*/ 228 h 1218"/>
                  <a:gd name="T80" fmla="*/ 814 w 915"/>
                  <a:gd name="T81" fmla="*/ 186 h 1218"/>
                  <a:gd name="T82" fmla="*/ 827 w 915"/>
                  <a:gd name="T83" fmla="*/ 433 h 1218"/>
                  <a:gd name="T84" fmla="*/ 29 w 915"/>
                  <a:gd name="T85" fmla="*/ 476 h 1218"/>
                  <a:gd name="T86" fmla="*/ 15 w 915"/>
                  <a:gd name="T87" fmla="*/ 22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15" h="1218">
                    <a:moveTo>
                      <a:pt x="887" y="898"/>
                    </a:moveTo>
                    <a:lnTo>
                      <a:pt x="560" y="881"/>
                    </a:lnTo>
                    <a:lnTo>
                      <a:pt x="560" y="634"/>
                    </a:lnTo>
                    <a:lnTo>
                      <a:pt x="900" y="652"/>
                    </a:lnTo>
                    <a:lnTo>
                      <a:pt x="799" y="769"/>
                    </a:lnTo>
                    <a:lnTo>
                      <a:pt x="887" y="898"/>
                    </a:lnTo>
                    <a:lnTo>
                      <a:pt x="887" y="898"/>
                    </a:lnTo>
                    <a:close/>
                    <a:moveTo>
                      <a:pt x="379" y="67"/>
                    </a:moveTo>
                    <a:lnTo>
                      <a:pt x="379" y="67"/>
                    </a:lnTo>
                    <a:lnTo>
                      <a:pt x="380" y="54"/>
                    </a:lnTo>
                    <a:lnTo>
                      <a:pt x="385" y="41"/>
                    </a:lnTo>
                    <a:lnTo>
                      <a:pt x="391" y="30"/>
                    </a:lnTo>
                    <a:lnTo>
                      <a:pt x="399" y="19"/>
                    </a:lnTo>
                    <a:lnTo>
                      <a:pt x="409" y="12"/>
                    </a:lnTo>
                    <a:lnTo>
                      <a:pt x="420" y="5"/>
                    </a:lnTo>
                    <a:lnTo>
                      <a:pt x="433" y="1"/>
                    </a:lnTo>
                    <a:lnTo>
                      <a:pt x="446" y="0"/>
                    </a:lnTo>
                    <a:lnTo>
                      <a:pt x="446" y="0"/>
                    </a:lnTo>
                    <a:lnTo>
                      <a:pt x="460" y="1"/>
                    </a:lnTo>
                    <a:lnTo>
                      <a:pt x="472" y="5"/>
                    </a:lnTo>
                    <a:lnTo>
                      <a:pt x="484" y="12"/>
                    </a:lnTo>
                    <a:lnTo>
                      <a:pt x="493" y="19"/>
                    </a:lnTo>
                    <a:lnTo>
                      <a:pt x="502" y="30"/>
                    </a:lnTo>
                    <a:lnTo>
                      <a:pt x="508" y="41"/>
                    </a:lnTo>
                    <a:lnTo>
                      <a:pt x="511" y="54"/>
                    </a:lnTo>
                    <a:lnTo>
                      <a:pt x="512" y="67"/>
                    </a:lnTo>
                    <a:lnTo>
                      <a:pt x="512" y="155"/>
                    </a:lnTo>
                    <a:lnTo>
                      <a:pt x="379" y="161"/>
                    </a:lnTo>
                    <a:lnTo>
                      <a:pt x="379" y="67"/>
                    </a:lnTo>
                    <a:lnTo>
                      <a:pt x="379" y="67"/>
                    </a:lnTo>
                    <a:close/>
                    <a:moveTo>
                      <a:pt x="512" y="497"/>
                    </a:moveTo>
                    <a:lnTo>
                      <a:pt x="512" y="1103"/>
                    </a:lnTo>
                    <a:lnTo>
                      <a:pt x="512" y="1103"/>
                    </a:lnTo>
                    <a:lnTo>
                      <a:pt x="514" y="1107"/>
                    </a:lnTo>
                    <a:lnTo>
                      <a:pt x="515" y="1111"/>
                    </a:lnTo>
                    <a:lnTo>
                      <a:pt x="518" y="1116"/>
                    </a:lnTo>
                    <a:lnTo>
                      <a:pt x="524" y="1121"/>
                    </a:lnTo>
                    <a:lnTo>
                      <a:pt x="528" y="1122"/>
                    </a:lnTo>
                    <a:lnTo>
                      <a:pt x="531" y="1122"/>
                    </a:lnTo>
                    <a:lnTo>
                      <a:pt x="568" y="1122"/>
                    </a:lnTo>
                    <a:lnTo>
                      <a:pt x="568" y="1122"/>
                    </a:lnTo>
                    <a:lnTo>
                      <a:pt x="579" y="1124"/>
                    </a:lnTo>
                    <a:lnTo>
                      <a:pt x="590" y="1127"/>
                    </a:lnTo>
                    <a:lnTo>
                      <a:pt x="598" y="1132"/>
                    </a:lnTo>
                    <a:lnTo>
                      <a:pt x="606" y="1138"/>
                    </a:lnTo>
                    <a:lnTo>
                      <a:pt x="613" y="1146"/>
                    </a:lnTo>
                    <a:lnTo>
                      <a:pt x="618" y="1156"/>
                    </a:lnTo>
                    <a:lnTo>
                      <a:pt x="621" y="1165"/>
                    </a:lnTo>
                    <a:lnTo>
                      <a:pt x="622" y="1176"/>
                    </a:lnTo>
                    <a:lnTo>
                      <a:pt x="622" y="1218"/>
                    </a:lnTo>
                    <a:lnTo>
                      <a:pt x="270" y="1218"/>
                    </a:lnTo>
                    <a:lnTo>
                      <a:pt x="270" y="1176"/>
                    </a:lnTo>
                    <a:lnTo>
                      <a:pt x="270" y="1176"/>
                    </a:lnTo>
                    <a:lnTo>
                      <a:pt x="271" y="1165"/>
                    </a:lnTo>
                    <a:lnTo>
                      <a:pt x="275" y="1156"/>
                    </a:lnTo>
                    <a:lnTo>
                      <a:pt x="279" y="1146"/>
                    </a:lnTo>
                    <a:lnTo>
                      <a:pt x="285" y="1138"/>
                    </a:lnTo>
                    <a:lnTo>
                      <a:pt x="294" y="1132"/>
                    </a:lnTo>
                    <a:lnTo>
                      <a:pt x="303" y="1127"/>
                    </a:lnTo>
                    <a:lnTo>
                      <a:pt x="313" y="1124"/>
                    </a:lnTo>
                    <a:lnTo>
                      <a:pt x="323" y="1122"/>
                    </a:lnTo>
                    <a:lnTo>
                      <a:pt x="360" y="1122"/>
                    </a:lnTo>
                    <a:lnTo>
                      <a:pt x="360" y="1122"/>
                    </a:lnTo>
                    <a:lnTo>
                      <a:pt x="364" y="1122"/>
                    </a:lnTo>
                    <a:lnTo>
                      <a:pt x="367" y="1121"/>
                    </a:lnTo>
                    <a:lnTo>
                      <a:pt x="375" y="1116"/>
                    </a:lnTo>
                    <a:lnTo>
                      <a:pt x="378" y="1111"/>
                    </a:lnTo>
                    <a:lnTo>
                      <a:pt x="379" y="1107"/>
                    </a:lnTo>
                    <a:lnTo>
                      <a:pt x="379" y="1103"/>
                    </a:lnTo>
                    <a:lnTo>
                      <a:pt x="379" y="504"/>
                    </a:lnTo>
                    <a:lnTo>
                      <a:pt x="512" y="497"/>
                    </a:lnTo>
                    <a:lnTo>
                      <a:pt x="512" y="497"/>
                    </a:lnTo>
                    <a:close/>
                    <a:moveTo>
                      <a:pt x="332" y="869"/>
                    </a:moveTo>
                    <a:lnTo>
                      <a:pt x="89" y="856"/>
                    </a:lnTo>
                    <a:lnTo>
                      <a:pt x="0" y="728"/>
                    </a:lnTo>
                    <a:lnTo>
                      <a:pt x="102" y="610"/>
                    </a:lnTo>
                    <a:lnTo>
                      <a:pt x="332" y="622"/>
                    </a:lnTo>
                    <a:lnTo>
                      <a:pt x="332" y="869"/>
                    </a:lnTo>
                    <a:lnTo>
                      <a:pt x="332" y="869"/>
                    </a:lnTo>
                    <a:close/>
                    <a:moveTo>
                      <a:pt x="15" y="228"/>
                    </a:moveTo>
                    <a:lnTo>
                      <a:pt x="415" y="207"/>
                    </a:lnTo>
                    <a:lnTo>
                      <a:pt x="814" y="186"/>
                    </a:lnTo>
                    <a:lnTo>
                      <a:pt x="915" y="304"/>
                    </a:lnTo>
                    <a:lnTo>
                      <a:pt x="827" y="433"/>
                    </a:lnTo>
                    <a:lnTo>
                      <a:pt x="428" y="454"/>
                    </a:lnTo>
                    <a:lnTo>
                      <a:pt x="29" y="476"/>
                    </a:lnTo>
                    <a:lnTo>
                      <a:pt x="118" y="346"/>
                    </a:lnTo>
                    <a:lnTo>
                      <a:pt x="15" y="228"/>
                    </a:lnTo>
                    <a:lnTo>
                      <a:pt x="15" y="228"/>
                    </a:lnTo>
                    <a:close/>
                  </a:path>
                </a:pathLst>
              </a:custGeom>
              <a:solidFill>
                <a:schemeClr val="bg1">
                  <a:lumMod val="100000"/>
                </a:schemeClr>
              </a:solidFill>
              <a:ln>
                <a:noFill/>
              </a:ln>
            </p:spPr>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 name="íśḷîde"/>
              <p:cNvSpPr txBox="1"/>
              <p:nvPr/>
            </p:nvSpPr>
            <p:spPr bwMode="auto">
              <a:xfrm>
                <a:off x="5320657" y="3404718"/>
                <a:ext cx="1538883" cy="307777"/>
              </a:xfrm>
              <a:prstGeom prst="rect">
                <a:avLst/>
              </a:prstGeom>
              <a:noFill/>
              <a:scene3d>
                <a:camera prst="orthographicFront">
                  <a:rot lat="0" lon="0" rev="0"/>
                </a:camera>
                <a:lightRig rig="threePt" dir="t"/>
              </a:scene3d>
              <a:sp3d prstMaterial="matte">
                <a:bevelT w="1270" h="1270"/>
              </a:sp3d>
            </p:spPr>
            <p:txBody>
              <a:bodyPr wrap="none" lIns="0" tIns="0" rIns="0" bIns="0" anchor="t" anchorCtr="0">
                <a:normAutofit/>
              </a:bodyPr>
              <a:lstStyle/>
              <a:p>
                <a:pPr algn="ctr">
                  <a:buClr>
                    <a:prstClr val="white"/>
                  </a:buClr>
                  <a:defRPr/>
                </a:pPr>
                <a:r>
                  <a:rPr lang="zh-CN" altLang="en-US" sz="2000" b="1">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2000" b="1">
                  <a:solidFill>
                    <a:schemeClr val="bg1"/>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30" name="ïšļîḍè"/>
              <p:cNvGrpSpPr/>
              <p:nvPr/>
            </p:nvGrpSpPr>
            <p:grpSpPr>
              <a:xfrm>
                <a:off x="365149" y="2531716"/>
                <a:ext cx="2935893" cy="2474119"/>
                <a:chOff x="8328246" y="1667621"/>
                <a:chExt cx="2198694" cy="2474119"/>
              </a:xfrm>
            </p:grpSpPr>
            <p:sp>
              <p:nvSpPr>
                <p:cNvPr id="36" name="iSļíḑê"/>
                <p:cNvSpPr txBox="1"/>
                <p:nvPr/>
              </p:nvSpPr>
              <p:spPr>
                <a:xfrm>
                  <a:off x="8328247" y="3134749"/>
                  <a:ext cx="2198693" cy="388226"/>
                </a:xfrm>
                <a:prstGeom prst="rect">
                  <a:avLst/>
                </a:prstGeom>
                <a:noFill/>
              </p:spPr>
              <p:txBody>
                <a:bodyPr wrap="none" lIns="0" tIns="0" rIns="360000" bIns="0" anchor="b" anchorCtr="0">
                  <a:normAutofit/>
                </a:bodyPr>
                <a:lstStyle/>
                <a:p>
                  <a:pPr algn="r"/>
                  <a:r>
                    <a:rPr lang="zh-CN" altLang="en-US" sz="1600" b="1">
                      <a:solidFill>
                        <a:schemeClr val="accent2">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600" b="1">
                    <a:solidFill>
                      <a:schemeClr val="accent2">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7" name="işḻîḓe"/>
                <p:cNvSpPr txBox="1"/>
                <p:nvPr/>
              </p:nvSpPr>
              <p:spPr>
                <a:xfrm>
                  <a:off x="8328246" y="3522974"/>
                  <a:ext cx="2198693" cy="618766"/>
                </a:xfrm>
                <a:prstGeom prst="rect">
                  <a:avLst/>
                </a:prstGeom>
              </p:spPr>
              <p:txBody>
                <a:bodyPr vert="horz" wrap="square" lIns="0" tIns="0" rIns="360000" bIns="0" anchor="ctr">
                  <a:normAutofit/>
                </a:bodyPr>
                <a:lstStyle/>
                <a:p>
                  <a:pPr algn="r">
                    <a:lnSpc>
                      <a:spcPct val="120000"/>
                    </a:lnSpc>
                  </a:pPr>
                  <a: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 </a:t>
                  </a:r>
                  <a:b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8" name="îṥḷîḓe"/>
                <p:cNvSpPr txBox="1"/>
                <p:nvPr/>
              </p:nvSpPr>
              <p:spPr>
                <a:xfrm>
                  <a:off x="8328247" y="1667621"/>
                  <a:ext cx="2198693" cy="388226"/>
                </a:xfrm>
                <a:prstGeom prst="rect">
                  <a:avLst/>
                </a:prstGeom>
                <a:noFill/>
              </p:spPr>
              <p:txBody>
                <a:bodyPr wrap="none" lIns="0" tIns="0" rIns="360000" bIns="0" anchor="b" anchorCtr="0">
                  <a:normAutofit/>
                </a:bodyPr>
                <a:lstStyle/>
                <a:p>
                  <a:pPr algn="r"/>
                  <a:r>
                    <a:rPr lang="zh-CN" altLang="en-US" sz="1600" b="1">
                      <a:solidFill>
                        <a:schemeClr val="accent2">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600" b="1">
                    <a:solidFill>
                      <a:schemeClr val="accent2">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9" name="íSlíḍe"/>
                <p:cNvSpPr txBox="1"/>
                <p:nvPr/>
              </p:nvSpPr>
              <p:spPr>
                <a:xfrm>
                  <a:off x="8328246" y="2055846"/>
                  <a:ext cx="2198693" cy="618766"/>
                </a:xfrm>
                <a:prstGeom prst="rect">
                  <a:avLst/>
                </a:prstGeom>
              </p:spPr>
              <p:txBody>
                <a:bodyPr vert="horz" wrap="square" lIns="0" tIns="0" rIns="360000" bIns="0" anchor="ctr">
                  <a:normAutofit/>
                </a:bodyPr>
                <a:lstStyle/>
                <a:p>
                  <a:pPr algn="r">
                    <a:lnSpc>
                      <a:spcPct val="120000"/>
                    </a:lnSpc>
                  </a:pPr>
                  <a: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 </a:t>
                  </a:r>
                  <a:b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nvGrpSpPr>
              <p:cNvPr id="31" name="îšḻídê"/>
              <p:cNvGrpSpPr/>
              <p:nvPr/>
            </p:nvGrpSpPr>
            <p:grpSpPr>
              <a:xfrm>
                <a:off x="8890959" y="2531716"/>
                <a:ext cx="2823587" cy="2474119"/>
                <a:chOff x="1197898" y="1894293"/>
                <a:chExt cx="2198693" cy="2474119"/>
              </a:xfrm>
            </p:grpSpPr>
            <p:sp>
              <p:nvSpPr>
                <p:cNvPr id="32" name="ïślidè"/>
                <p:cNvSpPr txBox="1"/>
                <p:nvPr/>
              </p:nvSpPr>
              <p:spPr>
                <a:xfrm>
                  <a:off x="1197898" y="3361421"/>
                  <a:ext cx="2198693" cy="388226"/>
                </a:xfrm>
                <a:prstGeom prst="rect">
                  <a:avLst/>
                </a:prstGeom>
                <a:noFill/>
              </p:spPr>
              <p:txBody>
                <a:bodyPr wrap="none" lIns="360000" tIns="0" rIns="0" bIns="0" anchor="b" anchorCtr="0">
                  <a:normAutofit/>
                </a:bodyPr>
                <a:lstStyle/>
                <a:p>
                  <a:r>
                    <a:rPr lang="zh-CN" altLang="en-US" sz="1600" b="1">
                      <a:solidFill>
                        <a:schemeClr val="accent3">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600" b="1">
                    <a:solidFill>
                      <a:schemeClr val="accent3">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3" name="îṧľíḓé"/>
                <p:cNvSpPr txBox="1"/>
                <p:nvPr/>
              </p:nvSpPr>
              <p:spPr>
                <a:xfrm>
                  <a:off x="1197898" y="3749646"/>
                  <a:ext cx="2198693" cy="618766"/>
                </a:xfrm>
                <a:prstGeom prst="rect">
                  <a:avLst/>
                </a:prstGeom>
              </p:spPr>
              <p:txBody>
                <a:bodyPr vert="horz" wrap="square" lIns="360000" tIns="0" rIns="0" bIns="0" anchor="ctr" anchorCtr="0">
                  <a:normAutofit/>
                </a:bodyPr>
                <a:lstStyle/>
                <a:p>
                  <a:pPr algn="l">
                    <a:lnSpc>
                      <a:spcPct val="120000"/>
                    </a:lnSpc>
                  </a:pPr>
                  <a: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 </a:t>
                  </a:r>
                  <a:b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4" name="ïṥ1îďê"/>
                <p:cNvSpPr txBox="1"/>
                <p:nvPr/>
              </p:nvSpPr>
              <p:spPr>
                <a:xfrm>
                  <a:off x="1197898" y="1894293"/>
                  <a:ext cx="2198693" cy="388226"/>
                </a:xfrm>
                <a:prstGeom prst="rect">
                  <a:avLst/>
                </a:prstGeom>
                <a:noFill/>
              </p:spPr>
              <p:txBody>
                <a:bodyPr wrap="none" lIns="360000" tIns="0" rIns="0" bIns="0" anchor="b" anchorCtr="0">
                  <a:normAutofit/>
                </a:bodyPr>
                <a:lstStyle/>
                <a:p>
                  <a:r>
                    <a:rPr lang="zh-CN" altLang="en-US" sz="1600" b="1">
                      <a:solidFill>
                        <a:schemeClr val="accent3">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标题文本预设</a:t>
                  </a:r>
                  <a:endParaRPr lang="zh-CN" altLang="en-US" sz="1600" b="1">
                    <a:solidFill>
                      <a:schemeClr val="accent3">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5" name="íṧ1ïḍê"/>
                <p:cNvSpPr txBox="1"/>
                <p:nvPr/>
              </p:nvSpPr>
              <p:spPr>
                <a:xfrm>
                  <a:off x="1197898" y="2282518"/>
                  <a:ext cx="2198693" cy="618766"/>
                </a:xfrm>
                <a:prstGeom prst="rect">
                  <a:avLst/>
                </a:prstGeom>
              </p:spPr>
              <p:txBody>
                <a:bodyPr vert="horz" wrap="square" lIns="360000" tIns="0" rIns="0" bIns="0" anchor="ctr" anchorCtr="0">
                  <a:normAutofit/>
                </a:bodyPr>
                <a:lstStyle/>
                <a:p>
                  <a:pPr algn="l">
                    <a:lnSpc>
                      <a:spcPct val="120000"/>
                    </a:lnSpc>
                  </a:pPr>
                  <a: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 </a:t>
                  </a:r>
                  <a:b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05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grpSp>
      <p:sp>
        <p:nvSpPr>
          <p:cNvPr id="40" name="矩形 39"/>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41" name="直接连接符 40"/>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randombar(horizontal)">
                                      <p:cBhvr>
                                        <p:cTn id="11" dur="500"/>
                                        <p:tgtEl>
                                          <p:spTgt spid="40"/>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randombar(horizontal)">
                                      <p:cBhvr>
                                        <p:cTn id="15" dur="500"/>
                                        <p:tgtEl>
                                          <p:spTgt spid="41"/>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randombar(horizontal)">
                                      <p:cBhvr>
                                        <p:cTn id="1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图片 50"/>
          <p:cNvPicPr>
            <a:picLocks noChangeAspect="1"/>
          </p:cNvPicPr>
          <p:nvPr/>
        </p:nvPicPr>
        <p:blipFill rotWithShape="1">
          <a:blip r:embed="rId1">
            <a:extLst>
              <a:ext uri="{28A0092B-C50C-407E-A947-70E740481C1C}">
                <a14:useLocalDpi xmlns:a14="http://schemas.microsoft.com/office/drawing/2010/main" val="0"/>
              </a:ext>
            </a:extLst>
          </a:blip>
          <a:srcRect l="33867" b="34292"/>
          <a:stretch>
            <a:fillRect/>
          </a:stretch>
        </p:blipFill>
        <p:spPr>
          <a:xfrm rot="16200000" flipH="1">
            <a:off x="2667000" y="-2667000"/>
            <a:ext cx="6858000" cy="12192000"/>
          </a:xfrm>
          <a:prstGeom prst="rect">
            <a:avLst/>
          </a:prstGeom>
        </p:spPr>
      </p:pic>
      <p:sp>
        <p:nvSpPr>
          <p:cNvPr id="52" name="矩形 7"/>
          <p:cNvSpPr/>
          <p:nvPr/>
        </p:nvSpPr>
        <p:spPr>
          <a:xfrm>
            <a:off x="5554506" y="1374774"/>
            <a:ext cx="2464272" cy="2916012"/>
          </a:xfrm>
          <a:custGeom>
            <a:avLst/>
            <a:gdLst>
              <a:gd name="connsiteX0" fmla="*/ 0 w 2937418"/>
              <a:gd name="connsiteY0" fmla="*/ 0 h 2937416"/>
              <a:gd name="connsiteX1" fmla="*/ 2937418 w 2937418"/>
              <a:gd name="connsiteY1" fmla="*/ 0 h 2937416"/>
              <a:gd name="connsiteX2" fmla="*/ 2937418 w 2937418"/>
              <a:gd name="connsiteY2" fmla="*/ 2937416 h 2937416"/>
              <a:gd name="connsiteX3" fmla="*/ 0 w 2937418"/>
              <a:gd name="connsiteY3" fmla="*/ 2937416 h 2937416"/>
              <a:gd name="connsiteX4" fmla="*/ 0 w 2937418"/>
              <a:gd name="connsiteY4" fmla="*/ 0 h 2937416"/>
              <a:gd name="connsiteX0-1" fmla="*/ 0 w 2937418"/>
              <a:gd name="connsiteY0-2" fmla="*/ 0 h 2937416"/>
              <a:gd name="connsiteX1-3" fmla="*/ 2937418 w 2937418"/>
              <a:gd name="connsiteY1-4" fmla="*/ 0 h 2937416"/>
              <a:gd name="connsiteX2-5" fmla="*/ 2929415 w 2937418"/>
              <a:gd name="connsiteY2-6" fmla="*/ 726957 h 2937416"/>
              <a:gd name="connsiteX3-7" fmla="*/ 2937418 w 2937418"/>
              <a:gd name="connsiteY3-8" fmla="*/ 2937416 h 2937416"/>
              <a:gd name="connsiteX4-9" fmla="*/ 0 w 2937418"/>
              <a:gd name="connsiteY4-10" fmla="*/ 2937416 h 2937416"/>
              <a:gd name="connsiteX5" fmla="*/ 0 w 2937418"/>
              <a:gd name="connsiteY5" fmla="*/ 0 h 2937416"/>
              <a:gd name="connsiteX0-11" fmla="*/ 0 w 3152648"/>
              <a:gd name="connsiteY0-12" fmla="*/ 0 h 2937416"/>
              <a:gd name="connsiteX1-13" fmla="*/ 2937418 w 3152648"/>
              <a:gd name="connsiteY1-14" fmla="*/ 0 h 2937416"/>
              <a:gd name="connsiteX2-15" fmla="*/ 2929415 w 3152648"/>
              <a:gd name="connsiteY2-16" fmla="*/ 726957 h 2937416"/>
              <a:gd name="connsiteX3-17" fmla="*/ 2929415 w 3152648"/>
              <a:gd name="connsiteY3-18" fmla="*/ 2543057 h 2937416"/>
              <a:gd name="connsiteX4-19" fmla="*/ 2937418 w 3152648"/>
              <a:gd name="connsiteY4-20" fmla="*/ 2937416 h 2937416"/>
              <a:gd name="connsiteX5-21" fmla="*/ 0 w 3152648"/>
              <a:gd name="connsiteY5-22" fmla="*/ 2937416 h 2937416"/>
              <a:gd name="connsiteX6" fmla="*/ 0 w 3152648"/>
              <a:gd name="connsiteY6" fmla="*/ 0 h 2937416"/>
              <a:gd name="connsiteX0-23" fmla="*/ 0 w 2937418"/>
              <a:gd name="connsiteY0-24" fmla="*/ 0 h 2937416"/>
              <a:gd name="connsiteX1-25" fmla="*/ 2937418 w 2937418"/>
              <a:gd name="connsiteY1-26" fmla="*/ 0 h 2937416"/>
              <a:gd name="connsiteX2-27" fmla="*/ 2929415 w 2937418"/>
              <a:gd name="connsiteY2-28" fmla="*/ 726957 h 2937416"/>
              <a:gd name="connsiteX3-29" fmla="*/ 2929415 w 2937418"/>
              <a:gd name="connsiteY3-30" fmla="*/ 2543057 h 2937416"/>
              <a:gd name="connsiteX4-31" fmla="*/ 2937418 w 2937418"/>
              <a:gd name="connsiteY4-32" fmla="*/ 2937416 h 2937416"/>
              <a:gd name="connsiteX5-33" fmla="*/ 0 w 2937418"/>
              <a:gd name="connsiteY5-34" fmla="*/ 2937416 h 2937416"/>
              <a:gd name="connsiteX6-35" fmla="*/ 0 w 2937418"/>
              <a:gd name="connsiteY6-36" fmla="*/ 0 h 2937416"/>
              <a:gd name="connsiteX0-37" fmla="*/ 2929415 w 3020855"/>
              <a:gd name="connsiteY0-38" fmla="*/ 2543057 h 2937416"/>
              <a:gd name="connsiteX1-39" fmla="*/ 2937418 w 3020855"/>
              <a:gd name="connsiteY1-40" fmla="*/ 2937416 h 2937416"/>
              <a:gd name="connsiteX2-41" fmla="*/ 0 w 3020855"/>
              <a:gd name="connsiteY2-42" fmla="*/ 2937416 h 2937416"/>
              <a:gd name="connsiteX3-43" fmla="*/ 0 w 3020855"/>
              <a:gd name="connsiteY3-44" fmla="*/ 0 h 2937416"/>
              <a:gd name="connsiteX4-45" fmla="*/ 2937418 w 3020855"/>
              <a:gd name="connsiteY4-46" fmla="*/ 0 h 2937416"/>
              <a:gd name="connsiteX5-47" fmla="*/ 2929415 w 3020855"/>
              <a:gd name="connsiteY5-48" fmla="*/ 726957 h 2937416"/>
              <a:gd name="connsiteX6-49" fmla="*/ 3020855 w 3020855"/>
              <a:gd name="connsiteY6-50" fmla="*/ 2634497 h 2937416"/>
              <a:gd name="connsiteX0-51" fmla="*/ 2929415 w 2937418"/>
              <a:gd name="connsiteY0-52" fmla="*/ 2543057 h 2937416"/>
              <a:gd name="connsiteX1-53" fmla="*/ 2937418 w 2937418"/>
              <a:gd name="connsiteY1-54" fmla="*/ 2937416 h 2937416"/>
              <a:gd name="connsiteX2-55" fmla="*/ 0 w 2937418"/>
              <a:gd name="connsiteY2-56" fmla="*/ 2937416 h 2937416"/>
              <a:gd name="connsiteX3-57" fmla="*/ 0 w 2937418"/>
              <a:gd name="connsiteY3-58" fmla="*/ 0 h 2937416"/>
              <a:gd name="connsiteX4-59" fmla="*/ 2937418 w 2937418"/>
              <a:gd name="connsiteY4-60" fmla="*/ 0 h 2937416"/>
              <a:gd name="connsiteX5-61" fmla="*/ 2929415 w 2937418"/>
              <a:gd name="connsiteY5-62" fmla="*/ 726957 h 2937416"/>
              <a:gd name="connsiteX0-63" fmla="*/ 2942115 w 2942211"/>
              <a:gd name="connsiteY0-64" fmla="*/ 2543057 h 2937416"/>
              <a:gd name="connsiteX1-65" fmla="*/ 2937418 w 2942211"/>
              <a:gd name="connsiteY1-66" fmla="*/ 2937416 h 2937416"/>
              <a:gd name="connsiteX2-67" fmla="*/ 0 w 2942211"/>
              <a:gd name="connsiteY2-68" fmla="*/ 2937416 h 2937416"/>
              <a:gd name="connsiteX3-69" fmla="*/ 0 w 2942211"/>
              <a:gd name="connsiteY3-70" fmla="*/ 0 h 2937416"/>
              <a:gd name="connsiteX4-71" fmla="*/ 2937418 w 2942211"/>
              <a:gd name="connsiteY4-72" fmla="*/ 0 h 2937416"/>
              <a:gd name="connsiteX5-73" fmla="*/ 2929415 w 2942211"/>
              <a:gd name="connsiteY5-74" fmla="*/ 726957 h 2937416"/>
              <a:gd name="connsiteX0-75" fmla="*/ 2942115 w 2942290"/>
              <a:gd name="connsiteY0-76" fmla="*/ 2543057 h 2937416"/>
              <a:gd name="connsiteX1-77" fmla="*/ 2937418 w 2942290"/>
              <a:gd name="connsiteY1-78" fmla="*/ 2937416 h 2937416"/>
              <a:gd name="connsiteX2-79" fmla="*/ 0 w 2942290"/>
              <a:gd name="connsiteY2-80" fmla="*/ 2937416 h 2937416"/>
              <a:gd name="connsiteX3-81" fmla="*/ 0 w 2942290"/>
              <a:gd name="connsiteY3-82" fmla="*/ 0 h 2937416"/>
              <a:gd name="connsiteX4-83" fmla="*/ 2937418 w 2942290"/>
              <a:gd name="connsiteY4-84" fmla="*/ 0 h 2937416"/>
              <a:gd name="connsiteX5-85" fmla="*/ 2929415 w 2942290"/>
              <a:gd name="connsiteY5-86" fmla="*/ 726957 h 2937416"/>
              <a:gd name="connsiteX0-87" fmla="*/ 2942115 w 2942290"/>
              <a:gd name="connsiteY0-88" fmla="*/ 2543057 h 2937416"/>
              <a:gd name="connsiteX1-89" fmla="*/ 2937418 w 2942290"/>
              <a:gd name="connsiteY1-90" fmla="*/ 2937416 h 2937416"/>
              <a:gd name="connsiteX2-91" fmla="*/ 0 w 2942290"/>
              <a:gd name="connsiteY2-92" fmla="*/ 2937416 h 2937416"/>
              <a:gd name="connsiteX3-93" fmla="*/ 0 w 2942290"/>
              <a:gd name="connsiteY3-94" fmla="*/ 0 h 2937416"/>
              <a:gd name="connsiteX4-95" fmla="*/ 2937418 w 2942290"/>
              <a:gd name="connsiteY4-96" fmla="*/ 0 h 2937416"/>
              <a:gd name="connsiteX5-97" fmla="*/ 2929415 w 2942290"/>
              <a:gd name="connsiteY5-98" fmla="*/ 726957 h 2937416"/>
              <a:gd name="connsiteX0-99" fmla="*/ 2935765 w 2937418"/>
              <a:gd name="connsiteY0-100" fmla="*/ 2549407 h 2937416"/>
              <a:gd name="connsiteX1-101" fmla="*/ 2937418 w 2937418"/>
              <a:gd name="connsiteY1-102" fmla="*/ 2937416 h 2937416"/>
              <a:gd name="connsiteX2-103" fmla="*/ 0 w 2937418"/>
              <a:gd name="connsiteY2-104" fmla="*/ 2937416 h 2937416"/>
              <a:gd name="connsiteX3-105" fmla="*/ 0 w 2937418"/>
              <a:gd name="connsiteY3-106" fmla="*/ 0 h 2937416"/>
              <a:gd name="connsiteX4-107" fmla="*/ 2937418 w 2937418"/>
              <a:gd name="connsiteY4-108" fmla="*/ 0 h 2937416"/>
              <a:gd name="connsiteX5-109" fmla="*/ 2929415 w 2937418"/>
              <a:gd name="connsiteY5-110" fmla="*/ 726957 h 29374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2937418" h="2937416">
                <a:moveTo>
                  <a:pt x="2935765" y="2549407"/>
                </a:moveTo>
                <a:cubicBezTo>
                  <a:pt x="2937099" y="2917817"/>
                  <a:pt x="2936704" y="2624040"/>
                  <a:pt x="2937418" y="2937416"/>
                </a:cubicBezTo>
                <a:lnTo>
                  <a:pt x="0" y="2937416"/>
                </a:lnTo>
                <a:lnTo>
                  <a:pt x="0" y="0"/>
                </a:lnTo>
                <a:lnTo>
                  <a:pt x="2937418" y="0"/>
                </a:lnTo>
                <a:cubicBezTo>
                  <a:pt x="2934750" y="242319"/>
                  <a:pt x="2932083" y="484638"/>
                  <a:pt x="2929415" y="726957"/>
                </a:cubicBezTo>
              </a:path>
            </a:pathLst>
          </a:custGeom>
          <a:noFill/>
          <a:ln w="38100">
            <a:solidFill>
              <a:srgbClr val="59A5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53" name="矩形 52"/>
          <p:cNvSpPr/>
          <p:nvPr/>
        </p:nvSpPr>
        <p:spPr>
          <a:xfrm>
            <a:off x="6340766" y="2095878"/>
            <a:ext cx="3014105" cy="769441"/>
          </a:xfrm>
          <a:prstGeom prst="rect">
            <a:avLst/>
          </a:prstGeom>
          <a:ln>
            <a:noFill/>
          </a:ln>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4400" b="0"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cs typeface="+mn-ea"/>
                <a:sym typeface="HappyZcool-2016" panose="02010600030101010101" pitchFamily="2" charset="-122"/>
              </a:rPr>
              <a:t>PART</a:t>
            </a:r>
            <a:endParaRPr kumimoji="0" lang="bg-BG" altLang="zh-CN" sz="4400" b="0" i="0" u="none" strike="noStrike" kern="1200" cap="none" spc="0" normalizeH="0" baseline="0" noProof="0" dirty="0">
              <a:ln>
                <a:noFill/>
              </a:ln>
              <a:solidFill>
                <a:srgbClr val="59A5FA"/>
              </a:solidFill>
              <a:effectLst/>
              <a:uLnTx/>
              <a:uFillTx/>
              <a:latin typeface="思源宋体 CN Heavy" panose="02020900000000000000" pitchFamily="18" charset="-122"/>
              <a:ea typeface="HappyZcool-2016" panose="02010600030101010101" pitchFamily="2" charset="-122"/>
              <a:cs typeface="+mn-ea"/>
              <a:sym typeface="HappyZcool-2016" panose="02010600030101010101" pitchFamily="2" charset="-122"/>
            </a:endParaRPr>
          </a:p>
        </p:txBody>
      </p:sp>
      <p:sp>
        <p:nvSpPr>
          <p:cNvPr id="54" name="文本框 53"/>
          <p:cNvSpPr txBox="1"/>
          <p:nvPr/>
        </p:nvSpPr>
        <p:spPr>
          <a:xfrm>
            <a:off x="6340766" y="2995986"/>
            <a:ext cx="2464273" cy="584775"/>
          </a:xfrm>
          <a:prstGeom prst="rect">
            <a:avLst/>
          </a:prstGeom>
          <a:noFill/>
          <a:ln>
            <a:noFill/>
          </a:ln>
          <a:effectLst/>
        </p:spPr>
        <p:txBody>
          <a:bodyPr wrap="square" rtlCol="0">
            <a:spAutoFit/>
          </a:bodyPr>
          <a:lstStyle/>
          <a:p>
            <a:pPr lvl="0" defTabSz="457200">
              <a:defRPr/>
            </a:pPr>
            <a:r>
              <a:rPr lang="zh-CN" altLang="en-US" sz="3200"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rPr>
              <a:t>准备情况</a:t>
            </a:r>
            <a:endParaRPr lang="zh-CN" altLang="en-US" sz="3200"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endParaRPr>
          </a:p>
        </p:txBody>
      </p:sp>
      <p:sp>
        <p:nvSpPr>
          <p:cNvPr id="55" name="矩形 54"/>
          <p:cNvSpPr/>
          <p:nvPr/>
        </p:nvSpPr>
        <p:spPr>
          <a:xfrm>
            <a:off x="4868503" y="2034041"/>
            <a:ext cx="1157492" cy="1569660"/>
          </a:xfrm>
          <a:prstGeom prst="rect">
            <a:avLst/>
          </a:prstGeom>
          <a:solidFill>
            <a:schemeClr val="bg1"/>
          </a:solidFill>
          <a:ln>
            <a:no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n-US" altLang="zh-CN" sz="9600" b="1" dirty="0">
                <a:solidFill>
                  <a:srgbClr val="59A5FA"/>
                </a:solidFill>
                <a:latin typeface="HappyZcool-2016" panose="02010600030101010101" pitchFamily="2" charset="-122"/>
                <a:ea typeface="HappyZcool-2016" panose="02010600030101010101" pitchFamily="2" charset="-122"/>
                <a:cs typeface="+mn-ea"/>
                <a:sym typeface="HappyZcool-2016" panose="02010600030101010101" pitchFamily="2" charset="-122"/>
              </a:rPr>
              <a:t>2</a:t>
            </a:r>
            <a:endParaRPr kumimoji="0" lang="zh-CN" altLang="en-US" sz="8800" b="1" i="0" u="none" strike="noStrike" kern="1200" cap="none" spc="0" normalizeH="0" baseline="0" noProof="0" dirty="0">
              <a:ln>
                <a:noFill/>
              </a:ln>
              <a:solidFill>
                <a:srgbClr val="59A5FA"/>
              </a:solidFill>
              <a:effectLst/>
              <a:uLnTx/>
              <a:uFillTx/>
              <a:latin typeface="HappyZcool-2016" panose="02010600030101010101" pitchFamily="2" charset="-122"/>
              <a:ea typeface="HappyZcool-2016" panose="02010600030101010101" pitchFamily="2" charset="-122"/>
              <a:sym typeface="HappyZcool-2016"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randombar(horizontal)">
                                      <p:cBhvr>
                                        <p:cTn id="7" dur="500"/>
                                        <p:tgtEl>
                                          <p:spTgt spid="5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randombar(horizontal)">
                                      <p:cBhvr>
                                        <p:cTn id="11" dur="500"/>
                                        <p:tgtEl>
                                          <p:spTgt spid="53"/>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randombar(horizontal)">
                                      <p:cBhvr>
                                        <p:cTn id="15" dur="500"/>
                                        <p:tgtEl>
                                          <p:spTgt spid="54"/>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randombar(horizontal)">
                                      <p:cBhvr>
                                        <p:cTn id="19" dur="500"/>
                                        <p:tgtEl>
                                          <p:spTgt spid="55"/>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randombar(horizontal)">
                                      <p:cBhvr>
                                        <p:cTn id="2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p:bldP spid="54" grpId="0"/>
      <p:bldP spid="5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ad1cbc74-4464-4973-af44-fb62aa0fea12"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975903" y="1812176"/>
            <a:ext cx="10240199" cy="3306677"/>
            <a:chOff x="1120263" y="1694141"/>
            <a:chExt cx="10240199" cy="3306677"/>
          </a:xfrm>
        </p:grpSpPr>
        <p:grpSp>
          <p:nvGrpSpPr>
            <p:cNvPr id="4" name="íSlide"/>
            <p:cNvGrpSpPr/>
            <p:nvPr/>
          </p:nvGrpSpPr>
          <p:grpSpPr>
            <a:xfrm>
              <a:off x="1120263" y="1694141"/>
              <a:ext cx="4826607" cy="3306677"/>
              <a:chOff x="831539" y="1694141"/>
              <a:chExt cx="4826607" cy="3306677"/>
            </a:xfrm>
          </p:grpSpPr>
          <p:cxnSp>
            <p:nvCxnSpPr>
              <p:cNvPr id="22" name="直接连接符 21"/>
              <p:cNvCxnSpPr/>
              <p:nvPr/>
            </p:nvCxnSpPr>
            <p:spPr>
              <a:xfrm>
                <a:off x="2678509" y="2621832"/>
                <a:ext cx="823740" cy="0"/>
              </a:xfrm>
              <a:prstGeom prst="line">
                <a:avLst/>
              </a:prstGeom>
              <a:ln>
                <a:solidFill>
                  <a:srgbClr val="95A5A6"/>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3021786" y="3081689"/>
                <a:ext cx="823740" cy="0"/>
              </a:xfrm>
              <a:prstGeom prst="line">
                <a:avLst/>
              </a:prstGeom>
              <a:ln>
                <a:solidFill>
                  <a:srgbClr val="95A5A6"/>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4" name="iṩľîḍê"/>
              <p:cNvSpPr txBox="1"/>
              <p:nvPr/>
            </p:nvSpPr>
            <p:spPr>
              <a:xfrm>
                <a:off x="2672484" y="2146876"/>
                <a:ext cx="947695" cy="461665"/>
              </a:xfrm>
              <a:prstGeom prst="rect">
                <a:avLst/>
              </a:prstGeom>
              <a:noFill/>
            </p:spPr>
            <p:txBody>
              <a:bodyPr wrap="none">
                <a:normAutofit/>
              </a:bodyPr>
              <a:lstStyle/>
              <a:p>
                <a:r>
                  <a:rPr lang="en-US" sz="2400">
                    <a:solidFill>
                      <a:schemeClr val="accent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0.53%</a:t>
                </a:r>
                <a:endParaRPr lang="en-US" sz="2400">
                  <a:solidFill>
                    <a:schemeClr val="accent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5" name="íṡļíḓe"/>
              <p:cNvSpPr txBox="1"/>
              <p:nvPr/>
            </p:nvSpPr>
            <p:spPr>
              <a:xfrm>
                <a:off x="3031901" y="3150797"/>
                <a:ext cx="889987" cy="461665"/>
              </a:xfrm>
              <a:prstGeom prst="rect">
                <a:avLst/>
              </a:prstGeom>
              <a:noFill/>
            </p:spPr>
            <p:txBody>
              <a:bodyPr wrap="none">
                <a:normAutofit/>
              </a:bodyPr>
              <a:lstStyle/>
              <a:p>
                <a:pPr algn="r"/>
                <a:r>
                  <a:rPr lang="en-US" sz="2400">
                    <a:solidFill>
                      <a:schemeClr val="accent2">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0.21%</a:t>
                </a:r>
                <a:endParaRPr lang="en-US" sz="2400">
                  <a:solidFill>
                    <a:schemeClr val="accent2">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26" name="îṥ1ïďé"/>
              <p:cNvGrpSpPr/>
              <p:nvPr/>
            </p:nvGrpSpPr>
            <p:grpSpPr>
              <a:xfrm>
                <a:off x="831539" y="1707432"/>
                <a:ext cx="1975449" cy="3293386"/>
                <a:chOff x="831539" y="1707432"/>
                <a:chExt cx="1975449" cy="3293386"/>
              </a:xfrm>
            </p:grpSpPr>
            <p:sp>
              <p:nvSpPr>
                <p:cNvPr id="33" name="ïṧľïḑè"/>
                <p:cNvSpPr/>
                <p:nvPr/>
              </p:nvSpPr>
              <p:spPr>
                <a:xfrm>
                  <a:off x="904863" y="1707432"/>
                  <a:ext cx="1828800" cy="1828800"/>
                </a:xfrm>
                <a:prstGeom prst="ellipse">
                  <a:avLst/>
                </a:prstGeom>
                <a:solidFill>
                  <a:schemeClr val="bg2">
                    <a:lumMod val="10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4" name="iŝliḋê"/>
                <p:cNvSpPr/>
                <p:nvPr/>
              </p:nvSpPr>
              <p:spPr>
                <a:xfrm>
                  <a:off x="905132" y="2627147"/>
                  <a:ext cx="1828263" cy="909085"/>
                </a:xfrm>
                <a:custGeom>
                  <a:avLst/>
                  <a:gdLst>
                    <a:gd name="connsiteX0" fmla="*/ 0 w 1828263"/>
                    <a:gd name="connsiteY0" fmla="*/ 0 h 909085"/>
                    <a:gd name="connsiteX1" fmla="*/ 1828263 w 1828263"/>
                    <a:gd name="connsiteY1" fmla="*/ 0 h 909085"/>
                    <a:gd name="connsiteX2" fmla="*/ 1823810 w 1828263"/>
                    <a:gd name="connsiteY2" fmla="*/ 88177 h 909085"/>
                    <a:gd name="connsiteX3" fmla="*/ 914131 w 1828263"/>
                    <a:gd name="connsiteY3" fmla="*/ 909085 h 909085"/>
                    <a:gd name="connsiteX4" fmla="*/ 4452 w 1828263"/>
                    <a:gd name="connsiteY4" fmla="*/ 88177 h 909085"/>
                    <a:gd name="connsiteX5" fmla="*/ 0 w 1828263"/>
                    <a:gd name="connsiteY5" fmla="*/ 0 h 909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263" h="909085">
                      <a:moveTo>
                        <a:pt x="0" y="0"/>
                      </a:moveTo>
                      <a:lnTo>
                        <a:pt x="1828263" y="0"/>
                      </a:lnTo>
                      <a:lnTo>
                        <a:pt x="1823810" y="88177"/>
                      </a:lnTo>
                      <a:cubicBezTo>
                        <a:pt x="1776984" y="549269"/>
                        <a:pt x="1387577" y="909085"/>
                        <a:pt x="914131" y="909085"/>
                      </a:cubicBezTo>
                      <a:cubicBezTo>
                        <a:pt x="440685" y="909085"/>
                        <a:pt x="51279" y="549269"/>
                        <a:pt x="4452" y="88177"/>
                      </a:cubicBezTo>
                      <a:lnTo>
                        <a:pt x="0" y="0"/>
                      </a:ln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35" name="iṣliḍè"/>
                <p:cNvGrpSpPr/>
                <p:nvPr/>
              </p:nvGrpSpPr>
              <p:grpSpPr>
                <a:xfrm>
                  <a:off x="831539" y="3897310"/>
                  <a:ext cx="1975449" cy="1103508"/>
                  <a:chOff x="946860" y="4663019"/>
                  <a:chExt cx="1975449" cy="1103508"/>
                </a:xfrm>
              </p:grpSpPr>
              <p:sp>
                <p:nvSpPr>
                  <p:cNvPr id="36" name="í$ḷiḓê"/>
                  <p:cNvSpPr/>
                  <p:nvPr/>
                </p:nvSpPr>
                <p:spPr>
                  <a:xfrm>
                    <a:off x="1014112" y="4663019"/>
                    <a:ext cx="1840945" cy="311688"/>
                  </a:xfrm>
                  <a:prstGeom prst="rect">
                    <a:avLst/>
                  </a:prstGeom>
                </p:spPr>
                <p:txBody>
                  <a:bodyPr wrap="none" lIns="0" tIns="0" rIns="0" bIns="0">
                    <a:normAutofit/>
                  </a:bodyPr>
                  <a:lstStyle/>
                  <a:p>
                    <a:pPr algn="ctr"/>
                    <a:r>
                      <a:rPr lang="zh-CN" altLang="en-US" sz="1100" b="1"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关键词</a:t>
                    </a:r>
                    <a:endParaRPr lang="zh-CN" altLang="en-US" sz="1100" b="1"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7" name="ïŝļîḍè"/>
                  <p:cNvSpPr/>
                  <p:nvPr/>
                </p:nvSpPr>
                <p:spPr>
                  <a:xfrm>
                    <a:off x="946860" y="4974707"/>
                    <a:ext cx="1975449" cy="791820"/>
                  </a:xfrm>
                  <a:prstGeom prst="rect">
                    <a:avLst/>
                  </a:prstGeom>
                </p:spPr>
                <p:txBody>
                  <a:bodyPr wrap="square" lIns="0" tIns="0" rIns="0" bIns="0">
                    <a:normAutofit/>
                  </a:bodyPr>
                  <a:lstStyle/>
                  <a:p>
                    <a:pPr algn="ctr">
                      <a:lnSpc>
                        <a:spcPct val="120000"/>
                      </a:lnSpc>
                    </a:pPr>
                    <a: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grpSp>
            <p:nvGrpSpPr>
              <p:cNvPr id="27" name="îšľïḓè"/>
              <p:cNvGrpSpPr/>
              <p:nvPr/>
            </p:nvGrpSpPr>
            <p:grpSpPr>
              <a:xfrm>
                <a:off x="3682697" y="1694141"/>
                <a:ext cx="1975449" cy="3306677"/>
                <a:chOff x="3682697" y="1694141"/>
                <a:chExt cx="1975449" cy="3306677"/>
              </a:xfrm>
            </p:grpSpPr>
            <p:sp>
              <p:nvSpPr>
                <p:cNvPr id="28" name="îṥļîḍè"/>
                <p:cNvSpPr/>
                <p:nvPr/>
              </p:nvSpPr>
              <p:spPr>
                <a:xfrm>
                  <a:off x="3756021" y="1694141"/>
                  <a:ext cx="1828800" cy="1828800"/>
                </a:xfrm>
                <a:prstGeom prst="ellipse">
                  <a:avLst/>
                </a:prstGeom>
                <a:solidFill>
                  <a:schemeClr val="bg2">
                    <a:lumMod val="10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9" name="îṩļïḑè"/>
                <p:cNvSpPr/>
                <p:nvPr/>
              </p:nvSpPr>
              <p:spPr>
                <a:xfrm>
                  <a:off x="3889039" y="3081689"/>
                  <a:ext cx="1562764" cy="441252"/>
                </a:xfrm>
                <a:custGeom>
                  <a:avLst/>
                  <a:gdLst>
                    <a:gd name="connsiteX0" fmla="*/ 0 w 1562764"/>
                    <a:gd name="connsiteY0" fmla="*/ 0 h 441252"/>
                    <a:gd name="connsiteX1" fmla="*/ 1562764 w 1562764"/>
                    <a:gd name="connsiteY1" fmla="*/ 0 h 441252"/>
                    <a:gd name="connsiteX2" fmla="*/ 1539617 w 1562764"/>
                    <a:gd name="connsiteY2" fmla="*/ 38102 h 441252"/>
                    <a:gd name="connsiteX3" fmla="*/ 781382 w 1562764"/>
                    <a:gd name="connsiteY3" fmla="*/ 441252 h 441252"/>
                    <a:gd name="connsiteX4" fmla="*/ 23147 w 1562764"/>
                    <a:gd name="connsiteY4" fmla="*/ 38102 h 441252"/>
                    <a:gd name="connsiteX5" fmla="*/ 0 w 1562764"/>
                    <a:gd name="connsiteY5" fmla="*/ 0 h 44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2764" h="441252">
                      <a:moveTo>
                        <a:pt x="0" y="0"/>
                      </a:moveTo>
                      <a:lnTo>
                        <a:pt x="1562764" y="0"/>
                      </a:lnTo>
                      <a:lnTo>
                        <a:pt x="1539617" y="38102"/>
                      </a:lnTo>
                      <a:cubicBezTo>
                        <a:pt x="1375293" y="281334"/>
                        <a:pt x="1097013" y="441252"/>
                        <a:pt x="781382" y="441252"/>
                      </a:cubicBezTo>
                      <a:cubicBezTo>
                        <a:pt x="465752" y="441252"/>
                        <a:pt x="187472" y="281334"/>
                        <a:pt x="23147" y="38102"/>
                      </a:cubicBezTo>
                      <a:lnTo>
                        <a:pt x="0" y="0"/>
                      </a:lnTo>
                      <a:close/>
                    </a:path>
                  </a:pathLst>
                </a:cu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30" name="ïṧļîďè"/>
                <p:cNvGrpSpPr/>
                <p:nvPr/>
              </p:nvGrpSpPr>
              <p:grpSpPr>
                <a:xfrm>
                  <a:off x="3682697" y="3897310"/>
                  <a:ext cx="1975449" cy="1103508"/>
                  <a:chOff x="3798018" y="4845272"/>
                  <a:chExt cx="1975449" cy="1103508"/>
                </a:xfrm>
              </p:grpSpPr>
              <p:sp>
                <p:nvSpPr>
                  <p:cNvPr id="31" name="iṣľîde"/>
                  <p:cNvSpPr/>
                  <p:nvPr/>
                </p:nvSpPr>
                <p:spPr>
                  <a:xfrm>
                    <a:off x="3865270" y="4845272"/>
                    <a:ext cx="1840945" cy="311688"/>
                  </a:xfrm>
                  <a:prstGeom prst="rect">
                    <a:avLst/>
                  </a:prstGeom>
                </p:spPr>
                <p:txBody>
                  <a:bodyPr wrap="none" lIns="0" tIns="0" rIns="0" bIns="0">
                    <a:normAutofit/>
                  </a:bodyPr>
                  <a:lstStyle/>
                  <a:p>
                    <a:pPr algn="ctr"/>
                    <a:r>
                      <a:rPr lang="zh-CN" altLang="en-US" sz="1100" b="1"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关键词</a:t>
                    </a:r>
                    <a:endParaRPr lang="zh-CN" altLang="en-US" sz="1100" b="1"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32" name="işlîḋe"/>
                  <p:cNvSpPr/>
                  <p:nvPr/>
                </p:nvSpPr>
                <p:spPr>
                  <a:xfrm>
                    <a:off x="3798018" y="5156960"/>
                    <a:ext cx="1975449" cy="791820"/>
                  </a:xfrm>
                  <a:prstGeom prst="rect">
                    <a:avLst/>
                  </a:prstGeom>
                </p:spPr>
                <p:txBody>
                  <a:bodyPr wrap="square" lIns="0" tIns="0" rIns="0" bIns="0">
                    <a:normAutofit/>
                  </a:bodyPr>
                  <a:lstStyle/>
                  <a:p>
                    <a:pPr algn="ctr">
                      <a:lnSpc>
                        <a:spcPct val="120000"/>
                      </a:lnSpc>
                    </a:pPr>
                    <a: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grpSp>
        <p:grpSp>
          <p:nvGrpSpPr>
            <p:cNvPr id="5" name="îsļíḋè"/>
            <p:cNvGrpSpPr/>
            <p:nvPr/>
          </p:nvGrpSpPr>
          <p:grpSpPr>
            <a:xfrm>
              <a:off x="6533855" y="1707432"/>
              <a:ext cx="4826607" cy="3293386"/>
              <a:chOff x="6533855" y="1707432"/>
              <a:chExt cx="4826607" cy="3293386"/>
            </a:xfrm>
          </p:grpSpPr>
          <p:cxnSp>
            <p:nvCxnSpPr>
              <p:cNvPr id="6" name="直接连接符 5"/>
              <p:cNvCxnSpPr/>
              <p:nvPr/>
            </p:nvCxnSpPr>
            <p:spPr>
              <a:xfrm>
                <a:off x="8366631" y="2878573"/>
                <a:ext cx="823740" cy="0"/>
              </a:xfrm>
              <a:prstGeom prst="line">
                <a:avLst/>
              </a:prstGeom>
              <a:ln>
                <a:solidFill>
                  <a:srgbClr val="95A5A6"/>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8634243" y="2398547"/>
                <a:ext cx="823740" cy="0"/>
              </a:xfrm>
              <a:prstGeom prst="line">
                <a:avLst/>
              </a:prstGeom>
              <a:ln>
                <a:solidFill>
                  <a:srgbClr val="95A5A6"/>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8" name="íSḷîḑê"/>
              <p:cNvSpPr txBox="1"/>
              <p:nvPr/>
            </p:nvSpPr>
            <p:spPr>
              <a:xfrm>
                <a:off x="8303206" y="2962497"/>
                <a:ext cx="938077" cy="461665"/>
              </a:xfrm>
              <a:prstGeom prst="rect">
                <a:avLst/>
              </a:prstGeom>
              <a:noFill/>
            </p:spPr>
            <p:txBody>
              <a:bodyPr wrap="none">
                <a:normAutofit/>
              </a:bodyPr>
              <a:lstStyle/>
              <a:p>
                <a:r>
                  <a:rPr lang="en-US" sz="2400">
                    <a:solidFill>
                      <a:schemeClr val="accent4">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0.45%</a:t>
                </a:r>
                <a:endParaRPr lang="en-US" sz="2400">
                  <a:solidFill>
                    <a:schemeClr val="accent4">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9" name="îSľiḋê"/>
              <p:cNvSpPr txBox="1"/>
              <p:nvPr/>
            </p:nvSpPr>
            <p:spPr>
              <a:xfrm>
                <a:off x="8541006" y="1932350"/>
                <a:ext cx="904415" cy="461665"/>
              </a:xfrm>
              <a:prstGeom prst="rect">
                <a:avLst/>
              </a:prstGeom>
              <a:noFill/>
            </p:spPr>
            <p:txBody>
              <a:bodyPr wrap="none">
                <a:normAutofit/>
              </a:bodyPr>
              <a:lstStyle/>
              <a:p>
                <a:r>
                  <a:rPr lang="en-US" sz="2400">
                    <a:solidFill>
                      <a:schemeClr val="accent3">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0.70%</a:t>
                </a:r>
                <a:endParaRPr lang="en-US" sz="2400">
                  <a:solidFill>
                    <a:schemeClr val="accent3">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10" name="iṧḻíďe"/>
              <p:cNvGrpSpPr/>
              <p:nvPr/>
            </p:nvGrpSpPr>
            <p:grpSpPr>
              <a:xfrm>
                <a:off x="6533855" y="1707432"/>
                <a:ext cx="1975449" cy="3293386"/>
                <a:chOff x="6533855" y="1707432"/>
                <a:chExt cx="1975449" cy="3293386"/>
              </a:xfrm>
            </p:grpSpPr>
            <p:sp>
              <p:nvSpPr>
                <p:cNvPr id="17" name="ïṩlîḑê"/>
                <p:cNvSpPr/>
                <p:nvPr/>
              </p:nvSpPr>
              <p:spPr>
                <a:xfrm>
                  <a:off x="6607179" y="1707432"/>
                  <a:ext cx="1828800" cy="1828800"/>
                </a:xfrm>
                <a:prstGeom prst="ellipse">
                  <a:avLst/>
                </a:prstGeom>
                <a:solidFill>
                  <a:schemeClr val="bg2">
                    <a:lumMod val="10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8" name="iṥļíḋe"/>
                <p:cNvSpPr/>
                <p:nvPr/>
              </p:nvSpPr>
              <p:spPr>
                <a:xfrm>
                  <a:off x="6644387" y="2878573"/>
                  <a:ext cx="1754384" cy="657659"/>
                </a:xfrm>
                <a:custGeom>
                  <a:avLst/>
                  <a:gdLst>
                    <a:gd name="connsiteX0" fmla="*/ 0 w 1754384"/>
                    <a:gd name="connsiteY0" fmla="*/ 0 h 657659"/>
                    <a:gd name="connsiteX1" fmla="*/ 1754384 w 1754384"/>
                    <a:gd name="connsiteY1" fmla="*/ 0 h 657659"/>
                    <a:gd name="connsiteX2" fmla="*/ 1750482 w 1754384"/>
                    <a:gd name="connsiteY2" fmla="*/ 15174 h 657659"/>
                    <a:gd name="connsiteX3" fmla="*/ 877192 w 1754384"/>
                    <a:gd name="connsiteY3" fmla="*/ 657659 h 657659"/>
                    <a:gd name="connsiteX4" fmla="*/ 3902 w 1754384"/>
                    <a:gd name="connsiteY4" fmla="*/ 15174 h 657659"/>
                    <a:gd name="connsiteX5" fmla="*/ 0 w 1754384"/>
                    <a:gd name="connsiteY5" fmla="*/ 0 h 657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4384" h="657659">
                      <a:moveTo>
                        <a:pt x="0" y="0"/>
                      </a:moveTo>
                      <a:lnTo>
                        <a:pt x="1754384" y="0"/>
                      </a:lnTo>
                      <a:lnTo>
                        <a:pt x="1750482" y="15174"/>
                      </a:lnTo>
                      <a:cubicBezTo>
                        <a:pt x="1634709" y="387397"/>
                        <a:pt x="1287512" y="657659"/>
                        <a:pt x="877192" y="657659"/>
                      </a:cubicBezTo>
                      <a:cubicBezTo>
                        <a:pt x="466872" y="657659"/>
                        <a:pt x="119675" y="387397"/>
                        <a:pt x="3902" y="15174"/>
                      </a:cubicBezTo>
                      <a:lnTo>
                        <a:pt x="0" y="0"/>
                      </a:lnTo>
                      <a:close/>
                    </a:path>
                  </a:pathLst>
                </a:custGeom>
                <a:solidFill>
                  <a:srgbClr val="DBA1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19" name="îšlïḍê"/>
                <p:cNvGrpSpPr/>
                <p:nvPr/>
              </p:nvGrpSpPr>
              <p:grpSpPr>
                <a:xfrm>
                  <a:off x="6533855" y="3897310"/>
                  <a:ext cx="1975449" cy="1103508"/>
                  <a:chOff x="6649176" y="4845060"/>
                  <a:chExt cx="1975449" cy="1103508"/>
                </a:xfrm>
              </p:grpSpPr>
              <p:sp>
                <p:nvSpPr>
                  <p:cNvPr id="20" name="ísļîḓè"/>
                  <p:cNvSpPr/>
                  <p:nvPr/>
                </p:nvSpPr>
                <p:spPr>
                  <a:xfrm>
                    <a:off x="6716428" y="4845060"/>
                    <a:ext cx="1840945" cy="311688"/>
                  </a:xfrm>
                  <a:prstGeom prst="rect">
                    <a:avLst/>
                  </a:prstGeom>
                </p:spPr>
                <p:txBody>
                  <a:bodyPr wrap="none" lIns="0" tIns="0" rIns="0" bIns="0">
                    <a:normAutofit/>
                  </a:bodyPr>
                  <a:lstStyle/>
                  <a:p>
                    <a:pPr algn="ctr"/>
                    <a:r>
                      <a:rPr lang="zh-CN" altLang="en-US" sz="1100" b="1"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关键词</a:t>
                    </a:r>
                    <a:endParaRPr lang="zh-CN" altLang="en-US" sz="1100" b="1"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21" name="iSľíḍè"/>
                  <p:cNvSpPr/>
                  <p:nvPr/>
                </p:nvSpPr>
                <p:spPr>
                  <a:xfrm>
                    <a:off x="6649176" y="5156748"/>
                    <a:ext cx="1975449" cy="791820"/>
                  </a:xfrm>
                  <a:prstGeom prst="rect">
                    <a:avLst/>
                  </a:prstGeom>
                </p:spPr>
                <p:txBody>
                  <a:bodyPr wrap="square" lIns="0" tIns="0" rIns="0" bIns="0">
                    <a:normAutofit/>
                  </a:bodyPr>
                  <a:lstStyle/>
                  <a:p>
                    <a:pPr algn="ctr">
                      <a:lnSpc>
                        <a:spcPct val="120000"/>
                      </a:lnSpc>
                    </a:pPr>
                    <a: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grpSp>
            <p:nvGrpSpPr>
              <p:cNvPr id="11" name="íśļîďè"/>
              <p:cNvGrpSpPr/>
              <p:nvPr/>
            </p:nvGrpSpPr>
            <p:grpSpPr>
              <a:xfrm>
                <a:off x="9385013" y="1712747"/>
                <a:ext cx="1975449" cy="3288071"/>
                <a:chOff x="9385013" y="1712747"/>
                <a:chExt cx="1975449" cy="3288071"/>
              </a:xfrm>
            </p:grpSpPr>
            <p:sp>
              <p:nvSpPr>
                <p:cNvPr id="12" name="ïšḷîḋè"/>
                <p:cNvSpPr/>
                <p:nvPr/>
              </p:nvSpPr>
              <p:spPr>
                <a:xfrm>
                  <a:off x="9458337" y="1712747"/>
                  <a:ext cx="1828800" cy="1828800"/>
                </a:xfrm>
                <a:prstGeom prst="ellipse">
                  <a:avLst/>
                </a:prstGeom>
                <a:solidFill>
                  <a:schemeClr val="bg2">
                    <a:lumMod val="10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3" name="ïšľíḓé"/>
                <p:cNvSpPr/>
                <p:nvPr/>
              </p:nvSpPr>
              <p:spPr>
                <a:xfrm>
                  <a:off x="9458337" y="2398547"/>
                  <a:ext cx="1828800" cy="1143000"/>
                </a:xfrm>
                <a:custGeom>
                  <a:avLst/>
                  <a:gdLst>
                    <a:gd name="connsiteX0" fmla="*/ 29973 w 1828800"/>
                    <a:gd name="connsiteY0" fmla="*/ 0 h 1143000"/>
                    <a:gd name="connsiteX1" fmla="*/ 1798828 w 1828800"/>
                    <a:gd name="connsiteY1" fmla="*/ 0 h 1143000"/>
                    <a:gd name="connsiteX2" fmla="*/ 1810223 w 1828800"/>
                    <a:gd name="connsiteY2" fmla="*/ 44317 h 1143000"/>
                    <a:gd name="connsiteX3" fmla="*/ 1828800 w 1828800"/>
                    <a:gd name="connsiteY3" fmla="*/ 228600 h 1143000"/>
                    <a:gd name="connsiteX4" fmla="*/ 914400 w 1828800"/>
                    <a:gd name="connsiteY4" fmla="*/ 1143000 h 1143000"/>
                    <a:gd name="connsiteX5" fmla="*/ 0 w 1828800"/>
                    <a:gd name="connsiteY5" fmla="*/ 228600 h 1143000"/>
                    <a:gd name="connsiteX6" fmla="*/ 18577 w 1828800"/>
                    <a:gd name="connsiteY6" fmla="*/ 44317 h 1143000"/>
                    <a:gd name="connsiteX7" fmla="*/ 29973 w 1828800"/>
                    <a:gd name="connsiteY7" fmla="*/ 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143000">
                      <a:moveTo>
                        <a:pt x="29973" y="0"/>
                      </a:moveTo>
                      <a:lnTo>
                        <a:pt x="1798828" y="0"/>
                      </a:lnTo>
                      <a:lnTo>
                        <a:pt x="1810223" y="44317"/>
                      </a:lnTo>
                      <a:cubicBezTo>
                        <a:pt x="1822403" y="103842"/>
                        <a:pt x="1828800" y="165474"/>
                        <a:pt x="1828800" y="228600"/>
                      </a:cubicBezTo>
                      <a:cubicBezTo>
                        <a:pt x="1828800" y="733609"/>
                        <a:pt x="1419409" y="1143000"/>
                        <a:pt x="914400" y="1143000"/>
                      </a:cubicBezTo>
                      <a:cubicBezTo>
                        <a:pt x="409391" y="1143000"/>
                        <a:pt x="0" y="733609"/>
                        <a:pt x="0" y="228600"/>
                      </a:cubicBezTo>
                      <a:cubicBezTo>
                        <a:pt x="0" y="165474"/>
                        <a:pt x="6397" y="103842"/>
                        <a:pt x="18577" y="44317"/>
                      </a:cubicBezTo>
                      <a:lnTo>
                        <a:pt x="29973" y="0"/>
                      </a:lnTo>
                      <a:close/>
                    </a:path>
                  </a:pathLst>
                </a:custGeom>
                <a:solidFill>
                  <a:schemeClr val="accent4">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HappyZcool-2016" panose="02010600030101010101" pitchFamily="2" charset="-122"/>
                    <a:ea typeface="HappyZcool-2016" panose="02010600030101010101" pitchFamily="2" charset="-122"/>
                    <a:sym typeface="HappyZcool-2016" panose="02010600030101010101" pitchFamily="2" charset="-122"/>
                  </a:endParaRPr>
                </a:p>
              </p:txBody>
            </p:sp>
            <p:grpSp>
              <p:nvGrpSpPr>
                <p:cNvPr id="14" name="iṡlïde"/>
                <p:cNvGrpSpPr/>
                <p:nvPr/>
              </p:nvGrpSpPr>
              <p:grpSpPr>
                <a:xfrm>
                  <a:off x="9385013" y="3897310"/>
                  <a:ext cx="1975449" cy="1103508"/>
                  <a:chOff x="9500334" y="4845060"/>
                  <a:chExt cx="1975449" cy="1103508"/>
                </a:xfrm>
              </p:grpSpPr>
              <p:sp>
                <p:nvSpPr>
                  <p:cNvPr id="15" name="ïśľíḍé"/>
                  <p:cNvSpPr/>
                  <p:nvPr/>
                </p:nvSpPr>
                <p:spPr>
                  <a:xfrm>
                    <a:off x="9567586" y="4845060"/>
                    <a:ext cx="1840945" cy="311688"/>
                  </a:xfrm>
                  <a:prstGeom prst="rect">
                    <a:avLst/>
                  </a:prstGeom>
                </p:spPr>
                <p:txBody>
                  <a:bodyPr wrap="none" lIns="0" tIns="0" rIns="0" bIns="0">
                    <a:normAutofit/>
                  </a:bodyPr>
                  <a:lstStyle/>
                  <a:p>
                    <a:pPr algn="ctr"/>
                    <a:r>
                      <a:rPr lang="zh-CN" altLang="en-US" sz="1100" b="1"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关键词</a:t>
                    </a:r>
                    <a:endParaRPr lang="zh-CN" altLang="en-US" sz="1100" b="1"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sp>
                <p:nvSpPr>
                  <p:cNvPr id="16" name="îşḻîḍè"/>
                  <p:cNvSpPr/>
                  <p:nvPr/>
                </p:nvSpPr>
                <p:spPr>
                  <a:xfrm>
                    <a:off x="9500334" y="5156748"/>
                    <a:ext cx="1975449" cy="791820"/>
                  </a:xfrm>
                  <a:prstGeom prst="rect">
                    <a:avLst/>
                  </a:prstGeom>
                </p:spPr>
                <p:txBody>
                  <a:bodyPr wrap="square" lIns="0" tIns="0" rIns="0" bIns="0">
                    <a:normAutofit/>
                  </a:bodyPr>
                  <a:lstStyle/>
                  <a:p>
                    <a:pPr algn="ctr">
                      <a:lnSpc>
                        <a:spcPct val="120000"/>
                      </a:lnSpc>
                    </a:pPr>
                    <a: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此部分内容作为文字排版占位显示</a:t>
                    </a:r>
                    <a:b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br>
                    <a:r>
                      <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rPr>
                      <a:t>（建议使用主题字体）</a:t>
                    </a:r>
                    <a:endParaRPr lang="zh-CN" altLang="en-US" sz="1000" dirty="0">
                      <a:solidFill>
                        <a:schemeClr val="dk1">
                          <a:lumMod val="100000"/>
                        </a:schemeClr>
                      </a:solidFill>
                      <a:latin typeface="HappyZcool-2016" panose="02010600030101010101" pitchFamily="2" charset="-122"/>
                      <a:ea typeface="HappyZcool-2016" panose="02010600030101010101" pitchFamily="2" charset="-122"/>
                      <a:sym typeface="HappyZcool-2016" panose="02010600030101010101" pitchFamily="2" charset="-122"/>
                    </a:endParaRPr>
                  </a:p>
                </p:txBody>
              </p:sp>
            </p:grpSp>
          </p:grpSp>
        </p:grpSp>
      </p:grpSp>
      <p:sp>
        <p:nvSpPr>
          <p:cNvPr id="40" name="矩形 39"/>
          <p:cNvSpPr/>
          <p:nvPr/>
        </p:nvSpPr>
        <p:spPr>
          <a:xfrm>
            <a:off x="4466953" y="474668"/>
            <a:ext cx="2954655" cy="646331"/>
          </a:xfrm>
          <a:prstGeom prst="rect">
            <a:avLst/>
          </a:prstGeom>
          <a:ln>
            <a:noFill/>
          </a:ln>
        </p:spPr>
        <p:txBody>
          <a:bodyPr wrap="none">
            <a:spAutoFit/>
          </a:bodyPr>
          <a:lstStyle/>
          <a:p>
            <a:r>
              <a:rPr lang="zh-CN" altLang="en-US"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rPr>
              <a:t>点击添加标题</a:t>
            </a:r>
            <a:endParaRPr lang="en-US" altLang="zh-CN" sz="3600" dirty="0">
              <a:solidFill>
                <a:srgbClr val="59A5FA"/>
              </a:solidFill>
              <a:latin typeface="HappyZcool-2016" panose="02010600030101010101" pitchFamily="2" charset="-122"/>
              <a:ea typeface="HappyZcool-2016" panose="02010600030101010101" pitchFamily="2" charset="-122"/>
              <a:sym typeface="HappyZcool-2016" panose="02010600030101010101" pitchFamily="2" charset="-122"/>
            </a:endParaRPr>
          </a:p>
        </p:txBody>
      </p:sp>
      <p:cxnSp>
        <p:nvCxnSpPr>
          <p:cNvPr id="41" name="直接连接符 40"/>
          <p:cNvCxnSpPr/>
          <p:nvPr/>
        </p:nvCxnSpPr>
        <p:spPr>
          <a:xfrm>
            <a:off x="4444892" y="1077457"/>
            <a:ext cx="17132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5559758" y="1138912"/>
            <a:ext cx="19564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randombar(horizontal)">
                                      <p:cBhvr>
                                        <p:cTn id="11" dur="500"/>
                                        <p:tgtEl>
                                          <p:spTgt spid="40"/>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randombar(horizontal)">
                                      <p:cBhvr>
                                        <p:cTn id="15" dur="500"/>
                                        <p:tgtEl>
                                          <p:spTgt spid="41"/>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randombar(horizontal)">
                                      <p:cBhvr>
                                        <p:cTn id="1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tags/tag1.xml><?xml version="1.0" encoding="utf-8"?>
<p:tagLst xmlns:p="http://schemas.openxmlformats.org/presentationml/2006/main">
  <p:tag name="ISLIDE.DIAGRAM" val="08711b99-5076-42ab-8052-9c6e5b89f4ee"/>
</p:tagLst>
</file>

<file path=ppt/tags/tag10.xml><?xml version="1.0" encoding="utf-8"?>
<p:tagLst xmlns:p="http://schemas.openxmlformats.org/presentationml/2006/main">
  <p:tag name="PA" val="v4.0.0"/>
</p:tagLst>
</file>

<file path=ppt/tags/tag11.xml><?xml version="1.0" encoding="utf-8"?>
<p:tagLst xmlns:p="http://schemas.openxmlformats.org/presentationml/2006/main">
  <p:tag name="PA" val="v4.0.0"/>
</p:tagLst>
</file>

<file path=ppt/tags/tag12.xml><?xml version="1.0" encoding="utf-8"?>
<p:tagLst xmlns:p="http://schemas.openxmlformats.org/presentationml/2006/main">
  <p:tag name="PA" val="v4.0.0"/>
</p:tagLst>
</file>

<file path=ppt/tags/tag2.xml><?xml version="1.0" encoding="utf-8"?>
<p:tagLst xmlns:p="http://schemas.openxmlformats.org/presentationml/2006/main">
  <p:tag name="ISLIDE.DIAGRAM" val="ad1cbc74-4464-4973-af44-fb62aa0fea12"/>
</p:tagLst>
</file>

<file path=ppt/tags/tag3.xml><?xml version="1.0" encoding="utf-8"?>
<p:tagLst xmlns:p="http://schemas.openxmlformats.org/presentationml/2006/main">
  <p:tag name="PA" val="v4.0.0"/>
</p:tagLst>
</file>

<file path=ppt/tags/tag4.xml><?xml version="1.0" encoding="utf-8"?>
<p:tagLst xmlns:p="http://schemas.openxmlformats.org/presentationml/2006/main">
  <p:tag name="PA" val="v4.0.0"/>
</p:tagLst>
</file>

<file path=ppt/tags/tag5.xml><?xml version="1.0" encoding="utf-8"?>
<p:tagLst xmlns:p="http://schemas.openxmlformats.org/presentationml/2006/main">
  <p:tag name="PA" val="v4.0.0"/>
</p:tagLst>
</file>

<file path=ppt/tags/tag6.xml><?xml version="1.0" encoding="utf-8"?>
<p:tagLst xmlns:p="http://schemas.openxmlformats.org/presentationml/2006/main">
  <p:tag name="PA" val="v4.0.0"/>
</p:tagLst>
</file>

<file path=ppt/tags/tag7.xml><?xml version="1.0" encoding="utf-8"?>
<p:tagLst xmlns:p="http://schemas.openxmlformats.org/presentationml/2006/main">
  <p:tag name="PA" val="v4.0.0"/>
</p:tagLst>
</file>

<file path=ppt/tags/tag8.xml><?xml version="1.0" encoding="utf-8"?>
<p:tagLst xmlns:p="http://schemas.openxmlformats.org/presentationml/2006/main">
  <p:tag name="PA" val="v4.0.0"/>
</p:tagLst>
</file>

<file path=ppt/tags/tag9.xml><?xml version="1.0" encoding="utf-8"?>
<p:tagLst xmlns:p="http://schemas.openxmlformats.org/presentationml/2006/main">
  <p:tag name="PA" val="v4.0.0"/>
</p:tagLst>
</file>

<file path=ppt/theme/theme1.xml><?xml version="1.0" encoding="utf-8"?>
<a:theme xmlns:a="http://schemas.openxmlformats.org/drawingml/2006/main" name="主题">
  <a:themeElements>
    <a:clrScheme name="自定义 166">
      <a:dk1>
        <a:sysClr val="windowText" lastClr="000000"/>
      </a:dk1>
      <a:lt1>
        <a:sysClr val="window" lastClr="FFFFFF"/>
      </a:lt1>
      <a:dk2>
        <a:srgbClr val="44546A"/>
      </a:dk2>
      <a:lt2>
        <a:srgbClr val="E7E6E6"/>
      </a:lt2>
      <a:accent1>
        <a:srgbClr val="59A5FA"/>
      </a:accent1>
      <a:accent2>
        <a:srgbClr val="B7EFFD"/>
      </a:accent2>
      <a:accent3>
        <a:srgbClr val="59A5FA"/>
      </a:accent3>
      <a:accent4>
        <a:srgbClr val="B7EFFD"/>
      </a:accent4>
      <a:accent5>
        <a:srgbClr val="59A5FA"/>
      </a:accent5>
      <a:accent6>
        <a:srgbClr val="F16D9C"/>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2691</Words>
  <Application>WPS 演示</Application>
  <PresentationFormat>宽屏</PresentationFormat>
  <Paragraphs>387</Paragraphs>
  <Slides>24</Slides>
  <Notes>15</Notes>
  <HiddenSlides>0</HiddenSlides>
  <MMClips>1</MMClips>
  <ScaleCrop>false</ScaleCrop>
  <HeadingPairs>
    <vt:vector size="6" baseType="variant">
      <vt:variant>
        <vt:lpstr>已用的字体</vt:lpstr>
      </vt:variant>
      <vt:variant>
        <vt:i4>21</vt:i4>
      </vt:variant>
      <vt:variant>
        <vt:lpstr>主题</vt:lpstr>
      </vt:variant>
      <vt:variant>
        <vt:i4>1</vt:i4>
      </vt:variant>
      <vt:variant>
        <vt:lpstr>幻灯片标题</vt:lpstr>
      </vt:variant>
      <vt:variant>
        <vt:i4>24</vt:i4>
      </vt:variant>
    </vt:vector>
  </HeadingPairs>
  <TitlesOfParts>
    <vt:vector size="46" baseType="lpstr">
      <vt:lpstr>Arial</vt:lpstr>
      <vt:lpstr>宋体</vt:lpstr>
      <vt:lpstr>Wingdings</vt:lpstr>
      <vt:lpstr>Raleway Light</vt:lpstr>
      <vt:lpstr>HappyZcool-2016</vt:lpstr>
      <vt:lpstr>方正稚艺简体</vt:lpstr>
      <vt:lpstr>Tahoma</vt:lpstr>
      <vt:lpstr>华文细黑</vt:lpstr>
      <vt:lpstr>思源宋体 CN Heavy</vt:lpstr>
      <vt:lpstr>Open Sans Light</vt:lpstr>
      <vt:lpstr>等线</vt:lpstr>
      <vt:lpstr>等线</vt:lpstr>
      <vt:lpstr>微软雅黑</vt:lpstr>
      <vt:lpstr>Calibri</vt:lpstr>
      <vt:lpstr>Open Sans</vt:lpstr>
      <vt:lpstr>Arial Unicode MS</vt:lpstr>
      <vt:lpstr>等线 Light</vt:lpstr>
      <vt:lpstr>Lato Black</vt:lpstr>
      <vt:lpstr>Lato Regular</vt:lpstr>
      <vt:lpstr>Lato Light</vt:lpstr>
      <vt:lpstr>Segoe Print</vt:lpstr>
      <vt:lpstr>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南蛮姑娘</cp:lastModifiedBy>
  <cp:revision>5</cp:revision>
  <dcterms:created xsi:type="dcterms:W3CDTF">2019-01-24T01:38:00Z</dcterms:created>
  <dcterms:modified xsi:type="dcterms:W3CDTF">2021-09-10T08:33:10Z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ICV">
    <vt:lpwstr>1C922D3955F04037BA19CEA8D18125A8</vt:lpwstr>
  </property>
</Properties>
</file>